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notesSlides/notesSlide3.xml" ContentType="application/vnd.openxmlformats-officedocument.presentationml.notesSlide+xml"/>
  <Override PartName="/ppt/media/media1.wav" ContentType="audio/x-wav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  <p:sldMasterId id="2147483717" r:id="rId3"/>
    <p:sldMasterId id="2147483799" r:id="rId4"/>
  </p:sldMasterIdLst>
  <p:notesMasterIdLst>
    <p:notesMasterId r:id="rId24"/>
  </p:notesMasterIdLst>
  <p:sldIdLst>
    <p:sldId id="353" r:id="rId5"/>
    <p:sldId id="355" r:id="rId6"/>
    <p:sldId id="354" r:id="rId7"/>
    <p:sldId id="363" r:id="rId8"/>
    <p:sldId id="261" r:id="rId9"/>
    <p:sldId id="356" r:id="rId10"/>
    <p:sldId id="357" r:id="rId11"/>
    <p:sldId id="358" r:id="rId12"/>
    <p:sldId id="360" r:id="rId13"/>
    <p:sldId id="359" r:id="rId14"/>
    <p:sldId id="361" r:id="rId15"/>
    <p:sldId id="362" r:id="rId16"/>
    <p:sldId id="282" r:id="rId17"/>
    <p:sldId id="278" r:id="rId18"/>
    <p:sldId id="283" r:id="rId19"/>
    <p:sldId id="338" r:id="rId20"/>
    <p:sldId id="352" r:id="rId21"/>
    <p:sldId id="350" r:id="rId22"/>
    <p:sldId id="32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CC99FF"/>
    <a:srgbClr val="33CCFF"/>
    <a:srgbClr val="000000"/>
    <a:srgbClr val="66CCFF"/>
    <a:srgbClr val="CCFFCC"/>
    <a:srgbClr val="99FFCC"/>
    <a:srgbClr val="9999FF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1" autoAdjust="0"/>
    <p:restoredTop sz="78819" autoAdjust="0"/>
  </p:normalViewPr>
  <p:slideViewPr>
    <p:cSldViewPr snapToGrid="0">
      <p:cViewPr varScale="1">
        <p:scale>
          <a:sx n="71" d="100"/>
          <a:sy n="71" d="100"/>
        </p:scale>
        <p:origin x="1104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6ACC9C-EC73-4807-8AC5-5554A32FF59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8E73D-8FF7-470B-A4A2-4E1B866CE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603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8E73D-8FF7-470B-A4A2-4E1B866CE8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83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909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8E73D-8FF7-470B-A4A2-4E1B866CE8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08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837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487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115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952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1624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186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235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04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3932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488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1732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784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970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232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8309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683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7319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544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501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440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867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324454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127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924FC-60CF-4DCA-AAE3-43D2AAC74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B92B49-9BDC-4AD1-BDB7-6917E144F2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F35A3-6831-4F4B-8E07-3D703B986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47E90-CE23-447C-8B7B-297E4A7C2DD3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08BEE-FEAA-4DBF-B3D5-D577EE3FD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2092F-03BD-4822-A65E-02AAEAF1F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BD406-B358-47E1-A270-B293926B4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165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6D1F2EC-67C9-0D80-BED5-0959A2C3C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B5743-13B3-42D2-A4FF-264FB343785D}" type="datetime1">
              <a:rPr lang="pt-BR" smtClean="0"/>
              <a:t>03/03/2025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C706FF9-8099-5FA8-7F7D-139F6EF2F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1E59992-2F64-2339-FA88-AB0061157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85EF0-5FB9-4B68-8027-C1B15F09E16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91643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6" name="Google Shape;2166;p24"/>
          <p:cNvGrpSpPr/>
          <p:nvPr/>
        </p:nvGrpSpPr>
        <p:grpSpPr>
          <a:xfrm>
            <a:off x="-109090" y="-243573"/>
            <a:ext cx="12438599" cy="7317556"/>
            <a:chOff x="-81818" y="-182680"/>
            <a:chExt cx="9328949" cy="5488167"/>
          </a:xfrm>
        </p:grpSpPr>
        <p:grpSp>
          <p:nvGrpSpPr>
            <p:cNvPr id="2167" name="Google Shape;2167;p24"/>
            <p:cNvGrpSpPr/>
            <p:nvPr/>
          </p:nvGrpSpPr>
          <p:grpSpPr>
            <a:xfrm>
              <a:off x="-81818" y="-182680"/>
              <a:ext cx="9328949" cy="5488167"/>
              <a:chOff x="-81818" y="-182680"/>
              <a:chExt cx="9328949" cy="5488167"/>
            </a:xfrm>
          </p:grpSpPr>
          <p:grpSp>
            <p:nvGrpSpPr>
              <p:cNvPr id="2168" name="Google Shape;2168;p24"/>
              <p:cNvGrpSpPr/>
              <p:nvPr/>
            </p:nvGrpSpPr>
            <p:grpSpPr>
              <a:xfrm>
                <a:off x="-81818" y="-182680"/>
                <a:ext cx="9328949" cy="5488167"/>
                <a:chOff x="20825" y="-3600300"/>
                <a:chExt cx="7578350" cy="4458300"/>
              </a:xfrm>
            </p:grpSpPr>
            <p:sp>
              <p:nvSpPr>
                <p:cNvPr id="2169" name="Google Shape;2169;p24"/>
                <p:cNvSpPr/>
                <p:nvPr/>
              </p:nvSpPr>
              <p:spPr>
                <a:xfrm>
                  <a:off x="5816200" y="407925"/>
                  <a:ext cx="445900" cy="25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0014" extrusionOk="0">
                      <a:moveTo>
                        <a:pt x="17836" y="0"/>
                      </a:moveTo>
                      <a:cubicBezTo>
                        <a:pt x="14312" y="565"/>
                        <a:pt x="10784" y="833"/>
                        <a:pt x="7257" y="833"/>
                      </a:cubicBezTo>
                      <a:cubicBezTo>
                        <a:pt x="4837" y="833"/>
                        <a:pt x="2418" y="707"/>
                        <a:pt x="0" y="465"/>
                      </a:cubicBezTo>
                      <a:lnTo>
                        <a:pt x="0" y="9740"/>
                      </a:lnTo>
                      <a:cubicBezTo>
                        <a:pt x="2419" y="9919"/>
                        <a:pt x="4840" y="10013"/>
                        <a:pt x="7261" y="10013"/>
                      </a:cubicBezTo>
                      <a:cubicBezTo>
                        <a:pt x="10786" y="10013"/>
                        <a:pt x="14313" y="9813"/>
                        <a:pt x="17836" y="9382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70" name="Google Shape;2170;p24"/>
                <p:cNvGrpSpPr/>
                <p:nvPr/>
              </p:nvGrpSpPr>
              <p:grpSpPr>
                <a:xfrm>
                  <a:off x="20825" y="-3600300"/>
                  <a:ext cx="7578350" cy="4458300"/>
                  <a:chOff x="20825" y="-3600300"/>
                  <a:chExt cx="7578350" cy="4458300"/>
                </a:xfrm>
              </p:grpSpPr>
              <p:sp>
                <p:nvSpPr>
                  <p:cNvPr id="2171" name="Google Shape;2171;p24"/>
                  <p:cNvSpPr/>
                  <p:nvPr/>
                </p:nvSpPr>
                <p:spPr>
                  <a:xfrm>
                    <a:off x="20825" y="-3600300"/>
                    <a:ext cx="445900" cy="44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17824" extrusionOk="0">
                        <a:moveTo>
                          <a:pt x="0" y="0"/>
                        </a:moveTo>
                        <a:lnTo>
                          <a:pt x="0" y="17824"/>
                        </a:lnTo>
                        <a:cubicBezTo>
                          <a:pt x="5942" y="14657"/>
                          <a:pt x="11895" y="12037"/>
                          <a:pt x="17836" y="9930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24"/>
                  <p:cNvSpPr/>
                  <p:nvPr/>
                </p:nvSpPr>
                <p:spPr>
                  <a:xfrm>
                    <a:off x="466425" y="-3475300"/>
                    <a:ext cx="445900" cy="415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16622" extrusionOk="0">
                        <a:moveTo>
                          <a:pt x="17836" y="1"/>
                        </a:moveTo>
                        <a:cubicBezTo>
                          <a:pt x="11894" y="1203"/>
                          <a:pt x="5941" y="2822"/>
                          <a:pt x="0" y="4942"/>
                        </a:cubicBezTo>
                        <a:lnTo>
                          <a:pt x="0" y="16622"/>
                        </a:lnTo>
                        <a:cubicBezTo>
                          <a:pt x="5941" y="12859"/>
                          <a:pt x="11894" y="9966"/>
                          <a:pt x="17836" y="7847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24"/>
                  <p:cNvSpPr/>
                  <p:nvPr/>
                </p:nvSpPr>
                <p:spPr>
                  <a:xfrm>
                    <a:off x="20825" y="-3059775"/>
                    <a:ext cx="445900" cy="797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1886" extrusionOk="0">
                        <a:moveTo>
                          <a:pt x="17836" y="1"/>
                        </a:moveTo>
                        <a:cubicBezTo>
                          <a:pt x="11895" y="3775"/>
                          <a:pt x="5942" y="8407"/>
                          <a:pt x="0" y="14050"/>
                        </a:cubicBezTo>
                        <a:lnTo>
                          <a:pt x="0" y="31886"/>
                        </a:lnTo>
                        <a:cubicBezTo>
                          <a:pt x="5942" y="24480"/>
                          <a:pt x="11895" y="18384"/>
                          <a:pt x="17836" y="13443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24"/>
                  <p:cNvSpPr/>
                  <p:nvPr/>
                </p:nvSpPr>
                <p:spPr>
                  <a:xfrm>
                    <a:off x="466425" y="-3011850"/>
                    <a:ext cx="445900" cy="667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6719" extrusionOk="0">
                        <a:moveTo>
                          <a:pt x="17836" y="1"/>
                        </a:moveTo>
                        <a:cubicBezTo>
                          <a:pt x="11894" y="2787"/>
                          <a:pt x="5941" y="6585"/>
                          <a:pt x="0" y="11526"/>
                        </a:cubicBezTo>
                        <a:lnTo>
                          <a:pt x="0" y="26718"/>
                        </a:lnTo>
                        <a:cubicBezTo>
                          <a:pt x="5941" y="21063"/>
                          <a:pt x="11894" y="16729"/>
                          <a:pt x="17836" y="13550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24"/>
                  <p:cNvSpPr/>
                  <p:nvPr/>
                </p:nvSpPr>
                <p:spPr>
                  <a:xfrm>
                    <a:off x="20825" y="-2343900"/>
                    <a:ext cx="445900" cy="9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8910" extrusionOk="0">
                        <a:moveTo>
                          <a:pt x="17836" y="0"/>
                        </a:moveTo>
                        <a:cubicBezTo>
                          <a:pt x="11895" y="5656"/>
                          <a:pt x="5942" y="12621"/>
                          <a:pt x="0" y="21074"/>
                        </a:cubicBezTo>
                        <a:lnTo>
                          <a:pt x="0" y="38910"/>
                        </a:lnTo>
                        <a:cubicBezTo>
                          <a:pt x="5942" y="30099"/>
                          <a:pt x="11895" y="22836"/>
                          <a:pt x="17836" y="16955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24"/>
                  <p:cNvSpPr/>
                  <p:nvPr/>
                </p:nvSpPr>
                <p:spPr>
                  <a:xfrm>
                    <a:off x="466425" y="-2263250"/>
                    <a:ext cx="445900" cy="8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2434" extrusionOk="0">
                        <a:moveTo>
                          <a:pt x="17836" y="1"/>
                        </a:moveTo>
                        <a:cubicBezTo>
                          <a:pt x="11894" y="3323"/>
                          <a:pt x="5941" y="7847"/>
                          <a:pt x="0" y="13729"/>
                        </a:cubicBezTo>
                        <a:lnTo>
                          <a:pt x="0" y="32433"/>
                        </a:lnTo>
                        <a:cubicBezTo>
                          <a:pt x="5941" y="26778"/>
                          <a:pt x="11894" y="22444"/>
                          <a:pt x="17836" y="19265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24"/>
                  <p:cNvSpPr/>
                  <p:nvPr/>
                </p:nvSpPr>
                <p:spPr>
                  <a:xfrm>
                    <a:off x="20825" y="-1452425"/>
                    <a:ext cx="445900" cy="9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8910" extrusionOk="0">
                        <a:moveTo>
                          <a:pt x="17836" y="0"/>
                        </a:moveTo>
                        <a:cubicBezTo>
                          <a:pt x="11895" y="5656"/>
                          <a:pt x="5942" y="12621"/>
                          <a:pt x="0" y="21074"/>
                        </a:cubicBezTo>
                        <a:lnTo>
                          <a:pt x="0" y="38910"/>
                        </a:lnTo>
                        <a:cubicBezTo>
                          <a:pt x="5942" y="31504"/>
                          <a:pt x="11895" y="25408"/>
                          <a:pt x="17836" y="20467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8" name="Google Shape;2178;p24"/>
                  <p:cNvSpPr/>
                  <p:nvPr/>
                </p:nvSpPr>
                <p:spPr>
                  <a:xfrm>
                    <a:off x="466425" y="-1228300"/>
                    <a:ext cx="445900" cy="84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3732" extrusionOk="0">
                        <a:moveTo>
                          <a:pt x="17836" y="1"/>
                        </a:moveTo>
                        <a:cubicBezTo>
                          <a:pt x="11894" y="2775"/>
                          <a:pt x="5941" y="6573"/>
                          <a:pt x="0" y="11514"/>
                        </a:cubicBezTo>
                        <a:lnTo>
                          <a:pt x="0" y="33731"/>
                        </a:lnTo>
                        <a:cubicBezTo>
                          <a:pt x="5941" y="29969"/>
                          <a:pt x="11894" y="27087"/>
                          <a:pt x="17836" y="24956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9" name="Google Shape;2179;p24"/>
                  <p:cNvSpPr/>
                  <p:nvPr/>
                </p:nvSpPr>
                <p:spPr>
                  <a:xfrm>
                    <a:off x="20825" y="-385025"/>
                    <a:ext cx="445900" cy="79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1885" extrusionOk="0">
                        <a:moveTo>
                          <a:pt x="17836" y="0"/>
                        </a:moveTo>
                        <a:cubicBezTo>
                          <a:pt x="11895" y="3774"/>
                          <a:pt x="5942" y="8418"/>
                          <a:pt x="0" y="14049"/>
                        </a:cubicBezTo>
                        <a:lnTo>
                          <a:pt x="0" y="31885"/>
                        </a:lnTo>
                        <a:cubicBezTo>
                          <a:pt x="5942" y="28718"/>
                          <a:pt x="11895" y="26098"/>
                          <a:pt x="17836" y="23979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80" name="Google Shape;2180;p24"/>
                  <p:cNvSpPr/>
                  <p:nvPr/>
                </p:nvSpPr>
                <p:spPr>
                  <a:xfrm>
                    <a:off x="466425" y="90925"/>
                    <a:ext cx="445900" cy="767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683" extrusionOk="0">
                        <a:moveTo>
                          <a:pt x="17836" y="0"/>
                        </a:moveTo>
                        <a:cubicBezTo>
                          <a:pt x="11894" y="1203"/>
                          <a:pt x="5941" y="2834"/>
                          <a:pt x="0" y="4941"/>
                        </a:cubicBezTo>
                        <a:lnTo>
                          <a:pt x="0" y="30682"/>
                        </a:lnTo>
                        <a:lnTo>
                          <a:pt x="17836" y="30682"/>
                        </a:ln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81" name="Google Shape;2181;p24"/>
                  <p:cNvSpPr/>
                  <p:nvPr/>
                </p:nvSpPr>
                <p:spPr>
                  <a:xfrm>
                    <a:off x="1358200" y="-3543150"/>
                    <a:ext cx="445600" cy="15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6347" extrusionOk="0">
                        <a:moveTo>
                          <a:pt x="10570" y="1"/>
                        </a:moveTo>
                        <a:cubicBezTo>
                          <a:pt x="7044" y="1"/>
                          <a:pt x="3518" y="112"/>
                          <a:pt x="0" y="345"/>
                        </a:cubicBezTo>
                        <a:lnTo>
                          <a:pt x="0" y="6346"/>
                        </a:lnTo>
                        <a:cubicBezTo>
                          <a:pt x="3516" y="5915"/>
                          <a:pt x="7039" y="5715"/>
                          <a:pt x="10564" y="5715"/>
                        </a:cubicBezTo>
                        <a:cubicBezTo>
                          <a:pt x="12984" y="5715"/>
                          <a:pt x="15405" y="5809"/>
                          <a:pt x="17824" y="5989"/>
                        </a:cubicBezTo>
                        <a:lnTo>
                          <a:pt x="17824" y="155"/>
                        </a:lnTo>
                        <a:cubicBezTo>
                          <a:pt x="15407" y="53"/>
                          <a:pt x="12989" y="1"/>
                          <a:pt x="1057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82" name="Google Shape;2182;p24"/>
                  <p:cNvSpPr/>
                  <p:nvPr/>
                </p:nvSpPr>
                <p:spPr>
                  <a:xfrm>
                    <a:off x="912300" y="-3384500"/>
                    <a:ext cx="445925" cy="372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14907" extrusionOk="0">
                        <a:moveTo>
                          <a:pt x="17836" y="0"/>
                        </a:moveTo>
                        <a:cubicBezTo>
                          <a:pt x="11895" y="714"/>
                          <a:pt x="5942" y="2084"/>
                          <a:pt x="1" y="4215"/>
                        </a:cubicBezTo>
                        <a:lnTo>
                          <a:pt x="1" y="14907"/>
                        </a:lnTo>
                        <a:cubicBezTo>
                          <a:pt x="5942" y="12109"/>
                          <a:pt x="11895" y="10323"/>
                          <a:pt x="17836" y="9370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83" name="Google Shape;2183;p24"/>
                  <p:cNvSpPr/>
                  <p:nvPr/>
                </p:nvSpPr>
                <p:spPr>
                  <a:xfrm>
                    <a:off x="1358200" y="-3170875"/>
                    <a:ext cx="445600" cy="33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13589" extrusionOk="0">
                        <a:moveTo>
                          <a:pt x="10501" y="0"/>
                        </a:moveTo>
                        <a:cubicBezTo>
                          <a:pt x="6997" y="0"/>
                          <a:pt x="3494" y="264"/>
                          <a:pt x="0" y="825"/>
                        </a:cubicBezTo>
                        <a:lnTo>
                          <a:pt x="0" y="13589"/>
                        </a:lnTo>
                        <a:cubicBezTo>
                          <a:pt x="3518" y="12953"/>
                          <a:pt x="7044" y="12652"/>
                          <a:pt x="10571" y="12652"/>
                        </a:cubicBezTo>
                        <a:cubicBezTo>
                          <a:pt x="12989" y="12652"/>
                          <a:pt x="15408" y="12794"/>
                          <a:pt x="17824" y="13065"/>
                        </a:cubicBezTo>
                        <a:lnTo>
                          <a:pt x="17824" y="373"/>
                        </a:lnTo>
                        <a:cubicBezTo>
                          <a:pt x="15384" y="128"/>
                          <a:pt x="12942" y="0"/>
                          <a:pt x="1050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84" name="Google Shape;2184;p24"/>
                  <p:cNvSpPr/>
                  <p:nvPr/>
                </p:nvSpPr>
                <p:spPr>
                  <a:xfrm>
                    <a:off x="912300" y="-2831175"/>
                    <a:ext cx="445925" cy="56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2718" extrusionOk="0">
                        <a:moveTo>
                          <a:pt x="17836" y="1"/>
                        </a:moveTo>
                        <a:cubicBezTo>
                          <a:pt x="11895" y="1084"/>
                          <a:pt x="5942" y="3132"/>
                          <a:pt x="1" y="6323"/>
                        </a:cubicBezTo>
                        <a:lnTo>
                          <a:pt x="1" y="22718"/>
                        </a:lnTo>
                        <a:cubicBezTo>
                          <a:pt x="5942" y="19408"/>
                          <a:pt x="11895" y="17277"/>
                          <a:pt x="17836" y="16146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85" name="Google Shape;2185;p24"/>
                  <p:cNvSpPr/>
                  <p:nvPr/>
                </p:nvSpPr>
                <p:spPr>
                  <a:xfrm>
                    <a:off x="1358200" y="-2452525"/>
                    <a:ext cx="445600" cy="51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20514" extrusionOk="0">
                        <a:moveTo>
                          <a:pt x="10586" y="1"/>
                        </a:moveTo>
                        <a:cubicBezTo>
                          <a:pt x="7054" y="1"/>
                          <a:pt x="3523" y="316"/>
                          <a:pt x="0" y="988"/>
                        </a:cubicBezTo>
                        <a:lnTo>
                          <a:pt x="0" y="20514"/>
                        </a:lnTo>
                        <a:cubicBezTo>
                          <a:pt x="3518" y="19878"/>
                          <a:pt x="7044" y="19578"/>
                          <a:pt x="10571" y="19578"/>
                        </a:cubicBezTo>
                        <a:cubicBezTo>
                          <a:pt x="12989" y="19578"/>
                          <a:pt x="15408" y="19719"/>
                          <a:pt x="17824" y="19990"/>
                        </a:cubicBezTo>
                        <a:lnTo>
                          <a:pt x="17824" y="428"/>
                        </a:lnTo>
                        <a:cubicBezTo>
                          <a:pt x="15412" y="148"/>
                          <a:pt x="12999" y="1"/>
                          <a:pt x="10586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86" name="Google Shape;2186;p24"/>
                  <p:cNvSpPr/>
                  <p:nvPr/>
                </p:nvSpPr>
                <p:spPr>
                  <a:xfrm>
                    <a:off x="912300" y="-1939700"/>
                    <a:ext cx="445925" cy="71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8445" extrusionOk="0">
                        <a:moveTo>
                          <a:pt x="17836" y="1"/>
                        </a:moveTo>
                        <a:cubicBezTo>
                          <a:pt x="11895" y="1084"/>
                          <a:pt x="5942" y="3132"/>
                          <a:pt x="1" y="6323"/>
                        </a:cubicBezTo>
                        <a:lnTo>
                          <a:pt x="1" y="28445"/>
                        </a:lnTo>
                        <a:cubicBezTo>
                          <a:pt x="5942" y="25635"/>
                          <a:pt x="11895" y="23849"/>
                          <a:pt x="17836" y="22897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87" name="Google Shape;2187;p24"/>
                  <p:cNvSpPr/>
                  <p:nvPr/>
                </p:nvSpPr>
                <p:spPr>
                  <a:xfrm>
                    <a:off x="1358200" y="-1387525"/>
                    <a:ext cx="445600" cy="677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27111" extrusionOk="0">
                        <a:moveTo>
                          <a:pt x="10568" y="1"/>
                        </a:moveTo>
                        <a:cubicBezTo>
                          <a:pt x="7042" y="1"/>
                          <a:pt x="3517" y="268"/>
                          <a:pt x="0" y="833"/>
                        </a:cubicBezTo>
                        <a:lnTo>
                          <a:pt x="0" y="27110"/>
                        </a:lnTo>
                        <a:cubicBezTo>
                          <a:pt x="3516" y="26680"/>
                          <a:pt x="7039" y="26479"/>
                          <a:pt x="10564" y="26479"/>
                        </a:cubicBezTo>
                        <a:cubicBezTo>
                          <a:pt x="12984" y="26479"/>
                          <a:pt x="15405" y="26574"/>
                          <a:pt x="17824" y="26753"/>
                        </a:cubicBezTo>
                        <a:lnTo>
                          <a:pt x="17824" y="369"/>
                        </a:lnTo>
                        <a:cubicBezTo>
                          <a:pt x="15406" y="127"/>
                          <a:pt x="12987" y="1"/>
                          <a:pt x="10568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88" name="Google Shape;2188;p24"/>
                  <p:cNvSpPr/>
                  <p:nvPr/>
                </p:nvSpPr>
                <p:spPr>
                  <a:xfrm>
                    <a:off x="912300" y="-710075"/>
                    <a:ext cx="445925" cy="8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32029" extrusionOk="0">
                        <a:moveTo>
                          <a:pt x="17836" y="0"/>
                        </a:moveTo>
                        <a:cubicBezTo>
                          <a:pt x="11895" y="715"/>
                          <a:pt x="5942" y="2084"/>
                          <a:pt x="1" y="4215"/>
                        </a:cubicBezTo>
                        <a:lnTo>
                          <a:pt x="1" y="32028"/>
                        </a:lnTo>
                        <a:cubicBezTo>
                          <a:pt x="5942" y="30838"/>
                          <a:pt x="11895" y="30064"/>
                          <a:pt x="17836" y="29659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89" name="Google Shape;2189;p24"/>
                  <p:cNvSpPr/>
                  <p:nvPr/>
                </p:nvSpPr>
                <p:spPr>
                  <a:xfrm>
                    <a:off x="1358200" y="23075"/>
                    <a:ext cx="445600" cy="834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33397" extrusionOk="0">
                        <a:moveTo>
                          <a:pt x="10570" y="0"/>
                        </a:moveTo>
                        <a:cubicBezTo>
                          <a:pt x="7044" y="0"/>
                          <a:pt x="3518" y="112"/>
                          <a:pt x="0" y="345"/>
                        </a:cubicBezTo>
                        <a:lnTo>
                          <a:pt x="0" y="33396"/>
                        </a:lnTo>
                        <a:lnTo>
                          <a:pt x="17824" y="33396"/>
                        </a:lnTo>
                        <a:lnTo>
                          <a:pt x="17824" y="154"/>
                        </a:lnTo>
                        <a:cubicBezTo>
                          <a:pt x="15407" y="53"/>
                          <a:pt x="12989" y="0"/>
                          <a:pt x="1057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90" name="Google Shape;2190;p24"/>
                  <p:cNvSpPr/>
                  <p:nvPr/>
                </p:nvSpPr>
                <p:spPr>
                  <a:xfrm>
                    <a:off x="2249975" y="-3500000"/>
                    <a:ext cx="445600" cy="30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12348" extrusionOk="0">
                        <a:moveTo>
                          <a:pt x="0" y="0"/>
                        </a:moveTo>
                        <a:lnTo>
                          <a:pt x="0" y="7073"/>
                        </a:lnTo>
                        <a:cubicBezTo>
                          <a:pt x="5942" y="8466"/>
                          <a:pt x="11895" y="10264"/>
                          <a:pt x="17824" y="12347"/>
                        </a:cubicBezTo>
                        <a:lnTo>
                          <a:pt x="17824" y="2965"/>
                        </a:lnTo>
                        <a:cubicBezTo>
                          <a:pt x="11895" y="1786"/>
                          <a:pt x="5942" y="77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91" name="Google Shape;2191;p24"/>
                  <p:cNvSpPr/>
                  <p:nvPr/>
                </p:nvSpPr>
                <p:spPr>
                  <a:xfrm>
                    <a:off x="1803775" y="-3393450"/>
                    <a:ext cx="445925" cy="32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12967" extrusionOk="0">
                        <a:moveTo>
                          <a:pt x="1" y="1"/>
                        </a:moveTo>
                        <a:lnTo>
                          <a:pt x="1" y="9276"/>
                        </a:lnTo>
                        <a:cubicBezTo>
                          <a:pt x="5942" y="9871"/>
                          <a:pt x="11895" y="11145"/>
                          <a:pt x="17836" y="12967"/>
                        </a:cubicBezTo>
                        <a:lnTo>
                          <a:pt x="17836" y="2811"/>
                        </a:lnTo>
                        <a:cubicBezTo>
                          <a:pt x="11895" y="1430"/>
                          <a:pt x="5942" y="453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92" name="Google Shape;2192;p24"/>
                  <p:cNvSpPr/>
                  <p:nvPr/>
                </p:nvSpPr>
                <p:spPr>
                  <a:xfrm>
                    <a:off x="2249975" y="-3069300"/>
                    <a:ext cx="445600" cy="527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21111" extrusionOk="0">
                        <a:moveTo>
                          <a:pt x="0" y="1"/>
                        </a:moveTo>
                        <a:lnTo>
                          <a:pt x="0" y="13217"/>
                        </a:lnTo>
                        <a:cubicBezTo>
                          <a:pt x="5942" y="15300"/>
                          <a:pt x="11895" y="17991"/>
                          <a:pt x="17824" y="21110"/>
                        </a:cubicBezTo>
                        <a:lnTo>
                          <a:pt x="17824" y="6918"/>
                        </a:lnTo>
                        <a:cubicBezTo>
                          <a:pt x="11895" y="4168"/>
                          <a:pt x="5942" y="181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93" name="Google Shape;2193;p24"/>
                  <p:cNvSpPr/>
                  <p:nvPr/>
                </p:nvSpPr>
                <p:spPr>
                  <a:xfrm>
                    <a:off x="1803775" y="-2844275"/>
                    <a:ext cx="445925" cy="512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0504" extrusionOk="0">
                        <a:moveTo>
                          <a:pt x="1" y="1"/>
                        </a:moveTo>
                        <a:lnTo>
                          <a:pt x="1" y="16122"/>
                        </a:lnTo>
                        <a:cubicBezTo>
                          <a:pt x="5942" y="16812"/>
                          <a:pt x="11895" y="18348"/>
                          <a:pt x="17836" y="20503"/>
                        </a:cubicBezTo>
                        <a:lnTo>
                          <a:pt x="17836" y="4216"/>
                        </a:lnTo>
                        <a:cubicBezTo>
                          <a:pt x="11895" y="2144"/>
                          <a:pt x="5942" y="668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94" name="Google Shape;2194;p24"/>
                  <p:cNvSpPr/>
                  <p:nvPr/>
                </p:nvSpPr>
                <p:spPr>
                  <a:xfrm>
                    <a:off x="2249975" y="-2331700"/>
                    <a:ext cx="445600" cy="68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27266" extrusionOk="0">
                        <a:moveTo>
                          <a:pt x="0" y="0"/>
                        </a:moveTo>
                        <a:lnTo>
                          <a:pt x="0" y="19372"/>
                        </a:lnTo>
                        <a:cubicBezTo>
                          <a:pt x="5942" y="21455"/>
                          <a:pt x="11895" y="24146"/>
                          <a:pt x="17824" y="27266"/>
                        </a:cubicBezTo>
                        <a:lnTo>
                          <a:pt x="17824" y="8239"/>
                        </a:lnTo>
                        <a:cubicBezTo>
                          <a:pt x="11895" y="4977"/>
                          <a:pt x="5942" y="2167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95" name="Google Shape;2195;p24"/>
                  <p:cNvSpPr/>
                  <p:nvPr/>
                </p:nvSpPr>
                <p:spPr>
                  <a:xfrm>
                    <a:off x="1803775" y="-1952800"/>
                    <a:ext cx="445925" cy="666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6659" extrusionOk="0">
                        <a:moveTo>
                          <a:pt x="1" y="1"/>
                        </a:moveTo>
                        <a:lnTo>
                          <a:pt x="1" y="22968"/>
                        </a:lnTo>
                        <a:cubicBezTo>
                          <a:pt x="5942" y="23563"/>
                          <a:pt x="11895" y="24837"/>
                          <a:pt x="17836" y="26659"/>
                        </a:cubicBezTo>
                        <a:lnTo>
                          <a:pt x="17836" y="4216"/>
                        </a:lnTo>
                        <a:cubicBezTo>
                          <a:pt x="11895" y="2144"/>
                          <a:pt x="5942" y="668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96" name="Google Shape;2196;p24"/>
                  <p:cNvSpPr/>
                  <p:nvPr/>
                </p:nvSpPr>
                <p:spPr>
                  <a:xfrm>
                    <a:off x="2249975" y="-1286050"/>
                    <a:ext cx="445600" cy="76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30779" extrusionOk="0">
                        <a:moveTo>
                          <a:pt x="0" y="1"/>
                        </a:moveTo>
                        <a:lnTo>
                          <a:pt x="0" y="25516"/>
                        </a:lnTo>
                        <a:cubicBezTo>
                          <a:pt x="5942" y="26897"/>
                          <a:pt x="11895" y="28695"/>
                          <a:pt x="17824" y="30778"/>
                        </a:cubicBezTo>
                        <a:lnTo>
                          <a:pt x="17824" y="6918"/>
                        </a:lnTo>
                        <a:cubicBezTo>
                          <a:pt x="11895" y="4168"/>
                          <a:pt x="5942" y="1823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97" name="Google Shape;2197;p24"/>
                  <p:cNvSpPr/>
                  <p:nvPr/>
                </p:nvSpPr>
                <p:spPr>
                  <a:xfrm>
                    <a:off x="1803775" y="-718700"/>
                    <a:ext cx="445925" cy="784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31385" extrusionOk="0">
                        <a:moveTo>
                          <a:pt x="1" y="0"/>
                        </a:moveTo>
                        <a:lnTo>
                          <a:pt x="1" y="29813"/>
                        </a:lnTo>
                        <a:cubicBezTo>
                          <a:pt x="5942" y="30063"/>
                          <a:pt x="11895" y="30611"/>
                          <a:pt x="17836" y="31385"/>
                        </a:cubicBezTo>
                        <a:lnTo>
                          <a:pt x="17836" y="2810"/>
                        </a:lnTo>
                        <a:cubicBezTo>
                          <a:pt x="11895" y="1429"/>
                          <a:pt x="5942" y="453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98" name="Google Shape;2198;p24"/>
                  <p:cNvSpPr/>
                  <p:nvPr/>
                </p:nvSpPr>
                <p:spPr>
                  <a:xfrm>
                    <a:off x="2249975" y="66500"/>
                    <a:ext cx="445600" cy="791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31660" extrusionOk="0">
                        <a:moveTo>
                          <a:pt x="0" y="1"/>
                        </a:moveTo>
                        <a:lnTo>
                          <a:pt x="0" y="31659"/>
                        </a:lnTo>
                        <a:lnTo>
                          <a:pt x="17824" y="31659"/>
                        </a:lnTo>
                        <a:lnTo>
                          <a:pt x="17824" y="2954"/>
                        </a:lnTo>
                        <a:cubicBezTo>
                          <a:pt x="11895" y="1787"/>
                          <a:pt x="5942" y="775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99" name="Google Shape;2199;p24"/>
                  <p:cNvSpPr/>
                  <p:nvPr/>
                </p:nvSpPr>
                <p:spPr>
                  <a:xfrm>
                    <a:off x="2695575" y="-3600025"/>
                    <a:ext cx="445900" cy="27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10908" extrusionOk="0">
                        <a:moveTo>
                          <a:pt x="0" y="1"/>
                        </a:moveTo>
                        <a:lnTo>
                          <a:pt x="0" y="6966"/>
                        </a:lnTo>
                        <a:cubicBezTo>
                          <a:pt x="5941" y="8133"/>
                          <a:pt x="11894" y="9466"/>
                          <a:pt x="17836" y="10907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00" name="Google Shape;2200;p24"/>
                  <p:cNvSpPr/>
                  <p:nvPr/>
                </p:nvSpPr>
                <p:spPr>
                  <a:xfrm>
                    <a:off x="3141450" y="-3327650"/>
                    <a:ext cx="445625" cy="51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0539" extrusionOk="0">
                        <a:moveTo>
                          <a:pt x="1" y="0"/>
                        </a:moveTo>
                        <a:lnTo>
                          <a:pt x="1" y="12454"/>
                        </a:lnTo>
                        <a:cubicBezTo>
                          <a:pt x="5942" y="15014"/>
                          <a:pt x="11895" y="17752"/>
                          <a:pt x="17824" y="20538"/>
                        </a:cubicBezTo>
                        <a:lnTo>
                          <a:pt x="17824" y="4536"/>
                        </a:lnTo>
                        <a:cubicBezTo>
                          <a:pt x="11895" y="2977"/>
                          <a:pt x="5942" y="144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01" name="Google Shape;2201;p24"/>
                  <p:cNvSpPr/>
                  <p:nvPr/>
                </p:nvSpPr>
                <p:spPr>
                  <a:xfrm>
                    <a:off x="2695575" y="-3191325"/>
                    <a:ext cx="445900" cy="52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1015" extrusionOk="0">
                        <a:moveTo>
                          <a:pt x="0" y="0"/>
                        </a:moveTo>
                        <a:lnTo>
                          <a:pt x="0" y="11799"/>
                        </a:lnTo>
                        <a:cubicBezTo>
                          <a:pt x="5941" y="14538"/>
                          <a:pt x="11894" y="17657"/>
                          <a:pt x="17836" y="21015"/>
                        </a:cubicBezTo>
                        <a:lnTo>
                          <a:pt x="17836" y="7025"/>
                        </a:lnTo>
                        <a:cubicBezTo>
                          <a:pt x="11894" y="4465"/>
                          <a:pt x="5941" y="208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02" name="Google Shape;2202;p24"/>
                  <p:cNvSpPr/>
                  <p:nvPr/>
                </p:nvSpPr>
                <p:spPr>
                  <a:xfrm>
                    <a:off x="3141450" y="-2665975"/>
                    <a:ext cx="445625" cy="69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7635" extrusionOk="0">
                        <a:moveTo>
                          <a:pt x="1" y="1"/>
                        </a:moveTo>
                        <a:lnTo>
                          <a:pt x="1" y="15514"/>
                        </a:lnTo>
                        <a:cubicBezTo>
                          <a:pt x="5942" y="19348"/>
                          <a:pt x="11895" y="23456"/>
                          <a:pt x="17824" y="27635"/>
                        </a:cubicBezTo>
                        <a:lnTo>
                          <a:pt x="17824" y="10597"/>
                        </a:lnTo>
                        <a:cubicBezTo>
                          <a:pt x="11895" y="6930"/>
                          <a:pt x="5942" y="3346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03" name="Google Shape;2203;p24"/>
                  <p:cNvSpPr/>
                  <p:nvPr/>
                </p:nvSpPr>
                <p:spPr>
                  <a:xfrm>
                    <a:off x="2695575" y="-2541550"/>
                    <a:ext cx="445900" cy="69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7600" extrusionOk="0">
                        <a:moveTo>
                          <a:pt x="0" y="0"/>
                        </a:moveTo>
                        <a:lnTo>
                          <a:pt x="0" y="16633"/>
                        </a:lnTo>
                        <a:cubicBezTo>
                          <a:pt x="5941" y="19884"/>
                          <a:pt x="11894" y="23610"/>
                          <a:pt x="17836" y="27599"/>
                        </a:cubicBezTo>
                        <a:lnTo>
                          <a:pt x="17836" y="10537"/>
                        </a:lnTo>
                        <a:cubicBezTo>
                          <a:pt x="11894" y="6704"/>
                          <a:pt x="5941" y="313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04" name="Google Shape;2204;p24"/>
                  <p:cNvSpPr/>
                  <p:nvPr/>
                </p:nvSpPr>
                <p:spPr>
                  <a:xfrm>
                    <a:off x="3141450" y="-1851575"/>
                    <a:ext cx="445625" cy="767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0719" extrusionOk="0">
                        <a:moveTo>
                          <a:pt x="1" y="0"/>
                        </a:moveTo>
                        <a:lnTo>
                          <a:pt x="1" y="18610"/>
                        </a:lnTo>
                        <a:cubicBezTo>
                          <a:pt x="5942" y="22431"/>
                          <a:pt x="11895" y="26539"/>
                          <a:pt x="17824" y="30718"/>
                        </a:cubicBezTo>
                        <a:lnTo>
                          <a:pt x="17824" y="12621"/>
                        </a:lnTo>
                        <a:cubicBezTo>
                          <a:pt x="11895" y="8263"/>
                          <a:pt x="5942" y="3989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05" name="Google Shape;2205;p24"/>
                  <p:cNvSpPr/>
                  <p:nvPr/>
                </p:nvSpPr>
                <p:spPr>
                  <a:xfrm>
                    <a:off x="2695575" y="-1650075"/>
                    <a:ext cx="445900" cy="767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683" extrusionOk="0">
                        <a:moveTo>
                          <a:pt x="0" y="1"/>
                        </a:moveTo>
                        <a:lnTo>
                          <a:pt x="0" y="21468"/>
                        </a:lnTo>
                        <a:cubicBezTo>
                          <a:pt x="5941" y="24206"/>
                          <a:pt x="11894" y="27325"/>
                          <a:pt x="17836" y="30683"/>
                        </a:cubicBezTo>
                        <a:lnTo>
                          <a:pt x="17836" y="10538"/>
                        </a:lnTo>
                        <a:cubicBezTo>
                          <a:pt x="11894" y="6704"/>
                          <a:pt x="5941" y="313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06" name="Google Shape;2206;p24"/>
                  <p:cNvSpPr/>
                  <p:nvPr/>
                </p:nvSpPr>
                <p:spPr>
                  <a:xfrm>
                    <a:off x="3141450" y="-883025"/>
                    <a:ext cx="445625" cy="743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9743" extrusionOk="0">
                        <a:moveTo>
                          <a:pt x="1" y="1"/>
                        </a:moveTo>
                        <a:lnTo>
                          <a:pt x="1" y="21670"/>
                        </a:lnTo>
                        <a:cubicBezTo>
                          <a:pt x="5942" y="24230"/>
                          <a:pt x="11895" y="26969"/>
                          <a:pt x="17824" y="29743"/>
                        </a:cubicBezTo>
                        <a:lnTo>
                          <a:pt x="17824" y="10597"/>
                        </a:lnTo>
                        <a:cubicBezTo>
                          <a:pt x="11895" y="6930"/>
                          <a:pt x="5942" y="3347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07" name="Google Shape;2207;p24"/>
                  <p:cNvSpPr/>
                  <p:nvPr/>
                </p:nvSpPr>
                <p:spPr>
                  <a:xfrm>
                    <a:off x="2695575" y="-516600"/>
                    <a:ext cx="445900" cy="755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231" extrusionOk="0">
                        <a:moveTo>
                          <a:pt x="0" y="0"/>
                        </a:moveTo>
                        <a:lnTo>
                          <a:pt x="0" y="26278"/>
                        </a:lnTo>
                        <a:cubicBezTo>
                          <a:pt x="5941" y="27444"/>
                          <a:pt x="11894" y="28778"/>
                          <a:pt x="17836" y="30230"/>
                        </a:cubicBezTo>
                        <a:lnTo>
                          <a:pt x="17836" y="7025"/>
                        </a:lnTo>
                        <a:cubicBezTo>
                          <a:pt x="11894" y="4465"/>
                          <a:pt x="5941" y="208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08" name="Google Shape;2208;p24"/>
                  <p:cNvSpPr/>
                  <p:nvPr/>
                </p:nvSpPr>
                <p:spPr>
                  <a:xfrm>
                    <a:off x="3141450" y="239150"/>
                    <a:ext cx="445625" cy="618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4754" extrusionOk="0">
                        <a:moveTo>
                          <a:pt x="1" y="0"/>
                        </a:moveTo>
                        <a:lnTo>
                          <a:pt x="1" y="24753"/>
                        </a:lnTo>
                        <a:lnTo>
                          <a:pt x="17824" y="24753"/>
                        </a:lnTo>
                        <a:lnTo>
                          <a:pt x="17824" y="4537"/>
                        </a:lnTo>
                        <a:cubicBezTo>
                          <a:pt x="11895" y="2977"/>
                          <a:pt x="5942" y="144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09" name="Google Shape;2209;p24"/>
                  <p:cNvSpPr/>
                  <p:nvPr/>
                </p:nvSpPr>
                <p:spPr>
                  <a:xfrm>
                    <a:off x="3587050" y="-3600300"/>
                    <a:ext cx="445900" cy="50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0205" extrusionOk="0">
                        <a:moveTo>
                          <a:pt x="0" y="0"/>
                        </a:moveTo>
                        <a:lnTo>
                          <a:pt x="0" y="15466"/>
                        </a:lnTo>
                        <a:cubicBezTo>
                          <a:pt x="5941" y="17038"/>
                          <a:pt x="11895" y="18645"/>
                          <a:pt x="17836" y="20205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10" name="Google Shape;2210;p24"/>
                  <p:cNvSpPr/>
                  <p:nvPr/>
                </p:nvSpPr>
                <p:spPr>
                  <a:xfrm>
                    <a:off x="4032925" y="-3094900"/>
                    <a:ext cx="445625" cy="69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7755" extrusionOk="0">
                        <a:moveTo>
                          <a:pt x="1" y="1"/>
                        </a:moveTo>
                        <a:lnTo>
                          <a:pt x="1" y="19670"/>
                        </a:lnTo>
                        <a:cubicBezTo>
                          <a:pt x="5942" y="22468"/>
                          <a:pt x="11895" y="25194"/>
                          <a:pt x="17824" y="27754"/>
                        </a:cubicBezTo>
                        <a:lnTo>
                          <a:pt x="17824" y="4537"/>
                        </a:lnTo>
                        <a:cubicBezTo>
                          <a:pt x="11895" y="3108"/>
                          <a:pt x="5942" y="156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11" name="Google Shape;2211;p24"/>
                  <p:cNvSpPr/>
                  <p:nvPr/>
                </p:nvSpPr>
                <p:spPr>
                  <a:xfrm>
                    <a:off x="3587050" y="-2814200"/>
                    <a:ext cx="445900" cy="689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7576" extrusionOk="0">
                        <a:moveTo>
                          <a:pt x="0" y="0"/>
                        </a:moveTo>
                        <a:lnTo>
                          <a:pt x="0" y="16526"/>
                        </a:lnTo>
                        <a:cubicBezTo>
                          <a:pt x="5941" y="20181"/>
                          <a:pt x="11895" y="23920"/>
                          <a:pt x="17836" y="27575"/>
                        </a:cubicBezTo>
                        <a:lnTo>
                          <a:pt x="17836" y="8430"/>
                        </a:lnTo>
                        <a:cubicBezTo>
                          <a:pt x="11895" y="5644"/>
                          <a:pt x="5941" y="278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12" name="Google Shape;2212;p24"/>
                  <p:cNvSpPr/>
                  <p:nvPr/>
                </p:nvSpPr>
                <p:spPr>
                  <a:xfrm>
                    <a:off x="4032925" y="-2124250"/>
                    <a:ext cx="445625" cy="76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0731" extrusionOk="0">
                        <a:moveTo>
                          <a:pt x="1" y="1"/>
                        </a:moveTo>
                        <a:lnTo>
                          <a:pt x="1" y="18610"/>
                        </a:lnTo>
                        <a:cubicBezTo>
                          <a:pt x="5942" y="22801"/>
                          <a:pt x="11895" y="26897"/>
                          <a:pt x="17824" y="30731"/>
                        </a:cubicBezTo>
                        <a:lnTo>
                          <a:pt x="17824" y="10598"/>
                        </a:lnTo>
                        <a:cubicBezTo>
                          <a:pt x="11895" y="7240"/>
                          <a:pt x="5942" y="3656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13" name="Google Shape;2213;p24"/>
                  <p:cNvSpPr/>
                  <p:nvPr/>
                </p:nvSpPr>
                <p:spPr>
                  <a:xfrm>
                    <a:off x="3587050" y="-1974825"/>
                    <a:ext cx="445900" cy="76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743" extrusionOk="0">
                        <a:moveTo>
                          <a:pt x="0" y="1"/>
                        </a:moveTo>
                        <a:lnTo>
                          <a:pt x="0" y="17563"/>
                        </a:lnTo>
                        <a:cubicBezTo>
                          <a:pt x="5941" y="21920"/>
                          <a:pt x="11895" y="26373"/>
                          <a:pt x="17836" y="30743"/>
                        </a:cubicBezTo>
                        <a:lnTo>
                          <a:pt x="17836" y="12657"/>
                        </a:lnTo>
                        <a:cubicBezTo>
                          <a:pt x="11895" y="8454"/>
                          <a:pt x="5941" y="418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14" name="Google Shape;2214;p24"/>
                  <p:cNvSpPr/>
                  <p:nvPr/>
                </p:nvSpPr>
                <p:spPr>
                  <a:xfrm>
                    <a:off x="4032925" y="-1206275"/>
                    <a:ext cx="445625" cy="74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9672" extrusionOk="0">
                        <a:moveTo>
                          <a:pt x="1" y="1"/>
                        </a:moveTo>
                        <a:lnTo>
                          <a:pt x="1" y="17562"/>
                        </a:lnTo>
                        <a:cubicBezTo>
                          <a:pt x="5942" y="21742"/>
                          <a:pt x="11895" y="25825"/>
                          <a:pt x="17824" y="29671"/>
                        </a:cubicBezTo>
                        <a:lnTo>
                          <a:pt x="17824" y="12621"/>
                        </a:lnTo>
                        <a:cubicBezTo>
                          <a:pt x="11895" y="8633"/>
                          <a:pt x="5942" y="4358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15" name="Google Shape;2215;p24"/>
                  <p:cNvSpPr/>
                  <p:nvPr/>
                </p:nvSpPr>
                <p:spPr>
                  <a:xfrm>
                    <a:off x="3587050" y="-1083325"/>
                    <a:ext cx="445900" cy="74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9683" extrusionOk="0">
                        <a:moveTo>
                          <a:pt x="0" y="0"/>
                        </a:moveTo>
                        <a:lnTo>
                          <a:pt x="0" y="18621"/>
                        </a:lnTo>
                        <a:cubicBezTo>
                          <a:pt x="5941" y="22277"/>
                          <a:pt x="11895" y="26015"/>
                          <a:pt x="17836" y="29682"/>
                        </a:cubicBezTo>
                        <a:lnTo>
                          <a:pt x="17836" y="12656"/>
                        </a:lnTo>
                        <a:cubicBezTo>
                          <a:pt x="11895" y="8453"/>
                          <a:pt x="5941" y="417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16" name="Google Shape;2216;p24"/>
                  <p:cNvSpPr/>
                  <p:nvPr/>
                </p:nvSpPr>
                <p:spPr>
                  <a:xfrm>
                    <a:off x="4032925" y="-341575"/>
                    <a:ext cx="445625" cy="614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4599" extrusionOk="0">
                        <a:moveTo>
                          <a:pt x="1" y="0"/>
                        </a:moveTo>
                        <a:lnTo>
                          <a:pt x="1" y="16514"/>
                        </a:lnTo>
                        <a:cubicBezTo>
                          <a:pt x="5942" y="19312"/>
                          <a:pt x="11895" y="22039"/>
                          <a:pt x="17824" y="24599"/>
                        </a:cubicBezTo>
                        <a:lnTo>
                          <a:pt x="17824" y="10585"/>
                        </a:lnTo>
                        <a:cubicBezTo>
                          <a:pt x="11895" y="7239"/>
                          <a:pt x="5942" y="3656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17" name="Google Shape;2217;p24"/>
                  <p:cNvSpPr/>
                  <p:nvPr/>
                </p:nvSpPr>
                <p:spPr>
                  <a:xfrm>
                    <a:off x="3587050" y="-139475"/>
                    <a:ext cx="445900" cy="610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4433" extrusionOk="0">
                        <a:moveTo>
                          <a:pt x="0" y="1"/>
                        </a:moveTo>
                        <a:lnTo>
                          <a:pt x="0" y="19682"/>
                        </a:lnTo>
                        <a:cubicBezTo>
                          <a:pt x="5941" y="21253"/>
                          <a:pt x="11895" y="22861"/>
                          <a:pt x="17836" y="24432"/>
                        </a:cubicBezTo>
                        <a:lnTo>
                          <a:pt x="17836" y="8430"/>
                        </a:lnTo>
                        <a:cubicBezTo>
                          <a:pt x="11895" y="5644"/>
                          <a:pt x="5941" y="2787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18" name="Google Shape;2218;p24"/>
                  <p:cNvSpPr/>
                  <p:nvPr/>
                </p:nvSpPr>
                <p:spPr>
                  <a:xfrm>
                    <a:off x="4032925" y="471325"/>
                    <a:ext cx="44562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15467" extrusionOk="0">
                        <a:moveTo>
                          <a:pt x="1" y="0"/>
                        </a:moveTo>
                        <a:lnTo>
                          <a:pt x="1" y="15466"/>
                        </a:lnTo>
                        <a:lnTo>
                          <a:pt x="17824" y="15466"/>
                        </a:lnTo>
                        <a:lnTo>
                          <a:pt x="17824" y="4537"/>
                        </a:lnTo>
                        <a:cubicBezTo>
                          <a:pt x="11895" y="3108"/>
                          <a:pt x="5942" y="156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19" name="Google Shape;2219;p24"/>
                  <p:cNvSpPr/>
                  <p:nvPr/>
                </p:nvSpPr>
                <p:spPr>
                  <a:xfrm>
                    <a:off x="4478525" y="-3600025"/>
                    <a:ext cx="445900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8695" extrusionOk="0">
                        <a:moveTo>
                          <a:pt x="0" y="1"/>
                        </a:moveTo>
                        <a:lnTo>
                          <a:pt x="0" y="24754"/>
                        </a:lnTo>
                        <a:cubicBezTo>
                          <a:pt x="5942" y="26183"/>
                          <a:pt x="11895" y="27516"/>
                          <a:pt x="17836" y="28695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20" name="Google Shape;2220;p24"/>
                  <p:cNvSpPr/>
                  <p:nvPr/>
                </p:nvSpPr>
                <p:spPr>
                  <a:xfrm>
                    <a:off x="4924700" y="-2882675"/>
                    <a:ext cx="445925" cy="788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31553" extrusionOk="0">
                        <a:moveTo>
                          <a:pt x="1" y="1"/>
                        </a:moveTo>
                        <a:lnTo>
                          <a:pt x="1" y="26290"/>
                        </a:lnTo>
                        <a:cubicBezTo>
                          <a:pt x="5942" y="28373"/>
                          <a:pt x="11895" y="30171"/>
                          <a:pt x="17836" y="31552"/>
                        </a:cubicBezTo>
                        <a:lnTo>
                          <a:pt x="17836" y="2966"/>
                        </a:lnTo>
                        <a:cubicBezTo>
                          <a:pt x="11895" y="2192"/>
                          <a:pt x="5942" y="118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21" name="Google Shape;2221;p24"/>
                  <p:cNvSpPr/>
                  <p:nvPr/>
                </p:nvSpPr>
                <p:spPr>
                  <a:xfrm>
                    <a:off x="4478525" y="-2401050"/>
                    <a:ext cx="445900" cy="771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874" extrusionOk="0">
                        <a:moveTo>
                          <a:pt x="0" y="0"/>
                        </a:moveTo>
                        <a:lnTo>
                          <a:pt x="0" y="21670"/>
                        </a:lnTo>
                        <a:cubicBezTo>
                          <a:pt x="5942" y="25015"/>
                          <a:pt x="11895" y="28135"/>
                          <a:pt x="17836" y="30873"/>
                        </a:cubicBezTo>
                        <a:lnTo>
                          <a:pt x="17836" y="7025"/>
                        </a:lnTo>
                        <a:cubicBezTo>
                          <a:pt x="11895" y="4941"/>
                          <a:pt x="5942" y="256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22" name="Google Shape;2222;p24"/>
                  <p:cNvSpPr/>
                  <p:nvPr/>
                </p:nvSpPr>
                <p:spPr>
                  <a:xfrm>
                    <a:off x="4924700" y="-1629225"/>
                    <a:ext cx="445925" cy="7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9373" extrusionOk="0">
                        <a:moveTo>
                          <a:pt x="1" y="0"/>
                        </a:moveTo>
                        <a:lnTo>
                          <a:pt x="1" y="21467"/>
                        </a:lnTo>
                        <a:cubicBezTo>
                          <a:pt x="5942" y="24586"/>
                          <a:pt x="11895" y="27289"/>
                          <a:pt x="17836" y="29373"/>
                        </a:cubicBezTo>
                        <a:lnTo>
                          <a:pt x="17836" y="6929"/>
                        </a:lnTo>
                        <a:cubicBezTo>
                          <a:pt x="11895" y="5096"/>
                          <a:pt x="5942" y="2738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23" name="Google Shape;2223;p24"/>
                  <p:cNvSpPr/>
                  <p:nvPr/>
                </p:nvSpPr>
                <p:spPr>
                  <a:xfrm>
                    <a:off x="4478525" y="-1356000"/>
                    <a:ext cx="445900" cy="739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9576" extrusionOk="0">
                        <a:moveTo>
                          <a:pt x="0" y="1"/>
                        </a:moveTo>
                        <a:lnTo>
                          <a:pt x="0" y="18598"/>
                        </a:lnTo>
                        <a:cubicBezTo>
                          <a:pt x="5942" y="22587"/>
                          <a:pt x="11895" y="26314"/>
                          <a:pt x="17836" y="29576"/>
                        </a:cubicBezTo>
                        <a:lnTo>
                          <a:pt x="17836" y="10538"/>
                        </a:lnTo>
                        <a:cubicBezTo>
                          <a:pt x="11895" y="7407"/>
                          <a:pt x="5942" y="3835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24" name="Google Shape;2224;p24"/>
                  <p:cNvSpPr/>
                  <p:nvPr/>
                </p:nvSpPr>
                <p:spPr>
                  <a:xfrm>
                    <a:off x="4924700" y="-616600"/>
                    <a:ext cx="445925" cy="61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4527" extrusionOk="0">
                        <a:moveTo>
                          <a:pt x="1" y="0"/>
                        </a:moveTo>
                        <a:lnTo>
                          <a:pt x="1" y="16621"/>
                        </a:lnTo>
                        <a:cubicBezTo>
                          <a:pt x="5942" y="19741"/>
                          <a:pt x="11895" y="22443"/>
                          <a:pt x="17836" y="24527"/>
                        </a:cubicBezTo>
                        <a:lnTo>
                          <a:pt x="17836" y="8227"/>
                        </a:lnTo>
                        <a:cubicBezTo>
                          <a:pt x="11895" y="6072"/>
                          <a:pt x="5942" y="325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25" name="Google Shape;2225;p24"/>
                  <p:cNvSpPr/>
                  <p:nvPr/>
                </p:nvSpPr>
                <p:spPr>
                  <a:xfrm>
                    <a:off x="4478525" y="-464225"/>
                    <a:ext cx="445900" cy="6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4743" extrusionOk="0">
                        <a:moveTo>
                          <a:pt x="0" y="1"/>
                        </a:moveTo>
                        <a:lnTo>
                          <a:pt x="0" y="15527"/>
                        </a:lnTo>
                        <a:cubicBezTo>
                          <a:pt x="5942" y="18872"/>
                          <a:pt x="11895" y="22004"/>
                          <a:pt x="17836" y="24742"/>
                        </a:cubicBezTo>
                        <a:lnTo>
                          <a:pt x="17836" y="10538"/>
                        </a:lnTo>
                        <a:cubicBezTo>
                          <a:pt x="11895" y="7419"/>
                          <a:pt x="5942" y="3847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26" name="Google Shape;2226;p24"/>
                  <p:cNvSpPr/>
                  <p:nvPr/>
                </p:nvSpPr>
                <p:spPr>
                  <a:xfrm>
                    <a:off x="4924700" y="153725"/>
                    <a:ext cx="445925" cy="42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17074" extrusionOk="0">
                        <a:moveTo>
                          <a:pt x="1" y="0"/>
                        </a:moveTo>
                        <a:lnTo>
                          <a:pt x="1" y="11811"/>
                        </a:lnTo>
                        <a:cubicBezTo>
                          <a:pt x="5942" y="13895"/>
                          <a:pt x="11895" y="15693"/>
                          <a:pt x="17836" y="17074"/>
                        </a:cubicBezTo>
                        <a:lnTo>
                          <a:pt x="17836" y="6930"/>
                        </a:lnTo>
                        <a:cubicBezTo>
                          <a:pt x="11895" y="5096"/>
                          <a:pt x="5942" y="2739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27" name="Google Shape;2227;p24"/>
                  <p:cNvSpPr/>
                  <p:nvPr/>
                </p:nvSpPr>
                <p:spPr>
                  <a:xfrm>
                    <a:off x="4478525" y="273675"/>
                    <a:ext cx="445900" cy="409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16396" extrusionOk="0">
                        <a:moveTo>
                          <a:pt x="0" y="1"/>
                        </a:moveTo>
                        <a:lnTo>
                          <a:pt x="0" y="12454"/>
                        </a:lnTo>
                        <a:cubicBezTo>
                          <a:pt x="5942" y="13883"/>
                          <a:pt x="11895" y="15229"/>
                          <a:pt x="17836" y="16395"/>
                        </a:cubicBezTo>
                        <a:lnTo>
                          <a:pt x="17836" y="7025"/>
                        </a:lnTo>
                        <a:cubicBezTo>
                          <a:pt x="11895" y="4942"/>
                          <a:pt x="5942" y="256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28" name="Google Shape;2228;p24"/>
                  <p:cNvSpPr/>
                  <p:nvPr/>
                </p:nvSpPr>
                <p:spPr>
                  <a:xfrm>
                    <a:off x="4924700" y="683550"/>
                    <a:ext cx="445925" cy="17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6978" extrusionOk="0">
                        <a:moveTo>
                          <a:pt x="1" y="0"/>
                        </a:moveTo>
                        <a:lnTo>
                          <a:pt x="1" y="6977"/>
                        </a:lnTo>
                        <a:lnTo>
                          <a:pt x="17836" y="6977"/>
                        </a:lnTo>
                        <a:lnTo>
                          <a:pt x="17836" y="2965"/>
                        </a:lnTo>
                        <a:cubicBezTo>
                          <a:pt x="11895" y="2191"/>
                          <a:pt x="5942" y="1179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29" name="Google Shape;2229;p24"/>
                  <p:cNvSpPr/>
                  <p:nvPr/>
                </p:nvSpPr>
                <p:spPr>
                  <a:xfrm>
                    <a:off x="5370600" y="-3600025"/>
                    <a:ext cx="445625" cy="83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3232" extrusionOk="0">
                        <a:moveTo>
                          <a:pt x="0" y="1"/>
                        </a:moveTo>
                        <a:lnTo>
                          <a:pt x="0" y="31660"/>
                        </a:lnTo>
                        <a:cubicBezTo>
                          <a:pt x="5930" y="32433"/>
                          <a:pt x="11883" y="32981"/>
                          <a:pt x="17824" y="33231"/>
                        </a:cubicBezTo>
                        <a:lnTo>
                          <a:pt x="17824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30" name="Google Shape;2230;p24"/>
                  <p:cNvSpPr/>
                  <p:nvPr/>
                </p:nvSpPr>
                <p:spPr>
                  <a:xfrm>
                    <a:off x="5816200" y="-2773725"/>
                    <a:ext cx="445900" cy="75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287" extrusionOk="0">
                        <a:moveTo>
                          <a:pt x="17836" y="1"/>
                        </a:moveTo>
                        <a:cubicBezTo>
                          <a:pt x="14293" y="242"/>
                          <a:pt x="10746" y="356"/>
                          <a:pt x="7200" y="356"/>
                        </a:cubicBezTo>
                        <a:cubicBezTo>
                          <a:pt x="4799" y="356"/>
                          <a:pt x="2399" y="304"/>
                          <a:pt x="0" y="203"/>
                        </a:cubicBezTo>
                        <a:lnTo>
                          <a:pt x="0" y="30004"/>
                        </a:lnTo>
                        <a:cubicBezTo>
                          <a:pt x="2430" y="30189"/>
                          <a:pt x="4862" y="30287"/>
                          <a:pt x="7294" y="30287"/>
                        </a:cubicBezTo>
                        <a:cubicBezTo>
                          <a:pt x="10809" y="30287"/>
                          <a:pt x="14324" y="30083"/>
                          <a:pt x="17836" y="29647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31" name="Google Shape;2231;p24"/>
                  <p:cNvSpPr/>
                  <p:nvPr/>
                </p:nvSpPr>
                <p:spPr>
                  <a:xfrm>
                    <a:off x="5370600" y="-2093875"/>
                    <a:ext cx="445625" cy="73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9207" extrusionOk="0">
                        <a:moveTo>
                          <a:pt x="0" y="0"/>
                        </a:moveTo>
                        <a:lnTo>
                          <a:pt x="0" y="25515"/>
                        </a:lnTo>
                        <a:cubicBezTo>
                          <a:pt x="5930" y="27325"/>
                          <a:pt x="11883" y="28611"/>
                          <a:pt x="17824" y="29206"/>
                        </a:cubicBezTo>
                        <a:lnTo>
                          <a:pt x="17824" y="2810"/>
                        </a:lnTo>
                        <a:cubicBezTo>
                          <a:pt x="11883" y="2370"/>
                          <a:pt x="5930" y="138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32" name="Google Shape;2232;p24"/>
                  <p:cNvSpPr/>
                  <p:nvPr/>
                </p:nvSpPr>
                <p:spPr>
                  <a:xfrm>
                    <a:off x="5816200" y="-1375325"/>
                    <a:ext cx="445900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3851" extrusionOk="0">
                        <a:moveTo>
                          <a:pt x="17836" y="0"/>
                        </a:moveTo>
                        <a:cubicBezTo>
                          <a:pt x="14312" y="565"/>
                          <a:pt x="10784" y="833"/>
                          <a:pt x="7257" y="833"/>
                        </a:cubicBezTo>
                        <a:cubicBezTo>
                          <a:pt x="4837" y="833"/>
                          <a:pt x="2418" y="707"/>
                          <a:pt x="0" y="464"/>
                        </a:cubicBezTo>
                        <a:lnTo>
                          <a:pt x="0" y="23420"/>
                        </a:lnTo>
                        <a:cubicBezTo>
                          <a:pt x="2438" y="23703"/>
                          <a:pt x="4878" y="23850"/>
                          <a:pt x="7319" y="23850"/>
                        </a:cubicBezTo>
                        <a:cubicBezTo>
                          <a:pt x="10825" y="23850"/>
                          <a:pt x="14333" y="23546"/>
                          <a:pt x="17836" y="22908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33" name="Google Shape;2233;p24"/>
                  <p:cNvSpPr/>
                  <p:nvPr/>
                </p:nvSpPr>
                <p:spPr>
                  <a:xfrm>
                    <a:off x="5370600" y="-894925"/>
                    <a:ext cx="445625" cy="593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3754" extrusionOk="0">
                        <a:moveTo>
                          <a:pt x="0" y="1"/>
                        </a:moveTo>
                        <a:lnTo>
                          <a:pt x="0" y="19360"/>
                        </a:lnTo>
                        <a:cubicBezTo>
                          <a:pt x="5930" y="21515"/>
                          <a:pt x="11883" y="23051"/>
                          <a:pt x="17824" y="23754"/>
                        </a:cubicBezTo>
                        <a:lnTo>
                          <a:pt x="17824" y="4204"/>
                        </a:lnTo>
                        <a:cubicBezTo>
                          <a:pt x="11883" y="3537"/>
                          <a:pt x="5930" y="2084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34" name="Google Shape;2234;p24"/>
                  <p:cNvSpPr/>
                  <p:nvPr/>
                </p:nvSpPr>
                <p:spPr>
                  <a:xfrm>
                    <a:off x="5816200" y="-315075"/>
                    <a:ext cx="445900" cy="42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17100" extrusionOk="0">
                        <a:moveTo>
                          <a:pt x="17836" y="0"/>
                        </a:moveTo>
                        <a:cubicBezTo>
                          <a:pt x="14306" y="672"/>
                          <a:pt x="10772" y="987"/>
                          <a:pt x="7239" y="987"/>
                        </a:cubicBezTo>
                        <a:cubicBezTo>
                          <a:pt x="4825" y="987"/>
                          <a:pt x="2412" y="840"/>
                          <a:pt x="0" y="560"/>
                        </a:cubicBezTo>
                        <a:lnTo>
                          <a:pt x="0" y="16669"/>
                        </a:lnTo>
                        <a:cubicBezTo>
                          <a:pt x="2438" y="16952"/>
                          <a:pt x="4878" y="17099"/>
                          <a:pt x="7319" y="17099"/>
                        </a:cubicBezTo>
                        <a:cubicBezTo>
                          <a:pt x="10825" y="17099"/>
                          <a:pt x="14333" y="16796"/>
                          <a:pt x="17836" y="16157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35" name="Google Shape;2235;p24"/>
                  <p:cNvSpPr/>
                  <p:nvPr/>
                </p:nvSpPr>
                <p:spPr>
                  <a:xfrm>
                    <a:off x="5370600" y="-3450"/>
                    <a:ext cx="445625" cy="42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16908" extrusionOk="0">
                        <a:moveTo>
                          <a:pt x="0" y="1"/>
                        </a:moveTo>
                        <a:lnTo>
                          <a:pt x="0" y="13217"/>
                        </a:lnTo>
                        <a:cubicBezTo>
                          <a:pt x="5930" y="15026"/>
                          <a:pt x="11883" y="16312"/>
                          <a:pt x="17824" y="16908"/>
                        </a:cubicBezTo>
                        <a:lnTo>
                          <a:pt x="17824" y="4204"/>
                        </a:lnTo>
                        <a:cubicBezTo>
                          <a:pt x="11883" y="3537"/>
                          <a:pt x="5930" y="2084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36" name="Google Shape;2236;p24"/>
                  <p:cNvSpPr/>
                  <p:nvPr/>
                </p:nvSpPr>
                <p:spPr>
                  <a:xfrm>
                    <a:off x="5370600" y="580850"/>
                    <a:ext cx="445625" cy="216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8657" extrusionOk="0">
                        <a:moveTo>
                          <a:pt x="0" y="1"/>
                        </a:moveTo>
                        <a:lnTo>
                          <a:pt x="0" y="7073"/>
                        </a:lnTo>
                        <a:cubicBezTo>
                          <a:pt x="5930" y="7847"/>
                          <a:pt x="11883" y="8395"/>
                          <a:pt x="17824" y="8657"/>
                        </a:cubicBezTo>
                        <a:lnTo>
                          <a:pt x="17824" y="2823"/>
                        </a:lnTo>
                        <a:cubicBezTo>
                          <a:pt x="11883" y="2370"/>
                          <a:pt x="5930" y="1394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37" name="Google Shape;2237;p24"/>
                  <p:cNvSpPr/>
                  <p:nvPr/>
                </p:nvSpPr>
                <p:spPr>
                  <a:xfrm>
                    <a:off x="5816200" y="792200"/>
                    <a:ext cx="445900" cy="65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632" extrusionOk="0">
                        <a:moveTo>
                          <a:pt x="17836" y="0"/>
                        </a:moveTo>
                        <a:cubicBezTo>
                          <a:pt x="14293" y="242"/>
                          <a:pt x="10746" y="356"/>
                          <a:pt x="7200" y="356"/>
                        </a:cubicBezTo>
                        <a:cubicBezTo>
                          <a:pt x="4799" y="356"/>
                          <a:pt x="2399" y="304"/>
                          <a:pt x="0" y="203"/>
                        </a:cubicBezTo>
                        <a:lnTo>
                          <a:pt x="0" y="2631"/>
                        </a:lnTo>
                        <a:lnTo>
                          <a:pt x="17836" y="2631"/>
                        </a:ln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38" name="Google Shape;2238;p24"/>
                  <p:cNvSpPr/>
                  <p:nvPr/>
                </p:nvSpPr>
                <p:spPr>
                  <a:xfrm>
                    <a:off x="6262075" y="-3600300"/>
                    <a:ext cx="445625" cy="826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3040" extrusionOk="0">
                        <a:moveTo>
                          <a:pt x="1" y="0"/>
                        </a:moveTo>
                        <a:lnTo>
                          <a:pt x="1" y="33040"/>
                        </a:lnTo>
                        <a:cubicBezTo>
                          <a:pt x="5930" y="32635"/>
                          <a:pt x="11883" y="31861"/>
                          <a:pt x="17824" y="30670"/>
                        </a:cubicBezTo>
                        <a:lnTo>
                          <a:pt x="17824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39" name="Google Shape;2239;p24"/>
                  <p:cNvSpPr/>
                  <p:nvPr/>
                </p:nvSpPr>
                <p:spPr>
                  <a:xfrm>
                    <a:off x="6707675" y="-2956775"/>
                    <a:ext cx="445900" cy="819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2767" extrusionOk="0">
                        <a:moveTo>
                          <a:pt x="17836" y="0"/>
                        </a:moveTo>
                        <a:cubicBezTo>
                          <a:pt x="11895" y="2120"/>
                          <a:pt x="5942" y="3751"/>
                          <a:pt x="0" y="4941"/>
                        </a:cubicBezTo>
                        <a:lnTo>
                          <a:pt x="0" y="32766"/>
                        </a:lnTo>
                        <a:cubicBezTo>
                          <a:pt x="5942" y="30635"/>
                          <a:pt x="11895" y="27742"/>
                          <a:pt x="17836" y="23979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40" name="Google Shape;2240;p24"/>
                  <p:cNvSpPr/>
                  <p:nvPr/>
                </p:nvSpPr>
                <p:spPr>
                  <a:xfrm>
                    <a:off x="6262075" y="-2137625"/>
                    <a:ext cx="445625" cy="762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0493" extrusionOk="0">
                        <a:moveTo>
                          <a:pt x="17824" y="0"/>
                        </a:moveTo>
                        <a:cubicBezTo>
                          <a:pt x="11883" y="2120"/>
                          <a:pt x="5930" y="3477"/>
                          <a:pt x="1" y="4203"/>
                        </a:cubicBezTo>
                        <a:lnTo>
                          <a:pt x="1" y="30492"/>
                        </a:lnTo>
                        <a:cubicBezTo>
                          <a:pt x="5930" y="29540"/>
                          <a:pt x="11883" y="27754"/>
                          <a:pt x="17824" y="24956"/>
                        </a:cubicBezTo>
                        <a:lnTo>
                          <a:pt x="17824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41" name="Google Shape;2241;p24"/>
                  <p:cNvSpPr/>
                  <p:nvPr/>
                </p:nvSpPr>
                <p:spPr>
                  <a:xfrm>
                    <a:off x="6707675" y="-1801875"/>
                    <a:ext cx="445900" cy="84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3648" extrusionOk="0">
                        <a:moveTo>
                          <a:pt x="17836" y="0"/>
                        </a:moveTo>
                        <a:cubicBezTo>
                          <a:pt x="11895" y="4942"/>
                          <a:pt x="5942" y="8728"/>
                          <a:pt x="0" y="11526"/>
                        </a:cubicBezTo>
                        <a:lnTo>
                          <a:pt x="0" y="33647"/>
                        </a:lnTo>
                        <a:cubicBezTo>
                          <a:pt x="5942" y="30457"/>
                          <a:pt x="11895" y="26123"/>
                          <a:pt x="17836" y="20467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42" name="Google Shape;2242;p24"/>
                  <p:cNvSpPr/>
                  <p:nvPr/>
                </p:nvSpPr>
                <p:spPr>
                  <a:xfrm>
                    <a:off x="6262075" y="-961300"/>
                    <a:ext cx="445625" cy="64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5850" extrusionOk="0">
                        <a:moveTo>
                          <a:pt x="17824" y="1"/>
                        </a:moveTo>
                        <a:cubicBezTo>
                          <a:pt x="11883" y="3203"/>
                          <a:pt x="5930" y="5239"/>
                          <a:pt x="1" y="6323"/>
                        </a:cubicBezTo>
                        <a:lnTo>
                          <a:pt x="1" y="25849"/>
                        </a:lnTo>
                        <a:cubicBezTo>
                          <a:pt x="5930" y="24742"/>
                          <a:pt x="11883" y="22599"/>
                          <a:pt x="17824" y="19277"/>
                        </a:cubicBezTo>
                        <a:lnTo>
                          <a:pt x="17824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43" name="Google Shape;2243;p24"/>
                  <p:cNvSpPr/>
                  <p:nvPr/>
                </p:nvSpPr>
                <p:spPr>
                  <a:xfrm>
                    <a:off x="6707675" y="-822600"/>
                    <a:ext cx="445900" cy="75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124" extrusionOk="0">
                        <a:moveTo>
                          <a:pt x="17836" y="1"/>
                        </a:moveTo>
                        <a:cubicBezTo>
                          <a:pt x="11895" y="5894"/>
                          <a:pt x="5942" y="10407"/>
                          <a:pt x="0" y="13729"/>
                        </a:cubicBezTo>
                        <a:lnTo>
                          <a:pt x="0" y="30124"/>
                        </a:lnTo>
                        <a:cubicBezTo>
                          <a:pt x="5942" y="26945"/>
                          <a:pt x="11895" y="22611"/>
                          <a:pt x="17836" y="16955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44" name="Google Shape;2244;p24"/>
                  <p:cNvSpPr/>
                  <p:nvPr/>
                </p:nvSpPr>
                <p:spPr>
                  <a:xfrm>
                    <a:off x="6262075" y="-68925"/>
                    <a:ext cx="445625" cy="47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19075" extrusionOk="0">
                        <a:moveTo>
                          <a:pt x="17824" y="0"/>
                        </a:moveTo>
                        <a:cubicBezTo>
                          <a:pt x="11883" y="3191"/>
                          <a:pt x="5930" y="5239"/>
                          <a:pt x="1" y="6323"/>
                        </a:cubicBezTo>
                        <a:lnTo>
                          <a:pt x="1" y="19074"/>
                        </a:lnTo>
                        <a:cubicBezTo>
                          <a:pt x="5930" y="18122"/>
                          <a:pt x="11883" y="16336"/>
                          <a:pt x="17824" y="13538"/>
                        </a:cubicBezTo>
                        <a:lnTo>
                          <a:pt x="17824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45" name="Google Shape;2245;p24"/>
                  <p:cNvSpPr/>
                  <p:nvPr/>
                </p:nvSpPr>
                <p:spPr>
                  <a:xfrm>
                    <a:off x="6707675" y="-18925"/>
                    <a:ext cx="445900" cy="555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2230" extrusionOk="0">
                        <a:moveTo>
                          <a:pt x="17836" y="1"/>
                        </a:moveTo>
                        <a:cubicBezTo>
                          <a:pt x="11895" y="4942"/>
                          <a:pt x="5942" y="8728"/>
                          <a:pt x="0" y="11526"/>
                        </a:cubicBezTo>
                        <a:lnTo>
                          <a:pt x="0" y="22230"/>
                        </a:lnTo>
                        <a:cubicBezTo>
                          <a:pt x="5942" y="20098"/>
                          <a:pt x="11895" y="17205"/>
                          <a:pt x="17836" y="13443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46" name="Google Shape;2246;p24"/>
                  <p:cNvSpPr/>
                  <p:nvPr/>
                </p:nvSpPr>
                <p:spPr>
                  <a:xfrm>
                    <a:off x="6262075" y="536800"/>
                    <a:ext cx="445625" cy="25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10205" extrusionOk="0">
                        <a:moveTo>
                          <a:pt x="17824" y="1"/>
                        </a:moveTo>
                        <a:cubicBezTo>
                          <a:pt x="11883" y="2120"/>
                          <a:pt x="5930" y="3477"/>
                          <a:pt x="1" y="4204"/>
                        </a:cubicBezTo>
                        <a:lnTo>
                          <a:pt x="1" y="10204"/>
                        </a:lnTo>
                        <a:cubicBezTo>
                          <a:pt x="5930" y="9799"/>
                          <a:pt x="11883" y="9026"/>
                          <a:pt x="17824" y="7835"/>
                        </a:cubicBezTo>
                        <a:lnTo>
                          <a:pt x="17824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47" name="Google Shape;2247;p24"/>
                  <p:cNvSpPr/>
                  <p:nvPr/>
                </p:nvSpPr>
                <p:spPr>
                  <a:xfrm>
                    <a:off x="7153550" y="-3600300"/>
                    <a:ext cx="445625" cy="643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5730" extrusionOk="0">
                        <a:moveTo>
                          <a:pt x="1" y="0"/>
                        </a:moveTo>
                        <a:lnTo>
                          <a:pt x="1" y="25729"/>
                        </a:lnTo>
                        <a:cubicBezTo>
                          <a:pt x="5930" y="23622"/>
                          <a:pt x="11883" y="21003"/>
                          <a:pt x="17825" y="17824"/>
                        </a:cubicBezTo>
                        <a:lnTo>
                          <a:pt x="17825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48" name="Google Shape;2248;p24"/>
                  <p:cNvSpPr/>
                  <p:nvPr/>
                </p:nvSpPr>
                <p:spPr>
                  <a:xfrm>
                    <a:off x="7153550" y="-2708525"/>
                    <a:ext cx="445625" cy="90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6267" extrusionOk="0">
                        <a:moveTo>
                          <a:pt x="17825" y="0"/>
                        </a:moveTo>
                        <a:cubicBezTo>
                          <a:pt x="11883" y="5644"/>
                          <a:pt x="5930" y="10287"/>
                          <a:pt x="1" y="14049"/>
                        </a:cubicBezTo>
                        <a:lnTo>
                          <a:pt x="1" y="36266"/>
                        </a:lnTo>
                        <a:cubicBezTo>
                          <a:pt x="5930" y="31325"/>
                          <a:pt x="11883" y="25229"/>
                          <a:pt x="17825" y="17836"/>
                        </a:cubicBezTo>
                        <a:lnTo>
                          <a:pt x="17825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49" name="Google Shape;2249;p24"/>
                  <p:cNvSpPr/>
                  <p:nvPr/>
                </p:nvSpPr>
                <p:spPr>
                  <a:xfrm>
                    <a:off x="7153550" y="-1817050"/>
                    <a:ext cx="445625" cy="99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9779" extrusionOk="0">
                        <a:moveTo>
                          <a:pt x="17825" y="0"/>
                        </a:moveTo>
                        <a:cubicBezTo>
                          <a:pt x="11883" y="8454"/>
                          <a:pt x="5930" y="15419"/>
                          <a:pt x="1" y="21074"/>
                        </a:cubicBezTo>
                        <a:lnTo>
                          <a:pt x="1" y="39779"/>
                        </a:lnTo>
                        <a:cubicBezTo>
                          <a:pt x="5930" y="33909"/>
                          <a:pt x="11883" y="26646"/>
                          <a:pt x="17825" y="17836"/>
                        </a:cubicBezTo>
                        <a:lnTo>
                          <a:pt x="17825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50" name="Google Shape;2250;p24"/>
                  <p:cNvSpPr/>
                  <p:nvPr/>
                </p:nvSpPr>
                <p:spPr>
                  <a:xfrm>
                    <a:off x="7153550" y="-925575"/>
                    <a:ext cx="445625" cy="90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6267" extrusionOk="0">
                        <a:moveTo>
                          <a:pt x="17825" y="0"/>
                        </a:moveTo>
                        <a:cubicBezTo>
                          <a:pt x="11883" y="8454"/>
                          <a:pt x="5930" y="15419"/>
                          <a:pt x="1" y="21074"/>
                        </a:cubicBezTo>
                        <a:lnTo>
                          <a:pt x="1" y="36267"/>
                        </a:lnTo>
                        <a:cubicBezTo>
                          <a:pt x="5930" y="31326"/>
                          <a:pt x="11883" y="25230"/>
                          <a:pt x="17825" y="17836"/>
                        </a:cubicBezTo>
                        <a:lnTo>
                          <a:pt x="17825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51" name="Google Shape;2251;p24"/>
                  <p:cNvSpPr/>
                  <p:nvPr/>
                </p:nvSpPr>
                <p:spPr>
                  <a:xfrm>
                    <a:off x="7153550" y="-33800"/>
                    <a:ext cx="445625" cy="643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5742" extrusionOk="0">
                        <a:moveTo>
                          <a:pt x="17825" y="0"/>
                        </a:moveTo>
                        <a:cubicBezTo>
                          <a:pt x="11883" y="5644"/>
                          <a:pt x="5930" y="10287"/>
                          <a:pt x="1" y="14062"/>
                        </a:cubicBezTo>
                        <a:lnTo>
                          <a:pt x="1" y="25742"/>
                        </a:lnTo>
                        <a:cubicBezTo>
                          <a:pt x="5930" y="23622"/>
                          <a:pt x="11883" y="21003"/>
                          <a:pt x="17825" y="17836"/>
                        </a:cubicBezTo>
                        <a:lnTo>
                          <a:pt x="17825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52" name="Google Shape;2252;p24"/>
                  <p:cNvSpPr/>
                  <p:nvPr/>
                </p:nvSpPr>
                <p:spPr>
                  <a:xfrm>
                    <a:off x="6707675" y="609725"/>
                    <a:ext cx="445900" cy="24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9931" extrusionOk="0">
                        <a:moveTo>
                          <a:pt x="17836" y="1"/>
                        </a:moveTo>
                        <a:cubicBezTo>
                          <a:pt x="11895" y="2108"/>
                          <a:pt x="5942" y="3751"/>
                          <a:pt x="0" y="4942"/>
                        </a:cubicBezTo>
                        <a:lnTo>
                          <a:pt x="0" y="9930"/>
                        </a:lnTo>
                        <a:lnTo>
                          <a:pt x="17836" y="9930"/>
                        </a:ln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253" name="Google Shape;2253;p24"/>
              <p:cNvSpPr/>
              <p:nvPr/>
            </p:nvSpPr>
            <p:spPr>
              <a:xfrm>
                <a:off x="419100" y="390525"/>
                <a:ext cx="8327100" cy="4355100"/>
              </a:xfrm>
              <a:prstGeom prst="rect">
                <a:avLst/>
              </a:prstGeom>
              <a:solidFill>
                <a:schemeClr val="lt1"/>
              </a:solidFill>
              <a:ln w="2857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54" name="Google Shape;2254;p24"/>
            <p:cNvGrpSpPr/>
            <p:nvPr/>
          </p:nvGrpSpPr>
          <p:grpSpPr>
            <a:xfrm rot="10800000" flipH="1">
              <a:off x="425574" y="3810188"/>
              <a:ext cx="910952" cy="919720"/>
              <a:chOff x="-721825" y="1546150"/>
              <a:chExt cx="680475" cy="687025"/>
            </a:xfrm>
          </p:grpSpPr>
          <p:sp>
            <p:nvSpPr>
              <p:cNvPr id="2255" name="Google Shape;2255;p24"/>
              <p:cNvSpPr/>
              <p:nvPr/>
            </p:nvSpPr>
            <p:spPr>
              <a:xfrm>
                <a:off x="-721525" y="1546150"/>
                <a:ext cx="670050" cy="676600"/>
              </a:xfrm>
              <a:custGeom>
                <a:avLst/>
                <a:gdLst/>
                <a:ahLst/>
                <a:cxnLst/>
                <a:rect l="l" t="t" r="r" b="b"/>
                <a:pathLst>
                  <a:path w="26802" h="27064" extrusionOk="0">
                    <a:moveTo>
                      <a:pt x="0" y="1"/>
                    </a:moveTo>
                    <a:cubicBezTo>
                      <a:pt x="24" y="13"/>
                      <a:pt x="36" y="24897"/>
                      <a:pt x="0" y="27063"/>
                    </a:cubicBezTo>
                    <a:cubicBezTo>
                      <a:pt x="1393" y="26623"/>
                      <a:pt x="2596" y="25349"/>
                      <a:pt x="3477" y="24099"/>
                    </a:cubicBezTo>
                    <a:cubicBezTo>
                      <a:pt x="4691" y="22372"/>
                      <a:pt x="5977" y="20348"/>
                      <a:pt x="8061" y="19955"/>
                    </a:cubicBezTo>
                    <a:cubicBezTo>
                      <a:pt x="8311" y="19909"/>
                      <a:pt x="8563" y="19889"/>
                      <a:pt x="8816" y="19889"/>
                    </a:cubicBezTo>
                    <a:cubicBezTo>
                      <a:pt x="10208" y="19889"/>
                      <a:pt x="11625" y="20491"/>
                      <a:pt x="13010" y="20491"/>
                    </a:cubicBezTo>
                    <a:cubicBezTo>
                      <a:pt x="13355" y="20491"/>
                      <a:pt x="13698" y="20454"/>
                      <a:pt x="14038" y="20360"/>
                    </a:cubicBezTo>
                    <a:cubicBezTo>
                      <a:pt x="16062" y="19813"/>
                      <a:pt x="17062" y="17550"/>
                      <a:pt x="17443" y="15479"/>
                    </a:cubicBezTo>
                    <a:cubicBezTo>
                      <a:pt x="17836" y="13431"/>
                      <a:pt x="17943" y="11192"/>
                      <a:pt x="19217" y="9526"/>
                    </a:cubicBezTo>
                    <a:cubicBezTo>
                      <a:pt x="20062" y="8430"/>
                      <a:pt x="21336" y="7728"/>
                      <a:pt x="22551" y="7073"/>
                    </a:cubicBezTo>
                    <a:cubicBezTo>
                      <a:pt x="23777" y="6418"/>
                      <a:pt x="25039" y="5704"/>
                      <a:pt x="25873" y="4585"/>
                    </a:cubicBezTo>
                    <a:cubicBezTo>
                      <a:pt x="26801" y="3322"/>
                      <a:pt x="26789" y="1501"/>
                      <a:pt x="26349" y="36"/>
                    </a:cubicBezTo>
                    <a:cubicBezTo>
                      <a:pt x="22039" y="13"/>
                      <a:pt x="2036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6" name="Google Shape;2256;p24"/>
              <p:cNvSpPr/>
              <p:nvPr/>
            </p:nvSpPr>
            <p:spPr>
              <a:xfrm>
                <a:off x="-721825" y="1547050"/>
                <a:ext cx="680475" cy="686125"/>
              </a:xfrm>
              <a:custGeom>
                <a:avLst/>
                <a:gdLst/>
                <a:ahLst/>
                <a:cxnLst/>
                <a:rect l="l" t="t" r="r" b="b"/>
                <a:pathLst>
                  <a:path w="27219" h="27445" extrusionOk="0">
                    <a:moveTo>
                      <a:pt x="25920" y="0"/>
                    </a:moveTo>
                    <a:cubicBezTo>
                      <a:pt x="26432" y="1524"/>
                      <a:pt x="26337" y="3191"/>
                      <a:pt x="25504" y="4310"/>
                    </a:cubicBezTo>
                    <a:cubicBezTo>
                      <a:pt x="24706" y="5382"/>
                      <a:pt x="23456" y="6073"/>
                      <a:pt x="22336" y="6680"/>
                    </a:cubicBezTo>
                    <a:cubicBezTo>
                      <a:pt x="21134" y="7335"/>
                      <a:pt x="19777" y="8073"/>
                      <a:pt x="18872" y="9251"/>
                    </a:cubicBezTo>
                    <a:cubicBezTo>
                      <a:pt x="17788" y="10668"/>
                      <a:pt x="17503" y="12442"/>
                      <a:pt x="17229" y="14145"/>
                    </a:cubicBezTo>
                    <a:cubicBezTo>
                      <a:pt x="17169" y="14562"/>
                      <a:pt x="17098" y="14966"/>
                      <a:pt x="17026" y="15371"/>
                    </a:cubicBezTo>
                    <a:cubicBezTo>
                      <a:pt x="16800" y="16538"/>
                      <a:pt x="16062" y="19324"/>
                      <a:pt x="13931" y="19908"/>
                    </a:cubicBezTo>
                    <a:cubicBezTo>
                      <a:pt x="13627" y="19989"/>
                      <a:pt x="13320" y="20023"/>
                      <a:pt x="13007" y="20023"/>
                    </a:cubicBezTo>
                    <a:cubicBezTo>
                      <a:pt x="12365" y="20023"/>
                      <a:pt x="11703" y="19881"/>
                      <a:pt x="11014" y="19729"/>
                    </a:cubicBezTo>
                    <a:cubicBezTo>
                      <a:pt x="10288" y="19580"/>
                      <a:pt x="9544" y="19419"/>
                      <a:pt x="8794" y="19419"/>
                    </a:cubicBezTo>
                    <a:cubicBezTo>
                      <a:pt x="8522" y="19419"/>
                      <a:pt x="8250" y="19440"/>
                      <a:pt x="7978" y="19491"/>
                    </a:cubicBezTo>
                    <a:cubicBezTo>
                      <a:pt x="5858" y="19884"/>
                      <a:pt x="4537" y="21789"/>
                      <a:pt x="3358" y="23456"/>
                    </a:cubicBezTo>
                    <a:lnTo>
                      <a:pt x="3120" y="23789"/>
                    </a:lnTo>
                    <a:cubicBezTo>
                      <a:pt x="2465" y="24718"/>
                      <a:pt x="1358" y="26051"/>
                      <a:pt x="12" y="26551"/>
                    </a:cubicBezTo>
                    <a:cubicBezTo>
                      <a:pt x="12" y="26789"/>
                      <a:pt x="0" y="27027"/>
                      <a:pt x="0" y="27278"/>
                    </a:cubicBezTo>
                    <a:lnTo>
                      <a:pt x="0" y="27444"/>
                    </a:lnTo>
                    <a:cubicBezTo>
                      <a:pt x="1310" y="27063"/>
                      <a:pt x="2620" y="25992"/>
                      <a:pt x="3822" y="24289"/>
                    </a:cubicBezTo>
                    <a:lnTo>
                      <a:pt x="4072" y="23932"/>
                    </a:lnTo>
                    <a:cubicBezTo>
                      <a:pt x="5203" y="22301"/>
                      <a:pt x="6370" y="20634"/>
                      <a:pt x="8144" y="20312"/>
                    </a:cubicBezTo>
                    <a:cubicBezTo>
                      <a:pt x="8373" y="20268"/>
                      <a:pt x="8604" y="20249"/>
                      <a:pt x="8837" y="20249"/>
                    </a:cubicBezTo>
                    <a:cubicBezTo>
                      <a:pt x="9481" y="20249"/>
                      <a:pt x="10145" y="20393"/>
                      <a:pt x="10835" y="20550"/>
                    </a:cubicBezTo>
                    <a:cubicBezTo>
                      <a:pt x="11549" y="20708"/>
                      <a:pt x="12279" y="20865"/>
                      <a:pt x="13015" y="20865"/>
                    </a:cubicBezTo>
                    <a:cubicBezTo>
                      <a:pt x="13394" y="20865"/>
                      <a:pt x="13776" y="20823"/>
                      <a:pt x="14157" y="20717"/>
                    </a:cubicBezTo>
                    <a:cubicBezTo>
                      <a:pt x="16657" y="20027"/>
                      <a:pt x="17550" y="17157"/>
                      <a:pt x="17860" y="15502"/>
                    </a:cubicBezTo>
                    <a:cubicBezTo>
                      <a:pt x="17931" y="15086"/>
                      <a:pt x="18003" y="14669"/>
                      <a:pt x="18062" y="14252"/>
                    </a:cubicBezTo>
                    <a:cubicBezTo>
                      <a:pt x="18324" y="12645"/>
                      <a:pt x="18586" y="10978"/>
                      <a:pt x="19539" y="9740"/>
                    </a:cubicBezTo>
                    <a:cubicBezTo>
                      <a:pt x="20348" y="8704"/>
                      <a:pt x="21563" y="8049"/>
                      <a:pt x="22741" y="7394"/>
                    </a:cubicBezTo>
                    <a:cubicBezTo>
                      <a:pt x="23872" y="6787"/>
                      <a:pt x="25289" y="6013"/>
                      <a:pt x="26194" y="4787"/>
                    </a:cubicBezTo>
                    <a:cubicBezTo>
                      <a:pt x="27147" y="3548"/>
                      <a:pt x="27218" y="1679"/>
                      <a:pt x="267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7" name="Google Shape;2257;p24"/>
              <p:cNvSpPr/>
              <p:nvPr/>
            </p:nvSpPr>
            <p:spPr>
              <a:xfrm>
                <a:off x="-721825" y="1546150"/>
                <a:ext cx="512000" cy="460800"/>
              </a:xfrm>
              <a:custGeom>
                <a:avLst/>
                <a:gdLst/>
                <a:ahLst/>
                <a:cxnLst/>
                <a:rect l="l" t="t" r="r" b="b"/>
                <a:pathLst>
                  <a:path w="20480" h="18432" extrusionOk="0">
                    <a:moveTo>
                      <a:pt x="0" y="1"/>
                    </a:moveTo>
                    <a:cubicBezTo>
                      <a:pt x="12" y="13"/>
                      <a:pt x="0" y="16907"/>
                      <a:pt x="12" y="18408"/>
                    </a:cubicBezTo>
                    <a:cubicBezTo>
                      <a:pt x="160" y="18424"/>
                      <a:pt x="308" y="18432"/>
                      <a:pt x="456" y="18432"/>
                    </a:cubicBezTo>
                    <a:cubicBezTo>
                      <a:pt x="1080" y="18432"/>
                      <a:pt x="1695" y="18287"/>
                      <a:pt x="2263" y="17979"/>
                    </a:cubicBezTo>
                    <a:cubicBezTo>
                      <a:pt x="3679" y="17193"/>
                      <a:pt x="4465" y="15550"/>
                      <a:pt x="5942" y="14883"/>
                    </a:cubicBezTo>
                    <a:cubicBezTo>
                      <a:pt x="6537" y="14614"/>
                      <a:pt x="7179" y="14532"/>
                      <a:pt x="7839" y="14532"/>
                    </a:cubicBezTo>
                    <a:cubicBezTo>
                      <a:pt x="8879" y="14532"/>
                      <a:pt x="9965" y="14736"/>
                      <a:pt x="10988" y="14736"/>
                    </a:cubicBezTo>
                    <a:cubicBezTo>
                      <a:pt x="11787" y="14736"/>
                      <a:pt x="12547" y="14611"/>
                      <a:pt x="13216" y="14169"/>
                    </a:cubicBezTo>
                    <a:cubicBezTo>
                      <a:pt x="14621" y="13252"/>
                      <a:pt x="14931" y="11347"/>
                      <a:pt x="15014" y="9680"/>
                    </a:cubicBezTo>
                    <a:cubicBezTo>
                      <a:pt x="15121" y="7990"/>
                      <a:pt x="15217" y="6132"/>
                      <a:pt x="16419" y="4954"/>
                    </a:cubicBezTo>
                    <a:cubicBezTo>
                      <a:pt x="17372" y="4037"/>
                      <a:pt x="18824" y="3751"/>
                      <a:pt x="19717" y="2751"/>
                    </a:cubicBezTo>
                    <a:cubicBezTo>
                      <a:pt x="20312" y="2120"/>
                      <a:pt x="20479" y="882"/>
                      <a:pt x="203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8" name="Google Shape;2258;p24"/>
              <p:cNvSpPr/>
              <p:nvPr/>
            </p:nvSpPr>
            <p:spPr>
              <a:xfrm>
                <a:off x="-721225" y="1546150"/>
                <a:ext cx="523600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8825" extrusionOk="0">
                    <a:moveTo>
                      <a:pt x="19931" y="1"/>
                    </a:moveTo>
                    <a:cubicBezTo>
                      <a:pt x="20098" y="775"/>
                      <a:pt x="19872" y="1882"/>
                      <a:pt x="19348" y="2453"/>
                    </a:cubicBezTo>
                    <a:cubicBezTo>
                      <a:pt x="18931" y="2918"/>
                      <a:pt x="18372" y="3215"/>
                      <a:pt x="17764" y="3525"/>
                    </a:cubicBezTo>
                    <a:cubicBezTo>
                      <a:pt x="17181" y="3823"/>
                      <a:pt x="16574" y="4156"/>
                      <a:pt x="16062" y="4632"/>
                    </a:cubicBezTo>
                    <a:cubicBezTo>
                      <a:pt x="14752" y="5906"/>
                      <a:pt x="14645" y="7847"/>
                      <a:pt x="14550" y="9561"/>
                    </a:cubicBezTo>
                    <a:lnTo>
                      <a:pt x="14550" y="9621"/>
                    </a:lnTo>
                    <a:cubicBezTo>
                      <a:pt x="14454" y="11121"/>
                      <a:pt x="14192" y="12955"/>
                      <a:pt x="12918" y="13788"/>
                    </a:cubicBezTo>
                    <a:cubicBezTo>
                      <a:pt x="12345" y="14163"/>
                      <a:pt x="11675" y="14273"/>
                      <a:pt x="10950" y="14273"/>
                    </a:cubicBezTo>
                    <a:cubicBezTo>
                      <a:pt x="10456" y="14273"/>
                      <a:pt x="9937" y="14222"/>
                      <a:pt x="9406" y="14169"/>
                    </a:cubicBezTo>
                    <a:cubicBezTo>
                      <a:pt x="8860" y="14117"/>
                      <a:pt x="8310" y="14063"/>
                      <a:pt x="7764" y="14063"/>
                    </a:cubicBezTo>
                    <a:cubicBezTo>
                      <a:pt x="7061" y="14063"/>
                      <a:pt x="6367" y="14153"/>
                      <a:pt x="5703" y="14455"/>
                    </a:cubicBezTo>
                    <a:cubicBezTo>
                      <a:pt x="4858" y="14836"/>
                      <a:pt x="4227" y="15514"/>
                      <a:pt x="3620" y="16145"/>
                    </a:cubicBezTo>
                    <a:cubicBezTo>
                      <a:pt x="3096" y="16705"/>
                      <a:pt x="2608" y="17217"/>
                      <a:pt x="2000" y="17562"/>
                    </a:cubicBezTo>
                    <a:cubicBezTo>
                      <a:pt x="1481" y="17851"/>
                      <a:pt x="947" y="17976"/>
                      <a:pt x="396" y="17976"/>
                    </a:cubicBezTo>
                    <a:cubicBezTo>
                      <a:pt x="265" y="17976"/>
                      <a:pt x="133" y="17969"/>
                      <a:pt x="0" y="17955"/>
                    </a:cubicBezTo>
                    <a:lnTo>
                      <a:pt x="0" y="18801"/>
                    </a:lnTo>
                    <a:cubicBezTo>
                      <a:pt x="155" y="18812"/>
                      <a:pt x="274" y="18824"/>
                      <a:pt x="441" y="18824"/>
                    </a:cubicBezTo>
                    <a:cubicBezTo>
                      <a:pt x="1119" y="18824"/>
                      <a:pt x="1786" y="18681"/>
                      <a:pt x="2417" y="18324"/>
                    </a:cubicBezTo>
                    <a:cubicBezTo>
                      <a:pt x="3132" y="17919"/>
                      <a:pt x="3691" y="17324"/>
                      <a:pt x="4227" y="16741"/>
                    </a:cubicBezTo>
                    <a:cubicBezTo>
                      <a:pt x="4810" y="16134"/>
                      <a:pt x="5346" y="15550"/>
                      <a:pt x="6049" y="15241"/>
                    </a:cubicBezTo>
                    <a:cubicBezTo>
                      <a:pt x="6575" y="15007"/>
                      <a:pt x="7147" y="14932"/>
                      <a:pt x="7751" y="14932"/>
                    </a:cubicBezTo>
                    <a:cubicBezTo>
                      <a:pt x="8255" y="14932"/>
                      <a:pt x="8782" y="14984"/>
                      <a:pt x="9323" y="15038"/>
                    </a:cubicBezTo>
                    <a:cubicBezTo>
                      <a:pt x="9850" y="15088"/>
                      <a:pt x="10386" y="15139"/>
                      <a:pt x="10915" y="15139"/>
                    </a:cubicBezTo>
                    <a:cubicBezTo>
                      <a:pt x="11782" y="15139"/>
                      <a:pt x="12628" y="15001"/>
                      <a:pt x="13383" y="14491"/>
                    </a:cubicBezTo>
                    <a:cubicBezTo>
                      <a:pt x="14966" y="13455"/>
                      <a:pt x="15276" y="11371"/>
                      <a:pt x="15383" y="9657"/>
                    </a:cubicBezTo>
                    <a:lnTo>
                      <a:pt x="15383" y="9597"/>
                    </a:lnTo>
                    <a:cubicBezTo>
                      <a:pt x="15466" y="7966"/>
                      <a:pt x="15574" y="6263"/>
                      <a:pt x="16645" y="5227"/>
                    </a:cubicBezTo>
                    <a:cubicBezTo>
                      <a:pt x="17050" y="4823"/>
                      <a:pt x="17586" y="4549"/>
                      <a:pt x="18133" y="4251"/>
                    </a:cubicBezTo>
                    <a:cubicBezTo>
                      <a:pt x="18776" y="3918"/>
                      <a:pt x="19443" y="3572"/>
                      <a:pt x="19967" y="3001"/>
                    </a:cubicBezTo>
                    <a:cubicBezTo>
                      <a:pt x="20634" y="2310"/>
                      <a:pt x="20943" y="989"/>
                      <a:pt x="208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9" name="Google Shape;2259;p24"/>
              <p:cNvSpPr/>
              <p:nvPr/>
            </p:nvSpPr>
            <p:spPr>
              <a:xfrm>
                <a:off x="-721825" y="1546150"/>
                <a:ext cx="448300" cy="367925"/>
              </a:xfrm>
              <a:custGeom>
                <a:avLst/>
                <a:gdLst/>
                <a:ahLst/>
                <a:cxnLst/>
                <a:rect l="l" t="t" r="r" b="b"/>
                <a:pathLst>
                  <a:path w="17932" h="14717" extrusionOk="0">
                    <a:moveTo>
                      <a:pt x="0" y="1"/>
                    </a:moveTo>
                    <a:cubicBezTo>
                      <a:pt x="0" y="1"/>
                      <a:pt x="24" y="14360"/>
                      <a:pt x="24" y="14717"/>
                    </a:cubicBezTo>
                    <a:cubicBezTo>
                      <a:pt x="250" y="14669"/>
                      <a:pt x="441" y="14621"/>
                      <a:pt x="655" y="14526"/>
                    </a:cubicBezTo>
                    <a:cubicBezTo>
                      <a:pt x="2501" y="13705"/>
                      <a:pt x="3263" y="11192"/>
                      <a:pt x="5191" y="10621"/>
                    </a:cubicBezTo>
                    <a:cubicBezTo>
                      <a:pt x="5469" y="10542"/>
                      <a:pt x="5750" y="10508"/>
                      <a:pt x="6033" y="10508"/>
                    </a:cubicBezTo>
                    <a:cubicBezTo>
                      <a:pt x="6938" y="10508"/>
                      <a:pt x="7862" y="10852"/>
                      <a:pt x="8751" y="11133"/>
                    </a:cubicBezTo>
                    <a:cubicBezTo>
                      <a:pt x="9332" y="11313"/>
                      <a:pt x="9973" y="11453"/>
                      <a:pt x="10584" y="11453"/>
                    </a:cubicBezTo>
                    <a:cubicBezTo>
                      <a:pt x="11190" y="11453"/>
                      <a:pt x="11766" y="11315"/>
                      <a:pt x="12228" y="10942"/>
                    </a:cubicBezTo>
                    <a:cubicBezTo>
                      <a:pt x="12919" y="10383"/>
                      <a:pt x="13181" y="9454"/>
                      <a:pt x="13240" y="8573"/>
                    </a:cubicBezTo>
                    <a:cubicBezTo>
                      <a:pt x="13300" y="7692"/>
                      <a:pt x="13181" y="6799"/>
                      <a:pt x="13323" y="5918"/>
                    </a:cubicBezTo>
                    <a:cubicBezTo>
                      <a:pt x="13502" y="4608"/>
                      <a:pt x="14276" y="3418"/>
                      <a:pt x="15324" y="2632"/>
                    </a:cubicBezTo>
                    <a:cubicBezTo>
                      <a:pt x="16193" y="1977"/>
                      <a:pt x="17634" y="1489"/>
                      <a:pt x="17907" y="286"/>
                    </a:cubicBezTo>
                    <a:cubicBezTo>
                      <a:pt x="17919" y="191"/>
                      <a:pt x="17931" y="108"/>
                      <a:pt x="17931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0" name="Google Shape;2260;p24"/>
              <p:cNvSpPr/>
              <p:nvPr/>
            </p:nvSpPr>
            <p:spPr>
              <a:xfrm>
                <a:off x="-721525" y="1546150"/>
                <a:ext cx="45840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8336" h="15289" extrusionOk="0">
                    <a:moveTo>
                      <a:pt x="17491" y="1"/>
                    </a:moveTo>
                    <a:cubicBezTo>
                      <a:pt x="17491" y="60"/>
                      <a:pt x="17479" y="274"/>
                      <a:pt x="17455" y="334"/>
                    </a:cubicBezTo>
                    <a:cubicBezTo>
                      <a:pt x="17312" y="1025"/>
                      <a:pt x="16562" y="1477"/>
                      <a:pt x="15847" y="1894"/>
                    </a:cubicBezTo>
                    <a:cubicBezTo>
                      <a:pt x="15550" y="2072"/>
                      <a:pt x="15288" y="2239"/>
                      <a:pt x="15038" y="2418"/>
                    </a:cubicBezTo>
                    <a:cubicBezTo>
                      <a:pt x="13847" y="3311"/>
                      <a:pt x="13050" y="4620"/>
                      <a:pt x="12859" y="5989"/>
                    </a:cubicBezTo>
                    <a:cubicBezTo>
                      <a:pt x="12788" y="6525"/>
                      <a:pt x="12788" y="7073"/>
                      <a:pt x="12799" y="7597"/>
                    </a:cubicBezTo>
                    <a:cubicBezTo>
                      <a:pt x="12799" y="7966"/>
                      <a:pt x="12811" y="8311"/>
                      <a:pt x="12788" y="8668"/>
                    </a:cubicBezTo>
                    <a:cubicBezTo>
                      <a:pt x="12740" y="9335"/>
                      <a:pt x="12561" y="10228"/>
                      <a:pt x="11942" y="10728"/>
                    </a:cubicBezTo>
                    <a:cubicBezTo>
                      <a:pt x="11587" y="11012"/>
                      <a:pt x="11126" y="11156"/>
                      <a:pt x="10551" y="11156"/>
                    </a:cubicBezTo>
                    <a:cubicBezTo>
                      <a:pt x="10066" y="11156"/>
                      <a:pt x="9500" y="11054"/>
                      <a:pt x="8847" y="10847"/>
                    </a:cubicBezTo>
                    <a:lnTo>
                      <a:pt x="8466" y="10728"/>
                    </a:lnTo>
                    <a:cubicBezTo>
                      <a:pt x="7709" y="10479"/>
                      <a:pt x="6867" y="10211"/>
                      <a:pt x="6022" y="10211"/>
                    </a:cubicBezTo>
                    <a:cubicBezTo>
                      <a:pt x="5696" y="10211"/>
                      <a:pt x="5370" y="10251"/>
                      <a:pt x="5049" y="10347"/>
                    </a:cubicBezTo>
                    <a:cubicBezTo>
                      <a:pt x="3906" y="10681"/>
                      <a:pt x="3144" y="11597"/>
                      <a:pt x="2429" y="12466"/>
                    </a:cubicBezTo>
                    <a:cubicBezTo>
                      <a:pt x="1822" y="13217"/>
                      <a:pt x="1239" y="13919"/>
                      <a:pt x="465" y="14252"/>
                    </a:cubicBezTo>
                    <a:cubicBezTo>
                      <a:pt x="310" y="14336"/>
                      <a:pt x="167" y="14371"/>
                      <a:pt x="0" y="14407"/>
                    </a:cubicBezTo>
                    <a:lnTo>
                      <a:pt x="0" y="15288"/>
                    </a:lnTo>
                    <a:cubicBezTo>
                      <a:pt x="286" y="15241"/>
                      <a:pt x="536" y="15169"/>
                      <a:pt x="810" y="15050"/>
                    </a:cubicBezTo>
                    <a:cubicBezTo>
                      <a:pt x="1774" y="14610"/>
                      <a:pt x="2441" y="13812"/>
                      <a:pt x="3096" y="13026"/>
                    </a:cubicBezTo>
                    <a:cubicBezTo>
                      <a:pt x="3775" y="12205"/>
                      <a:pt x="4406" y="11431"/>
                      <a:pt x="5299" y="11181"/>
                    </a:cubicBezTo>
                    <a:cubicBezTo>
                      <a:pt x="5538" y="11109"/>
                      <a:pt x="5784" y="11079"/>
                      <a:pt x="6035" y="11079"/>
                    </a:cubicBezTo>
                    <a:cubicBezTo>
                      <a:pt x="6746" y="11079"/>
                      <a:pt x="7494" y="11321"/>
                      <a:pt x="8216" y="11550"/>
                    </a:cubicBezTo>
                    <a:lnTo>
                      <a:pt x="8608" y="11669"/>
                    </a:lnTo>
                    <a:cubicBezTo>
                      <a:pt x="9344" y="11897"/>
                      <a:pt x="9996" y="12011"/>
                      <a:pt x="10570" y="12011"/>
                    </a:cubicBezTo>
                    <a:cubicBezTo>
                      <a:pt x="11344" y="12011"/>
                      <a:pt x="11978" y="11805"/>
                      <a:pt x="12490" y="11395"/>
                    </a:cubicBezTo>
                    <a:cubicBezTo>
                      <a:pt x="13180" y="10847"/>
                      <a:pt x="13573" y="9930"/>
                      <a:pt x="13657" y="8740"/>
                    </a:cubicBezTo>
                    <a:cubicBezTo>
                      <a:pt x="13681" y="8347"/>
                      <a:pt x="13669" y="7966"/>
                      <a:pt x="13669" y="7585"/>
                    </a:cubicBezTo>
                    <a:cubicBezTo>
                      <a:pt x="13669" y="7085"/>
                      <a:pt x="13657" y="6597"/>
                      <a:pt x="13728" y="6120"/>
                    </a:cubicBezTo>
                    <a:cubicBezTo>
                      <a:pt x="13895" y="4966"/>
                      <a:pt x="14562" y="3870"/>
                      <a:pt x="15574" y="3108"/>
                    </a:cubicBezTo>
                    <a:cubicBezTo>
                      <a:pt x="15776" y="2941"/>
                      <a:pt x="16038" y="2799"/>
                      <a:pt x="16300" y="2632"/>
                    </a:cubicBezTo>
                    <a:cubicBezTo>
                      <a:pt x="17133" y="2144"/>
                      <a:pt x="18074" y="1572"/>
                      <a:pt x="18300" y="525"/>
                    </a:cubicBezTo>
                    <a:cubicBezTo>
                      <a:pt x="18324" y="405"/>
                      <a:pt x="18336" y="132"/>
                      <a:pt x="18336" y="24"/>
                    </a:cubicBezTo>
                    <a:cubicBezTo>
                      <a:pt x="18050" y="13"/>
                      <a:pt x="17776" y="13"/>
                      <a:pt x="174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1" name="Google Shape;2261;p24"/>
              <p:cNvSpPr/>
              <p:nvPr/>
            </p:nvSpPr>
            <p:spPr>
              <a:xfrm>
                <a:off x="-388750" y="1697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661F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2" name="Google Shape;2262;p24"/>
              <p:cNvSpPr/>
              <p:nvPr/>
            </p:nvSpPr>
            <p:spPr>
              <a:xfrm>
                <a:off x="-721825" y="1546150"/>
                <a:ext cx="310175" cy="259875"/>
              </a:xfrm>
              <a:custGeom>
                <a:avLst/>
                <a:gdLst/>
                <a:ahLst/>
                <a:cxnLst/>
                <a:rect l="l" t="t" r="r" b="b"/>
                <a:pathLst>
                  <a:path w="12407" h="10395" extrusionOk="0">
                    <a:moveTo>
                      <a:pt x="12311" y="1"/>
                    </a:moveTo>
                    <a:lnTo>
                      <a:pt x="0" y="13"/>
                    </a:lnTo>
                    <a:cubicBezTo>
                      <a:pt x="12" y="36"/>
                      <a:pt x="0" y="10395"/>
                      <a:pt x="0" y="10395"/>
                    </a:cubicBezTo>
                    <a:cubicBezTo>
                      <a:pt x="1084" y="10002"/>
                      <a:pt x="1715" y="8692"/>
                      <a:pt x="2858" y="8335"/>
                    </a:cubicBezTo>
                    <a:cubicBezTo>
                      <a:pt x="3069" y="8268"/>
                      <a:pt x="3285" y="8240"/>
                      <a:pt x="3505" y="8240"/>
                    </a:cubicBezTo>
                    <a:cubicBezTo>
                      <a:pt x="4567" y="8240"/>
                      <a:pt x="5705" y="8893"/>
                      <a:pt x="6721" y="8893"/>
                    </a:cubicBezTo>
                    <a:cubicBezTo>
                      <a:pt x="7056" y="8893"/>
                      <a:pt x="7378" y="8822"/>
                      <a:pt x="7680" y="8633"/>
                    </a:cubicBezTo>
                    <a:cubicBezTo>
                      <a:pt x="8656" y="8014"/>
                      <a:pt x="8632" y="6597"/>
                      <a:pt x="8501" y="5430"/>
                    </a:cubicBezTo>
                    <a:cubicBezTo>
                      <a:pt x="8359" y="4275"/>
                      <a:pt x="8382" y="2846"/>
                      <a:pt x="9406" y="2275"/>
                    </a:cubicBezTo>
                    <a:cubicBezTo>
                      <a:pt x="10025" y="1941"/>
                      <a:pt x="10835" y="2072"/>
                      <a:pt x="11478" y="1727"/>
                    </a:cubicBezTo>
                    <a:cubicBezTo>
                      <a:pt x="12026" y="1441"/>
                      <a:pt x="12407" y="703"/>
                      <a:pt x="123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3" name="Google Shape;2263;p24"/>
              <p:cNvSpPr/>
              <p:nvPr/>
            </p:nvSpPr>
            <p:spPr>
              <a:xfrm>
                <a:off x="-721525" y="1546150"/>
                <a:ext cx="318225" cy="272675"/>
              </a:xfrm>
              <a:custGeom>
                <a:avLst/>
                <a:gdLst/>
                <a:ahLst/>
                <a:cxnLst/>
                <a:rect l="l" t="t" r="r" b="b"/>
                <a:pathLst>
                  <a:path w="12729" h="10907" extrusionOk="0">
                    <a:moveTo>
                      <a:pt x="11883" y="1"/>
                    </a:moveTo>
                    <a:cubicBezTo>
                      <a:pt x="11942" y="453"/>
                      <a:pt x="11680" y="1144"/>
                      <a:pt x="11287" y="1358"/>
                    </a:cubicBezTo>
                    <a:cubicBezTo>
                      <a:pt x="11025" y="1489"/>
                      <a:pt x="10728" y="1537"/>
                      <a:pt x="10406" y="1584"/>
                    </a:cubicBezTo>
                    <a:cubicBezTo>
                      <a:pt x="10002" y="1644"/>
                      <a:pt x="9597" y="1703"/>
                      <a:pt x="9216" y="1906"/>
                    </a:cubicBezTo>
                    <a:cubicBezTo>
                      <a:pt x="7775" y="2715"/>
                      <a:pt x="8013" y="4799"/>
                      <a:pt x="8085" y="5477"/>
                    </a:cubicBezTo>
                    <a:cubicBezTo>
                      <a:pt x="8204" y="6525"/>
                      <a:pt x="8227" y="7787"/>
                      <a:pt x="7454" y="8275"/>
                    </a:cubicBezTo>
                    <a:cubicBezTo>
                      <a:pt x="7234" y="8417"/>
                      <a:pt x="6988" y="8473"/>
                      <a:pt x="6720" y="8473"/>
                    </a:cubicBezTo>
                    <a:cubicBezTo>
                      <a:pt x="6290" y="8473"/>
                      <a:pt x="5803" y="8330"/>
                      <a:pt x="5275" y="8168"/>
                    </a:cubicBezTo>
                    <a:cubicBezTo>
                      <a:pt x="4692" y="7994"/>
                      <a:pt x="4092" y="7819"/>
                      <a:pt x="3495" y="7819"/>
                    </a:cubicBezTo>
                    <a:cubicBezTo>
                      <a:pt x="3238" y="7819"/>
                      <a:pt x="2981" y="7851"/>
                      <a:pt x="2727" y="7930"/>
                    </a:cubicBezTo>
                    <a:cubicBezTo>
                      <a:pt x="2048" y="8144"/>
                      <a:pt x="1572" y="8645"/>
                      <a:pt x="1096" y="9121"/>
                    </a:cubicBezTo>
                    <a:cubicBezTo>
                      <a:pt x="750" y="9478"/>
                      <a:pt x="381" y="9811"/>
                      <a:pt x="0" y="9990"/>
                    </a:cubicBezTo>
                    <a:lnTo>
                      <a:pt x="0" y="10907"/>
                    </a:lnTo>
                    <a:cubicBezTo>
                      <a:pt x="703" y="10716"/>
                      <a:pt x="1227" y="10192"/>
                      <a:pt x="1703" y="9716"/>
                    </a:cubicBezTo>
                    <a:cubicBezTo>
                      <a:pt x="2120" y="9299"/>
                      <a:pt x="2501" y="8906"/>
                      <a:pt x="2977" y="8752"/>
                    </a:cubicBezTo>
                    <a:cubicBezTo>
                      <a:pt x="3146" y="8699"/>
                      <a:pt x="3323" y="8676"/>
                      <a:pt x="3506" y="8676"/>
                    </a:cubicBezTo>
                    <a:cubicBezTo>
                      <a:pt x="3978" y="8676"/>
                      <a:pt x="4489" y="8827"/>
                      <a:pt x="5013" y="8990"/>
                    </a:cubicBezTo>
                    <a:cubicBezTo>
                      <a:pt x="5558" y="9151"/>
                      <a:pt x="6140" y="9324"/>
                      <a:pt x="6713" y="9324"/>
                    </a:cubicBezTo>
                    <a:cubicBezTo>
                      <a:pt x="7116" y="9324"/>
                      <a:pt x="7515" y="9238"/>
                      <a:pt x="7894" y="9002"/>
                    </a:cubicBezTo>
                    <a:cubicBezTo>
                      <a:pt x="9073" y="8264"/>
                      <a:pt x="9049" y="6680"/>
                      <a:pt x="8906" y="5406"/>
                    </a:cubicBezTo>
                    <a:cubicBezTo>
                      <a:pt x="8739" y="3918"/>
                      <a:pt x="8966" y="3025"/>
                      <a:pt x="9585" y="2668"/>
                    </a:cubicBezTo>
                    <a:cubicBezTo>
                      <a:pt x="9835" y="2537"/>
                      <a:pt x="10156" y="2489"/>
                      <a:pt x="10502" y="2429"/>
                    </a:cubicBezTo>
                    <a:cubicBezTo>
                      <a:pt x="10883" y="2370"/>
                      <a:pt x="11264" y="2310"/>
                      <a:pt x="11645" y="2120"/>
                    </a:cubicBezTo>
                    <a:cubicBezTo>
                      <a:pt x="12359" y="1763"/>
                      <a:pt x="12728" y="775"/>
                      <a:pt x="126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64" name="Google Shape;2264;p24"/>
            <p:cNvGrpSpPr/>
            <p:nvPr/>
          </p:nvGrpSpPr>
          <p:grpSpPr>
            <a:xfrm flipH="1">
              <a:off x="8029894" y="405074"/>
              <a:ext cx="701747" cy="630026"/>
              <a:chOff x="-721825" y="1546150"/>
              <a:chExt cx="524200" cy="470625"/>
            </a:xfrm>
          </p:grpSpPr>
          <p:sp>
            <p:nvSpPr>
              <p:cNvPr id="2265" name="Google Shape;2265;p24"/>
              <p:cNvSpPr/>
              <p:nvPr/>
            </p:nvSpPr>
            <p:spPr>
              <a:xfrm>
                <a:off x="-721825" y="1546150"/>
                <a:ext cx="512000" cy="460800"/>
              </a:xfrm>
              <a:custGeom>
                <a:avLst/>
                <a:gdLst/>
                <a:ahLst/>
                <a:cxnLst/>
                <a:rect l="l" t="t" r="r" b="b"/>
                <a:pathLst>
                  <a:path w="20480" h="18432" extrusionOk="0">
                    <a:moveTo>
                      <a:pt x="0" y="1"/>
                    </a:moveTo>
                    <a:cubicBezTo>
                      <a:pt x="12" y="13"/>
                      <a:pt x="0" y="16907"/>
                      <a:pt x="12" y="18408"/>
                    </a:cubicBezTo>
                    <a:cubicBezTo>
                      <a:pt x="160" y="18424"/>
                      <a:pt x="308" y="18432"/>
                      <a:pt x="456" y="18432"/>
                    </a:cubicBezTo>
                    <a:cubicBezTo>
                      <a:pt x="1080" y="18432"/>
                      <a:pt x="1695" y="18287"/>
                      <a:pt x="2263" y="17979"/>
                    </a:cubicBezTo>
                    <a:cubicBezTo>
                      <a:pt x="3679" y="17193"/>
                      <a:pt x="4465" y="15550"/>
                      <a:pt x="5942" y="14883"/>
                    </a:cubicBezTo>
                    <a:cubicBezTo>
                      <a:pt x="6537" y="14614"/>
                      <a:pt x="7179" y="14532"/>
                      <a:pt x="7839" y="14532"/>
                    </a:cubicBezTo>
                    <a:cubicBezTo>
                      <a:pt x="8879" y="14532"/>
                      <a:pt x="9965" y="14736"/>
                      <a:pt x="10988" y="14736"/>
                    </a:cubicBezTo>
                    <a:cubicBezTo>
                      <a:pt x="11787" y="14736"/>
                      <a:pt x="12547" y="14611"/>
                      <a:pt x="13216" y="14169"/>
                    </a:cubicBezTo>
                    <a:cubicBezTo>
                      <a:pt x="14621" y="13252"/>
                      <a:pt x="14931" y="11347"/>
                      <a:pt x="15014" y="9680"/>
                    </a:cubicBezTo>
                    <a:cubicBezTo>
                      <a:pt x="15121" y="7990"/>
                      <a:pt x="15217" y="6132"/>
                      <a:pt x="16419" y="4954"/>
                    </a:cubicBezTo>
                    <a:cubicBezTo>
                      <a:pt x="17372" y="4037"/>
                      <a:pt x="18824" y="3751"/>
                      <a:pt x="19717" y="2751"/>
                    </a:cubicBezTo>
                    <a:cubicBezTo>
                      <a:pt x="20312" y="2120"/>
                      <a:pt x="20479" y="882"/>
                      <a:pt x="203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6" name="Google Shape;2266;p24"/>
              <p:cNvSpPr/>
              <p:nvPr/>
            </p:nvSpPr>
            <p:spPr>
              <a:xfrm>
                <a:off x="-721225" y="1546150"/>
                <a:ext cx="523600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8825" extrusionOk="0">
                    <a:moveTo>
                      <a:pt x="19931" y="1"/>
                    </a:moveTo>
                    <a:cubicBezTo>
                      <a:pt x="20098" y="775"/>
                      <a:pt x="19872" y="1882"/>
                      <a:pt x="19348" y="2453"/>
                    </a:cubicBezTo>
                    <a:cubicBezTo>
                      <a:pt x="18931" y="2918"/>
                      <a:pt x="18372" y="3215"/>
                      <a:pt x="17764" y="3525"/>
                    </a:cubicBezTo>
                    <a:cubicBezTo>
                      <a:pt x="17181" y="3823"/>
                      <a:pt x="16574" y="4156"/>
                      <a:pt x="16062" y="4632"/>
                    </a:cubicBezTo>
                    <a:cubicBezTo>
                      <a:pt x="14752" y="5906"/>
                      <a:pt x="14645" y="7847"/>
                      <a:pt x="14550" y="9561"/>
                    </a:cubicBezTo>
                    <a:lnTo>
                      <a:pt x="14550" y="9621"/>
                    </a:lnTo>
                    <a:cubicBezTo>
                      <a:pt x="14454" y="11121"/>
                      <a:pt x="14192" y="12955"/>
                      <a:pt x="12918" y="13788"/>
                    </a:cubicBezTo>
                    <a:cubicBezTo>
                      <a:pt x="12345" y="14163"/>
                      <a:pt x="11675" y="14273"/>
                      <a:pt x="10950" y="14273"/>
                    </a:cubicBezTo>
                    <a:cubicBezTo>
                      <a:pt x="10456" y="14273"/>
                      <a:pt x="9937" y="14222"/>
                      <a:pt x="9406" y="14169"/>
                    </a:cubicBezTo>
                    <a:cubicBezTo>
                      <a:pt x="8860" y="14117"/>
                      <a:pt x="8310" y="14063"/>
                      <a:pt x="7764" y="14063"/>
                    </a:cubicBezTo>
                    <a:cubicBezTo>
                      <a:pt x="7061" y="14063"/>
                      <a:pt x="6367" y="14153"/>
                      <a:pt x="5703" y="14455"/>
                    </a:cubicBezTo>
                    <a:cubicBezTo>
                      <a:pt x="4858" y="14836"/>
                      <a:pt x="4227" y="15514"/>
                      <a:pt x="3620" y="16145"/>
                    </a:cubicBezTo>
                    <a:cubicBezTo>
                      <a:pt x="3096" y="16705"/>
                      <a:pt x="2608" y="17217"/>
                      <a:pt x="2000" y="17562"/>
                    </a:cubicBezTo>
                    <a:cubicBezTo>
                      <a:pt x="1481" y="17851"/>
                      <a:pt x="947" y="17976"/>
                      <a:pt x="396" y="17976"/>
                    </a:cubicBezTo>
                    <a:cubicBezTo>
                      <a:pt x="265" y="17976"/>
                      <a:pt x="133" y="17969"/>
                      <a:pt x="0" y="17955"/>
                    </a:cubicBezTo>
                    <a:lnTo>
                      <a:pt x="0" y="18801"/>
                    </a:lnTo>
                    <a:cubicBezTo>
                      <a:pt x="155" y="18812"/>
                      <a:pt x="274" y="18824"/>
                      <a:pt x="441" y="18824"/>
                    </a:cubicBezTo>
                    <a:cubicBezTo>
                      <a:pt x="1119" y="18824"/>
                      <a:pt x="1786" y="18681"/>
                      <a:pt x="2417" y="18324"/>
                    </a:cubicBezTo>
                    <a:cubicBezTo>
                      <a:pt x="3132" y="17919"/>
                      <a:pt x="3691" y="17324"/>
                      <a:pt x="4227" y="16741"/>
                    </a:cubicBezTo>
                    <a:cubicBezTo>
                      <a:pt x="4810" y="16134"/>
                      <a:pt x="5346" y="15550"/>
                      <a:pt x="6049" y="15241"/>
                    </a:cubicBezTo>
                    <a:cubicBezTo>
                      <a:pt x="6575" y="15007"/>
                      <a:pt x="7147" y="14932"/>
                      <a:pt x="7751" y="14932"/>
                    </a:cubicBezTo>
                    <a:cubicBezTo>
                      <a:pt x="8255" y="14932"/>
                      <a:pt x="8782" y="14984"/>
                      <a:pt x="9323" y="15038"/>
                    </a:cubicBezTo>
                    <a:cubicBezTo>
                      <a:pt x="9850" y="15088"/>
                      <a:pt x="10386" y="15139"/>
                      <a:pt x="10915" y="15139"/>
                    </a:cubicBezTo>
                    <a:cubicBezTo>
                      <a:pt x="11782" y="15139"/>
                      <a:pt x="12628" y="15001"/>
                      <a:pt x="13383" y="14491"/>
                    </a:cubicBezTo>
                    <a:cubicBezTo>
                      <a:pt x="14966" y="13455"/>
                      <a:pt x="15276" y="11371"/>
                      <a:pt x="15383" y="9657"/>
                    </a:cubicBezTo>
                    <a:lnTo>
                      <a:pt x="15383" y="9597"/>
                    </a:lnTo>
                    <a:cubicBezTo>
                      <a:pt x="15466" y="7966"/>
                      <a:pt x="15574" y="6263"/>
                      <a:pt x="16645" y="5227"/>
                    </a:cubicBezTo>
                    <a:cubicBezTo>
                      <a:pt x="17050" y="4823"/>
                      <a:pt x="17586" y="4549"/>
                      <a:pt x="18133" y="4251"/>
                    </a:cubicBezTo>
                    <a:cubicBezTo>
                      <a:pt x="18776" y="3918"/>
                      <a:pt x="19443" y="3572"/>
                      <a:pt x="19967" y="3001"/>
                    </a:cubicBezTo>
                    <a:cubicBezTo>
                      <a:pt x="20634" y="2310"/>
                      <a:pt x="20943" y="989"/>
                      <a:pt x="208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7" name="Google Shape;2267;p24"/>
              <p:cNvSpPr/>
              <p:nvPr/>
            </p:nvSpPr>
            <p:spPr>
              <a:xfrm>
                <a:off x="-721825" y="1546150"/>
                <a:ext cx="448300" cy="367925"/>
              </a:xfrm>
              <a:custGeom>
                <a:avLst/>
                <a:gdLst/>
                <a:ahLst/>
                <a:cxnLst/>
                <a:rect l="l" t="t" r="r" b="b"/>
                <a:pathLst>
                  <a:path w="17932" h="14717" extrusionOk="0">
                    <a:moveTo>
                      <a:pt x="0" y="1"/>
                    </a:moveTo>
                    <a:cubicBezTo>
                      <a:pt x="0" y="1"/>
                      <a:pt x="24" y="14360"/>
                      <a:pt x="24" y="14717"/>
                    </a:cubicBezTo>
                    <a:cubicBezTo>
                      <a:pt x="250" y="14669"/>
                      <a:pt x="441" y="14621"/>
                      <a:pt x="655" y="14526"/>
                    </a:cubicBezTo>
                    <a:cubicBezTo>
                      <a:pt x="2501" y="13705"/>
                      <a:pt x="3263" y="11192"/>
                      <a:pt x="5191" y="10621"/>
                    </a:cubicBezTo>
                    <a:cubicBezTo>
                      <a:pt x="5469" y="10542"/>
                      <a:pt x="5750" y="10508"/>
                      <a:pt x="6033" y="10508"/>
                    </a:cubicBezTo>
                    <a:cubicBezTo>
                      <a:pt x="6938" y="10508"/>
                      <a:pt x="7862" y="10852"/>
                      <a:pt x="8751" y="11133"/>
                    </a:cubicBezTo>
                    <a:cubicBezTo>
                      <a:pt x="9332" y="11313"/>
                      <a:pt x="9973" y="11453"/>
                      <a:pt x="10584" y="11453"/>
                    </a:cubicBezTo>
                    <a:cubicBezTo>
                      <a:pt x="11190" y="11453"/>
                      <a:pt x="11766" y="11315"/>
                      <a:pt x="12228" y="10942"/>
                    </a:cubicBezTo>
                    <a:cubicBezTo>
                      <a:pt x="12919" y="10383"/>
                      <a:pt x="13181" y="9454"/>
                      <a:pt x="13240" y="8573"/>
                    </a:cubicBezTo>
                    <a:cubicBezTo>
                      <a:pt x="13300" y="7692"/>
                      <a:pt x="13181" y="6799"/>
                      <a:pt x="13323" y="5918"/>
                    </a:cubicBezTo>
                    <a:cubicBezTo>
                      <a:pt x="13502" y="4608"/>
                      <a:pt x="14276" y="3418"/>
                      <a:pt x="15324" y="2632"/>
                    </a:cubicBezTo>
                    <a:cubicBezTo>
                      <a:pt x="16193" y="1977"/>
                      <a:pt x="17634" y="1489"/>
                      <a:pt x="17907" y="286"/>
                    </a:cubicBezTo>
                    <a:cubicBezTo>
                      <a:pt x="17919" y="191"/>
                      <a:pt x="17931" y="108"/>
                      <a:pt x="17931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8" name="Google Shape;2268;p24"/>
              <p:cNvSpPr/>
              <p:nvPr/>
            </p:nvSpPr>
            <p:spPr>
              <a:xfrm>
                <a:off x="-721525" y="1546150"/>
                <a:ext cx="45840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8336" h="15289" extrusionOk="0">
                    <a:moveTo>
                      <a:pt x="17491" y="1"/>
                    </a:moveTo>
                    <a:cubicBezTo>
                      <a:pt x="17491" y="60"/>
                      <a:pt x="17479" y="274"/>
                      <a:pt x="17455" y="334"/>
                    </a:cubicBezTo>
                    <a:cubicBezTo>
                      <a:pt x="17312" y="1025"/>
                      <a:pt x="16562" y="1477"/>
                      <a:pt x="15847" y="1894"/>
                    </a:cubicBezTo>
                    <a:cubicBezTo>
                      <a:pt x="15550" y="2072"/>
                      <a:pt x="15288" y="2239"/>
                      <a:pt x="15038" y="2418"/>
                    </a:cubicBezTo>
                    <a:cubicBezTo>
                      <a:pt x="13847" y="3311"/>
                      <a:pt x="13050" y="4620"/>
                      <a:pt x="12859" y="5989"/>
                    </a:cubicBezTo>
                    <a:cubicBezTo>
                      <a:pt x="12788" y="6525"/>
                      <a:pt x="12788" y="7073"/>
                      <a:pt x="12799" y="7597"/>
                    </a:cubicBezTo>
                    <a:cubicBezTo>
                      <a:pt x="12799" y="7966"/>
                      <a:pt x="12811" y="8311"/>
                      <a:pt x="12788" y="8668"/>
                    </a:cubicBezTo>
                    <a:cubicBezTo>
                      <a:pt x="12740" y="9335"/>
                      <a:pt x="12561" y="10228"/>
                      <a:pt x="11942" y="10728"/>
                    </a:cubicBezTo>
                    <a:cubicBezTo>
                      <a:pt x="11587" y="11012"/>
                      <a:pt x="11126" y="11156"/>
                      <a:pt x="10551" y="11156"/>
                    </a:cubicBezTo>
                    <a:cubicBezTo>
                      <a:pt x="10066" y="11156"/>
                      <a:pt x="9500" y="11054"/>
                      <a:pt x="8847" y="10847"/>
                    </a:cubicBezTo>
                    <a:lnTo>
                      <a:pt x="8466" y="10728"/>
                    </a:lnTo>
                    <a:cubicBezTo>
                      <a:pt x="7709" y="10479"/>
                      <a:pt x="6867" y="10211"/>
                      <a:pt x="6022" y="10211"/>
                    </a:cubicBezTo>
                    <a:cubicBezTo>
                      <a:pt x="5696" y="10211"/>
                      <a:pt x="5370" y="10251"/>
                      <a:pt x="5049" y="10347"/>
                    </a:cubicBezTo>
                    <a:cubicBezTo>
                      <a:pt x="3906" y="10681"/>
                      <a:pt x="3144" y="11597"/>
                      <a:pt x="2429" y="12466"/>
                    </a:cubicBezTo>
                    <a:cubicBezTo>
                      <a:pt x="1822" y="13217"/>
                      <a:pt x="1239" y="13919"/>
                      <a:pt x="465" y="14252"/>
                    </a:cubicBezTo>
                    <a:cubicBezTo>
                      <a:pt x="310" y="14336"/>
                      <a:pt x="167" y="14371"/>
                      <a:pt x="0" y="14407"/>
                    </a:cubicBezTo>
                    <a:lnTo>
                      <a:pt x="0" y="15288"/>
                    </a:lnTo>
                    <a:cubicBezTo>
                      <a:pt x="286" y="15241"/>
                      <a:pt x="536" y="15169"/>
                      <a:pt x="810" y="15050"/>
                    </a:cubicBezTo>
                    <a:cubicBezTo>
                      <a:pt x="1774" y="14610"/>
                      <a:pt x="2441" y="13812"/>
                      <a:pt x="3096" y="13026"/>
                    </a:cubicBezTo>
                    <a:cubicBezTo>
                      <a:pt x="3775" y="12205"/>
                      <a:pt x="4406" y="11431"/>
                      <a:pt x="5299" y="11181"/>
                    </a:cubicBezTo>
                    <a:cubicBezTo>
                      <a:pt x="5538" y="11109"/>
                      <a:pt x="5784" y="11079"/>
                      <a:pt x="6035" y="11079"/>
                    </a:cubicBezTo>
                    <a:cubicBezTo>
                      <a:pt x="6746" y="11079"/>
                      <a:pt x="7494" y="11321"/>
                      <a:pt x="8216" y="11550"/>
                    </a:cubicBezTo>
                    <a:lnTo>
                      <a:pt x="8608" y="11669"/>
                    </a:lnTo>
                    <a:cubicBezTo>
                      <a:pt x="9344" y="11897"/>
                      <a:pt x="9996" y="12011"/>
                      <a:pt x="10570" y="12011"/>
                    </a:cubicBezTo>
                    <a:cubicBezTo>
                      <a:pt x="11344" y="12011"/>
                      <a:pt x="11978" y="11805"/>
                      <a:pt x="12490" y="11395"/>
                    </a:cubicBezTo>
                    <a:cubicBezTo>
                      <a:pt x="13180" y="10847"/>
                      <a:pt x="13573" y="9930"/>
                      <a:pt x="13657" y="8740"/>
                    </a:cubicBezTo>
                    <a:cubicBezTo>
                      <a:pt x="13681" y="8347"/>
                      <a:pt x="13669" y="7966"/>
                      <a:pt x="13669" y="7585"/>
                    </a:cubicBezTo>
                    <a:cubicBezTo>
                      <a:pt x="13669" y="7085"/>
                      <a:pt x="13657" y="6597"/>
                      <a:pt x="13728" y="6120"/>
                    </a:cubicBezTo>
                    <a:cubicBezTo>
                      <a:pt x="13895" y="4966"/>
                      <a:pt x="14562" y="3870"/>
                      <a:pt x="15574" y="3108"/>
                    </a:cubicBezTo>
                    <a:cubicBezTo>
                      <a:pt x="15776" y="2941"/>
                      <a:pt x="16038" y="2799"/>
                      <a:pt x="16300" y="2632"/>
                    </a:cubicBezTo>
                    <a:cubicBezTo>
                      <a:pt x="17133" y="2144"/>
                      <a:pt x="18074" y="1572"/>
                      <a:pt x="18300" y="525"/>
                    </a:cubicBezTo>
                    <a:cubicBezTo>
                      <a:pt x="18324" y="405"/>
                      <a:pt x="18336" y="132"/>
                      <a:pt x="18336" y="24"/>
                    </a:cubicBezTo>
                    <a:cubicBezTo>
                      <a:pt x="18050" y="13"/>
                      <a:pt x="17776" y="13"/>
                      <a:pt x="174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9" name="Google Shape;2269;p24"/>
              <p:cNvSpPr/>
              <p:nvPr/>
            </p:nvSpPr>
            <p:spPr>
              <a:xfrm>
                <a:off x="-388750" y="1697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661F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0" name="Google Shape;2270;p24"/>
              <p:cNvSpPr/>
              <p:nvPr/>
            </p:nvSpPr>
            <p:spPr>
              <a:xfrm>
                <a:off x="-721825" y="1546150"/>
                <a:ext cx="310175" cy="259875"/>
              </a:xfrm>
              <a:custGeom>
                <a:avLst/>
                <a:gdLst/>
                <a:ahLst/>
                <a:cxnLst/>
                <a:rect l="l" t="t" r="r" b="b"/>
                <a:pathLst>
                  <a:path w="12407" h="10395" extrusionOk="0">
                    <a:moveTo>
                      <a:pt x="12311" y="1"/>
                    </a:moveTo>
                    <a:lnTo>
                      <a:pt x="0" y="13"/>
                    </a:lnTo>
                    <a:cubicBezTo>
                      <a:pt x="12" y="36"/>
                      <a:pt x="0" y="10395"/>
                      <a:pt x="0" y="10395"/>
                    </a:cubicBezTo>
                    <a:cubicBezTo>
                      <a:pt x="1084" y="10002"/>
                      <a:pt x="1715" y="8692"/>
                      <a:pt x="2858" y="8335"/>
                    </a:cubicBezTo>
                    <a:cubicBezTo>
                      <a:pt x="3069" y="8268"/>
                      <a:pt x="3285" y="8240"/>
                      <a:pt x="3505" y="8240"/>
                    </a:cubicBezTo>
                    <a:cubicBezTo>
                      <a:pt x="4567" y="8240"/>
                      <a:pt x="5705" y="8893"/>
                      <a:pt x="6721" y="8893"/>
                    </a:cubicBezTo>
                    <a:cubicBezTo>
                      <a:pt x="7056" y="8893"/>
                      <a:pt x="7378" y="8822"/>
                      <a:pt x="7680" y="8633"/>
                    </a:cubicBezTo>
                    <a:cubicBezTo>
                      <a:pt x="8656" y="8014"/>
                      <a:pt x="8632" y="6597"/>
                      <a:pt x="8501" y="5430"/>
                    </a:cubicBezTo>
                    <a:cubicBezTo>
                      <a:pt x="8359" y="4275"/>
                      <a:pt x="8382" y="2846"/>
                      <a:pt x="9406" y="2275"/>
                    </a:cubicBezTo>
                    <a:cubicBezTo>
                      <a:pt x="10025" y="1941"/>
                      <a:pt x="10835" y="2072"/>
                      <a:pt x="11478" y="1727"/>
                    </a:cubicBezTo>
                    <a:cubicBezTo>
                      <a:pt x="12026" y="1441"/>
                      <a:pt x="12407" y="703"/>
                      <a:pt x="123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1" name="Google Shape;2271;p24"/>
              <p:cNvSpPr/>
              <p:nvPr/>
            </p:nvSpPr>
            <p:spPr>
              <a:xfrm>
                <a:off x="-721525" y="1546150"/>
                <a:ext cx="318225" cy="272675"/>
              </a:xfrm>
              <a:custGeom>
                <a:avLst/>
                <a:gdLst/>
                <a:ahLst/>
                <a:cxnLst/>
                <a:rect l="l" t="t" r="r" b="b"/>
                <a:pathLst>
                  <a:path w="12729" h="10907" extrusionOk="0">
                    <a:moveTo>
                      <a:pt x="11883" y="1"/>
                    </a:moveTo>
                    <a:cubicBezTo>
                      <a:pt x="11942" y="453"/>
                      <a:pt x="11680" y="1144"/>
                      <a:pt x="11287" y="1358"/>
                    </a:cubicBezTo>
                    <a:cubicBezTo>
                      <a:pt x="11025" y="1489"/>
                      <a:pt x="10728" y="1537"/>
                      <a:pt x="10406" y="1584"/>
                    </a:cubicBezTo>
                    <a:cubicBezTo>
                      <a:pt x="10002" y="1644"/>
                      <a:pt x="9597" y="1703"/>
                      <a:pt x="9216" y="1906"/>
                    </a:cubicBezTo>
                    <a:cubicBezTo>
                      <a:pt x="7775" y="2715"/>
                      <a:pt x="8013" y="4799"/>
                      <a:pt x="8085" y="5477"/>
                    </a:cubicBezTo>
                    <a:cubicBezTo>
                      <a:pt x="8204" y="6525"/>
                      <a:pt x="8227" y="7787"/>
                      <a:pt x="7454" y="8275"/>
                    </a:cubicBezTo>
                    <a:cubicBezTo>
                      <a:pt x="7234" y="8417"/>
                      <a:pt x="6988" y="8473"/>
                      <a:pt x="6720" y="8473"/>
                    </a:cubicBezTo>
                    <a:cubicBezTo>
                      <a:pt x="6290" y="8473"/>
                      <a:pt x="5803" y="8330"/>
                      <a:pt x="5275" y="8168"/>
                    </a:cubicBezTo>
                    <a:cubicBezTo>
                      <a:pt x="4692" y="7994"/>
                      <a:pt x="4092" y="7819"/>
                      <a:pt x="3495" y="7819"/>
                    </a:cubicBezTo>
                    <a:cubicBezTo>
                      <a:pt x="3238" y="7819"/>
                      <a:pt x="2981" y="7851"/>
                      <a:pt x="2727" y="7930"/>
                    </a:cubicBezTo>
                    <a:cubicBezTo>
                      <a:pt x="2048" y="8144"/>
                      <a:pt x="1572" y="8645"/>
                      <a:pt x="1096" y="9121"/>
                    </a:cubicBezTo>
                    <a:cubicBezTo>
                      <a:pt x="750" y="9478"/>
                      <a:pt x="381" y="9811"/>
                      <a:pt x="0" y="9990"/>
                    </a:cubicBezTo>
                    <a:lnTo>
                      <a:pt x="0" y="10907"/>
                    </a:lnTo>
                    <a:cubicBezTo>
                      <a:pt x="703" y="10716"/>
                      <a:pt x="1227" y="10192"/>
                      <a:pt x="1703" y="9716"/>
                    </a:cubicBezTo>
                    <a:cubicBezTo>
                      <a:pt x="2120" y="9299"/>
                      <a:pt x="2501" y="8906"/>
                      <a:pt x="2977" y="8752"/>
                    </a:cubicBezTo>
                    <a:cubicBezTo>
                      <a:pt x="3146" y="8699"/>
                      <a:pt x="3323" y="8676"/>
                      <a:pt x="3506" y="8676"/>
                    </a:cubicBezTo>
                    <a:cubicBezTo>
                      <a:pt x="3978" y="8676"/>
                      <a:pt x="4489" y="8827"/>
                      <a:pt x="5013" y="8990"/>
                    </a:cubicBezTo>
                    <a:cubicBezTo>
                      <a:pt x="5558" y="9151"/>
                      <a:pt x="6140" y="9324"/>
                      <a:pt x="6713" y="9324"/>
                    </a:cubicBezTo>
                    <a:cubicBezTo>
                      <a:pt x="7116" y="9324"/>
                      <a:pt x="7515" y="9238"/>
                      <a:pt x="7894" y="9002"/>
                    </a:cubicBezTo>
                    <a:cubicBezTo>
                      <a:pt x="9073" y="8264"/>
                      <a:pt x="9049" y="6680"/>
                      <a:pt x="8906" y="5406"/>
                    </a:cubicBezTo>
                    <a:cubicBezTo>
                      <a:pt x="8739" y="3918"/>
                      <a:pt x="8966" y="3025"/>
                      <a:pt x="9585" y="2668"/>
                    </a:cubicBezTo>
                    <a:cubicBezTo>
                      <a:pt x="9835" y="2537"/>
                      <a:pt x="10156" y="2489"/>
                      <a:pt x="10502" y="2429"/>
                    </a:cubicBezTo>
                    <a:cubicBezTo>
                      <a:pt x="10883" y="2370"/>
                      <a:pt x="11264" y="2310"/>
                      <a:pt x="11645" y="2120"/>
                    </a:cubicBezTo>
                    <a:cubicBezTo>
                      <a:pt x="12359" y="1763"/>
                      <a:pt x="12728" y="775"/>
                      <a:pt x="126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7968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9090" y="-243573"/>
            <a:ext cx="12438599" cy="7317556"/>
            <a:chOff x="-81818" y="-182680"/>
            <a:chExt cx="9328949" cy="5488167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81818" y="-182680"/>
              <a:ext cx="9328949" cy="5488167"/>
              <a:chOff x="20825" y="-3600300"/>
              <a:chExt cx="7578350" cy="445830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5816200" y="407925"/>
                <a:ext cx="445900" cy="2503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0014" extrusionOk="0">
                    <a:moveTo>
                      <a:pt x="17836" y="0"/>
                    </a:moveTo>
                    <a:cubicBezTo>
                      <a:pt x="14312" y="565"/>
                      <a:pt x="10784" y="833"/>
                      <a:pt x="7257" y="833"/>
                    </a:cubicBezTo>
                    <a:cubicBezTo>
                      <a:pt x="4837" y="833"/>
                      <a:pt x="2418" y="707"/>
                      <a:pt x="0" y="465"/>
                    </a:cubicBezTo>
                    <a:lnTo>
                      <a:pt x="0" y="9740"/>
                    </a:lnTo>
                    <a:cubicBezTo>
                      <a:pt x="2419" y="9919"/>
                      <a:pt x="4840" y="10013"/>
                      <a:pt x="7261" y="10013"/>
                    </a:cubicBezTo>
                    <a:cubicBezTo>
                      <a:pt x="10786" y="10013"/>
                      <a:pt x="14313" y="9813"/>
                      <a:pt x="17836" y="9382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" name="Google Shape;12;p2"/>
              <p:cNvGrpSpPr/>
              <p:nvPr/>
            </p:nvGrpSpPr>
            <p:grpSpPr>
              <a:xfrm>
                <a:off x="20825" y="-3600300"/>
                <a:ext cx="7578350" cy="4458300"/>
                <a:chOff x="20825" y="-3600300"/>
                <a:chExt cx="7578350" cy="4458300"/>
              </a:xfrm>
            </p:grpSpPr>
            <p:sp>
              <p:nvSpPr>
                <p:cNvPr id="13" name="Google Shape;13;p2"/>
                <p:cNvSpPr/>
                <p:nvPr/>
              </p:nvSpPr>
              <p:spPr>
                <a:xfrm>
                  <a:off x="20825" y="-3600300"/>
                  <a:ext cx="445900" cy="44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7824" extrusionOk="0">
                      <a:moveTo>
                        <a:pt x="0" y="0"/>
                      </a:moveTo>
                      <a:lnTo>
                        <a:pt x="0" y="17824"/>
                      </a:lnTo>
                      <a:cubicBezTo>
                        <a:pt x="5942" y="14657"/>
                        <a:pt x="11895" y="12037"/>
                        <a:pt x="17836" y="9930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" name="Google Shape;14;p2"/>
                <p:cNvSpPr/>
                <p:nvPr/>
              </p:nvSpPr>
              <p:spPr>
                <a:xfrm>
                  <a:off x="466425" y="-3475300"/>
                  <a:ext cx="445900" cy="4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6622" extrusionOk="0">
                      <a:moveTo>
                        <a:pt x="17836" y="1"/>
                      </a:moveTo>
                      <a:cubicBezTo>
                        <a:pt x="11894" y="1203"/>
                        <a:pt x="5941" y="2822"/>
                        <a:pt x="0" y="4942"/>
                      </a:cubicBezTo>
                      <a:lnTo>
                        <a:pt x="0" y="16622"/>
                      </a:lnTo>
                      <a:cubicBezTo>
                        <a:pt x="5941" y="12859"/>
                        <a:pt x="11894" y="9966"/>
                        <a:pt x="17836" y="784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" name="Google Shape;15;p2"/>
                <p:cNvSpPr/>
                <p:nvPr/>
              </p:nvSpPr>
              <p:spPr>
                <a:xfrm>
                  <a:off x="20825" y="-3059775"/>
                  <a:ext cx="445900" cy="7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1886" extrusionOk="0">
                      <a:moveTo>
                        <a:pt x="17836" y="1"/>
                      </a:moveTo>
                      <a:cubicBezTo>
                        <a:pt x="11895" y="3775"/>
                        <a:pt x="5942" y="8407"/>
                        <a:pt x="0" y="14050"/>
                      </a:cubicBezTo>
                      <a:lnTo>
                        <a:pt x="0" y="31886"/>
                      </a:lnTo>
                      <a:cubicBezTo>
                        <a:pt x="5942" y="24480"/>
                        <a:pt x="11895" y="18384"/>
                        <a:pt x="17836" y="13443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" name="Google Shape;16;p2"/>
                <p:cNvSpPr/>
                <p:nvPr/>
              </p:nvSpPr>
              <p:spPr>
                <a:xfrm>
                  <a:off x="466425" y="-3011850"/>
                  <a:ext cx="445900" cy="66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6719" extrusionOk="0">
                      <a:moveTo>
                        <a:pt x="17836" y="1"/>
                      </a:moveTo>
                      <a:cubicBezTo>
                        <a:pt x="11894" y="2787"/>
                        <a:pt x="5941" y="6585"/>
                        <a:pt x="0" y="11526"/>
                      </a:cubicBezTo>
                      <a:lnTo>
                        <a:pt x="0" y="26718"/>
                      </a:lnTo>
                      <a:cubicBezTo>
                        <a:pt x="5941" y="21063"/>
                        <a:pt x="11894" y="16729"/>
                        <a:pt x="17836" y="13550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20825" y="-2343900"/>
                  <a:ext cx="445900" cy="9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8910" extrusionOk="0">
                      <a:moveTo>
                        <a:pt x="17836" y="0"/>
                      </a:moveTo>
                      <a:cubicBezTo>
                        <a:pt x="11895" y="5656"/>
                        <a:pt x="5942" y="12621"/>
                        <a:pt x="0" y="21074"/>
                      </a:cubicBezTo>
                      <a:lnTo>
                        <a:pt x="0" y="38910"/>
                      </a:lnTo>
                      <a:cubicBezTo>
                        <a:pt x="5942" y="30099"/>
                        <a:pt x="11895" y="22836"/>
                        <a:pt x="17836" y="16955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466425" y="-2263250"/>
                  <a:ext cx="445900" cy="8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2434" extrusionOk="0">
                      <a:moveTo>
                        <a:pt x="17836" y="1"/>
                      </a:moveTo>
                      <a:cubicBezTo>
                        <a:pt x="11894" y="3323"/>
                        <a:pt x="5941" y="7847"/>
                        <a:pt x="0" y="13729"/>
                      </a:cubicBezTo>
                      <a:lnTo>
                        <a:pt x="0" y="32433"/>
                      </a:lnTo>
                      <a:cubicBezTo>
                        <a:pt x="5941" y="26778"/>
                        <a:pt x="11894" y="22444"/>
                        <a:pt x="17836" y="1926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20825" y="-1452425"/>
                  <a:ext cx="445900" cy="9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8910" extrusionOk="0">
                      <a:moveTo>
                        <a:pt x="17836" y="0"/>
                      </a:moveTo>
                      <a:cubicBezTo>
                        <a:pt x="11895" y="5656"/>
                        <a:pt x="5942" y="12621"/>
                        <a:pt x="0" y="21074"/>
                      </a:cubicBezTo>
                      <a:lnTo>
                        <a:pt x="0" y="38910"/>
                      </a:lnTo>
                      <a:cubicBezTo>
                        <a:pt x="5942" y="31504"/>
                        <a:pt x="11895" y="25408"/>
                        <a:pt x="17836" y="2046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466425" y="-1228300"/>
                  <a:ext cx="445900" cy="8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3732" extrusionOk="0">
                      <a:moveTo>
                        <a:pt x="17836" y="1"/>
                      </a:moveTo>
                      <a:cubicBezTo>
                        <a:pt x="11894" y="2775"/>
                        <a:pt x="5941" y="6573"/>
                        <a:pt x="0" y="11514"/>
                      </a:cubicBezTo>
                      <a:lnTo>
                        <a:pt x="0" y="33731"/>
                      </a:lnTo>
                      <a:cubicBezTo>
                        <a:pt x="5941" y="29969"/>
                        <a:pt x="11894" y="27087"/>
                        <a:pt x="17836" y="24956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20825" y="-385025"/>
                  <a:ext cx="445900" cy="79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1885" extrusionOk="0">
                      <a:moveTo>
                        <a:pt x="17836" y="0"/>
                      </a:moveTo>
                      <a:cubicBezTo>
                        <a:pt x="11895" y="3774"/>
                        <a:pt x="5942" y="8418"/>
                        <a:pt x="0" y="14049"/>
                      </a:cubicBezTo>
                      <a:lnTo>
                        <a:pt x="0" y="31885"/>
                      </a:lnTo>
                      <a:cubicBezTo>
                        <a:pt x="5942" y="28718"/>
                        <a:pt x="11895" y="26098"/>
                        <a:pt x="17836" y="2397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466425" y="90925"/>
                  <a:ext cx="445900" cy="7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683" extrusionOk="0">
                      <a:moveTo>
                        <a:pt x="17836" y="0"/>
                      </a:moveTo>
                      <a:cubicBezTo>
                        <a:pt x="11894" y="1203"/>
                        <a:pt x="5941" y="2834"/>
                        <a:pt x="0" y="4941"/>
                      </a:cubicBezTo>
                      <a:lnTo>
                        <a:pt x="0" y="30682"/>
                      </a:lnTo>
                      <a:lnTo>
                        <a:pt x="17836" y="30682"/>
                      </a:ln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1358200" y="-3543150"/>
                  <a:ext cx="445600" cy="15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6347" extrusionOk="0">
                      <a:moveTo>
                        <a:pt x="10570" y="1"/>
                      </a:moveTo>
                      <a:cubicBezTo>
                        <a:pt x="7044" y="1"/>
                        <a:pt x="3518" y="112"/>
                        <a:pt x="0" y="345"/>
                      </a:cubicBezTo>
                      <a:lnTo>
                        <a:pt x="0" y="6346"/>
                      </a:lnTo>
                      <a:cubicBezTo>
                        <a:pt x="3516" y="5915"/>
                        <a:pt x="7039" y="5715"/>
                        <a:pt x="10564" y="5715"/>
                      </a:cubicBezTo>
                      <a:cubicBezTo>
                        <a:pt x="12984" y="5715"/>
                        <a:pt x="15405" y="5809"/>
                        <a:pt x="17824" y="5989"/>
                      </a:cubicBezTo>
                      <a:lnTo>
                        <a:pt x="17824" y="155"/>
                      </a:lnTo>
                      <a:cubicBezTo>
                        <a:pt x="15407" y="53"/>
                        <a:pt x="12989" y="1"/>
                        <a:pt x="1057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912300" y="-3384500"/>
                  <a:ext cx="445925" cy="3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4907" extrusionOk="0">
                      <a:moveTo>
                        <a:pt x="17836" y="0"/>
                      </a:moveTo>
                      <a:cubicBezTo>
                        <a:pt x="11895" y="714"/>
                        <a:pt x="5942" y="2084"/>
                        <a:pt x="1" y="4215"/>
                      </a:cubicBezTo>
                      <a:lnTo>
                        <a:pt x="1" y="14907"/>
                      </a:lnTo>
                      <a:cubicBezTo>
                        <a:pt x="5942" y="12109"/>
                        <a:pt x="11895" y="10323"/>
                        <a:pt x="17836" y="9370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1358200" y="-3170875"/>
                  <a:ext cx="445600" cy="33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13589" extrusionOk="0">
                      <a:moveTo>
                        <a:pt x="10501" y="0"/>
                      </a:moveTo>
                      <a:cubicBezTo>
                        <a:pt x="6997" y="0"/>
                        <a:pt x="3494" y="264"/>
                        <a:pt x="0" y="825"/>
                      </a:cubicBezTo>
                      <a:lnTo>
                        <a:pt x="0" y="13589"/>
                      </a:lnTo>
                      <a:cubicBezTo>
                        <a:pt x="3518" y="12953"/>
                        <a:pt x="7044" y="12652"/>
                        <a:pt x="10571" y="12652"/>
                      </a:cubicBezTo>
                      <a:cubicBezTo>
                        <a:pt x="12989" y="12652"/>
                        <a:pt x="15408" y="12794"/>
                        <a:pt x="17824" y="13065"/>
                      </a:cubicBezTo>
                      <a:lnTo>
                        <a:pt x="17824" y="373"/>
                      </a:lnTo>
                      <a:cubicBezTo>
                        <a:pt x="15384" y="128"/>
                        <a:pt x="12942" y="0"/>
                        <a:pt x="1050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912300" y="-2831175"/>
                  <a:ext cx="445925" cy="56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2718" extrusionOk="0">
                      <a:moveTo>
                        <a:pt x="17836" y="1"/>
                      </a:moveTo>
                      <a:cubicBezTo>
                        <a:pt x="11895" y="1084"/>
                        <a:pt x="5942" y="3132"/>
                        <a:pt x="1" y="6323"/>
                      </a:cubicBezTo>
                      <a:lnTo>
                        <a:pt x="1" y="22718"/>
                      </a:lnTo>
                      <a:cubicBezTo>
                        <a:pt x="5942" y="19408"/>
                        <a:pt x="11895" y="17277"/>
                        <a:pt x="17836" y="16146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1358200" y="-2452525"/>
                  <a:ext cx="445600" cy="51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0514" extrusionOk="0">
                      <a:moveTo>
                        <a:pt x="10586" y="1"/>
                      </a:moveTo>
                      <a:cubicBezTo>
                        <a:pt x="7054" y="1"/>
                        <a:pt x="3523" y="316"/>
                        <a:pt x="0" y="988"/>
                      </a:cubicBezTo>
                      <a:lnTo>
                        <a:pt x="0" y="20514"/>
                      </a:lnTo>
                      <a:cubicBezTo>
                        <a:pt x="3518" y="19878"/>
                        <a:pt x="7044" y="19578"/>
                        <a:pt x="10571" y="19578"/>
                      </a:cubicBezTo>
                      <a:cubicBezTo>
                        <a:pt x="12989" y="19578"/>
                        <a:pt x="15408" y="19719"/>
                        <a:pt x="17824" y="19990"/>
                      </a:cubicBezTo>
                      <a:lnTo>
                        <a:pt x="17824" y="428"/>
                      </a:lnTo>
                      <a:cubicBezTo>
                        <a:pt x="15412" y="148"/>
                        <a:pt x="12999" y="1"/>
                        <a:pt x="10586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912300" y="-1939700"/>
                  <a:ext cx="445925" cy="71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8445" extrusionOk="0">
                      <a:moveTo>
                        <a:pt x="17836" y="1"/>
                      </a:moveTo>
                      <a:cubicBezTo>
                        <a:pt x="11895" y="1084"/>
                        <a:pt x="5942" y="3132"/>
                        <a:pt x="1" y="6323"/>
                      </a:cubicBezTo>
                      <a:lnTo>
                        <a:pt x="1" y="28445"/>
                      </a:lnTo>
                      <a:cubicBezTo>
                        <a:pt x="5942" y="25635"/>
                        <a:pt x="11895" y="23849"/>
                        <a:pt x="17836" y="2289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1358200" y="-1387525"/>
                  <a:ext cx="445600" cy="67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7111" extrusionOk="0">
                      <a:moveTo>
                        <a:pt x="10568" y="1"/>
                      </a:moveTo>
                      <a:cubicBezTo>
                        <a:pt x="7042" y="1"/>
                        <a:pt x="3517" y="268"/>
                        <a:pt x="0" y="833"/>
                      </a:cubicBezTo>
                      <a:lnTo>
                        <a:pt x="0" y="27110"/>
                      </a:lnTo>
                      <a:cubicBezTo>
                        <a:pt x="3516" y="26680"/>
                        <a:pt x="7039" y="26479"/>
                        <a:pt x="10564" y="26479"/>
                      </a:cubicBezTo>
                      <a:cubicBezTo>
                        <a:pt x="12984" y="26479"/>
                        <a:pt x="15405" y="26574"/>
                        <a:pt x="17824" y="26753"/>
                      </a:cubicBezTo>
                      <a:lnTo>
                        <a:pt x="17824" y="369"/>
                      </a:lnTo>
                      <a:cubicBezTo>
                        <a:pt x="15406" y="127"/>
                        <a:pt x="12987" y="1"/>
                        <a:pt x="10568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912300" y="-710075"/>
                  <a:ext cx="445925" cy="80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2029" extrusionOk="0">
                      <a:moveTo>
                        <a:pt x="17836" y="0"/>
                      </a:moveTo>
                      <a:cubicBezTo>
                        <a:pt x="11895" y="715"/>
                        <a:pt x="5942" y="2084"/>
                        <a:pt x="1" y="4215"/>
                      </a:cubicBezTo>
                      <a:lnTo>
                        <a:pt x="1" y="32028"/>
                      </a:lnTo>
                      <a:cubicBezTo>
                        <a:pt x="5942" y="30838"/>
                        <a:pt x="11895" y="30064"/>
                        <a:pt x="17836" y="2965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1358200" y="23075"/>
                  <a:ext cx="445600" cy="83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3397" extrusionOk="0">
                      <a:moveTo>
                        <a:pt x="10570" y="0"/>
                      </a:moveTo>
                      <a:cubicBezTo>
                        <a:pt x="7044" y="0"/>
                        <a:pt x="3518" y="112"/>
                        <a:pt x="0" y="345"/>
                      </a:cubicBezTo>
                      <a:lnTo>
                        <a:pt x="0" y="33396"/>
                      </a:lnTo>
                      <a:lnTo>
                        <a:pt x="17824" y="33396"/>
                      </a:lnTo>
                      <a:lnTo>
                        <a:pt x="17824" y="154"/>
                      </a:lnTo>
                      <a:cubicBezTo>
                        <a:pt x="15407" y="53"/>
                        <a:pt x="12989" y="0"/>
                        <a:pt x="1057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2249975" y="-3500000"/>
                  <a:ext cx="445600" cy="30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12348" extrusionOk="0">
                      <a:moveTo>
                        <a:pt x="0" y="0"/>
                      </a:moveTo>
                      <a:lnTo>
                        <a:pt x="0" y="7073"/>
                      </a:lnTo>
                      <a:cubicBezTo>
                        <a:pt x="5942" y="8466"/>
                        <a:pt x="11895" y="10264"/>
                        <a:pt x="17824" y="12347"/>
                      </a:cubicBezTo>
                      <a:lnTo>
                        <a:pt x="17824" y="2965"/>
                      </a:lnTo>
                      <a:cubicBezTo>
                        <a:pt x="11895" y="1786"/>
                        <a:pt x="5942" y="77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1803775" y="-3393450"/>
                  <a:ext cx="445925" cy="32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2967" extrusionOk="0">
                      <a:moveTo>
                        <a:pt x="1" y="1"/>
                      </a:moveTo>
                      <a:lnTo>
                        <a:pt x="1" y="9276"/>
                      </a:lnTo>
                      <a:cubicBezTo>
                        <a:pt x="5942" y="9871"/>
                        <a:pt x="11895" y="11145"/>
                        <a:pt x="17836" y="12967"/>
                      </a:cubicBezTo>
                      <a:lnTo>
                        <a:pt x="17836" y="2811"/>
                      </a:lnTo>
                      <a:cubicBezTo>
                        <a:pt x="11895" y="1430"/>
                        <a:pt x="5942" y="453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2249975" y="-3069300"/>
                  <a:ext cx="445600" cy="52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1111" extrusionOk="0">
                      <a:moveTo>
                        <a:pt x="0" y="1"/>
                      </a:moveTo>
                      <a:lnTo>
                        <a:pt x="0" y="13217"/>
                      </a:lnTo>
                      <a:cubicBezTo>
                        <a:pt x="5942" y="15300"/>
                        <a:pt x="11895" y="17991"/>
                        <a:pt x="17824" y="21110"/>
                      </a:cubicBezTo>
                      <a:lnTo>
                        <a:pt x="17824" y="6918"/>
                      </a:lnTo>
                      <a:cubicBezTo>
                        <a:pt x="11895" y="4168"/>
                        <a:pt x="5942" y="181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" name="Google Shape;35;p2"/>
                <p:cNvSpPr/>
                <p:nvPr/>
              </p:nvSpPr>
              <p:spPr>
                <a:xfrm>
                  <a:off x="1803775" y="-2844275"/>
                  <a:ext cx="445925" cy="51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0504" extrusionOk="0">
                      <a:moveTo>
                        <a:pt x="1" y="1"/>
                      </a:moveTo>
                      <a:lnTo>
                        <a:pt x="1" y="16122"/>
                      </a:lnTo>
                      <a:cubicBezTo>
                        <a:pt x="5942" y="16812"/>
                        <a:pt x="11895" y="18348"/>
                        <a:pt x="17836" y="20503"/>
                      </a:cubicBezTo>
                      <a:lnTo>
                        <a:pt x="17836" y="4216"/>
                      </a:lnTo>
                      <a:cubicBezTo>
                        <a:pt x="11895" y="2144"/>
                        <a:pt x="5942" y="66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" name="Google Shape;36;p2"/>
                <p:cNvSpPr/>
                <p:nvPr/>
              </p:nvSpPr>
              <p:spPr>
                <a:xfrm>
                  <a:off x="2249975" y="-2331700"/>
                  <a:ext cx="445600" cy="68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7266" extrusionOk="0">
                      <a:moveTo>
                        <a:pt x="0" y="0"/>
                      </a:moveTo>
                      <a:lnTo>
                        <a:pt x="0" y="19372"/>
                      </a:lnTo>
                      <a:cubicBezTo>
                        <a:pt x="5942" y="21455"/>
                        <a:pt x="11895" y="24146"/>
                        <a:pt x="17824" y="27266"/>
                      </a:cubicBezTo>
                      <a:lnTo>
                        <a:pt x="17824" y="8239"/>
                      </a:lnTo>
                      <a:cubicBezTo>
                        <a:pt x="11895" y="4977"/>
                        <a:pt x="5942" y="2167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" name="Google Shape;37;p2"/>
                <p:cNvSpPr/>
                <p:nvPr/>
              </p:nvSpPr>
              <p:spPr>
                <a:xfrm>
                  <a:off x="1803775" y="-1952800"/>
                  <a:ext cx="445925" cy="66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6659" extrusionOk="0">
                      <a:moveTo>
                        <a:pt x="1" y="1"/>
                      </a:moveTo>
                      <a:lnTo>
                        <a:pt x="1" y="22968"/>
                      </a:lnTo>
                      <a:cubicBezTo>
                        <a:pt x="5942" y="23563"/>
                        <a:pt x="11895" y="24837"/>
                        <a:pt x="17836" y="26659"/>
                      </a:cubicBezTo>
                      <a:lnTo>
                        <a:pt x="17836" y="4216"/>
                      </a:lnTo>
                      <a:cubicBezTo>
                        <a:pt x="11895" y="2144"/>
                        <a:pt x="5942" y="66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" name="Google Shape;38;p2"/>
                <p:cNvSpPr/>
                <p:nvPr/>
              </p:nvSpPr>
              <p:spPr>
                <a:xfrm>
                  <a:off x="2249975" y="-1286050"/>
                  <a:ext cx="445600" cy="76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0779" extrusionOk="0">
                      <a:moveTo>
                        <a:pt x="0" y="1"/>
                      </a:moveTo>
                      <a:lnTo>
                        <a:pt x="0" y="25516"/>
                      </a:lnTo>
                      <a:cubicBezTo>
                        <a:pt x="5942" y="26897"/>
                        <a:pt x="11895" y="28695"/>
                        <a:pt x="17824" y="30778"/>
                      </a:cubicBezTo>
                      <a:lnTo>
                        <a:pt x="17824" y="6918"/>
                      </a:lnTo>
                      <a:cubicBezTo>
                        <a:pt x="11895" y="4168"/>
                        <a:pt x="5942" y="1823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" name="Google Shape;39;p2"/>
                <p:cNvSpPr/>
                <p:nvPr/>
              </p:nvSpPr>
              <p:spPr>
                <a:xfrm>
                  <a:off x="1803775" y="-718700"/>
                  <a:ext cx="445925" cy="78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1385" extrusionOk="0">
                      <a:moveTo>
                        <a:pt x="1" y="0"/>
                      </a:moveTo>
                      <a:lnTo>
                        <a:pt x="1" y="29813"/>
                      </a:lnTo>
                      <a:cubicBezTo>
                        <a:pt x="5942" y="30063"/>
                        <a:pt x="11895" y="30611"/>
                        <a:pt x="17836" y="31385"/>
                      </a:cubicBezTo>
                      <a:lnTo>
                        <a:pt x="17836" y="2810"/>
                      </a:lnTo>
                      <a:cubicBezTo>
                        <a:pt x="11895" y="1429"/>
                        <a:pt x="5942" y="453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" name="Google Shape;40;p2"/>
                <p:cNvSpPr/>
                <p:nvPr/>
              </p:nvSpPr>
              <p:spPr>
                <a:xfrm>
                  <a:off x="2249975" y="66500"/>
                  <a:ext cx="445600" cy="7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1660" extrusionOk="0">
                      <a:moveTo>
                        <a:pt x="0" y="1"/>
                      </a:moveTo>
                      <a:lnTo>
                        <a:pt x="0" y="31659"/>
                      </a:lnTo>
                      <a:lnTo>
                        <a:pt x="17824" y="31659"/>
                      </a:lnTo>
                      <a:lnTo>
                        <a:pt x="17824" y="2954"/>
                      </a:lnTo>
                      <a:cubicBezTo>
                        <a:pt x="11895" y="1787"/>
                        <a:pt x="5942" y="775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" name="Google Shape;41;p2"/>
                <p:cNvSpPr/>
                <p:nvPr/>
              </p:nvSpPr>
              <p:spPr>
                <a:xfrm>
                  <a:off x="2695575" y="-3600025"/>
                  <a:ext cx="445900" cy="2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0908" extrusionOk="0">
                      <a:moveTo>
                        <a:pt x="0" y="1"/>
                      </a:moveTo>
                      <a:lnTo>
                        <a:pt x="0" y="6966"/>
                      </a:lnTo>
                      <a:cubicBezTo>
                        <a:pt x="5941" y="8133"/>
                        <a:pt x="11894" y="9466"/>
                        <a:pt x="17836" y="1090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" name="Google Shape;42;p2"/>
                <p:cNvSpPr/>
                <p:nvPr/>
              </p:nvSpPr>
              <p:spPr>
                <a:xfrm>
                  <a:off x="3141450" y="-3327650"/>
                  <a:ext cx="445625" cy="51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0539" extrusionOk="0">
                      <a:moveTo>
                        <a:pt x="1" y="0"/>
                      </a:moveTo>
                      <a:lnTo>
                        <a:pt x="1" y="12454"/>
                      </a:lnTo>
                      <a:cubicBezTo>
                        <a:pt x="5942" y="15014"/>
                        <a:pt x="11895" y="17752"/>
                        <a:pt x="17824" y="20538"/>
                      </a:cubicBezTo>
                      <a:lnTo>
                        <a:pt x="17824" y="4536"/>
                      </a:lnTo>
                      <a:cubicBezTo>
                        <a:pt x="11895" y="2977"/>
                        <a:pt x="5942" y="1441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" name="Google Shape;43;p2"/>
                <p:cNvSpPr/>
                <p:nvPr/>
              </p:nvSpPr>
              <p:spPr>
                <a:xfrm>
                  <a:off x="2695575" y="-3191325"/>
                  <a:ext cx="445900" cy="52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1015" extrusionOk="0">
                      <a:moveTo>
                        <a:pt x="0" y="0"/>
                      </a:moveTo>
                      <a:lnTo>
                        <a:pt x="0" y="11799"/>
                      </a:lnTo>
                      <a:cubicBezTo>
                        <a:pt x="5941" y="14538"/>
                        <a:pt x="11894" y="17657"/>
                        <a:pt x="17836" y="21015"/>
                      </a:cubicBezTo>
                      <a:lnTo>
                        <a:pt x="17836" y="7025"/>
                      </a:lnTo>
                      <a:cubicBezTo>
                        <a:pt x="11894" y="4465"/>
                        <a:pt x="5941" y="208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" name="Google Shape;44;p2"/>
                <p:cNvSpPr/>
                <p:nvPr/>
              </p:nvSpPr>
              <p:spPr>
                <a:xfrm>
                  <a:off x="3141450" y="-2665975"/>
                  <a:ext cx="445625" cy="69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7635" extrusionOk="0">
                      <a:moveTo>
                        <a:pt x="1" y="1"/>
                      </a:moveTo>
                      <a:lnTo>
                        <a:pt x="1" y="15514"/>
                      </a:lnTo>
                      <a:cubicBezTo>
                        <a:pt x="5942" y="19348"/>
                        <a:pt x="11895" y="23456"/>
                        <a:pt x="17824" y="27635"/>
                      </a:cubicBezTo>
                      <a:lnTo>
                        <a:pt x="17824" y="10597"/>
                      </a:lnTo>
                      <a:cubicBezTo>
                        <a:pt x="11895" y="6930"/>
                        <a:pt x="5942" y="3346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" name="Google Shape;45;p2"/>
                <p:cNvSpPr/>
                <p:nvPr/>
              </p:nvSpPr>
              <p:spPr>
                <a:xfrm>
                  <a:off x="2695575" y="-2541550"/>
                  <a:ext cx="445900" cy="69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7600" extrusionOk="0">
                      <a:moveTo>
                        <a:pt x="0" y="0"/>
                      </a:moveTo>
                      <a:lnTo>
                        <a:pt x="0" y="16633"/>
                      </a:lnTo>
                      <a:cubicBezTo>
                        <a:pt x="5941" y="19884"/>
                        <a:pt x="11894" y="23610"/>
                        <a:pt x="17836" y="27599"/>
                      </a:cubicBezTo>
                      <a:lnTo>
                        <a:pt x="17836" y="10537"/>
                      </a:lnTo>
                      <a:cubicBezTo>
                        <a:pt x="11894" y="6704"/>
                        <a:pt x="5941" y="3132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" name="Google Shape;46;p2"/>
                <p:cNvSpPr/>
                <p:nvPr/>
              </p:nvSpPr>
              <p:spPr>
                <a:xfrm>
                  <a:off x="3141450" y="-1851575"/>
                  <a:ext cx="445625" cy="76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719" extrusionOk="0">
                      <a:moveTo>
                        <a:pt x="1" y="0"/>
                      </a:moveTo>
                      <a:lnTo>
                        <a:pt x="1" y="18610"/>
                      </a:lnTo>
                      <a:cubicBezTo>
                        <a:pt x="5942" y="22431"/>
                        <a:pt x="11895" y="26539"/>
                        <a:pt x="17824" y="30718"/>
                      </a:cubicBezTo>
                      <a:lnTo>
                        <a:pt x="17824" y="12621"/>
                      </a:lnTo>
                      <a:cubicBezTo>
                        <a:pt x="11895" y="8263"/>
                        <a:pt x="5942" y="398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" name="Google Shape;47;p2"/>
                <p:cNvSpPr/>
                <p:nvPr/>
              </p:nvSpPr>
              <p:spPr>
                <a:xfrm>
                  <a:off x="2695575" y="-1650075"/>
                  <a:ext cx="445900" cy="7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683" extrusionOk="0">
                      <a:moveTo>
                        <a:pt x="0" y="1"/>
                      </a:moveTo>
                      <a:lnTo>
                        <a:pt x="0" y="21468"/>
                      </a:lnTo>
                      <a:cubicBezTo>
                        <a:pt x="5941" y="24206"/>
                        <a:pt x="11894" y="27325"/>
                        <a:pt x="17836" y="30683"/>
                      </a:cubicBezTo>
                      <a:lnTo>
                        <a:pt x="17836" y="10538"/>
                      </a:lnTo>
                      <a:cubicBezTo>
                        <a:pt x="11894" y="6704"/>
                        <a:pt x="5941" y="3132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3141450" y="-883025"/>
                  <a:ext cx="445625" cy="74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743" extrusionOk="0">
                      <a:moveTo>
                        <a:pt x="1" y="1"/>
                      </a:moveTo>
                      <a:lnTo>
                        <a:pt x="1" y="21670"/>
                      </a:lnTo>
                      <a:cubicBezTo>
                        <a:pt x="5942" y="24230"/>
                        <a:pt x="11895" y="26969"/>
                        <a:pt x="17824" y="29743"/>
                      </a:cubicBezTo>
                      <a:lnTo>
                        <a:pt x="17824" y="10597"/>
                      </a:lnTo>
                      <a:cubicBezTo>
                        <a:pt x="11895" y="6930"/>
                        <a:pt x="5942" y="3347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2695575" y="-516600"/>
                  <a:ext cx="445900" cy="7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231" extrusionOk="0">
                      <a:moveTo>
                        <a:pt x="0" y="0"/>
                      </a:moveTo>
                      <a:lnTo>
                        <a:pt x="0" y="26278"/>
                      </a:lnTo>
                      <a:cubicBezTo>
                        <a:pt x="5941" y="27444"/>
                        <a:pt x="11894" y="28778"/>
                        <a:pt x="17836" y="30230"/>
                      </a:cubicBezTo>
                      <a:lnTo>
                        <a:pt x="17836" y="7025"/>
                      </a:lnTo>
                      <a:cubicBezTo>
                        <a:pt x="11894" y="4465"/>
                        <a:pt x="5941" y="208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" name="Google Shape;50;p2"/>
                <p:cNvSpPr/>
                <p:nvPr/>
              </p:nvSpPr>
              <p:spPr>
                <a:xfrm>
                  <a:off x="3141450" y="239150"/>
                  <a:ext cx="445625" cy="61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4754" extrusionOk="0">
                      <a:moveTo>
                        <a:pt x="1" y="0"/>
                      </a:moveTo>
                      <a:lnTo>
                        <a:pt x="1" y="24753"/>
                      </a:lnTo>
                      <a:lnTo>
                        <a:pt x="17824" y="24753"/>
                      </a:lnTo>
                      <a:lnTo>
                        <a:pt x="17824" y="4537"/>
                      </a:lnTo>
                      <a:cubicBezTo>
                        <a:pt x="11895" y="2977"/>
                        <a:pt x="5942" y="1441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" name="Google Shape;51;p2"/>
                <p:cNvSpPr/>
                <p:nvPr/>
              </p:nvSpPr>
              <p:spPr>
                <a:xfrm>
                  <a:off x="3587050" y="-3600300"/>
                  <a:ext cx="445900" cy="50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0205" extrusionOk="0">
                      <a:moveTo>
                        <a:pt x="0" y="0"/>
                      </a:moveTo>
                      <a:lnTo>
                        <a:pt x="0" y="15466"/>
                      </a:lnTo>
                      <a:cubicBezTo>
                        <a:pt x="5941" y="17038"/>
                        <a:pt x="11895" y="18645"/>
                        <a:pt x="17836" y="20205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>
                  <a:off x="4032925" y="-3094900"/>
                  <a:ext cx="445625" cy="6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7755" extrusionOk="0">
                      <a:moveTo>
                        <a:pt x="1" y="1"/>
                      </a:moveTo>
                      <a:lnTo>
                        <a:pt x="1" y="19670"/>
                      </a:lnTo>
                      <a:cubicBezTo>
                        <a:pt x="5942" y="22468"/>
                        <a:pt x="11895" y="25194"/>
                        <a:pt x="17824" y="27754"/>
                      </a:cubicBezTo>
                      <a:lnTo>
                        <a:pt x="17824" y="4537"/>
                      </a:lnTo>
                      <a:cubicBezTo>
                        <a:pt x="11895" y="3108"/>
                        <a:pt x="5942" y="1560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3587050" y="-2814200"/>
                  <a:ext cx="445900" cy="68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7576" extrusionOk="0">
                      <a:moveTo>
                        <a:pt x="0" y="0"/>
                      </a:moveTo>
                      <a:lnTo>
                        <a:pt x="0" y="16526"/>
                      </a:lnTo>
                      <a:cubicBezTo>
                        <a:pt x="5941" y="20181"/>
                        <a:pt x="11895" y="23920"/>
                        <a:pt x="17836" y="27575"/>
                      </a:cubicBezTo>
                      <a:lnTo>
                        <a:pt x="17836" y="8430"/>
                      </a:lnTo>
                      <a:cubicBezTo>
                        <a:pt x="11895" y="5644"/>
                        <a:pt x="5941" y="2786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4032925" y="-2124250"/>
                  <a:ext cx="445625" cy="7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731" extrusionOk="0">
                      <a:moveTo>
                        <a:pt x="1" y="1"/>
                      </a:moveTo>
                      <a:lnTo>
                        <a:pt x="1" y="18610"/>
                      </a:lnTo>
                      <a:cubicBezTo>
                        <a:pt x="5942" y="22801"/>
                        <a:pt x="11895" y="26897"/>
                        <a:pt x="17824" y="30731"/>
                      </a:cubicBezTo>
                      <a:lnTo>
                        <a:pt x="17824" y="10598"/>
                      </a:lnTo>
                      <a:cubicBezTo>
                        <a:pt x="11895" y="7240"/>
                        <a:pt x="5942" y="3656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3587050" y="-1974825"/>
                  <a:ext cx="445900" cy="7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743" extrusionOk="0">
                      <a:moveTo>
                        <a:pt x="0" y="1"/>
                      </a:moveTo>
                      <a:lnTo>
                        <a:pt x="0" y="17563"/>
                      </a:lnTo>
                      <a:cubicBezTo>
                        <a:pt x="5941" y="21920"/>
                        <a:pt x="11895" y="26373"/>
                        <a:pt x="17836" y="30743"/>
                      </a:cubicBezTo>
                      <a:lnTo>
                        <a:pt x="17836" y="12657"/>
                      </a:lnTo>
                      <a:cubicBezTo>
                        <a:pt x="11895" y="8454"/>
                        <a:pt x="5941" y="418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" name="Google Shape;56;p2"/>
                <p:cNvSpPr/>
                <p:nvPr/>
              </p:nvSpPr>
              <p:spPr>
                <a:xfrm>
                  <a:off x="4032925" y="-1206275"/>
                  <a:ext cx="445625" cy="74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672" extrusionOk="0">
                      <a:moveTo>
                        <a:pt x="1" y="1"/>
                      </a:moveTo>
                      <a:lnTo>
                        <a:pt x="1" y="17562"/>
                      </a:lnTo>
                      <a:cubicBezTo>
                        <a:pt x="5942" y="21742"/>
                        <a:pt x="11895" y="25825"/>
                        <a:pt x="17824" y="29671"/>
                      </a:cubicBezTo>
                      <a:lnTo>
                        <a:pt x="17824" y="12621"/>
                      </a:lnTo>
                      <a:cubicBezTo>
                        <a:pt x="11895" y="8633"/>
                        <a:pt x="5942" y="435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" name="Google Shape;57;p2"/>
                <p:cNvSpPr/>
                <p:nvPr/>
              </p:nvSpPr>
              <p:spPr>
                <a:xfrm>
                  <a:off x="3587050" y="-1083325"/>
                  <a:ext cx="445900" cy="7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9683" extrusionOk="0">
                      <a:moveTo>
                        <a:pt x="0" y="0"/>
                      </a:moveTo>
                      <a:lnTo>
                        <a:pt x="0" y="18621"/>
                      </a:lnTo>
                      <a:cubicBezTo>
                        <a:pt x="5941" y="22277"/>
                        <a:pt x="11895" y="26015"/>
                        <a:pt x="17836" y="29682"/>
                      </a:cubicBezTo>
                      <a:lnTo>
                        <a:pt x="17836" y="12656"/>
                      </a:lnTo>
                      <a:cubicBezTo>
                        <a:pt x="11895" y="8453"/>
                        <a:pt x="5941" y="4179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" name="Google Shape;58;p2"/>
                <p:cNvSpPr/>
                <p:nvPr/>
              </p:nvSpPr>
              <p:spPr>
                <a:xfrm>
                  <a:off x="4032925" y="-341575"/>
                  <a:ext cx="445625" cy="6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4599" extrusionOk="0">
                      <a:moveTo>
                        <a:pt x="1" y="0"/>
                      </a:moveTo>
                      <a:lnTo>
                        <a:pt x="1" y="16514"/>
                      </a:lnTo>
                      <a:cubicBezTo>
                        <a:pt x="5942" y="19312"/>
                        <a:pt x="11895" y="22039"/>
                        <a:pt x="17824" y="24599"/>
                      </a:cubicBezTo>
                      <a:lnTo>
                        <a:pt x="17824" y="10585"/>
                      </a:lnTo>
                      <a:cubicBezTo>
                        <a:pt x="11895" y="7239"/>
                        <a:pt x="5942" y="3656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" name="Google Shape;59;p2"/>
                <p:cNvSpPr/>
                <p:nvPr/>
              </p:nvSpPr>
              <p:spPr>
                <a:xfrm>
                  <a:off x="3587050" y="-139475"/>
                  <a:ext cx="445900" cy="6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4433" extrusionOk="0">
                      <a:moveTo>
                        <a:pt x="0" y="1"/>
                      </a:moveTo>
                      <a:lnTo>
                        <a:pt x="0" y="19682"/>
                      </a:lnTo>
                      <a:cubicBezTo>
                        <a:pt x="5941" y="21253"/>
                        <a:pt x="11895" y="22861"/>
                        <a:pt x="17836" y="24432"/>
                      </a:cubicBezTo>
                      <a:lnTo>
                        <a:pt x="17836" y="8430"/>
                      </a:lnTo>
                      <a:cubicBezTo>
                        <a:pt x="11895" y="5644"/>
                        <a:pt x="5941" y="2787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>
                  <a:off x="4032925" y="471325"/>
                  <a:ext cx="44562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5467" extrusionOk="0">
                      <a:moveTo>
                        <a:pt x="1" y="0"/>
                      </a:moveTo>
                      <a:lnTo>
                        <a:pt x="1" y="15466"/>
                      </a:lnTo>
                      <a:lnTo>
                        <a:pt x="17824" y="15466"/>
                      </a:lnTo>
                      <a:lnTo>
                        <a:pt x="17824" y="4537"/>
                      </a:lnTo>
                      <a:cubicBezTo>
                        <a:pt x="11895" y="3108"/>
                        <a:pt x="5942" y="1560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>
                  <a:off x="4478525" y="-3600025"/>
                  <a:ext cx="445900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8695" extrusionOk="0">
                      <a:moveTo>
                        <a:pt x="0" y="1"/>
                      </a:moveTo>
                      <a:lnTo>
                        <a:pt x="0" y="24754"/>
                      </a:lnTo>
                      <a:cubicBezTo>
                        <a:pt x="5942" y="26183"/>
                        <a:pt x="11895" y="27516"/>
                        <a:pt x="17836" y="2869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4924700" y="-2882675"/>
                  <a:ext cx="445925" cy="78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1553" extrusionOk="0">
                      <a:moveTo>
                        <a:pt x="1" y="1"/>
                      </a:moveTo>
                      <a:lnTo>
                        <a:pt x="1" y="26290"/>
                      </a:lnTo>
                      <a:cubicBezTo>
                        <a:pt x="5942" y="28373"/>
                        <a:pt x="11895" y="30171"/>
                        <a:pt x="17836" y="31552"/>
                      </a:cubicBezTo>
                      <a:lnTo>
                        <a:pt x="17836" y="2966"/>
                      </a:lnTo>
                      <a:cubicBezTo>
                        <a:pt x="11895" y="2192"/>
                        <a:pt x="5942" y="1180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4478525" y="-2401050"/>
                  <a:ext cx="445900" cy="77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874" extrusionOk="0">
                      <a:moveTo>
                        <a:pt x="0" y="0"/>
                      </a:moveTo>
                      <a:lnTo>
                        <a:pt x="0" y="21670"/>
                      </a:lnTo>
                      <a:cubicBezTo>
                        <a:pt x="5942" y="25015"/>
                        <a:pt x="11895" y="28135"/>
                        <a:pt x="17836" y="30873"/>
                      </a:cubicBezTo>
                      <a:lnTo>
                        <a:pt x="17836" y="7025"/>
                      </a:lnTo>
                      <a:cubicBezTo>
                        <a:pt x="11895" y="4941"/>
                        <a:pt x="5942" y="2560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4924700" y="-1629225"/>
                  <a:ext cx="445925" cy="7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9373" extrusionOk="0">
                      <a:moveTo>
                        <a:pt x="1" y="0"/>
                      </a:moveTo>
                      <a:lnTo>
                        <a:pt x="1" y="21467"/>
                      </a:lnTo>
                      <a:cubicBezTo>
                        <a:pt x="5942" y="24586"/>
                        <a:pt x="11895" y="27289"/>
                        <a:pt x="17836" y="29373"/>
                      </a:cubicBezTo>
                      <a:lnTo>
                        <a:pt x="17836" y="6929"/>
                      </a:lnTo>
                      <a:cubicBezTo>
                        <a:pt x="11895" y="5096"/>
                        <a:pt x="5942" y="2738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4478525" y="-1356000"/>
                  <a:ext cx="445900" cy="73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9576" extrusionOk="0">
                      <a:moveTo>
                        <a:pt x="0" y="1"/>
                      </a:moveTo>
                      <a:lnTo>
                        <a:pt x="0" y="18598"/>
                      </a:lnTo>
                      <a:cubicBezTo>
                        <a:pt x="5942" y="22587"/>
                        <a:pt x="11895" y="26314"/>
                        <a:pt x="17836" y="29576"/>
                      </a:cubicBezTo>
                      <a:lnTo>
                        <a:pt x="17836" y="10538"/>
                      </a:lnTo>
                      <a:cubicBezTo>
                        <a:pt x="11895" y="7407"/>
                        <a:pt x="5942" y="3835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4924700" y="-616600"/>
                  <a:ext cx="445925" cy="6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4527" extrusionOk="0">
                      <a:moveTo>
                        <a:pt x="1" y="0"/>
                      </a:moveTo>
                      <a:lnTo>
                        <a:pt x="1" y="16621"/>
                      </a:lnTo>
                      <a:cubicBezTo>
                        <a:pt x="5942" y="19741"/>
                        <a:pt x="11895" y="22443"/>
                        <a:pt x="17836" y="24527"/>
                      </a:cubicBezTo>
                      <a:lnTo>
                        <a:pt x="17836" y="8227"/>
                      </a:lnTo>
                      <a:cubicBezTo>
                        <a:pt x="11895" y="6072"/>
                        <a:pt x="5942" y="3250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4478525" y="-464225"/>
                  <a:ext cx="445900" cy="6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4743" extrusionOk="0">
                      <a:moveTo>
                        <a:pt x="0" y="1"/>
                      </a:moveTo>
                      <a:lnTo>
                        <a:pt x="0" y="15527"/>
                      </a:lnTo>
                      <a:cubicBezTo>
                        <a:pt x="5942" y="18872"/>
                        <a:pt x="11895" y="22004"/>
                        <a:pt x="17836" y="24742"/>
                      </a:cubicBezTo>
                      <a:lnTo>
                        <a:pt x="17836" y="10538"/>
                      </a:lnTo>
                      <a:cubicBezTo>
                        <a:pt x="11895" y="7419"/>
                        <a:pt x="5942" y="3847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4924700" y="153725"/>
                  <a:ext cx="445925" cy="42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7074" extrusionOk="0">
                      <a:moveTo>
                        <a:pt x="1" y="0"/>
                      </a:moveTo>
                      <a:lnTo>
                        <a:pt x="1" y="11811"/>
                      </a:lnTo>
                      <a:cubicBezTo>
                        <a:pt x="5942" y="13895"/>
                        <a:pt x="11895" y="15693"/>
                        <a:pt x="17836" y="17074"/>
                      </a:cubicBezTo>
                      <a:lnTo>
                        <a:pt x="17836" y="6930"/>
                      </a:lnTo>
                      <a:cubicBezTo>
                        <a:pt x="11895" y="5096"/>
                        <a:pt x="5942" y="273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4478525" y="273675"/>
                  <a:ext cx="445900" cy="40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6396" extrusionOk="0">
                      <a:moveTo>
                        <a:pt x="0" y="1"/>
                      </a:moveTo>
                      <a:lnTo>
                        <a:pt x="0" y="12454"/>
                      </a:lnTo>
                      <a:cubicBezTo>
                        <a:pt x="5942" y="13883"/>
                        <a:pt x="11895" y="15229"/>
                        <a:pt x="17836" y="16395"/>
                      </a:cubicBezTo>
                      <a:lnTo>
                        <a:pt x="17836" y="7025"/>
                      </a:lnTo>
                      <a:cubicBezTo>
                        <a:pt x="11895" y="4942"/>
                        <a:pt x="5942" y="256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4924700" y="683550"/>
                  <a:ext cx="445925" cy="1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6978" extrusionOk="0">
                      <a:moveTo>
                        <a:pt x="1" y="0"/>
                      </a:moveTo>
                      <a:lnTo>
                        <a:pt x="1" y="6977"/>
                      </a:lnTo>
                      <a:lnTo>
                        <a:pt x="17836" y="6977"/>
                      </a:lnTo>
                      <a:lnTo>
                        <a:pt x="17836" y="2965"/>
                      </a:lnTo>
                      <a:cubicBezTo>
                        <a:pt x="11895" y="2191"/>
                        <a:pt x="5942" y="117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5370600" y="-3600025"/>
                  <a:ext cx="445625" cy="83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3232" extrusionOk="0">
                      <a:moveTo>
                        <a:pt x="0" y="1"/>
                      </a:moveTo>
                      <a:lnTo>
                        <a:pt x="0" y="31660"/>
                      </a:lnTo>
                      <a:cubicBezTo>
                        <a:pt x="5930" y="32433"/>
                        <a:pt x="11883" y="32981"/>
                        <a:pt x="17824" y="33231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5816200" y="-2773725"/>
                  <a:ext cx="445900" cy="7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287" extrusionOk="0">
                      <a:moveTo>
                        <a:pt x="17836" y="1"/>
                      </a:moveTo>
                      <a:cubicBezTo>
                        <a:pt x="14293" y="242"/>
                        <a:pt x="10746" y="356"/>
                        <a:pt x="7200" y="356"/>
                      </a:cubicBezTo>
                      <a:cubicBezTo>
                        <a:pt x="4799" y="356"/>
                        <a:pt x="2399" y="304"/>
                        <a:pt x="0" y="203"/>
                      </a:cubicBezTo>
                      <a:lnTo>
                        <a:pt x="0" y="30004"/>
                      </a:lnTo>
                      <a:cubicBezTo>
                        <a:pt x="2430" y="30189"/>
                        <a:pt x="4862" y="30287"/>
                        <a:pt x="7294" y="30287"/>
                      </a:cubicBezTo>
                      <a:cubicBezTo>
                        <a:pt x="10809" y="30287"/>
                        <a:pt x="14324" y="30083"/>
                        <a:pt x="17836" y="2964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5370600" y="-2093875"/>
                  <a:ext cx="445625" cy="7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207" extrusionOk="0">
                      <a:moveTo>
                        <a:pt x="0" y="0"/>
                      </a:moveTo>
                      <a:lnTo>
                        <a:pt x="0" y="25515"/>
                      </a:lnTo>
                      <a:cubicBezTo>
                        <a:pt x="5930" y="27325"/>
                        <a:pt x="11883" y="28611"/>
                        <a:pt x="17824" y="29206"/>
                      </a:cubicBezTo>
                      <a:lnTo>
                        <a:pt x="17824" y="2810"/>
                      </a:lnTo>
                      <a:cubicBezTo>
                        <a:pt x="11883" y="2370"/>
                        <a:pt x="5930" y="1382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5816200" y="-1375325"/>
                  <a:ext cx="445900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3851" extrusionOk="0">
                      <a:moveTo>
                        <a:pt x="17836" y="0"/>
                      </a:moveTo>
                      <a:cubicBezTo>
                        <a:pt x="14312" y="565"/>
                        <a:pt x="10784" y="833"/>
                        <a:pt x="7257" y="833"/>
                      </a:cubicBezTo>
                      <a:cubicBezTo>
                        <a:pt x="4837" y="833"/>
                        <a:pt x="2418" y="707"/>
                        <a:pt x="0" y="464"/>
                      </a:cubicBezTo>
                      <a:lnTo>
                        <a:pt x="0" y="23420"/>
                      </a:lnTo>
                      <a:cubicBezTo>
                        <a:pt x="2438" y="23703"/>
                        <a:pt x="4878" y="23850"/>
                        <a:pt x="7319" y="23850"/>
                      </a:cubicBezTo>
                      <a:cubicBezTo>
                        <a:pt x="10825" y="23850"/>
                        <a:pt x="14333" y="23546"/>
                        <a:pt x="17836" y="22908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5370600" y="-894925"/>
                  <a:ext cx="445625" cy="59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3754" extrusionOk="0">
                      <a:moveTo>
                        <a:pt x="0" y="1"/>
                      </a:moveTo>
                      <a:lnTo>
                        <a:pt x="0" y="19360"/>
                      </a:lnTo>
                      <a:cubicBezTo>
                        <a:pt x="5930" y="21515"/>
                        <a:pt x="11883" y="23051"/>
                        <a:pt x="17824" y="23754"/>
                      </a:cubicBezTo>
                      <a:lnTo>
                        <a:pt x="17824" y="4204"/>
                      </a:lnTo>
                      <a:cubicBezTo>
                        <a:pt x="11883" y="3537"/>
                        <a:pt x="5930" y="208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5816200" y="-315075"/>
                  <a:ext cx="445900" cy="4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7100" extrusionOk="0">
                      <a:moveTo>
                        <a:pt x="17836" y="0"/>
                      </a:moveTo>
                      <a:cubicBezTo>
                        <a:pt x="14306" y="672"/>
                        <a:pt x="10772" y="987"/>
                        <a:pt x="7239" y="987"/>
                      </a:cubicBezTo>
                      <a:cubicBezTo>
                        <a:pt x="4825" y="987"/>
                        <a:pt x="2412" y="840"/>
                        <a:pt x="0" y="560"/>
                      </a:cubicBezTo>
                      <a:lnTo>
                        <a:pt x="0" y="16669"/>
                      </a:lnTo>
                      <a:cubicBezTo>
                        <a:pt x="2438" y="16952"/>
                        <a:pt x="4878" y="17099"/>
                        <a:pt x="7319" y="17099"/>
                      </a:cubicBezTo>
                      <a:cubicBezTo>
                        <a:pt x="10825" y="17099"/>
                        <a:pt x="14333" y="16796"/>
                        <a:pt x="17836" y="1615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5370600" y="-3450"/>
                  <a:ext cx="445625" cy="42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6908" extrusionOk="0">
                      <a:moveTo>
                        <a:pt x="0" y="1"/>
                      </a:moveTo>
                      <a:lnTo>
                        <a:pt x="0" y="13217"/>
                      </a:lnTo>
                      <a:cubicBezTo>
                        <a:pt x="5930" y="15026"/>
                        <a:pt x="11883" y="16312"/>
                        <a:pt x="17824" y="16908"/>
                      </a:cubicBezTo>
                      <a:lnTo>
                        <a:pt x="17824" y="4204"/>
                      </a:lnTo>
                      <a:cubicBezTo>
                        <a:pt x="11883" y="3537"/>
                        <a:pt x="5930" y="208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" name="Google Shape;78;p2"/>
                <p:cNvSpPr/>
                <p:nvPr/>
              </p:nvSpPr>
              <p:spPr>
                <a:xfrm>
                  <a:off x="5370600" y="580850"/>
                  <a:ext cx="445625" cy="21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8657" extrusionOk="0">
                      <a:moveTo>
                        <a:pt x="0" y="1"/>
                      </a:moveTo>
                      <a:lnTo>
                        <a:pt x="0" y="7073"/>
                      </a:lnTo>
                      <a:cubicBezTo>
                        <a:pt x="5930" y="7847"/>
                        <a:pt x="11883" y="8395"/>
                        <a:pt x="17824" y="8657"/>
                      </a:cubicBezTo>
                      <a:lnTo>
                        <a:pt x="17824" y="2823"/>
                      </a:lnTo>
                      <a:cubicBezTo>
                        <a:pt x="11883" y="2370"/>
                        <a:pt x="5930" y="139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5816200" y="792200"/>
                  <a:ext cx="445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632" extrusionOk="0">
                      <a:moveTo>
                        <a:pt x="17836" y="0"/>
                      </a:moveTo>
                      <a:cubicBezTo>
                        <a:pt x="14293" y="242"/>
                        <a:pt x="10746" y="356"/>
                        <a:pt x="7200" y="356"/>
                      </a:cubicBezTo>
                      <a:cubicBezTo>
                        <a:pt x="4799" y="356"/>
                        <a:pt x="2399" y="304"/>
                        <a:pt x="0" y="203"/>
                      </a:cubicBezTo>
                      <a:lnTo>
                        <a:pt x="0" y="2631"/>
                      </a:lnTo>
                      <a:lnTo>
                        <a:pt x="17836" y="2631"/>
                      </a:ln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" name="Google Shape;80;p2"/>
                <p:cNvSpPr/>
                <p:nvPr/>
              </p:nvSpPr>
              <p:spPr>
                <a:xfrm>
                  <a:off x="6262075" y="-3600300"/>
                  <a:ext cx="445625" cy="82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3040" extrusionOk="0">
                      <a:moveTo>
                        <a:pt x="1" y="0"/>
                      </a:moveTo>
                      <a:lnTo>
                        <a:pt x="1" y="33040"/>
                      </a:lnTo>
                      <a:cubicBezTo>
                        <a:pt x="5930" y="32635"/>
                        <a:pt x="11883" y="31861"/>
                        <a:pt x="17824" y="30670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" name="Google Shape;81;p2"/>
                <p:cNvSpPr/>
                <p:nvPr/>
              </p:nvSpPr>
              <p:spPr>
                <a:xfrm>
                  <a:off x="6707675" y="-2956775"/>
                  <a:ext cx="445900" cy="81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2767" extrusionOk="0">
                      <a:moveTo>
                        <a:pt x="17836" y="0"/>
                      </a:moveTo>
                      <a:cubicBezTo>
                        <a:pt x="11895" y="2120"/>
                        <a:pt x="5942" y="3751"/>
                        <a:pt x="0" y="4941"/>
                      </a:cubicBezTo>
                      <a:lnTo>
                        <a:pt x="0" y="32766"/>
                      </a:lnTo>
                      <a:cubicBezTo>
                        <a:pt x="5942" y="30635"/>
                        <a:pt x="11895" y="27742"/>
                        <a:pt x="17836" y="2397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2" name="Google Shape;82;p2"/>
                <p:cNvSpPr/>
                <p:nvPr/>
              </p:nvSpPr>
              <p:spPr>
                <a:xfrm>
                  <a:off x="6262075" y="-2137625"/>
                  <a:ext cx="445625" cy="76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493" extrusionOk="0">
                      <a:moveTo>
                        <a:pt x="17824" y="0"/>
                      </a:moveTo>
                      <a:cubicBezTo>
                        <a:pt x="11883" y="2120"/>
                        <a:pt x="5930" y="3477"/>
                        <a:pt x="1" y="4203"/>
                      </a:cubicBezTo>
                      <a:lnTo>
                        <a:pt x="1" y="30492"/>
                      </a:lnTo>
                      <a:cubicBezTo>
                        <a:pt x="5930" y="29540"/>
                        <a:pt x="11883" y="27754"/>
                        <a:pt x="17824" y="24956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6707675" y="-1801875"/>
                  <a:ext cx="445900" cy="8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3648" extrusionOk="0">
                      <a:moveTo>
                        <a:pt x="17836" y="0"/>
                      </a:moveTo>
                      <a:cubicBezTo>
                        <a:pt x="11895" y="4942"/>
                        <a:pt x="5942" y="8728"/>
                        <a:pt x="0" y="11526"/>
                      </a:cubicBezTo>
                      <a:lnTo>
                        <a:pt x="0" y="33647"/>
                      </a:lnTo>
                      <a:cubicBezTo>
                        <a:pt x="5942" y="30457"/>
                        <a:pt x="11895" y="26123"/>
                        <a:pt x="17836" y="2046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4" name="Google Shape;84;p2"/>
                <p:cNvSpPr/>
                <p:nvPr/>
              </p:nvSpPr>
              <p:spPr>
                <a:xfrm>
                  <a:off x="6262075" y="-961300"/>
                  <a:ext cx="445625" cy="64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850" extrusionOk="0">
                      <a:moveTo>
                        <a:pt x="17824" y="1"/>
                      </a:moveTo>
                      <a:cubicBezTo>
                        <a:pt x="11883" y="3203"/>
                        <a:pt x="5930" y="5239"/>
                        <a:pt x="1" y="6323"/>
                      </a:cubicBezTo>
                      <a:lnTo>
                        <a:pt x="1" y="25849"/>
                      </a:lnTo>
                      <a:cubicBezTo>
                        <a:pt x="5930" y="24742"/>
                        <a:pt x="11883" y="22599"/>
                        <a:pt x="17824" y="19277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" name="Google Shape;85;p2"/>
                <p:cNvSpPr/>
                <p:nvPr/>
              </p:nvSpPr>
              <p:spPr>
                <a:xfrm>
                  <a:off x="6707675" y="-822600"/>
                  <a:ext cx="445900" cy="75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124" extrusionOk="0">
                      <a:moveTo>
                        <a:pt x="17836" y="1"/>
                      </a:moveTo>
                      <a:cubicBezTo>
                        <a:pt x="11895" y="5894"/>
                        <a:pt x="5942" y="10407"/>
                        <a:pt x="0" y="13729"/>
                      </a:cubicBezTo>
                      <a:lnTo>
                        <a:pt x="0" y="30124"/>
                      </a:lnTo>
                      <a:cubicBezTo>
                        <a:pt x="5942" y="26945"/>
                        <a:pt x="11895" y="22611"/>
                        <a:pt x="17836" y="1695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" name="Google Shape;86;p2"/>
                <p:cNvSpPr/>
                <p:nvPr/>
              </p:nvSpPr>
              <p:spPr>
                <a:xfrm>
                  <a:off x="6262075" y="-68925"/>
                  <a:ext cx="445625" cy="47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9075" extrusionOk="0">
                      <a:moveTo>
                        <a:pt x="17824" y="0"/>
                      </a:moveTo>
                      <a:cubicBezTo>
                        <a:pt x="11883" y="3191"/>
                        <a:pt x="5930" y="5239"/>
                        <a:pt x="1" y="6323"/>
                      </a:cubicBezTo>
                      <a:lnTo>
                        <a:pt x="1" y="19074"/>
                      </a:lnTo>
                      <a:cubicBezTo>
                        <a:pt x="5930" y="18122"/>
                        <a:pt x="11883" y="16336"/>
                        <a:pt x="17824" y="13538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" name="Google Shape;87;p2"/>
                <p:cNvSpPr/>
                <p:nvPr/>
              </p:nvSpPr>
              <p:spPr>
                <a:xfrm>
                  <a:off x="6707675" y="-18925"/>
                  <a:ext cx="445900" cy="5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2230" extrusionOk="0">
                      <a:moveTo>
                        <a:pt x="17836" y="1"/>
                      </a:moveTo>
                      <a:cubicBezTo>
                        <a:pt x="11895" y="4942"/>
                        <a:pt x="5942" y="8728"/>
                        <a:pt x="0" y="11526"/>
                      </a:cubicBezTo>
                      <a:lnTo>
                        <a:pt x="0" y="22230"/>
                      </a:lnTo>
                      <a:cubicBezTo>
                        <a:pt x="5942" y="20098"/>
                        <a:pt x="11895" y="17205"/>
                        <a:pt x="17836" y="13443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6262075" y="536800"/>
                  <a:ext cx="445625" cy="25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0205" extrusionOk="0">
                      <a:moveTo>
                        <a:pt x="17824" y="1"/>
                      </a:moveTo>
                      <a:cubicBezTo>
                        <a:pt x="11883" y="2120"/>
                        <a:pt x="5930" y="3477"/>
                        <a:pt x="1" y="4204"/>
                      </a:cubicBezTo>
                      <a:lnTo>
                        <a:pt x="1" y="10204"/>
                      </a:lnTo>
                      <a:cubicBezTo>
                        <a:pt x="5930" y="9799"/>
                        <a:pt x="11883" y="9026"/>
                        <a:pt x="17824" y="7835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" name="Google Shape;89;p2"/>
                <p:cNvSpPr/>
                <p:nvPr/>
              </p:nvSpPr>
              <p:spPr>
                <a:xfrm>
                  <a:off x="7153550" y="-3600300"/>
                  <a:ext cx="445625" cy="64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730" extrusionOk="0">
                      <a:moveTo>
                        <a:pt x="1" y="0"/>
                      </a:moveTo>
                      <a:lnTo>
                        <a:pt x="1" y="25729"/>
                      </a:lnTo>
                      <a:cubicBezTo>
                        <a:pt x="5930" y="23622"/>
                        <a:pt x="11883" y="21003"/>
                        <a:pt x="17825" y="17824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" name="Google Shape;90;p2"/>
                <p:cNvSpPr/>
                <p:nvPr/>
              </p:nvSpPr>
              <p:spPr>
                <a:xfrm>
                  <a:off x="7153550" y="-2708525"/>
                  <a:ext cx="445625" cy="90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6267" extrusionOk="0">
                      <a:moveTo>
                        <a:pt x="17825" y="0"/>
                      </a:moveTo>
                      <a:cubicBezTo>
                        <a:pt x="11883" y="5644"/>
                        <a:pt x="5930" y="10287"/>
                        <a:pt x="1" y="14049"/>
                      </a:cubicBezTo>
                      <a:lnTo>
                        <a:pt x="1" y="36266"/>
                      </a:lnTo>
                      <a:cubicBezTo>
                        <a:pt x="5930" y="31325"/>
                        <a:pt x="11883" y="25229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" name="Google Shape;91;p2"/>
                <p:cNvSpPr/>
                <p:nvPr/>
              </p:nvSpPr>
              <p:spPr>
                <a:xfrm>
                  <a:off x="7153550" y="-1817050"/>
                  <a:ext cx="445625" cy="9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9779" extrusionOk="0">
                      <a:moveTo>
                        <a:pt x="17825" y="0"/>
                      </a:moveTo>
                      <a:cubicBezTo>
                        <a:pt x="11883" y="8454"/>
                        <a:pt x="5930" y="15419"/>
                        <a:pt x="1" y="21074"/>
                      </a:cubicBezTo>
                      <a:lnTo>
                        <a:pt x="1" y="39779"/>
                      </a:lnTo>
                      <a:cubicBezTo>
                        <a:pt x="5930" y="33909"/>
                        <a:pt x="11883" y="26646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" name="Google Shape;92;p2"/>
                <p:cNvSpPr/>
                <p:nvPr/>
              </p:nvSpPr>
              <p:spPr>
                <a:xfrm>
                  <a:off x="7153550" y="-925575"/>
                  <a:ext cx="445625" cy="90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6267" extrusionOk="0">
                      <a:moveTo>
                        <a:pt x="17825" y="0"/>
                      </a:moveTo>
                      <a:cubicBezTo>
                        <a:pt x="11883" y="8454"/>
                        <a:pt x="5930" y="15419"/>
                        <a:pt x="1" y="21074"/>
                      </a:cubicBezTo>
                      <a:lnTo>
                        <a:pt x="1" y="36267"/>
                      </a:lnTo>
                      <a:cubicBezTo>
                        <a:pt x="5930" y="31326"/>
                        <a:pt x="11883" y="25230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" name="Google Shape;93;p2"/>
                <p:cNvSpPr/>
                <p:nvPr/>
              </p:nvSpPr>
              <p:spPr>
                <a:xfrm>
                  <a:off x="7153550" y="-33800"/>
                  <a:ext cx="445625" cy="64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742" extrusionOk="0">
                      <a:moveTo>
                        <a:pt x="17825" y="0"/>
                      </a:moveTo>
                      <a:cubicBezTo>
                        <a:pt x="11883" y="5644"/>
                        <a:pt x="5930" y="10287"/>
                        <a:pt x="1" y="14062"/>
                      </a:cubicBezTo>
                      <a:lnTo>
                        <a:pt x="1" y="25742"/>
                      </a:lnTo>
                      <a:cubicBezTo>
                        <a:pt x="5930" y="23622"/>
                        <a:pt x="11883" y="21003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4" name="Google Shape;94;p2"/>
                <p:cNvSpPr/>
                <p:nvPr/>
              </p:nvSpPr>
              <p:spPr>
                <a:xfrm>
                  <a:off x="6707675" y="609725"/>
                  <a:ext cx="445900" cy="2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9931" extrusionOk="0">
                      <a:moveTo>
                        <a:pt x="17836" y="1"/>
                      </a:moveTo>
                      <a:cubicBezTo>
                        <a:pt x="11895" y="2108"/>
                        <a:pt x="5942" y="3751"/>
                        <a:pt x="0" y="4942"/>
                      </a:cubicBezTo>
                      <a:lnTo>
                        <a:pt x="0" y="9930"/>
                      </a:lnTo>
                      <a:lnTo>
                        <a:pt x="17836" y="9930"/>
                      </a:ln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95" name="Google Shape;95;p2"/>
            <p:cNvSpPr/>
            <p:nvPr/>
          </p:nvSpPr>
          <p:spPr>
            <a:xfrm>
              <a:off x="419100" y="390525"/>
              <a:ext cx="8327100" cy="4355100"/>
            </a:xfrm>
            <a:prstGeom prst="rect">
              <a:avLst/>
            </a:prstGeom>
            <a:solidFill>
              <a:schemeClr val="lt1"/>
            </a:solidFill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6" name="Google Shape;96;p2"/>
            <p:cNvGrpSpPr/>
            <p:nvPr/>
          </p:nvGrpSpPr>
          <p:grpSpPr>
            <a:xfrm>
              <a:off x="425574" y="397087"/>
              <a:ext cx="1135285" cy="1023704"/>
              <a:chOff x="-721825" y="1546150"/>
              <a:chExt cx="848050" cy="764700"/>
            </a:xfrm>
          </p:grpSpPr>
          <p:sp>
            <p:nvSpPr>
              <p:cNvPr id="97" name="Google Shape;97;p2"/>
              <p:cNvSpPr/>
              <p:nvPr/>
            </p:nvSpPr>
            <p:spPr>
              <a:xfrm>
                <a:off x="-721525" y="1546150"/>
                <a:ext cx="831075" cy="751300"/>
              </a:xfrm>
              <a:custGeom>
                <a:avLst/>
                <a:gdLst/>
                <a:ahLst/>
                <a:cxnLst/>
                <a:rect l="l" t="t" r="r" b="b"/>
                <a:pathLst>
                  <a:path w="33243" h="30052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  <a:moveTo>
                      <a:pt x="33243" y="1"/>
                    </a:moveTo>
                    <a:cubicBezTo>
                      <a:pt x="32615" y="20"/>
                      <a:pt x="28713" y="27"/>
                      <a:pt x="23788" y="27"/>
                    </a:cubicBezTo>
                    <a:cubicBezTo>
                      <a:pt x="13940" y="27"/>
                      <a:pt x="4" y="1"/>
                      <a:pt x="0" y="1"/>
                    </a:cubicBezTo>
                    <a:lnTo>
                      <a:pt x="0" y="1"/>
                    </a:lnTo>
                    <a:cubicBezTo>
                      <a:pt x="0" y="60"/>
                      <a:pt x="48" y="24807"/>
                      <a:pt x="24" y="27028"/>
                    </a:cubicBezTo>
                    <a:cubicBezTo>
                      <a:pt x="0" y="28040"/>
                      <a:pt x="0" y="29040"/>
                      <a:pt x="0" y="30052"/>
                    </a:cubicBezTo>
                    <a:cubicBezTo>
                      <a:pt x="631" y="29576"/>
                      <a:pt x="1203" y="29040"/>
                      <a:pt x="1727" y="28504"/>
                    </a:cubicBezTo>
                    <a:cubicBezTo>
                      <a:pt x="3615" y="26509"/>
                      <a:pt x="5646" y="24123"/>
                      <a:pt x="8397" y="24123"/>
                    </a:cubicBezTo>
                    <a:cubicBezTo>
                      <a:pt x="8404" y="24123"/>
                      <a:pt x="8411" y="24123"/>
                      <a:pt x="8418" y="24123"/>
                    </a:cubicBezTo>
                    <a:cubicBezTo>
                      <a:pt x="10728" y="24146"/>
                      <a:pt x="12704" y="25944"/>
                      <a:pt x="15002" y="26254"/>
                    </a:cubicBezTo>
                    <a:cubicBezTo>
                      <a:pt x="15217" y="26284"/>
                      <a:pt x="15433" y="26298"/>
                      <a:pt x="15648" y="26298"/>
                    </a:cubicBezTo>
                    <a:cubicBezTo>
                      <a:pt x="18102" y="26298"/>
                      <a:pt x="20483" y="24421"/>
                      <a:pt x="20931" y="21980"/>
                    </a:cubicBezTo>
                    <a:cubicBezTo>
                      <a:pt x="21479" y="19062"/>
                      <a:pt x="19622" y="15776"/>
                      <a:pt x="21158" y="13228"/>
                    </a:cubicBezTo>
                    <a:cubicBezTo>
                      <a:pt x="22682" y="10716"/>
                      <a:pt x="26218" y="10752"/>
                      <a:pt x="28373" y="9026"/>
                    </a:cubicBezTo>
                    <a:cubicBezTo>
                      <a:pt x="30587" y="7252"/>
                      <a:pt x="32492" y="3442"/>
                      <a:pt x="332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-721525" y="1546450"/>
                <a:ext cx="847750" cy="764400"/>
              </a:xfrm>
              <a:custGeom>
                <a:avLst/>
                <a:gdLst/>
                <a:ahLst/>
                <a:cxnLst/>
                <a:rect l="l" t="t" r="r" b="b"/>
                <a:pathLst>
                  <a:path w="33910" h="30576" extrusionOk="0">
                    <a:moveTo>
                      <a:pt x="33909" y="1"/>
                    </a:moveTo>
                    <a:cubicBezTo>
                      <a:pt x="33612" y="1"/>
                      <a:pt x="33326" y="24"/>
                      <a:pt x="33028" y="24"/>
                    </a:cubicBezTo>
                    <a:cubicBezTo>
                      <a:pt x="32266" y="3382"/>
                      <a:pt x="30373" y="7049"/>
                      <a:pt x="28325" y="8692"/>
                    </a:cubicBezTo>
                    <a:cubicBezTo>
                      <a:pt x="27492" y="9347"/>
                      <a:pt x="26456" y="9740"/>
                      <a:pt x="25349" y="10157"/>
                    </a:cubicBezTo>
                    <a:cubicBezTo>
                      <a:pt x="23694" y="10764"/>
                      <a:pt x="21991" y="11407"/>
                      <a:pt x="21003" y="13014"/>
                    </a:cubicBezTo>
                    <a:cubicBezTo>
                      <a:pt x="20015" y="14621"/>
                      <a:pt x="20300" y="16479"/>
                      <a:pt x="20574" y="18265"/>
                    </a:cubicBezTo>
                    <a:cubicBezTo>
                      <a:pt x="20753" y="19491"/>
                      <a:pt x="20943" y="20753"/>
                      <a:pt x="20717" y="21896"/>
                    </a:cubicBezTo>
                    <a:cubicBezTo>
                      <a:pt x="20290" y="24133"/>
                      <a:pt x="18105" y="25864"/>
                      <a:pt x="15857" y="25864"/>
                    </a:cubicBezTo>
                    <a:cubicBezTo>
                      <a:pt x="15663" y="25864"/>
                      <a:pt x="15469" y="25852"/>
                      <a:pt x="15276" y="25825"/>
                    </a:cubicBezTo>
                    <a:cubicBezTo>
                      <a:pt x="14288" y="25694"/>
                      <a:pt x="13371" y="25254"/>
                      <a:pt x="12383" y="24813"/>
                    </a:cubicBezTo>
                    <a:cubicBezTo>
                      <a:pt x="11204" y="24265"/>
                      <a:pt x="9990" y="23694"/>
                      <a:pt x="8632" y="23694"/>
                    </a:cubicBezTo>
                    <a:lnTo>
                      <a:pt x="8608" y="23694"/>
                    </a:lnTo>
                    <a:cubicBezTo>
                      <a:pt x="5870" y="23694"/>
                      <a:pt x="3810" y="25885"/>
                      <a:pt x="2012" y="27813"/>
                    </a:cubicBezTo>
                    <a:lnTo>
                      <a:pt x="1643" y="28206"/>
                    </a:lnTo>
                    <a:cubicBezTo>
                      <a:pt x="1310" y="28564"/>
                      <a:pt x="584" y="29040"/>
                      <a:pt x="0" y="29516"/>
                    </a:cubicBezTo>
                    <a:lnTo>
                      <a:pt x="0" y="30576"/>
                    </a:lnTo>
                    <a:cubicBezTo>
                      <a:pt x="881" y="29969"/>
                      <a:pt x="1798" y="29266"/>
                      <a:pt x="2262" y="28790"/>
                    </a:cubicBezTo>
                    <a:lnTo>
                      <a:pt x="2632" y="28385"/>
                    </a:lnTo>
                    <a:cubicBezTo>
                      <a:pt x="4406" y="26492"/>
                      <a:pt x="6239" y="24551"/>
                      <a:pt x="8608" y="24551"/>
                    </a:cubicBezTo>
                    <a:lnTo>
                      <a:pt x="8632" y="24551"/>
                    </a:lnTo>
                    <a:cubicBezTo>
                      <a:pt x="9811" y="24563"/>
                      <a:pt x="10894" y="25051"/>
                      <a:pt x="12037" y="25587"/>
                    </a:cubicBezTo>
                    <a:cubicBezTo>
                      <a:pt x="13038" y="26051"/>
                      <a:pt x="14050" y="26528"/>
                      <a:pt x="15169" y="26670"/>
                    </a:cubicBezTo>
                    <a:cubicBezTo>
                      <a:pt x="15398" y="26702"/>
                      <a:pt x="15627" y="26717"/>
                      <a:pt x="15856" y="26717"/>
                    </a:cubicBezTo>
                    <a:cubicBezTo>
                      <a:pt x="18499" y="26717"/>
                      <a:pt x="21069" y="24693"/>
                      <a:pt x="21562" y="22075"/>
                    </a:cubicBezTo>
                    <a:cubicBezTo>
                      <a:pt x="21801" y="20777"/>
                      <a:pt x="21610" y="19455"/>
                      <a:pt x="21420" y="18158"/>
                    </a:cubicBezTo>
                    <a:cubicBezTo>
                      <a:pt x="21170" y="16431"/>
                      <a:pt x="20908" y="14812"/>
                      <a:pt x="21729" y="13478"/>
                    </a:cubicBezTo>
                    <a:cubicBezTo>
                      <a:pt x="22563" y="12109"/>
                      <a:pt x="24051" y="11550"/>
                      <a:pt x="25646" y="10954"/>
                    </a:cubicBezTo>
                    <a:cubicBezTo>
                      <a:pt x="26766" y="10538"/>
                      <a:pt x="27920" y="10109"/>
                      <a:pt x="28861" y="9371"/>
                    </a:cubicBezTo>
                    <a:cubicBezTo>
                      <a:pt x="31135" y="7549"/>
                      <a:pt x="33147" y="3620"/>
                      <a:pt x="339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-721525" y="1546150"/>
                <a:ext cx="670050" cy="676600"/>
              </a:xfrm>
              <a:custGeom>
                <a:avLst/>
                <a:gdLst/>
                <a:ahLst/>
                <a:cxnLst/>
                <a:rect l="l" t="t" r="r" b="b"/>
                <a:pathLst>
                  <a:path w="26802" h="27064" extrusionOk="0">
                    <a:moveTo>
                      <a:pt x="0" y="1"/>
                    </a:moveTo>
                    <a:cubicBezTo>
                      <a:pt x="24" y="13"/>
                      <a:pt x="36" y="24897"/>
                      <a:pt x="0" y="27063"/>
                    </a:cubicBezTo>
                    <a:cubicBezTo>
                      <a:pt x="1393" y="26623"/>
                      <a:pt x="2596" y="25349"/>
                      <a:pt x="3477" y="24099"/>
                    </a:cubicBezTo>
                    <a:cubicBezTo>
                      <a:pt x="4691" y="22372"/>
                      <a:pt x="5977" y="20348"/>
                      <a:pt x="8061" y="19955"/>
                    </a:cubicBezTo>
                    <a:cubicBezTo>
                      <a:pt x="8311" y="19909"/>
                      <a:pt x="8563" y="19889"/>
                      <a:pt x="8816" y="19889"/>
                    </a:cubicBezTo>
                    <a:cubicBezTo>
                      <a:pt x="10208" y="19889"/>
                      <a:pt x="11625" y="20491"/>
                      <a:pt x="13010" y="20491"/>
                    </a:cubicBezTo>
                    <a:cubicBezTo>
                      <a:pt x="13355" y="20491"/>
                      <a:pt x="13698" y="20454"/>
                      <a:pt x="14038" y="20360"/>
                    </a:cubicBezTo>
                    <a:cubicBezTo>
                      <a:pt x="16062" y="19813"/>
                      <a:pt x="17062" y="17550"/>
                      <a:pt x="17443" y="15479"/>
                    </a:cubicBezTo>
                    <a:cubicBezTo>
                      <a:pt x="17836" y="13431"/>
                      <a:pt x="17943" y="11192"/>
                      <a:pt x="19217" y="9526"/>
                    </a:cubicBezTo>
                    <a:cubicBezTo>
                      <a:pt x="20062" y="8430"/>
                      <a:pt x="21336" y="7728"/>
                      <a:pt x="22551" y="7073"/>
                    </a:cubicBezTo>
                    <a:cubicBezTo>
                      <a:pt x="23777" y="6418"/>
                      <a:pt x="25039" y="5704"/>
                      <a:pt x="25873" y="4585"/>
                    </a:cubicBezTo>
                    <a:cubicBezTo>
                      <a:pt x="26801" y="3322"/>
                      <a:pt x="26789" y="1501"/>
                      <a:pt x="26349" y="36"/>
                    </a:cubicBezTo>
                    <a:cubicBezTo>
                      <a:pt x="22039" y="13"/>
                      <a:pt x="2036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-721825" y="1547050"/>
                <a:ext cx="680475" cy="686125"/>
              </a:xfrm>
              <a:custGeom>
                <a:avLst/>
                <a:gdLst/>
                <a:ahLst/>
                <a:cxnLst/>
                <a:rect l="l" t="t" r="r" b="b"/>
                <a:pathLst>
                  <a:path w="27219" h="27445" extrusionOk="0">
                    <a:moveTo>
                      <a:pt x="25920" y="0"/>
                    </a:moveTo>
                    <a:cubicBezTo>
                      <a:pt x="26432" y="1524"/>
                      <a:pt x="26337" y="3191"/>
                      <a:pt x="25504" y="4310"/>
                    </a:cubicBezTo>
                    <a:cubicBezTo>
                      <a:pt x="24706" y="5382"/>
                      <a:pt x="23456" y="6073"/>
                      <a:pt x="22336" y="6680"/>
                    </a:cubicBezTo>
                    <a:cubicBezTo>
                      <a:pt x="21134" y="7335"/>
                      <a:pt x="19777" y="8073"/>
                      <a:pt x="18872" y="9251"/>
                    </a:cubicBezTo>
                    <a:cubicBezTo>
                      <a:pt x="17788" y="10668"/>
                      <a:pt x="17503" y="12442"/>
                      <a:pt x="17229" y="14145"/>
                    </a:cubicBezTo>
                    <a:cubicBezTo>
                      <a:pt x="17169" y="14562"/>
                      <a:pt x="17098" y="14966"/>
                      <a:pt x="17026" y="15371"/>
                    </a:cubicBezTo>
                    <a:cubicBezTo>
                      <a:pt x="16800" y="16538"/>
                      <a:pt x="16062" y="19324"/>
                      <a:pt x="13931" y="19908"/>
                    </a:cubicBezTo>
                    <a:cubicBezTo>
                      <a:pt x="13627" y="19989"/>
                      <a:pt x="13320" y="20023"/>
                      <a:pt x="13007" y="20023"/>
                    </a:cubicBezTo>
                    <a:cubicBezTo>
                      <a:pt x="12365" y="20023"/>
                      <a:pt x="11703" y="19881"/>
                      <a:pt x="11014" y="19729"/>
                    </a:cubicBezTo>
                    <a:cubicBezTo>
                      <a:pt x="10288" y="19580"/>
                      <a:pt x="9544" y="19419"/>
                      <a:pt x="8794" y="19419"/>
                    </a:cubicBezTo>
                    <a:cubicBezTo>
                      <a:pt x="8522" y="19419"/>
                      <a:pt x="8250" y="19440"/>
                      <a:pt x="7978" y="19491"/>
                    </a:cubicBezTo>
                    <a:cubicBezTo>
                      <a:pt x="5858" y="19884"/>
                      <a:pt x="4537" y="21789"/>
                      <a:pt x="3358" y="23456"/>
                    </a:cubicBezTo>
                    <a:lnTo>
                      <a:pt x="3120" y="23789"/>
                    </a:lnTo>
                    <a:cubicBezTo>
                      <a:pt x="2465" y="24718"/>
                      <a:pt x="1358" y="26051"/>
                      <a:pt x="12" y="26551"/>
                    </a:cubicBezTo>
                    <a:cubicBezTo>
                      <a:pt x="12" y="26789"/>
                      <a:pt x="0" y="27027"/>
                      <a:pt x="0" y="27278"/>
                    </a:cubicBezTo>
                    <a:lnTo>
                      <a:pt x="0" y="27444"/>
                    </a:lnTo>
                    <a:cubicBezTo>
                      <a:pt x="1310" y="27063"/>
                      <a:pt x="2620" y="25992"/>
                      <a:pt x="3822" y="24289"/>
                    </a:cubicBezTo>
                    <a:lnTo>
                      <a:pt x="4072" y="23932"/>
                    </a:lnTo>
                    <a:cubicBezTo>
                      <a:pt x="5203" y="22301"/>
                      <a:pt x="6370" y="20634"/>
                      <a:pt x="8144" y="20312"/>
                    </a:cubicBezTo>
                    <a:cubicBezTo>
                      <a:pt x="8373" y="20268"/>
                      <a:pt x="8604" y="20249"/>
                      <a:pt x="8837" y="20249"/>
                    </a:cubicBezTo>
                    <a:cubicBezTo>
                      <a:pt x="9481" y="20249"/>
                      <a:pt x="10145" y="20393"/>
                      <a:pt x="10835" y="20550"/>
                    </a:cubicBezTo>
                    <a:cubicBezTo>
                      <a:pt x="11549" y="20708"/>
                      <a:pt x="12279" y="20865"/>
                      <a:pt x="13015" y="20865"/>
                    </a:cubicBezTo>
                    <a:cubicBezTo>
                      <a:pt x="13394" y="20865"/>
                      <a:pt x="13776" y="20823"/>
                      <a:pt x="14157" y="20717"/>
                    </a:cubicBezTo>
                    <a:cubicBezTo>
                      <a:pt x="16657" y="20027"/>
                      <a:pt x="17550" y="17157"/>
                      <a:pt x="17860" y="15502"/>
                    </a:cubicBezTo>
                    <a:cubicBezTo>
                      <a:pt x="17931" y="15086"/>
                      <a:pt x="18003" y="14669"/>
                      <a:pt x="18062" y="14252"/>
                    </a:cubicBezTo>
                    <a:cubicBezTo>
                      <a:pt x="18324" y="12645"/>
                      <a:pt x="18586" y="10978"/>
                      <a:pt x="19539" y="9740"/>
                    </a:cubicBezTo>
                    <a:cubicBezTo>
                      <a:pt x="20348" y="8704"/>
                      <a:pt x="21563" y="8049"/>
                      <a:pt x="22741" y="7394"/>
                    </a:cubicBezTo>
                    <a:cubicBezTo>
                      <a:pt x="23872" y="6787"/>
                      <a:pt x="25289" y="6013"/>
                      <a:pt x="26194" y="4787"/>
                    </a:cubicBezTo>
                    <a:cubicBezTo>
                      <a:pt x="27147" y="3548"/>
                      <a:pt x="27218" y="1679"/>
                      <a:pt x="267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-721825" y="1546150"/>
                <a:ext cx="512000" cy="460800"/>
              </a:xfrm>
              <a:custGeom>
                <a:avLst/>
                <a:gdLst/>
                <a:ahLst/>
                <a:cxnLst/>
                <a:rect l="l" t="t" r="r" b="b"/>
                <a:pathLst>
                  <a:path w="20480" h="18432" extrusionOk="0">
                    <a:moveTo>
                      <a:pt x="0" y="1"/>
                    </a:moveTo>
                    <a:cubicBezTo>
                      <a:pt x="12" y="13"/>
                      <a:pt x="0" y="16907"/>
                      <a:pt x="12" y="18408"/>
                    </a:cubicBezTo>
                    <a:cubicBezTo>
                      <a:pt x="160" y="18424"/>
                      <a:pt x="308" y="18432"/>
                      <a:pt x="456" y="18432"/>
                    </a:cubicBezTo>
                    <a:cubicBezTo>
                      <a:pt x="1080" y="18432"/>
                      <a:pt x="1695" y="18287"/>
                      <a:pt x="2263" y="17979"/>
                    </a:cubicBezTo>
                    <a:cubicBezTo>
                      <a:pt x="3679" y="17193"/>
                      <a:pt x="4465" y="15550"/>
                      <a:pt x="5942" y="14883"/>
                    </a:cubicBezTo>
                    <a:cubicBezTo>
                      <a:pt x="6537" y="14614"/>
                      <a:pt x="7179" y="14532"/>
                      <a:pt x="7839" y="14532"/>
                    </a:cubicBezTo>
                    <a:cubicBezTo>
                      <a:pt x="8879" y="14532"/>
                      <a:pt x="9965" y="14736"/>
                      <a:pt x="10988" y="14736"/>
                    </a:cubicBezTo>
                    <a:cubicBezTo>
                      <a:pt x="11787" y="14736"/>
                      <a:pt x="12547" y="14611"/>
                      <a:pt x="13216" y="14169"/>
                    </a:cubicBezTo>
                    <a:cubicBezTo>
                      <a:pt x="14621" y="13252"/>
                      <a:pt x="14931" y="11347"/>
                      <a:pt x="15014" y="9680"/>
                    </a:cubicBezTo>
                    <a:cubicBezTo>
                      <a:pt x="15121" y="7990"/>
                      <a:pt x="15217" y="6132"/>
                      <a:pt x="16419" y="4954"/>
                    </a:cubicBezTo>
                    <a:cubicBezTo>
                      <a:pt x="17372" y="4037"/>
                      <a:pt x="18824" y="3751"/>
                      <a:pt x="19717" y="2751"/>
                    </a:cubicBezTo>
                    <a:cubicBezTo>
                      <a:pt x="20312" y="2120"/>
                      <a:pt x="20479" y="882"/>
                      <a:pt x="203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-721225" y="1546150"/>
                <a:ext cx="523600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8825" extrusionOk="0">
                    <a:moveTo>
                      <a:pt x="19931" y="1"/>
                    </a:moveTo>
                    <a:cubicBezTo>
                      <a:pt x="20098" y="775"/>
                      <a:pt x="19872" y="1882"/>
                      <a:pt x="19348" y="2453"/>
                    </a:cubicBezTo>
                    <a:cubicBezTo>
                      <a:pt x="18931" y="2918"/>
                      <a:pt x="18372" y="3215"/>
                      <a:pt x="17764" y="3525"/>
                    </a:cubicBezTo>
                    <a:cubicBezTo>
                      <a:pt x="17181" y="3823"/>
                      <a:pt x="16574" y="4156"/>
                      <a:pt x="16062" y="4632"/>
                    </a:cubicBezTo>
                    <a:cubicBezTo>
                      <a:pt x="14752" y="5906"/>
                      <a:pt x="14645" y="7847"/>
                      <a:pt x="14550" y="9561"/>
                    </a:cubicBezTo>
                    <a:lnTo>
                      <a:pt x="14550" y="9621"/>
                    </a:lnTo>
                    <a:cubicBezTo>
                      <a:pt x="14454" y="11121"/>
                      <a:pt x="14192" y="12955"/>
                      <a:pt x="12918" y="13788"/>
                    </a:cubicBezTo>
                    <a:cubicBezTo>
                      <a:pt x="12345" y="14163"/>
                      <a:pt x="11675" y="14273"/>
                      <a:pt x="10950" y="14273"/>
                    </a:cubicBezTo>
                    <a:cubicBezTo>
                      <a:pt x="10456" y="14273"/>
                      <a:pt x="9937" y="14222"/>
                      <a:pt x="9406" y="14169"/>
                    </a:cubicBezTo>
                    <a:cubicBezTo>
                      <a:pt x="8860" y="14117"/>
                      <a:pt x="8310" y="14063"/>
                      <a:pt x="7764" y="14063"/>
                    </a:cubicBezTo>
                    <a:cubicBezTo>
                      <a:pt x="7061" y="14063"/>
                      <a:pt x="6367" y="14153"/>
                      <a:pt x="5703" y="14455"/>
                    </a:cubicBezTo>
                    <a:cubicBezTo>
                      <a:pt x="4858" y="14836"/>
                      <a:pt x="4227" y="15514"/>
                      <a:pt x="3620" y="16145"/>
                    </a:cubicBezTo>
                    <a:cubicBezTo>
                      <a:pt x="3096" y="16705"/>
                      <a:pt x="2608" y="17217"/>
                      <a:pt x="2000" y="17562"/>
                    </a:cubicBezTo>
                    <a:cubicBezTo>
                      <a:pt x="1481" y="17851"/>
                      <a:pt x="947" y="17976"/>
                      <a:pt x="396" y="17976"/>
                    </a:cubicBezTo>
                    <a:cubicBezTo>
                      <a:pt x="265" y="17976"/>
                      <a:pt x="133" y="17969"/>
                      <a:pt x="0" y="17955"/>
                    </a:cubicBezTo>
                    <a:lnTo>
                      <a:pt x="0" y="18801"/>
                    </a:lnTo>
                    <a:cubicBezTo>
                      <a:pt x="155" y="18812"/>
                      <a:pt x="274" y="18824"/>
                      <a:pt x="441" y="18824"/>
                    </a:cubicBezTo>
                    <a:cubicBezTo>
                      <a:pt x="1119" y="18824"/>
                      <a:pt x="1786" y="18681"/>
                      <a:pt x="2417" y="18324"/>
                    </a:cubicBezTo>
                    <a:cubicBezTo>
                      <a:pt x="3132" y="17919"/>
                      <a:pt x="3691" y="17324"/>
                      <a:pt x="4227" y="16741"/>
                    </a:cubicBezTo>
                    <a:cubicBezTo>
                      <a:pt x="4810" y="16134"/>
                      <a:pt x="5346" y="15550"/>
                      <a:pt x="6049" y="15241"/>
                    </a:cubicBezTo>
                    <a:cubicBezTo>
                      <a:pt x="6575" y="15007"/>
                      <a:pt x="7147" y="14932"/>
                      <a:pt x="7751" y="14932"/>
                    </a:cubicBezTo>
                    <a:cubicBezTo>
                      <a:pt x="8255" y="14932"/>
                      <a:pt x="8782" y="14984"/>
                      <a:pt x="9323" y="15038"/>
                    </a:cubicBezTo>
                    <a:cubicBezTo>
                      <a:pt x="9850" y="15088"/>
                      <a:pt x="10386" y="15139"/>
                      <a:pt x="10915" y="15139"/>
                    </a:cubicBezTo>
                    <a:cubicBezTo>
                      <a:pt x="11782" y="15139"/>
                      <a:pt x="12628" y="15001"/>
                      <a:pt x="13383" y="14491"/>
                    </a:cubicBezTo>
                    <a:cubicBezTo>
                      <a:pt x="14966" y="13455"/>
                      <a:pt x="15276" y="11371"/>
                      <a:pt x="15383" y="9657"/>
                    </a:cubicBezTo>
                    <a:lnTo>
                      <a:pt x="15383" y="9597"/>
                    </a:lnTo>
                    <a:cubicBezTo>
                      <a:pt x="15466" y="7966"/>
                      <a:pt x="15574" y="6263"/>
                      <a:pt x="16645" y="5227"/>
                    </a:cubicBezTo>
                    <a:cubicBezTo>
                      <a:pt x="17050" y="4823"/>
                      <a:pt x="17586" y="4549"/>
                      <a:pt x="18133" y="4251"/>
                    </a:cubicBezTo>
                    <a:cubicBezTo>
                      <a:pt x="18776" y="3918"/>
                      <a:pt x="19443" y="3572"/>
                      <a:pt x="19967" y="3001"/>
                    </a:cubicBezTo>
                    <a:cubicBezTo>
                      <a:pt x="20634" y="2310"/>
                      <a:pt x="20943" y="989"/>
                      <a:pt x="208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-721825" y="1546150"/>
                <a:ext cx="448300" cy="367925"/>
              </a:xfrm>
              <a:custGeom>
                <a:avLst/>
                <a:gdLst/>
                <a:ahLst/>
                <a:cxnLst/>
                <a:rect l="l" t="t" r="r" b="b"/>
                <a:pathLst>
                  <a:path w="17932" h="14717" extrusionOk="0">
                    <a:moveTo>
                      <a:pt x="0" y="1"/>
                    </a:moveTo>
                    <a:cubicBezTo>
                      <a:pt x="0" y="1"/>
                      <a:pt x="24" y="14360"/>
                      <a:pt x="24" y="14717"/>
                    </a:cubicBezTo>
                    <a:cubicBezTo>
                      <a:pt x="250" y="14669"/>
                      <a:pt x="441" y="14621"/>
                      <a:pt x="655" y="14526"/>
                    </a:cubicBezTo>
                    <a:cubicBezTo>
                      <a:pt x="2501" y="13705"/>
                      <a:pt x="3263" y="11192"/>
                      <a:pt x="5191" y="10621"/>
                    </a:cubicBezTo>
                    <a:cubicBezTo>
                      <a:pt x="5469" y="10542"/>
                      <a:pt x="5750" y="10508"/>
                      <a:pt x="6033" y="10508"/>
                    </a:cubicBezTo>
                    <a:cubicBezTo>
                      <a:pt x="6938" y="10508"/>
                      <a:pt x="7862" y="10852"/>
                      <a:pt x="8751" y="11133"/>
                    </a:cubicBezTo>
                    <a:cubicBezTo>
                      <a:pt x="9332" y="11313"/>
                      <a:pt x="9973" y="11453"/>
                      <a:pt x="10584" y="11453"/>
                    </a:cubicBezTo>
                    <a:cubicBezTo>
                      <a:pt x="11190" y="11453"/>
                      <a:pt x="11766" y="11315"/>
                      <a:pt x="12228" y="10942"/>
                    </a:cubicBezTo>
                    <a:cubicBezTo>
                      <a:pt x="12919" y="10383"/>
                      <a:pt x="13181" y="9454"/>
                      <a:pt x="13240" y="8573"/>
                    </a:cubicBezTo>
                    <a:cubicBezTo>
                      <a:pt x="13300" y="7692"/>
                      <a:pt x="13181" y="6799"/>
                      <a:pt x="13323" y="5918"/>
                    </a:cubicBezTo>
                    <a:cubicBezTo>
                      <a:pt x="13502" y="4608"/>
                      <a:pt x="14276" y="3418"/>
                      <a:pt x="15324" y="2632"/>
                    </a:cubicBezTo>
                    <a:cubicBezTo>
                      <a:pt x="16193" y="1977"/>
                      <a:pt x="17634" y="1489"/>
                      <a:pt x="17907" y="286"/>
                    </a:cubicBezTo>
                    <a:cubicBezTo>
                      <a:pt x="17919" y="191"/>
                      <a:pt x="17931" y="108"/>
                      <a:pt x="17931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-721525" y="1546150"/>
                <a:ext cx="45840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8336" h="15289" extrusionOk="0">
                    <a:moveTo>
                      <a:pt x="17491" y="1"/>
                    </a:moveTo>
                    <a:cubicBezTo>
                      <a:pt x="17491" y="60"/>
                      <a:pt x="17479" y="274"/>
                      <a:pt x="17455" y="334"/>
                    </a:cubicBezTo>
                    <a:cubicBezTo>
                      <a:pt x="17312" y="1025"/>
                      <a:pt x="16562" y="1477"/>
                      <a:pt x="15847" y="1894"/>
                    </a:cubicBezTo>
                    <a:cubicBezTo>
                      <a:pt x="15550" y="2072"/>
                      <a:pt x="15288" y="2239"/>
                      <a:pt x="15038" y="2418"/>
                    </a:cubicBezTo>
                    <a:cubicBezTo>
                      <a:pt x="13847" y="3311"/>
                      <a:pt x="13050" y="4620"/>
                      <a:pt x="12859" y="5989"/>
                    </a:cubicBezTo>
                    <a:cubicBezTo>
                      <a:pt x="12788" y="6525"/>
                      <a:pt x="12788" y="7073"/>
                      <a:pt x="12799" y="7597"/>
                    </a:cubicBezTo>
                    <a:cubicBezTo>
                      <a:pt x="12799" y="7966"/>
                      <a:pt x="12811" y="8311"/>
                      <a:pt x="12788" y="8668"/>
                    </a:cubicBezTo>
                    <a:cubicBezTo>
                      <a:pt x="12740" y="9335"/>
                      <a:pt x="12561" y="10228"/>
                      <a:pt x="11942" y="10728"/>
                    </a:cubicBezTo>
                    <a:cubicBezTo>
                      <a:pt x="11587" y="11012"/>
                      <a:pt x="11126" y="11156"/>
                      <a:pt x="10551" y="11156"/>
                    </a:cubicBezTo>
                    <a:cubicBezTo>
                      <a:pt x="10066" y="11156"/>
                      <a:pt x="9500" y="11054"/>
                      <a:pt x="8847" y="10847"/>
                    </a:cubicBezTo>
                    <a:lnTo>
                      <a:pt x="8466" y="10728"/>
                    </a:lnTo>
                    <a:cubicBezTo>
                      <a:pt x="7709" y="10479"/>
                      <a:pt x="6867" y="10211"/>
                      <a:pt x="6022" y="10211"/>
                    </a:cubicBezTo>
                    <a:cubicBezTo>
                      <a:pt x="5696" y="10211"/>
                      <a:pt x="5370" y="10251"/>
                      <a:pt x="5049" y="10347"/>
                    </a:cubicBezTo>
                    <a:cubicBezTo>
                      <a:pt x="3906" y="10681"/>
                      <a:pt x="3144" y="11597"/>
                      <a:pt x="2429" y="12466"/>
                    </a:cubicBezTo>
                    <a:cubicBezTo>
                      <a:pt x="1822" y="13217"/>
                      <a:pt x="1239" y="13919"/>
                      <a:pt x="465" y="14252"/>
                    </a:cubicBezTo>
                    <a:cubicBezTo>
                      <a:pt x="310" y="14336"/>
                      <a:pt x="167" y="14371"/>
                      <a:pt x="0" y="14407"/>
                    </a:cubicBezTo>
                    <a:lnTo>
                      <a:pt x="0" y="15288"/>
                    </a:lnTo>
                    <a:cubicBezTo>
                      <a:pt x="286" y="15241"/>
                      <a:pt x="536" y="15169"/>
                      <a:pt x="810" y="15050"/>
                    </a:cubicBezTo>
                    <a:cubicBezTo>
                      <a:pt x="1774" y="14610"/>
                      <a:pt x="2441" y="13812"/>
                      <a:pt x="3096" y="13026"/>
                    </a:cubicBezTo>
                    <a:cubicBezTo>
                      <a:pt x="3775" y="12205"/>
                      <a:pt x="4406" y="11431"/>
                      <a:pt x="5299" y="11181"/>
                    </a:cubicBezTo>
                    <a:cubicBezTo>
                      <a:pt x="5538" y="11109"/>
                      <a:pt x="5784" y="11079"/>
                      <a:pt x="6035" y="11079"/>
                    </a:cubicBezTo>
                    <a:cubicBezTo>
                      <a:pt x="6746" y="11079"/>
                      <a:pt x="7494" y="11321"/>
                      <a:pt x="8216" y="11550"/>
                    </a:cubicBezTo>
                    <a:lnTo>
                      <a:pt x="8608" y="11669"/>
                    </a:lnTo>
                    <a:cubicBezTo>
                      <a:pt x="9344" y="11897"/>
                      <a:pt x="9996" y="12011"/>
                      <a:pt x="10570" y="12011"/>
                    </a:cubicBezTo>
                    <a:cubicBezTo>
                      <a:pt x="11344" y="12011"/>
                      <a:pt x="11978" y="11805"/>
                      <a:pt x="12490" y="11395"/>
                    </a:cubicBezTo>
                    <a:cubicBezTo>
                      <a:pt x="13180" y="10847"/>
                      <a:pt x="13573" y="9930"/>
                      <a:pt x="13657" y="8740"/>
                    </a:cubicBezTo>
                    <a:cubicBezTo>
                      <a:pt x="13681" y="8347"/>
                      <a:pt x="13669" y="7966"/>
                      <a:pt x="13669" y="7585"/>
                    </a:cubicBezTo>
                    <a:cubicBezTo>
                      <a:pt x="13669" y="7085"/>
                      <a:pt x="13657" y="6597"/>
                      <a:pt x="13728" y="6120"/>
                    </a:cubicBezTo>
                    <a:cubicBezTo>
                      <a:pt x="13895" y="4966"/>
                      <a:pt x="14562" y="3870"/>
                      <a:pt x="15574" y="3108"/>
                    </a:cubicBezTo>
                    <a:cubicBezTo>
                      <a:pt x="15776" y="2941"/>
                      <a:pt x="16038" y="2799"/>
                      <a:pt x="16300" y="2632"/>
                    </a:cubicBezTo>
                    <a:cubicBezTo>
                      <a:pt x="17133" y="2144"/>
                      <a:pt x="18074" y="1572"/>
                      <a:pt x="18300" y="525"/>
                    </a:cubicBezTo>
                    <a:cubicBezTo>
                      <a:pt x="18324" y="405"/>
                      <a:pt x="18336" y="132"/>
                      <a:pt x="18336" y="24"/>
                    </a:cubicBezTo>
                    <a:cubicBezTo>
                      <a:pt x="18050" y="13"/>
                      <a:pt x="17776" y="13"/>
                      <a:pt x="174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-388750" y="1697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661F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-721825" y="1546150"/>
                <a:ext cx="310175" cy="259875"/>
              </a:xfrm>
              <a:custGeom>
                <a:avLst/>
                <a:gdLst/>
                <a:ahLst/>
                <a:cxnLst/>
                <a:rect l="l" t="t" r="r" b="b"/>
                <a:pathLst>
                  <a:path w="12407" h="10395" extrusionOk="0">
                    <a:moveTo>
                      <a:pt x="12311" y="1"/>
                    </a:moveTo>
                    <a:lnTo>
                      <a:pt x="0" y="13"/>
                    </a:lnTo>
                    <a:cubicBezTo>
                      <a:pt x="12" y="36"/>
                      <a:pt x="0" y="10395"/>
                      <a:pt x="0" y="10395"/>
                    </a:cubicBezTo>
                    <a:cubicBezTo>
                      <a:pt x="1084" y="10002"/>
                      <a:pt x="1715" y="8692"/>
                      <a:pt x="2858" y="8335"/>
                    </a:cubicBezTo>
                    <a:cubicBezTo>
                      <a:pt x="3069" y="8268"/>
                      <a:pt x="3285" y="8240"/>
                      <a:pt x="3505" y="8240"/>
                    </a:cubicBezTo>
                    <a:cubicBezTo>
                      <a:pt x="4567" y="8240"/>
                      <a:pt x="5705" y="8893"/>
                      <a:pt x="6721" y="8893"/>
                    </a:cubicBezTo>
                    <a:cubicBezTo>
                      <a:pt x="7056" y="8893"/>
                      <a:pt x="7378" y="8822"/>
                      <a:pt x="7680" y="8633"/>
                    </a:cubicBezTo>
                    <a:cubicBezTo>
                      <a:pt x="8656" y="8014"/>
                      <a:pt x="8632" y="6597"/>
                      <a:pt x="8501" y="5430"/>
                    </a:cubicBezTo>
                    <a:cubicBezTo>
                      <a:pt x="8359" y="4275"/>
                      <a:pt x="8382" y="2846"/>
                      <a:pt x="9406" y="2275"/>
                    </a:cubicBezTo>
                    <a:cubicBezTo>
                      <a:pt x="10025" y="1941"/>
                      <a:pt x="10835" y="2072"/>
                      <a:pt x="11478" y="1727"/>
                    </a:cubicBezTo>
                    <a:cubicBezTo>
                      <a:pt x="12026" y="1441"/>
                      <a:pt x="12407" y="703"/>
                      <a:pt x="123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-721525" y="1546150"/>
                <a:ext cx="318225" cy="272675"/>
              </a:xfrm>
              <a:custGeom>
                <a:avLst/>
                <a:gdLst/>
                <a:ahLst/>
                <a:cxnLst/>
                <a:rect l="l" t="t" r="r" b="b"/>
                <a:pathLst>
                  <a:path w="12729" h="10907" extrusionOk="0">
                    <a:moveTo>
                      <a:pt x="11883" y="1"/>
                    </a:moveTo>
                    <a:cubicBezTo>
                      <a:pt x="11942" y="453"/>
                      <a:pt x="11680" y="1144"/>
                      <a:pt x="11287" y="1358"/>
                    </a:cubicBezTo>
                    <a:cubicBezTo>
                      <a:pt x="11025" y="1489"/>
                      <a:pt x="10728" y="1537"/>
                      <a:pt x="10406" y="1584"/>
                    </a:cubicBezTo>
                    <a:cubicBezTo>
                      <a:pt x="10002" y="1644"/>
                      <a:pt x="9597" y="1703"/>
                      <a:pt x="9216" y="1906"/>
                    </a:cubicBezTo>
                    <a:cubicBezTo>
                      <a:pt x="7775" y="2715"/>
                      <a:pt x="8013" y="4799"/>
                      <a:pt x="8085" y="5477"/>
                    </a:cubicBezTo>
                    <a:cubicBezTo>
                      <a:pt x="8204" y="6525"/>
                      <a:pt x="8227" y="7787"/>
                      <a:pt x="7454" y="8275"/>
                    </a:cubicBezTo>
                    <a:cubicBezTo>
                      <a:pt x="7234" y="8417"/>
                      <a:pt x="6988" y="8473"/>
                      <a:pt x="6720" y="8473"/>
                    </a:cubicBezTo>
                    <a:cubicBezTo>
                      <a:pt x="6290" y="8473"/>
                      <a:pt x="5803" y="8330"/>
                      <a:pt x="5275" y="8168"/>
                    </a:cubicBezTo>
                    <a:cubicBezTo>
                      <a:pt x="4692" y="7994"/>
                      <a:pt x="4092" y="7819"/>
                      <a:pt x="3495" y="7819"/>
                    </a:cubicBezTo>
                    <a:cubicBezTo>
                      <a:pt x="3238" y="7819"/>
                      <a:pt x="2981" y="7851"/>
                      <a:pt x="2727" y="7930"/>
                    </a:cubicBezTo>
                    <a:cubicBezTo>
                      <a:pt x="2048" y="8144"/>
                      <a:pt x="1572" y="8645"/>
                      <a:pt x="1096" y="9121"/>
                    </a:cubicBezTo>
                    <a:cubicBezTo>
                      <a:pt x="750" y="9478"/>
                      <a:pt x="381" y="9811"/>
                      <a:pt x="0" y="9990"/>
                    </a:cubicBezTo>
                    <a:lnTo>
                      <a:pt x="0" y="10907"/>
                    </a:lnTo>
                    <a:cubicBezTo>
                      <a:pt x="703" y="10716"/>
                      <a:pt x="1227" y="10192"/>
                      <a:pt x="1703" y="9716"/>
                    </a:cubicBezTo>
                    <a:cubicBezTo>
                      <a:pt x="2120" y="9299"/>
                      <a:pt x="2501" y="8906"/>
                      <a:pt x="2977" y="8752"/>
                    </a:cubicBezTo>
                    <a:cubicBezTo>
                      <a:pt x="3146" y="8699"/>
                      <a:pt x="3323" y="8676"/>
                      <a:pt x="3506" y="8676"/>
                    </a:cubicBezTo>
                    <a:cubicBezTo>
                      <a:pt x="3978" y="8676"/>
                      <a:pt x="4489" y="8827"/>
                      <a:pt x="5013" y="8990"/>
                    </a:cubicBezTo>
                    <a:cubicBezTo>
                      <a:pt x="5558" y="9151"/>
                      <a:pt x="6140" y="9324"/>
                      <a:pt x="6713" y="9324"/>
                    </a:cubicBezTo>
                    <a:cubicBezTo>
                      <a:pt x="7116" y="9324"/>
                      <a:pt x="7515" y="9238"/>
                      <a:pt x="7894" y="9002"/>
                    </a:cubicBezTo>
                    <a:cubicBezTo>
                      <a:pt x="9073" y="8264"/>
                      <a:pt x="9049" y="6680"/>
                      <a:pt x="8906" y="5406"/>
                    </a:cubicBezTo>
                    <a:cubicBezTo>
                      <a:pt x="8739" y="3918"/>
                      <a:pt x="8966" y="3025"/>
                      <a:pt x="9585" y="2668"/>
                    </a:cubicBezTo>
                    <a:cubicBezTo>
                      <a:pt x="9835" y="2537"/>
                      <a:pt x="10156" y="2489"/>
                      <a:pt x="10502" y="2429"/>
                    </a:cubicBezTo>
                    <a:cubicBezTo>
                      <a:pt x="10883" y="2370"/>
                      <a:pt x="11264" y="2310"/>
                      <a:pt x="11645" y="2120"/>
                    </a:cubicBezTo>
                    <a:cubicBezTo>
                      <a:pt x="12359" y="1763"/>
                      <a:pt x="12728" y="775"/>
                      <a:pt x="126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" name="Google Shape;108;p2"/>
            <p:cNvGrpSpPr/>
            <p:nvPr/>
          </p:nvGrpSpPr>
          <p:grpSpPr>
            <a:xfrm flipH="1">
              <a:off x="7604421" y="397087"/>
              <a:ext cx="1135285" cy="1023704"/>
              <a:chOff x="-721825" y="1546150"/>
              <a:chExt cx="848050" cy="764700"/>
            </a:xfrm>
          </p:grpSpPr>
          <p:sp>
            <p:nvSpPr>
              <p:cNvPr id="109" name="Google Shape;109;p2"/>
              <p:cNvSpPr/>
              <p:nvPr/>
            </p:nvSpPr>
            <p:spPr>
              <a:xfrm>
                <a:off x="-721525" y="1546150"/>
                <a:ext cx="831075" cy="751300"/>
              </a:xfrm>
              <a:custGeom>
                <a:avLst/>
                <a:gdLst/>
                <a:ahLst/>
                <a:cxnLst/>
                <a:rect l="l" t="t" r="r" b="b"/>
                <a:pathLst>
                  <a:path w="33243" h="30052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  <a:moveTo>
                      <a:pt x="33243" y="1"/>
                    </a:moveTo>
                    <a:cubicBezTo>
                      <a:pt x="32615" y="20"/>
                      <a:pt x="28713" y="27"/>
                      <a:pt x="23788" y="27"/>
                    </a:cubicBezTo>
                    <a:cubicBezTo>
                      <a:pt x="13940" y="27"/>
                      <a:pt x="4" y="1"/>
                      <a:pt x="0" y="1"/>
                    </a:cubicBezTo>
                    <a:lnTo>
                      <a:pt x="0" y="1"/>
                    </a:lnTo>
                    <a:cubicBezTo>
                      <a:pt x="0" y="60"/>
                      <a:pt x="48" y="24807"/>
                      <a:pt x="24" y="27028"/>
                    </a:cubicBezTo>
                    <a:cubicBezTo>
                      <a:pt x="0" y="28040"/>
                      <a:pt x="0" y="29040"/>
                      <a:pt x="0" y="30052"/>
                    </a:cubicBezTo>
                    <a:cubicBezTo>
                      <a:pt x="631" y="29576"/>
                      <a:pt x="1203" y="29040"/>
                      <a:pt x="1727" y="28504"/>
                    </a:cubicBezTo>
                    <a:cubicBezTo>
                      <a:pt x="3615" y="26509"/>
                      <a:pt x="5646" y="24123"/>
                      <a:pt x="8397" y="24123"/>
                    </a:cubicBezTo>
                    <a:cubicBezTo>
                      <a:pt x="8404" y="24123"/>
                      <a:pt x="8411" y="24123"/>
                      <a:pt x="8418" y="24123"/>
                    </a:cubicBezTo>
                    <a:cubicBezTo>
                      <a:pt x="10728" y="24146"/>
                      <a:pt x="12704" y="25944"/>
                      <a:pt x="15002" y="26254"/>
                    </a:cubicBezTo>
                    <a:cubicBezTo>
                      <a:pt x="15217" y="26284"/>
                      <a:pt x="15433" y="26298"/>
                      <a:pt x="15648" y="26298"/>
                    </a:cubicBezTo>
                    <a:cubicBezTo>
                      <a:pt x="18102" y="26298"/>
                      <a:pt x="20483" y="24421"/>
                      <a:pt x="20931" y="21980"/>
                    </a:cubicBezTo>
                    <a:cubicBezTo>
                      <a:pt x="21479" y="19062"/>
                      <a:pt x="19622" y="15776"/>
                      <a:pt x="21158" y="13228"/>
                    </a:cubicBezTo>
                    <a:cubicBezTo>
                      <a:pt x="22682" y="10716"/>
                      <a:pt x="26218" y="10752"/>
                      <a:pt x="28373" y="9026"/>
                    </a:cubicBezTo>
                    <a:cubicBezTo>
                      <a:pt x="30587" y="7252"/>
                      <a:pt x="32492" y="3442"/>
                      <a:pt x="332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-721525" y="1546450"/>
                <a:ext cx="847750" cy="764400"/>
              </a:xfrm>
              <a:custGeom>
                <a:avLst/>
                <a:gdLst/>
                <a:ahLst/>
                <a:cxnLst/>
                <a:rect l="l" t="t" r="r" b="b"/>
                <a:pathLst>
                  <a:path w="33910" h="30576" extrusionOk="0">
                    <a:moveTo>
                      <a:pt x="33909" y="1"/>
                    </a:moveTo>
                    <a:cubicBezTo>
                      <a:pt x="33612" y="1"/>
                      <a:pt x="33326" y="24"/>
                      <a:pt x="33028" y="24"/>
                    </a:cubicBezTo>
                    <a:cubicBezTo>
                      <a:pt x="32266" y="3382"/>
                      <a:pt x="30373" y="7049"/>
                      <a:pt x="28325" y="8692"/>
                    </a:cubicBezTo>
                    <a:cubicBezTo>
                      <a:pt x="27492" y="9347"/>
                      <a:pt x="26456" y="9740"/>
                      <a:pt x="25349" y="10157"/>
                    </a:cubicBezTo>
                    <a:cubicBezTo>
                      <a:pt x="23694" y="10764"/>
                      <a:pt x="21991" y="11407"/>
                      <a:pt x="21003" y="13014"/>
                    </a:cubicBezTo>
                    <a:cubicBezTo>
                      <a:pt x="20015" y="14621"/>
                      <a:pt x="20300" y="16479"/>
                      <a:pt x="20574" y="18265"/>
                    </a:cubicBezTo>
                    <a:cubicBezTo>
                      <a:pt x="20753" y="19491"/>
                      <a:pt x="20943" y="20753"/>
                      <a:pt x="20717" y="21896"/>
                    </a:cubicBezTo>
                    <a:cubicBezTo>
                      <a:pt x="20290" y="24133"/>
                      <a:pt x="18105" y="25864"/>
                      <a:pt x="15857" y="25864"/>
                    </a:cubicBezTo>
                    <a:cubicBezTo>
                      <a:pt x="15663" y="25864"/>
                      <a:pt x="15469" y="25852"/>
                      <a:pt x="15276" y="25825"/>
                    </a:cubicBezTo>
                    <a:cubicBezTo>
                      <a:pt x="14288" y="25694"/>
                      <a:pt x="13371" y="25254"/>
                      <a:pt x="12383" y="24813"/>
                    </a:cubicBezTo>
                    <a:cubicBezTo>
                      <a:pt x="11204" y="24265"/>
                      <a:pt x="9990" y="23694"/>
                      <a:pt x="8632" y="23694"/>
                    </a:cubicBezTo>
                    <a:lnTo>
                      <a:pt x="8608" y="23694"/>
                    </a:lnTo>
                    <a:cubicBezTo>
                      <a:pt x="5870" y="23694"/>
                      <a:pt x="3810" y="25885"/>
                      <a:pt x="2012" y="27813"/>
                    </a:cubicBezTo>
                    <a:lnTo>
                      <a:pt x="1643" y="28206"/>
                    </a:lnTo>
                    <a:cubicBezTo>
                      <a:pt x="1310" y="28564"/>
                      <a:pt x="584" y="29040"/>
                      <a:pt x="0" y="29516"/>
                    </a:cubicBezTo>
                    <a:lnTo>
                      <a:pt x="0" y="30576"/>
                    </a:lnTo>
                    <a:cubicBezTo>
                      <a:pt x="881" y="29969"/>
                      <a:pt x="1798" y="29266"/>
                      <a:pt x="2262" y="28790"/>
                    </a:cubicBezTo>
                    <a:lnTo>
                      <a:pt x="2632" y="28385"/>
                    </a:lnTo>
                    <a:cubicBezTo>
                      <a:pt x="4406" y="26492"/>
                      <a:pt x="6239" y="24551"/>
                      <a:pt x="8608" y="24551"/>
                    </a:cubicBezTo>
                    <a:lnTo>
                      <a:pt x="8632" y="24551"/>
                    </a:lnTo>
                    <a:cubicBezTo>
                      <a:pt x="9811" y="24563"/>
                      <a:pt x="10894" y="25051"/>
                      <a:pt x="12037" y="25587"/>
                    </a:cubicBezTo>
                    <a:cubicBezTo>
                      <a:pt x="13038" y="26051"/>
                      <a:pt x="14050" y="26528"/>
                      <a:pt x="15169" y="26670"/>
                    </a:cubicBezTo>
                    <a:cubicBezTo>
                      <a:pt x="15398" y="26702"/>
                      <a:pt x="15627" y="26717"/>
                      <a:pt x="15856" y="26717"/>
                    </a:cubicBezTo>
                    <a:cubicBezTo>
                      <a:pt x="18499" y="26717"/>
                      <a:pt x="21069" y="24693"/>
                      <a:pt x="21562" y="22075"/>
                    </a:cubicBezTo>
                    <a:cubicBezTo>
                      <a:pt x="21801" y="20777"/>
                      <a:pt x="21610" y="19455"/>
                      <a:pt x="21420" y="18158"/>
                    </a:cubicBezTo>
                    <a:cubicBezTo>
                      <a:pt x="21170" y="16431"/>
                      <a:pt x="20908" y="14812"/>
                      <a:pt x="21729" y="13478"/>
                    </a:cubicBezTo>
                    <a:cubicBezTo>
                      <a:pt x="22563" y="12109"/>
                      <a:pt x="24051" y="11550"/>
                      <a:pt x="25646" y="10954"/>
                    </a:cubicBezTo>
                    <a:cubicBezTo>
                      <a:pt x="26766" y="10538"/>
                      <a:pt x="27920" y="10109"/>
                      <a:pt x="28861" y="9371"/>
                    </a:cubicBezTo>
                    <a:cubicBezTo>
                      <a:pt x="31135" y="7549"/>
                      <a:pt x="33147" y="3620"/>
                      <a:pt x="339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-721525" y="1546150"/>
                <a:ext cx="670050" cy="676600"/>
              </a:xfrm>
              <a:custGeom>
                <a:avLst/>
                <a:gdLst/>
                <a:ahLst/>
                <a:cxnLst/>
                <a:rect l="l" t="t" r="r" b="b"/>
                <a:pathLst>
                  <a:path w="26802" h="27064" extrusionOk="0">
                    <a:moveTo>
                      <a:pt x="0" y="1"/>
                    </a:moveTo>
                    <a:cubicBezTo>
                      <a:pt x="24" y="13"/>
                      <a:pt x="36" y="24897"/>
                      <a:pt x="0" y="27063"/>
                    </a:cubicBezTo>
                    <a:cubicBezTo>
                      <a:pt x="1393" y="26623"/>
                      <a:pt x="2596" y="25349"/>
                      <a:pt x="3477" y="24099"/>
                    </a:cubicBezTo>
                    <a:cubicBezTo>
                      <a:pt x="4691" y="22372"/>
                      <a:pt x="5977" y="20348"/>
                      <a:pt x="8061" y="19955"/>
                    </a:cubicBezTo>
                    <a:cubicBezTo>
                      <a:pt x="8311" y="19909"/>
                      <a:pt x="8563" y="19889"/>
                      <a:pt x="8816" y="19889"/>
                    </a:cubicBezTo>
                    <a:cubicBezTo>
                      <a:pt x="10208" y="19889"/>
                      <a:pt x="11625" y="20491"/>
                      <a:pt x="13010" y="20491"/>
                    </a:cubicBezTo>
                    <a:cubicBezTo>
                      <a:pt x="13355" y="20491"/>
                      <a:pt x="13698" y="20454"/>
                      <a:pt x="14038" y="20360"/>
                    </a:cubicBezTo>
                    <a:cubicBezTo>
                      <a:pt x="16062" y="19813"/>
                      <a:pt x="17062" y="17550"/>
                      <a:pt x="17443" y="15479"/>
                    </a:cubicBezTo>
                    <a:cubicBezTo>
                      <a:pt x="17836" y="13431"/>
                      <a:pt x="17943" y="11192"/>
                      <a:pt x="19217" y="9526"/>
                    </a:cubicBezTo>
                    <a:cubicBezTo>
                      <a:pt x="20062" y="8430"/>
                      <a:pt x="21336" y="7728"/>
                      <a:pt x="22551" y="7073"/>
                    </a:cubicBezTo>
                    <a:cubicBezTo>
                      <a:pt x="23777" y="6418"/>
                      <a:pt x="25039" y="5704"/>
                      <a:pt x="25873" y="4585"/>
                    </a:cubicBezTo>
                    <a:cubicBezTo>
                      <a:pt x="26801" y="3322"/>
                      <a:pt x="26789" y="1501"/>
                      <a:pt x="26349" y="36"/>
                    </a:cubicBezTo>
                    <a:cubicBezTo>
                      <a:pt x="22039" y="13"/>
                      <a:pt x="2036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-721825" y="1547050"/>
                <a:ext cx="680475" cy="686125"/>
              </a:xfrm>
              <a:custGeom>
                <a:avLst/>
                <a:gdLst/>
                <a:ahLst/>
                <a:cxnLst/>
                <a:rect l="l" t="t" r="r" b="b"/>
                <a:pathLst>
                  <a:path w="27219" h="27445" extrusionOk="0">
                    <a:moveTo>
                      <a:pt x="25920" y="0"/>
                    </a:moveTo>
                    <a:cubicBezTo>
                      <a:pt x="26432" y="1524"/>
                      <a:pt x="26337" y="3191"/>
                      <a:pt x="25504" y="4310"/>
                    </a:cubicBezTo>
                    <a:cubicBezTo>
                      <a:pt x="24706" y="5382"/>
                      <a:pt x="23456" y="6073"/>
                      <a:pt x="22336" y="6680"/>
                    </a:cubicBezTo>
                    <a:cubicBezTo>
                      <a:pt x="21134" y="7335"/>
                      <a:pt x="19777" y="8073"/>
                      <a:pt x="18872" y="9251"/>
                    </a:cubicBezTo>
                    <a:cubicBezTo>
                      <a:pt x="17788" y="10668"/>
                      <a:pt x="17503" y="12442"/>
                      <a:pt x="17229" y="14145"/>
                    </a:cubicBezTo>
                    <a:cubicBezTo>
                      <a:pt x="17169" y="14562"/>
                      <a:pt x="17098" y="14966"/>
                      <a:pt x="17026" y="15371"/>
                    </a:cubicBezTo>
                    <a:cubicBezTo>
                      <a:pt x="16800" y="16538"/>
                      <a:pt x="16062" y="19324"/>
                      <a:pt x="13931" y="19908"/>
                    </a:cubicBezTo>
                    <a:cubicBezTo>
                      <a:pt x="13627" y="19989"/>
                      <a:pt x="13320" y="20023"/>
                      <a:pt x="13007" y="20023"/>
                    </a:cubicBezTo>
                    <a:cubicBezTo>
                      <a:pt x="12365" y="20023"/>
                      <a:pt x="11703" y="19881"/>
                      <a:pt x="11014" y="19729"/>
                    </a:cubicBezTo>
                    <a:cubicBezTo>
                      <a:pt x="10288" y="19580"/>
                      <a:pt x="9544" y="19419"/>
                      <a:pt x="8794" y="19419"/>
                    </a:cubicBezTo>
                    <a:cubicBezTo>
                      <a:pt x="8522" y="19419"/>
                      <a:pt x="8250" y="19440"/>
                      <a:pt x="7978" y="19491"/>
                    </a:cubicBezTo>
                    <a:cubicBezTo>
                      <a:pt x="5858" y="19884"/>
                      <a:pt x="4537" y="21789"/>
                      <a:pt x="3358" y="23456"/>
                    </a:cubicBezTo>
                    <a:lnTo>
                      <a:pt x="3120" y="23789"/>
                    </a:lnTo>
                    <a:cubicBezTo>
                      <a:pt x="2465" y="24718"/>
                      <a:pt x="1358" y="26051"/>
                      <a:pt x="12" y="26551"/>
                    </a:cubicBezTo>
                    <a:cubicBezTo>
                      <a:pt x="12" y="26789"/>
                      <a:pt x="0" y="27027"/>
                      <a:pt x="0" y="27278"/>
                    </a:cubicBezTo>
                    <a:lnTo>
                      <a:pt x="0" y="27444"/>
                    </a:lnTo>
                    <a:cubicBezTo>
                      <a:pt x="1310" y="27063"/>
                      <a:pt x="2620" y="25992"/>
                      <a:pt x="3822" y="24289"/>
                    </a:cubicBezTo>
                    <a:lnTo>
                      <a:pt x="4072" y="23932"/>
                    </a:lnTo>
                    <a:cubicBezTo>
                      <a:pt x="5203" y="22301"/>
                      <a:pt x="6370" y="20634"/>
                      <a:pt x="8144" y="20312"/>
                    </a:cubicBezTo>
                    <a:cubicBezTo>
                      <a:pt x="8373" y="20268"/>
                      <a:pt x="8604" y="20249"/>
                      <a:pt x="8837" y="20249"/>
                    </a:cubicBezTo>
                    <a:cubicBezTo>
                      <a:pt x="9481" y="20249"/>
                      <a:pt x="10145" y="20393"/>
                      <a:pt x="10835" y="20550"/>
                    </a:cubicBezTo>
                    <a:cubicBezTo>
                      <a:pt x="11549" y="20708"/>
                      <a:pt x="12279" y="20865"/>
                      <a:pt x="13015" y="20865"/>
                    </a:cubicBezTo>
                    <a:cubicBezTo>
                      <a:pt x="13394" y="20865"/>
                      <a:pt x="13776" y="20823"/>
                      <a:pt x="14157" y="20717"/>
                    </a:cubicBezTo>
                    <a:cubicBezTo>
                      <a:pt x="16657" y="20027"/>
                      <a:pt x="17550" y="17157"/>
                      <a:pt x="17860" y="15502"/>
                    </a:cubicBezTo>
                    <a:cubicBezTo>
                      <a:pt x="17931" y="15086"/>
                      <a:pt x="18003" y="14669"/>
                      <a:pt x="18062" y="14252"/>
                    </a:cubicBezTo>
                    <a:cubicBezTo>
                      <a:pt x="18324" y="12645"/>
                      <a:pt x="18586" y="10978"/>
                      <a:pt x="19539" y="9740"/>
                    </a:cubicBezTo>
                    <a:cubicBezTo>
                      <a:pt x="20348" y="8704"/>
                      <a:pt x="21563" y="8049"/>
                      <a:pt x="22741" y="7394"/>
                    </a:cubicBezTo>
                    <a:cubicBezTo>
                      <a:pt x="23872" y="6787"/>
                      <a:pt x="25289" y="6013"/>
                      <a:pt x="26194" y="4787"/>
                    </a:cubicBezTo>
                    <a:cubicBezTo>
                      <a:pt x="27147" y="3548"/>
                      <a:pt x="27218" y="1679"/>
                      <a:pt x="267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-721825" y="1546150"/>
                <a:ext cx="512000" cy="460800"/>
              </a:xfrm>
              <a:custGeom>
                <a:avLst/>
                <a:gdLst/>
                <a:ahLst/>
                <a:cxnLst/>
                <a:rect l="l" t="t" r="r" b="b"/>
                <a:pathLst>
                  <a:path w="20480" h="18432" extrusionOk="0">
                    <a:moveTo>
                      <a:pt x="0" y="1"/>
                    </a:moveTo>
                    <a:cubicBezTo>
                      <a:pt x="12" y="13"/>
                      <a:pt x="0" y="16907"/>
                      <a:pt x="12" y="18408"/>
                    </a:cubicBezTo>
                    <a:cubicBezTo>
                      <a:pt x="160" y="18424"/>
                      <a:pt x="308" y="18432"/>
                      <a:pt x="456" y="18432"/>
                    </a:cubicBezTo>
                    <a:cubicBezTo>
                      <a:pt x="1080" y="18432"/>
                      <a:pt x="1695" y="18287"/>
                      <a:pt x="2263" y="17979"/>
                    </a:cubicBezTo>
                    <a:cubicBezTo>
                      <a:pt x="3679" y="17193"/>
                      <a:pt x="4465" y="15550"/>
                      <a:pt x="5942" y="14883"/>
                    </a:cubicBezTo>
                    <a:cubicBezTo>
                      <a:pt x="6537" y="14614"/>
                      <a:pt x="7179" y="14532"/>
                      <a:pt x="7839" y="14532"/>
                    </a:cubicBezTo>
                    <a:cubicBezTo>
                      <a:pt x="8879" y="14532"/>
                      <a:pt x="9965" y="14736"/>
                      <a:pt x="10988" y="14736"/>
                    </a:cubicBezTo>
                    <a:cubicBezTo>
                      <a:pt x="11787" y="14736"/>
                      <a:pt x="12547" y="14611"/>
                      <a:pt x="13216" y="14169"/>
                    </a:cubicBezTo>
                    <a:cubicBezTo>
                      <a:pt x="14621" y="13252"/>
                      <a:pt x="14931" y="11347"/>
                      <a:pt x="15014" y="9680"/>
                    </a:cubicBezTo>
                    <a:cubicBezTo>
                      <a:pt x="15121" y="7990"/>
                      <a:pt x="15217" y="6132"/>
                      <a:pt x="16419" y="4954"/>
                    </a:cubicBezTo>
                    <a:cubicBezTo>
                      <a:pt x="17372" y="4037"/>
                      <a:pt x="18824" y="3751"/>
                      <a:pt x="19717" y="2751"/>
                    </a:cubicBezTo>
                    <a:cubicBezTo>
                      <a:pt x="20312" y="2120"/>
                      <a:pt x="20479" y="882"/>
                      <a:pt x="203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-721225" y="1546150"/>
                <a:ext cx="523600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8825" extrusionOk="0">
                    <a:moveTo>
                      <a:pt x="19931" y="1"/>
                    </a:moveTo>
                    <a:cubicBezTo>
                      <a:pt x="20098" y="775"/>
                      <a:pt x="19872" y="1882"/>
                      <a:pt x="19348" y="2453"/>
                    </a:cubicBezTo>
                    <a:cubicBezTo>
                      <a:pt x="18931" y="2918"/>
                      <a:pt x="18372" y="3215"/>
                      <a:pt x="17764" y="3525"/>
                    </a:cubicBezTo>
                    <a:cubicBezTo>
                      <a:pt x="17181" y="3823"/>
                      <a:pt x="16574" y="4156"/>
                      <a:pt x="16062" y="4632"/>
                    </a:cubicBezTo>
                    <a:cubicBezTo>
                      <a:pt x="14752" y="5906"/>
                      <a:pt x="14645" y="7847"/>
                      <a:pt x="14550" y="9561"/>
                    </a:cubicBezTo>
                    <a:lnTo>
                      <a:pt x="14550" y="9621"/>
                    </a:lnTo>
                    <a:cubicBezTo>
                      <a:pt x="14454" y="11121"/>
                      <a:pt x="14192" y="12955"/>
                      <a:pt x="12918" y="13788"/>
                    </a:cubicBezTo>
                    <a:cubicBezTo>
                      <a:pt x="12345" y="14163"/>
                      <a:pt x="11675" y="14273"/>
                      <a:pt x="10950" y="14273"/>
                    </a:cubicBezTo>
                    <a:cubicBezTo>
                      <a:pt x="10456" y="14273"/>
                      <a:pt x="9937" y="14222"/>
                      <a:pt x="9406" y="14169"/>
                    </a:cubicBezTo>
                    <a:cubicBezTo>
                      <a:pt x="8860" y="14117"/>
                      <a:pt x="8310" y="14063"/>
                      <a:pt x="7764" y="14063"/>
                    </a:cubicBezTo>
                    <a:cubicBezTo>
                      <a:pt x="7061" y="14063"/>
                      <a:pt x="6367" y="14153"/>
                      <a:pt x="5703" y="14455"/>
                    </a:cubicBezTo>
                    <a:cubicBezTo>
                      <a:pt x="4858" y="14836"/>
                      <a:pt x="4227" y="15514"/>
                      <a:pt x="3620" y="16145"/>
                    </a:cubicBezTo>
                    <a:cubicBezTo>
                      <a:pt x="3096" y="16705"/>
                      <a:pt x="2608" y="17217"/>
                      <a:pt x="2000" y="17562"/>
                    </a:cubicBezTo>
                    <a:cubicBezTo>
                      <a:pt x="1481" y="17851"/>
                      <a:pt x="947" y="17976"/>
                      <a:pt x="396" y="17976"/>
                    </a:cubicBezTo>
                    <a:cubicBezTo>
                      <a:pt x="265" y="17976"/>
                      <a:pt x="133" y="17969"/>
                      <a:pt x="0" y="17955"/>
                    </a:cubicBezTo>
                    <a:lnTo>
                      <a:pt x="0" y="18801"/>
                    </a:lnTo>
                    <a:cubicBezTo>
                      <a:pt x="155" y="18812"/>
                      <a:pt x="274" y="18824"/>
                      <a:pt x="441" y="18824"/>
                    </a:cubicBezTo>
                    <a:cubicBezTo>
                      <a:pt x="1119" y="18824"/>
                      <a:pt x="1786" y="18681"/>
                      <a:pt x="2417" y="18324"/>
                    </a:cubicBezTo>
                    <a:cubicBezTo>
                      <a:pt x="3132" y="17919"/>
                      <a:pt x="3691" y="17324"/>
                      <a:pt x="4227" y="16741"/>
                    </a:cubicBezTo>
                    <a:cubicBezTo>
                      <a:pt x="4810" y="16134"/>
                      <a:pt x="5346" y="15550"/>
                      <a:pt x="6049" y="15241"/>
                    </a:cubicBezTo>
                    <a:cubicBezTo>
                      <a:pt x="6575" y="15007"/>
                      <a:pt x="7147" y="14932"/>
                      <a:pt x="7751" y="14932"/>
                    </a:cubicBezTo>
                    <a:cubicBezTo>
                      <a:pt x="8255" y="14932"/>
                      <a:pt x="8782" y="14984"/>
                      <a:pt x="9323" y="15038"/>
                    </a:cubicBezTo>
                    <a:cubicBezTo>
                      <a:pt x="9850" y="15088"/>
                      <a:pt x="10386" y="15139"/>
                      <a:pt x="10915" y="15139"/>
                    </a:cubicBezTo>
                    <a:cubicBezTo>
                      <a:pt x="11782" y="15139"/>
                      <a:pt x="12628" y="15001"/>
                      <a:pt x="13383" y="14491"/>
                    </a:cubicBezTo>
                    <a:cubicBezTo>
                      <a:pt x="14966" y="13455"/>
                      <a:pt x="15276" y="11371"/>
                      <a:pt x="15383" y="9657"/>
                    </a:cubicBezTo>
                    <a:lnTo>
                      <a:pt x="15383" y="9597"/>
                    </a:lnTo>
                    <a:cubicBezTo>
                      <a:pt x="15466" y="7966"/>
                      <a:pt x="15574" y="6263"/>
                      <a:pt x="16645" y="5227"/>
                    </a:cubicBezTo>
                    <a:cubicBezTo>
                      <a:pt x="17050" y="4823"/>
                      <a:pt x="17586" y="4549"/>
                      <a:pt x="18133" y="4251"/>
                    </a:cubicBezTo>
                    <a:cubicBezTo>
                      <a:pt x="18776" y="3918"/>
                      <a:pt x="19443" y="3572"/>
                      <a:pt x="19967" y="3001"/>
                    </a:cubicBezTo>
                    <a:cubicBezTo>
                      <a:pt x="20634" y="2310"/>
                      <a:pt x="20943" y="989"/>
                      <a:pt x="208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-721825" y="1546150"/>
                <a:ext cx="448300" cy="367925"/>
              </a:xfrm>
              <a:custGeom>
                <a:avLst/>
                <a:gdLst/>
                <a:ahLst/>
                <a:cxnLst/>
                <a:rect l="l" t="t" r="r" b="b"/>
                <a:pathLst>
                  <a:path w="17932" h="14717" extrusionOk="0">
                    <a:moveTo>
                      <a:pt x="0" y="1"/>
                    </a:moveTo>
                    <a:cubicBezTo>
                      <a:pt x="0" y="1"/>
                      <a:pt x="24" y="14360"/>
                      <a:pt x="24" y="14717"/>
                    </a:cubicBezTo>
                    <a:cubicBezTo>
                      <a:pt x="250" y="14669"/>
                      <a:pt x="441" y="14621"/>
                      <a:pt x="655" y="14526"/>
                    </a:cubicBezTo>
                    <a:cubicBezTo>
                      <a:pt x="2501" y="13705"/>
                      <a:pt x="3263" y="11192"/>
                      <a:pt x="5191" y="10621"/>
                    </a:cubicBezTo>
                    <a:cubicBezTo>
                      <a:pt x="5469" y="10542"/>
                      <a:pt x="5750" y="10508"/>
                      <a:pt x="6033" y="10508"/>
                    </a:cubicBezTo>
                    <a:cubicBezTo>
                      <a:pt x="6938" y="10508"/>
                      <a:pt x="7862" y="10852"/>
                      <a:pt x="8751" y="11133"/>
                    </a:cubicBezTo>
                    <a:cubicBezTo>
                      <a:pt x="9332" y="11313"/>
                      <a:pt x="9973" y="11453"/>
                      <a:pt x="10584" y="11453"/>
                    </a:cubicBezTo>
                    <a:cubicBezTo>
                      <a:pt x="11190" y="11453"/>
                      <a:pt x="11766" y="11315"/>
                      <a:pt x="12228" y="10942"/>
                    </a:cubicBezTo>
                    <a:cubicBezTo>
                      <a:pt x="12919" y="10383"/>
                      <a:pt x="13181" y="9454"/>
                      <a:pt x="13240" y="8573"/>
                    </a:cubicBezTo>
                    <a:cubicBezTo>
                      <a:pt x="13300" y="7692"/>
                      <a:pt x="13181" y="6799"/>
                      <a:pt x="13323" y="5918"/>
                    </a:cubicBezTo>
                    <a:cubicBezTo>
                      <a:pt x="13502" y="4608"/>
                      <a:pt x="14276" y="3418"/>
                      <a:pt x="15324" y="2632"/>
                    </a:cubicBezTo>
                    <a:cubicBezTo>
                      <a:pt x="16193" y="1977"/>
                      <a:pt x="17634" y="1489"/>
                      <a:pt x="17907" y="286"/>
                    </a:cubicBezTo>
                    <a:cubicBezTo>
                      <a:pt x="17919" y="191"/>
                      <a:pt x="17931" y="108"/>
                      <a:pt x="17931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-721525" y="1546150"/>
                <a:ext cx="45840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8336" h="15289" extrusionOk="0">
                    <a:moveTo>
                      <a:pt x="17491" y="1"/>
                    </a:moveTo>
                    <a:cubicBezTo>
                      <a:pt x="17491" y="60"/>
                      <a:pt x="17479" y="274"/>
                      <a:pt x="17455" y="334"/>
                    </a:cubicBezTo>
                    <a:cubicBezTo>
                      <a:pt x="17312" y="1025"/>
                      <a:pt x="16562" y="1477"/>
                      <a:pt x="15847" y="1894"/>
                    </a:cubicBezTo>
                    <a:cubicBezTo>
                      <a:pt x="15550" y="2072"/>
                      <a:pt x="15288" y="2239"/>
                      <a:pt x="15038" y="2418"/>
                    </a:cubicBezTo>
                    <a:cubicBezTo>
                      <a:pt x="13847" y="3311"/>
                      <a:pt x="13050" y="4620"/>
                      <a:pt x="12859" y="5989"/>
                    </a:cubicBezTo>
                    <a:cubicBezTo>
                      <a:pt x="12788" y="6525"/>
                      <a:pt x="12788" y="7073"/>
                      <a:pt x="12799" y="7597"/>
                    </a:cubicBezTo>
                    <a:cubicBezTo>
                      <a:pt x="12799" y="7966"/>
                      <a:pt x="12811" y="8311"/>
                      <a:pt x="12788" y="8668"/>
                    </a:cubicBezTo>
                    <a:cubicBezTo>
                      <a:pt x="12740" y="9335"/>
                      <a:pt x="12561" y="10228"/>
                      <a:pt x="11942" y="10728"/>
                    </a:cubicBezTo>
                    <a:cubicBezTo>
                      <a:pt x="11587" y="11012"/>
                      <a:pt x="11126" y="11156"/>
                      <a:pt x="10551" y="11156"/>
                    </a:cubicBezTo>
                    <a:cubicBezTo>
                      <a:pt x="10066" y="11156"/>
                      <a:pt x="9500" y="11054"/>
                      <a:pt x="8847" y="10847"/>
                    </a:cubicBezTo>
                    <a:lnTo>
                      <a:pt x="8466" y="10728"/>
                    </a:lnTo>
                    <a:cubicBezTo>
                      <a:pt x="7709" y="10479"/>
                      <a:pt x="6867" y="10211"/>
                      <a:pt x="6022" y="10211"/>
                    </a:cubicBezTo>
                    <a:cubicBezTo>
                      <a:pt x="5696" y="10211"/>
                      <a:pt x="5370" y="10251"/>
                      <a:pt x="5049" y="10347"/>
                    </a:cubicBezTo>
                    <a:cubicBezTo>
                      <a:pt x="3906" y="10681"/>
                      <a:pt x="3144" y="11597"/>
                      <a:pt x="2429" y="12466"/>
                    </a:cubicBezTo>
                    <a:cubicBezTo>
                      <a:pt x="1822" y="13217"/>
                      <a:pt x="1239" y="13919"/>
                      <a:pt x="465" y="14252"/>
                    </a:cubicBezTo>
                    <a:cubicBezTo>
                      <a:pt x="310" y="14336"/>
                      <a:pt x="167" y="14371"/>
                      <a:pt x="0" y="14407"/>
                    </a:cubicBezTo>
                    <a:lnTo>
                      <a:pt x="0" y="15288"/>
                    </a:lnTo>
                    <a:cubicBezTo>
                      <a:pt x="286" y="15241"/>
                      <a:pt x="536" y="15169"/>
                      <a:pt x="810" y="15050"/>
                    </a:cubicBezTo>
                    <a:cubicBezTo>
                      <a:pt x="1774" y="14610"/>
                      <a:pt x="2441" y="13812"/>
                      <a:pt x="3096" y="13026"/>
                    </a:cubicBezTo>
                    <a:cubicBezTo>
                      <a:pt x="3775" y="12205"/>
                      <a:pt x="4406" y="11431"/>
                      <a:pt x="5299" y="11181"/>
                    </a:cubicBezTo>
                    <a:cubicBezTo>
                      <a:pt x="5538" y="11109"/>
                      <a:pt x="5784" y="11079"/>
                      <a:pt x="6035" y="11079"/>
                    </a:cubicBezTo>
                    <a:cubicBezTo>
                      <a:pt x="6746" y="11079"/>
                      <a:pt x="7494" y="11321"/>
                      <a:pt x="8216" y="11550"/>
                    </a:cubicBezTo>
                    <a:lnTo>
                      <a:pt x="8608" y="11669"/>
                    </a:lnTo>
                    <a:cubicBezTo>
                      <a:pt x="9344" y="11897"/>
                      <a:pt x="9996" y="12011"/>
                      <a:pt x="10570" y="12011"/>
                    </a:cubicBezTo>
                    <a:cubicBezTo>
                      <a:pt x="11344" y="12011"/>
                      <a:pt x="11978" y="11805"/>
                      <a:pt x="12490" y="11395"/>
                    </a:cubicBezTo>
                    <a:cubicBezTo>
                      <a:pt x="13180" y="10847"/>
                      <a:pt x="13573" y="9930"/>
                      <a:pt x="13657" y="8740"/>
                    </a:cubicBezTo>
                    <a:cubicBezTo>
                      <a:pt x="13681" y="8347"/>
                      <a:pt x="13669" y="7966"/>
                      <a:pt x="13669" y="7585"/>
                    </a:cubicBezTo>
                    <a:cubicBezTo>
                      <a:pt x="13669" y="7085"/>
                      <a:pt x="13657" y="6597"/>
                      <a:pt x="13728" y="6120"/>
                    </a:cubicBezTo>
                    <a:cubicBezTo>
                      <a:pt x="13895" y="4966"/>
                      <a:pt x="14562" y="3870"/>
                      <a:pt x="15574" y="3108"/>
                    </a:cubicBezTo>
                    <a:cubicBezTo>
                      <a:pt x="15776" y="2941"/>
                      <a:pt x="16038" y="2799"/>
                      <a:pt x="16300" y="2632"/>
                    </a:cubicBezTo>
                    <a:cubicBezTo>
                      <a:pt x="17133" y="2144"/>
                      <a:pt x="18074" y="1572"/>
                      <a:pt x="18300" y="525"/>
                    </a:cubicBezTo>
                    <a:cubicBezTo>
                      <a:pt x="18324" y="405"/>
                      <a:pt x="18336" y="132"/>
                      <a:pt x="18336" y="24"/>
                    </a:cubicBezTo>
                    <a:cubicBezTo>
                      <a:pt x="18050" y="13"/>
                      <a:pt x="17776" y="13"/>
                      <a:pt x="174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-388750" y="1697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661F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-721825" y="1546150"/>
                <a:ext cx="310175" cy="259875"/>
              </a:xfrm>
              <a:custGeom>
                <a:avLst/>
                <a:gdLst/>
                <a:ahLst/>
                <a:cxnLst/>
                <a:rect l="l" t="t" r="r" b="b"/>
                <a:pathLst>
                  <a:path w="12407" h="10395" extrusionOk="0">
                    <a:moveTo>
                      <a:pt x="12311" y="1"/>
                    </a:moveTo>
                    <a:lnTo>
                      <a:pt x="0" y="13"/>
                    </a:lnTo>
                    <a:cubicBezTo>
                      <a:pt x="12" y="36"/>
                      <a:pt x="0" y="10395"/>
                      <a:pt x="0" y="10395"/>
                    </a:cubicBezTo>
                    <a:cubicBezTo>
                      <a:pt x="1084" y="10002"/>
                      <a:pt x="1715" y="8692"/>
                      <a:pt x="2858" y="8335"/>
                    </a:cubicBezTo>
                    <a:cubicBezTo>
                      <a:pt x="3069" y="8268"/>
                      <a:pt x="3285" y="8240"/>
                      <a:pt x="3505" y="8240"/>
                    </a:cubicBezTo>
                    <a:cubicBezTo>
                      <a:pt x="4567" y="8240"/>
                      <a:pt x="5705" y="8893"/>
                      <a:pt x="6721" y="8893"/>
                    </a:cubicBezTo>
                    <a:cubicBezTo>
                      <a:pt x="7056" y="8893"/>
                      <a:pt x="7378" y="8822"/>
                      <a:pt x="7680" y="8633"/>
                    </a:cubicBezTo>
                    <a:cubicBezTo>
                      <a:pt x="8656" y="8014"/>
                      <a:pt x="8632" y="6597"/>
                      <a:pt x="8501" y="5430"/>
                    </a:cubicBezTo>
                    <a:cubicBezTo>
                      <a:pt x="8359" y="4275"/>
                      <a:pt x="8382" y="2846"/>
                      <a:pt x="9406" y="2275"/>
                    </a:cubicBezTo>
                    <a:cubicBezTo>
                      <a:pt x="10025" y="1941"/>
                      <a:pt x="10835" y="2072"/>
                      <a:pt x="11478" y="1727"/>
                    </a:cubicBezTo>
                    <a:cubicBezTo>
                      <a:pt x="12026" y="1441"/>
                      <a:pt x="12407" y="703"/>
                      <a:pt x="123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-721525" y="1546150"/>
                <a:ext cx="318225" cy="272675"/>
              </a:xfrm>
              <a:custGeom>
                <a:avLst/>
                <a:gdLst/>
                <a:ahLst/>
                <a:cxnLst/>
                <a:rect l="l" t="t" r="r" b="b"/>
                <a:pathLst>
                  <a:path w="12729" h="10907" extrusionOk="0">
                    <a:moveTo>
                      <a:pt x="11883" y="1"/>
                    </a:moveTo>
                    <a:cubicBezTo>
                      <a:pt x="11942" y="453"/>
                      <a:pt x="11680" y="1144"/>
                      <a:pt x="11287" y="1358"/>
                    </a:cubicBezTo>
                    <a:cubicBezTo>
                      <a:pt x="11025" y="1489"/>
                      <a:pt x="10728" y="1537"/>
                      <a:pt x="10406" y="1584"/>
                    </a:cubicBezTo>
                    <a:cubicBezTo>
                      <a:pt x="10002" y="1644"/>
                      <a:pt x="9597" y="1703"/>
                      <a:pt x="9216" y="1906"/>
                    </a:cubicBezTo>
                    <a:cubicBezTo>
                      <a:pt x="7775" y="2715"/>
                      <a:pt x="8013" y="4799"/>
                      <a:pt x="8085" y="5477"/>
                    </a:cubicBezTo>
                    <a:cubicBezTo>
                      <a:pt x="8204" y="6525"/>
                      <a:pt x="8227" y="7787"/>
                      <a:pt x="7454" y="8275"/>
                    </a:cubicBezTo>
                    <a:cubicBezTo>
                      <a:pt x="7234" y="8417"/>
                      <a:pt x="6988" y="8473"/>
                      <a:pt x="6720" y="8473"/>
                    </a:cubicBezTo>
                    <a:cubicBezTo>
                      <a:pt x="6290" y="8473"/>
                      <a:pt x="5803" y="8330"/>
                      <a:pt x="5275" y="8168"/>
                    </a:cubicBezTo>
                    <a:cubicBezTo>
                      <a:pt x="4692" y="7994"/>
                      <a:pt x="4092" y="7819"/>
                      <a:pt x="3495" y="7819"/>
                    </a:cubicBezTo>
                    <a:cubicBezTo>
                      <a:pt x="3238" y="7819"/>
                      <a:pt x="2981" y="7851"/>
                      <a:pt x="2727" y="7930"/>
                    </a:cubicBezTo>
                    <a:cubicBezTo>
                      <a:pt x="2048" y="8144"/>
                      <a:pt x="1572" y="8645"/>
                      <a:pt x="1096" y="9121"/>
                    </a:cubicBezTo>
                    <a:cubicBezTo>
                      <a:pt x="750" y="9478"/>
                      <a:pt x="381" y="9811"/>
                      <a:pt x="0" y="9990"/>
                    </a:cubicBezTo>
                    <a:lnTo>
                      <a:pt x="0" y="10907"/>
                    </a:lnTo>
                    <a:cubicBezTo>
                      <a:pt x="703" y="10716"/>
                      <a:pt x="1227" y="10192"/>
                      <a:pt x="1703" y="9716"/>
                    </a:cubicBezTo>
                    <a:cubicBezTo>
                      <a:pt x="2120" y="9299"/>
                      <a:pt x="2501" y="8906"/>
                      <a:pt x="2977" y="8752"/>
                    </a:cubicBezTo>
                    <a:cubicBezTo>
                      <a:pt x="3146" y="8699"/>
                      <a:pt x="3323" y="8676"/>
                      <a:pt x="3506" y="8676"/>
                    </a:cubicBezTo>
                    <a:cubicBezTo>
                      <a:pt x="3978" y="8676"/>
                      <a:pt x="4489" y="8827"/>
                      <a:pt x="5013" y="8990"/>
                    </a:cubicBezTo>
                    <a:cubicBezTo>
                      <a:pt x="5558" y="9151"/>
                      <a:pt x="6140" y="9324"/>
                      <a:pt x="6713" y="9324"/>
                    </a:cubicBezTo>
                    <a:cubicBezTo>
                      <a:pt x="7116" y="9324"/>
                      <a:pt x="7515" y="9238"/>
                      <a:pt x="7894" y="9002"/>
                    </a:cubicBezTo>
                    <a:cubicBezTo>
                      <a:pt x="9073" y="8264"/>
                      <a:pt x="9049" y="6680"/>
                      <a:pt x="8906" y="5406"/>
                    </a:cubicBezTo>
                    <a:cubicBezTo>
                      <a:pt x="8739" y="3918"/>
                      <a:pt x="8966" y="3025"/>
                      <a:pt x="9585" y="2668"/>
                    </a:cubicBezTo>
                    <a:cubicBezTo>
                      <a:pt x="9835" y="2537"/>
                      <a:pt x="10156" y="2489"/>
                      <a:pt x="10502" y="2429"/>
                    </a:cubicBezTo>
                    <a:cubicBezTo>
                      <a:pt x="10883" y="2370"/>
                      <a:pt x="11264" y="2310"/>
                      <a:pt x="11645" y="2120"/>
                    </a:cubicBezTo>
                    <a:cubicBezTo>
                      <a:pt x="12359" y="1763"/>
                      <a:pt x="12728" y="775"/>
                      <a:pt x="126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0" name="Google Shape;120;p2"/>
          <p:cNvSpPr txBox="1">
            <a:spLocks noGrp="1"/>
          </p:cNvSpPr>
          <p:nvPr>
            <p:ph type="ctrTitle"/>
          </p:nvPr>
        </p:nvSpPr>
        <p:spPr>
          <a:xfrm>
            <a:off x="953467" y="1790700"/>
            <a:ext cx="5612000" cy="24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2"/>
          <p:cNvSpPr txBox="1">
            <a:spLocks noGrp="1"/>
          </p:cNvSpPr>
          <p:nvPr>
            <p:ph type="subTitle" idx="1"/>
          </p:nvPr>
        </p:nvSpPr>
        <p:spPr>
          <a:xfrm>
            <a:off x="953467" y="4327967"/>
            <a:ext cx="56120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2" name="Google Shape;122;p2"/>
          <p:cNvSpPr>
            <a:spLocks noGrp="1"/>
          </p:cNvSpPr>
          <p:nvPr>
            <p:ph type="pic" idx="2"/>
          </p:nvPr>
        </p:nvSpPr>
        <p:spPr>
          <a:xfrm>
            <a:off x="7008033" y="1717000"/>
            <a:ext cx="3491600" cy="3650400"/>
          </a:xfrm>
          <a:prstGeom prst="roundRect">
            <a:avLst>
              <a:gd name="adj" fmla="val 13357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907489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Google Shape;227;p4"/>
          <p:cNvGrpSpPr/>
          <p:nvPr/>
        </p:nvGrpSpPr>
        <p:grpSpPr>
          <a:xfrm>
            <a:off x="-109090" y="-243573"/>
            <a:ext cx="12438599" cy="7317556"/>
            <a:chOff x="-81818" y="-182680"/>
            <a:chExt cx="9328949" cy="5488167"/>
          </a:xfrm>
        </p:grpSpPr>
        <p:grpSp>
          <p:nvGrpSpPr>
            <p:cNvPr id="228" name="Google Shape;228;p4"/>
            <p:cNvGrpSpPr/>
            <p:nvPr/>
          </p:nvGrpSpPr>
          <p:grpSpPr>
            <a:xfrm>
              <a:off x="-81818" y="-182680"/>
              <a:ext cx="9328949" cy="5488167"/>
              <a:chOff x="20825" y="-3600300"/>
              <a:chExt cx="7578350" cy="4458300"/>
            </a:xfrm>
          </p:grpSpPr>
          <p:sp>
            <p:nvSpPr>
              <p:cNvPr id="229" name="Google Shape;229;p4"/>
              <p:cNvSpPr/>
              <p:nvPr/>
            </p:nvSpPr>
            <p:spPr>
              <a:xfrm>
                <a:off x="5816200" y="407925"/>
                <a:ext cx="445900" cy="2503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0014" extrusionOk="0">
                    <a:moveTo>
                      <a:pt x="17836" y="0"/>
                    </a:moveTo>
                    <a:cubicBezTo>
                      <a:pt x="14312" y="565"/>
                      <a:pt x="10784" y="833"/>
                      <a:pt x="7257" y="833"/>
                    </a:cubicBezTo>
                    <a:cubicBezTo>
                      <a:pt x="4837" y="833"/>
                      <a:pt x="2418" y="707"/>
                      <a:pt x="0" y="465"/>
                    </a:cubicBezTo>
                    <a:lnTo>
                      <a:pt x="0" y="9740"/>
                    </a:lnTo>
                    <a:cubicBezTo>
                      <a:pt x="2419" y="9919"/>
                      <a:pt x="4840" y="10013"/>
                      <a:pt x="7261" y="10013"/>
                    </a:cubicBezTo>
                    <a:cubicBezTo>
                      <a:pt x="10786" y="10013"/>
                      <a:pt x="14313" y="9813"/>
                      <a:pt x="17836" y="9382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30" name="Google Shape;230;p4"/>
              <p:cNvGrpSpPr/>
              <p:nvPr/>
            </p:nvGrpSpPr>
            <p:grpSpPr>
              <a:xfrm>
                <a:off x="20825" y="-3600300"/>
                <a:ext cx="7578350" cy="4458300"/>
                <a:chOff x="20825" y="-3600300"/>
                <a:chExt cx="7578350" cy="4458300"/>
              </a:xfrm>
            </p:grpSpPr>
            <p:sp>
              <p:nvSpPr>
                <p:cNvPr id="231" name="Google Shape;231;p4"/>
                <p:cNvSpPr/>
                <p:nvPr/>
              </p:nvSpPr>
              <p:spPr>
                <a:xfrm>
                  <a:off x="20825" y="-3600300"/>
                  <a:ext cx="445900" cy="44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7824" extrusionOk="0">
                      <a:moveTo>
                        <a:pt x="0" y="0"/>
                      </a:moveTo>
                      <a:lnTo>
                        <a:pt x="0" y="17824"/>
                      </a:lnTo>
                      <a:cubicBezTo>
                        <a:pt x="5942" y="14657"/>
                        <a:pt x="11895" y="12037"/>
                        <a:pt x="17836" y="9930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" name="Google Shape;232;p4"/>
                <p:cNvSpPr/>
                <p:nvPr/>
              </p:nvSpPr>
              <p:spPr>
                <a:xfrm>
                  <a:off x="466425" y="-3475300"/>
                  <a:ext cx="445900" cy="4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6622" extrusionOk="0">
                      <a:moveTo>
                        <a:pt x="17836" y="1"/>
                      </a:moveTo>
                      <a:cubicBezTo>
                        <a:pt x="11894" y="1203"/>
                        <a:pt x="5941" y="2822"/>
                        <a:pt x="0" y="4942"/>
                      </a:cubicBezTo>
                      <a:lnTo>
                        <a:pt x="0" y="16622"/>
                      </a:lnTo>
                      <a:cubicBezTo>
                        <a:pt x="5941" y="12859"/>
                        <a:pt x="11894" y="9966"/>
                        <a:pt x="17836" y="784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" name="Google Shape;233;p4"/>
                <p:cNvSpPr/>
                <p:nvPr/>
              </p:nvSpPr>
              <p:spPr>
                <a:xfrm>
                  <a:off x="20825" y="-3059775"/>
                  <a:ext cx="445900" cy="7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1886" extrusionOk="0">
                      <a:moveTo>
                        <a:pt x="17836" y="1"/>
                      </a:moveTo>
                      <a:cubicBezTo>
                        <a:pt x="11895" y="3775"/>
                        <a:pt x="5942" y="8407"/>
                        <a:pt x="0" y="14050"/>
                      </a:cubicBezTo>
                      <a:lnTo>
                        <a:pt x="0" y="31886"/>
                      </a:lnTo>
                      <a:cubicBezTo>
                        <a:pt x="5942" y="24480"/>
                        <a:pt x="11895" y="18384"/>
                        <a:pt x="17836" y="13443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" name="Google Shape;234;p4"/>
                <p:cNvSpPr/>
                <p:nvPr/>
              </p:nvSpPr>
              <p:spPr>
                <a:xfrm>
                  <a:off x="466425" y="-3011850"/>
                  <a:ext cx="445900" cy="66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6719" extrusionOk="0">
                      <a:moveTo>
                        <a:pt x="17836" y="1"/>
                      </a:moveTo>
                      <a:cubicBezTo>
                        <a:pt x="11894" y="2787"/>
                        <a:pt x="5941" y="6585"/>
                        <a:pt x="0" y="11526"/>
                      </a:cubicBezTo>
                      <a:lnTo>
                        <a:pt x="0" y="26718"/>
                      </a:lnTo>
                      <a:cubicBezTo>
                        <a:pt x="5941" y="21063"/>
                        <a:pt x="11894" y="16729"/>
                        <a:pt x="17836" y="13550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" name="Google Shape;235;p4"/>
                <p:cNvSpPr/>
                <p:nvPr/>
              </p:nvSpPr>
              <p:spPr>
                <a:xfrm>
                  <a:off x="20825" y="-2343900"/>
                  <a:ext cx="445900" cy="9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8910" extrusionOk="0">
                      <a:moveTo>
                        <a:pt x="17836" y="0"/>
                      </a:moveTo>
                      <a:cubicBezTo>
                        <a:pt x="11895" y="5656"/>
                        <a:pt x="5942" y="12621"/>
                        <a:pt x="0" y="21074"/>
                      </a:cubicBezTo>
                      <a:lnTo>
                        <a:pt x="0" y="38910"/>
                      </a:lnTo>
                      <a:cubicBezTo>
                        <a:pt x="5942" y="30099"/>
                        <a:pt x="11895" y="22836"/>
                        <a:pt x="17836" y="16955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" name="Google Shape;236;p4"/>
                <p:cNvSpPr/>
                <p:nvPr/>
              </p:nvSpPr>
              <p:spPr>
                <a:xfrm>
                  <a:off x="466425" y="-2263250"/>
                  <a:ext cx="445900" cy="8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2434" extrusionOk="0">
                      <a:moveTo>
                        <a:pt x="17836" y="1"/>
                      </a:moveTo>
                      <a:cubicBezTo>
                        <a:pt x="11894" y="3323"/>
                        <a:pt x="5941" y="7847"/>
                        <a:pt x="0" y="13729"/>
                      </a:cubicBezTo>
                      <a:lnTo>
                        <a:pt x="0" y="32433"/>
                      </a:lnTo>
                      <a:cubicBezTo>
                        <a:pt x="5941" y="26778"/>
                        <a:pt x="11894" y="22444"/>
                        <a:pt x="17836" y="1926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" name="Google Shape;237;p4"/>
                <p:cNvSpPr/>
                <p:nvPr/>
              </p:nvSpPr>
              <p:spPr>
                <a:xfrm>
                  <a:off x="20825" y="-1452425"/>
                  <a:ext cx="445900" cy="9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8910" extrusionOk="0">
                      <a:moveTo>
                        <a:pt x="17836" y="0"/>
                      </a:moveTo>
                      <a:cubicBezTo>
                        <a:pt x="11895" y="5656"/>
                        <a:pt x="5942" y="12621"/>
                        <a:pt x="0" y="21074"/>
                      </a:cubicBezTo>
                      <a:lnTo>
                        <a:pt x="0" y="38910"/>
                      </a:lnTo>
                      <a:cubicBezTo>
                        <a:pt x="5942" y="31504"/>
                        <a:pt x="11895" y="25408"/>
                        <a:pt x="17836" y="2046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" name="Google Shape;238;p4"/>
                <p:cNvSpPr/>
                <p:nvPr/>
              </p:nvSpPr>
              <p:spPr>
                <a:xfrm>
                  <a:off x="466425" y="-1228300"/>
                  <a:ext cx="445900" cy="8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3732" extrusionOk="0">
                      <a:moveTo>
                        <a:pt x="17836" y="1"/>
                      </a:moveTo>
                      <a:cubicBezTo>
                        <a:pt x="11894" y="2775"/>
                        <a:pt x="5941" y="6573"/>
                        <a:pt x="0" y="11514"/>
                      </a:cubicBezTo>
                      <a:lnTo>
                        <a:pt x="0" y="33731"/>
                      </a:lnTo>
                      <a:cubicBezTo>
                        <a:pt x="5941" y="29969"/>
                        <a:pt x="11894" y="27087"/>
                        <a:pt x="17836" y="24956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" name="Google Shape;239;p4"/>
                <p:cNvSpPr/>
                <p:nvPr/>
              </p:nvSpPr>
              <p:spPr>
                <a:xfrm>
                  <a:off x="20825" y="-385025"/>
                  <a:ext cx="445900" cy="79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1885" extrusionOk="0">
                      <a:moveTo>
                        <a:pt x="17836" y="0"/>
                      </a:moveTo>
                      <a:cubicBezTo>
                        <a:pt x="11895" y="3774"/>
                        <a:pt x="5942" y="8418"/>
                        <a:pt x="0" y="14049"/>
                      </a:cubicBezTo>
                      <a:lnTo>
                        <a:pt x="0" y="31885"/>
                      </a:lnTo>
                      <a:cubicBezTo>
                        <a:pt x="5942" y="28718"/>
                        <a:pt x="11895" y="26098"/>
                        <a:pt x="17836" y="2397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" name="Google Shape;240;p4"/>
                <p:cNvSpPr/>
                <p:nvPr/>
              </p:nvSpPr>
              <p:spPr>
                <a:xfrm>
                  <a:off x="466425" y="90925"/>
                  <a:ext cx="445900" cy="7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683" extrusionOk="0">
                      <a:moveTo>
                        <a:pt x="17836" y="0"/>
                      </a:moveTo>
                      <a:cubicBezTo>
                        <a:pt x="11894" y="1203"/>
                        <a:pt x="5941" y="2834"/>
                        <a:pt x="0" y="4941"/>
                      </a:cubicBezTo>
                      <a:lnTo>
                        <a:pt x="0" y="30682"/>
                      </a:lnTo>
                      <a:lnTo>
                        <a:pt x="17836" y="30682"/>
                      </a:ln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" name="Google Shape;241;p4"/>
                <p:cNvSpPr/>
                <p:nvPr/>
              </p:nvSpPr>
              <p:spPr>
                <a:xfrm>
                  <a:off x="1358200" y="-3543150"/>
                  <a:ext cx="445600" cy="15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6347" extrusionOk="0">
                      <a:moveTo>
                        <a:pt x="10570" y="1"/>
                      </a:moveTo>
                      <a:cubicBezTo>
                        <a:pt x="7044" y="1"/>
                        <a:pt x="3518" y="112"/>
                        <a:pt x="0" y="345"/>
                      </a:cubicBezTo>
                      <a:lnTo>
                        <a:pt x="0" y="6346"/>
                      </a:lnTo>
                      <a:cubicBezTo>
                        <a:pt x="3516" y="5915"/>
                        <a:pt x="7039" y="5715"/>
                        <a:pt x="10564" y="5715"/>
                      </a:cubicBezTo>
                      <a:cubicBezTo>
                        <a:pt x="12984" y="5715"/>
                        <a:pt x="15405" y="5809"/>
                        <a:pt x="17824" y="5989"/>
                      </a:cubicBezTo>
                      <a:lnTo>
                        <a:pt x="17824" y="155"/>
                      </a:lnTo>
                      <a:cubicBezTo>
                        <a:pt x="15407" y="53"/>
                        <a:pt x="12989" y="1"/>
                        <a:pt x="1057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2" name="Google Shape;242;p4"/>
                <p:cNvSpPr/>
                <p:nvPr/>
              </p:nvSpPr>
              <p:spPr>
                <a:xfrm>
                  <a:off x="912300" y="-3384500"/>
                  <a:ext cx="445925" cy="3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4907" extrusionOk="0">
                      <a:moveTo>
                        <a:pt x="17836" y="0"/>
                      </a:moveTo>
                      <a:cubicBezTo>
                        <a:pt x="11895" y="714"/>
                        <a:pt x="5942" y="2084"/>
                        <a:pt x="1" y="4215"/>
                      </a:cubicBezTo>
                      <a:lnTo>
                        <a:pt x="1" y="14907"/>
                      </a:lnTo>
                      <a:cubicBezTo>
                        <a:pt x="5942" y="12109"/>
                        <a:pt x="11895" y="10323"/>
                        <a:pt x="17836" y="9370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3" name="Google Shape;243;p4"/>
                <p:cNvSpPr/>
                <p:nvPr/>
              </p:nvSpPr>
              <p:spPr>
                <a:xfrm>
                  <a:off x="1358200" y="-3170875"/>
                  <a:ext cx="445600" cy="33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13589" extrusionOk="0">
                      <a:moveTo>
                        <a:pt x="10501" y="0"/>
                      </a:moveTo>
                      <a:cubicBezTo>
                        <a:pt x="6997" y="0"/>
                        <a:pt x="3494" y="264"/>
                        <a:pt x="0" y="825"/>
                      </a:cubicBezTo>
                      <a:lnTo>
                        <a:pt x="0" y="13589"/>
                      </a:lnTo>
                      <a:cubicBezTo>
                        <a:pt x="3518" y="12953"/>
                        <a:pt x="7044" y="12652"/>
                        <a:pt x="10571" y="12652"/>
                      </a:cubicBezTo>
                      <a:cubicBezTo>
                        <a:pt x="12989" y="12652"/>
                        <a:pt x="15408" y="12794"/>
                        <a:pt x="17824" y="13065"/>
                      </a:cubicBezTo>
                      <a:lnTo>
                        <a:pt x="17824" y="373"/>
                      </a:lnTo>
                      <a:cubicBezTo>
                        <a:pt x="15384" y="128"/>
                        <a:pt x="12942" y="0"/>
                        <a:pt x="1050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4" name="Google Shape;244;p4"/>
                <p:cNvSpPr/>
                <p:nvPr/>
              </p:nvSpPr>
              <p:spPr>
                <a:xfrm>
                  <a:off x="912300" y="-2831175"/>
                  <a:ext cx="445925" cy="56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2718" extrusionOk="0">
                      <a:moveTo>
                        <a:pt x="17836" y="1"/>
                      </a:moveTo>
                      <a:cubicBezTo>
                        <a:pt x="11895" y="1084"/>
                        <a:pt x="5942" y="3132"/>
                        <a:pt x="1" y="6323"/>
                      </a:cubicBezTo>
                      <a:lnTo>
                        <a:pt x="1" y="22718"/>
                      </a:lnTo>
                      <a:cubicBezTo>
                        <a:pt x="5942" y="19408"/>
                        <a:pt x="11895" y="17277"/>
                        <a:pt x="17836" y="16146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5" name="Google Shape;245;p4"/>
                <p:cNvSpPr/>
                <p:nvPr/>
              </p:nvSpPr>
              <p:spPr>
                <a:xfrm>
                  <a:off x="1358200" y="-2452525"/>
                  <a:ext cx="445600" cy="51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0514" extrusionOk="0">
                      <a:moveTo>
                        <a:pt x="10586" y="1"/>
                      </a:moveTo>
                      <a:cubicBezTo>
                        <a:pt x="7054" y="1"/>
                        <a:pt x="3523" y="316"/>
                        <a:pt x="0" y="988"/>
                      </a:cubicBezTo>
                      <a:lnTo>
                        <a:pt x="0" y="20514"/>
                      </a:lnTo>
                      <a:cubicBezTo>
                        <a:pt x="3518" y="19878"/>
                        <a:pt x="7044" y="19578"/>
                        <a:pt x="10571" y="19578"/>
                      </a:cubicBezTo>
                      <a:cubicBezTo>
                        <a:pt x="12989" y="19578"/>
                        <a:pt x="15408" y="19719"/>
                        <a:pt x="17824" y="19990"/>
                      </a:cubicBezTo>
                      <a:lnTo>
                        <a:pt x="17824" y="428"/>
                      </a:lnTo>
                      <a:cubicBezTo>
                        <a:pt x="15412" y="148"/>
                        <a:pt x="12999" y="1"/>
                        <a:pt x="10586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6" name="Google Shape;246;p4"/>
                <p:cNvSpPr/>
                <p:nvPr/>
              </p:nvSpPr>
              <p:spPr>
                <a:xfrm>
                  <a:off x="912300" y="-1939700"/>
                  <a:ext cx="445925" cy="71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8445" extrusionOk="0">
                      <a:moveTo>
                        <a:pt x="17836" y="1"/>
                      </a:moveTo>
                      <a:cubicBezTo>
                        <a:pt x="11895" y="1084"/>
                        <a:pt x="5942" y="3132"/>
                        <a:pt x="1" y="6323"/>
                      </a:cubicBezTo>
                      <a:lnTo>
                        <a:pt x="1" y="28445"/>
                      </a:lnTo>
                      <a:cubicBezTo>
                        <a:pt x="5942" y="25635"/>
                        <a:pt x="11895" y="23849"/>
                        <a:pt x="17836" y="2289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7" name="Google Shape;247;p4"/>
                <p:cNvSpPr/>
                <p:nvPr/>
              </p:nvSpPr>
              <p:spPr>
                <a:xfrm>
                  <a:off x="1358200" y="-1387525"/>
                  <a:ext cx="445600" cy="67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7111" extrusionOk="0">
                      <a:moveTo>
                        <a:pt x="10568" y="1"/>
                      </a:moveTo>
                      <a:cubicBezTo>
                        <a:pt x="7042" y="1"/>
                        <a:pt x="3517" y="268"/>
                        <a:pt x="0" y="833"/>
                      </a:cubicBezTo>
                      <a:lnTo>
                        <a:pt x="0" y="27110"/>
                      </a:lnTo>
                      <a:cubicBezTo>
                        <a:pt x="3516" y="26680"/>
                        <a:pt x="7039" y="26479"/>
                        <a:pt x="10564" y="26479"/>
                      </a:cubicBezTo>
                      <a:cubicBezTo>
                        <a:pt x="12984" y="26479"/>
                        <a:pt x="15405" y="26574"/>
                        <a:pt x="17824" y="26753"/>
                      </a:cubicBezTo>
                      <a:lnTo>
                        <a:pt x="17824" y="369"/>
                      </a:lnTo>
                      <a:cubicBezTo>
                        <a:pt x="15406" y="127"/>
                        <a:pt x="12987" y="1"/>
                        <a:pt x="10568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8" name="Google Shape;248;p4"/>
                <p:cNvSpPr/>
                <p:nvPr/>
              </p:nvSpPr>
              <p:spPr>
                <a:xfrm>
                  <a:off x="912300" y="-710075"/>
                  <a:ext cx="445925" cy="80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2029" extrusionOk="0">
                      <a:moveTo>
                        <a:pt x="17836" y="0"/>
                      </a:moveTo>
                      <a:cubicBezTo>
                        <a:pt x="11895" y="715"/>
                        <a:pt x="5942" y="2084"/>
                        <a:pt x="1" y="4215"/>
                      </a:cubicBezTo>
                      <a:lnTo>
                        <a:pt x="1" y="32028"/>
                      </a:lnTo>
                      <a:cubicBezTo>
                        <a:pt x="5942" y="30838"/>
                        <a:pt x="11895" y="30064"/>
                        <a:pt x="17836" y="2965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9" name="Google Shape;249;p4"/>
                <p:cNvSpPr/>
                <p:nvPr/>
              </p:nvSpPr>
              <p:spPr>
                <a:xfrm>
                  <a:off x="1358200" y="23075"/>
                  <a:ext cx="445600" cy="83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3397" extrusionOk="0">
                      <a:moveTo>
                        <a:pt x="10570" y="0"/>
                      </a:moveTo>
                      <a:cubicBezTo>
                        <a:pt x="7044" y="0"/>
                        <a:pt x="3518" y="112"/>
                        <a:pt x="0" y="345"/>
                      </a:cubicBezTo>
                      <a:lnTo>
                        <a:pt x="0" y="33396"/>
                      </a:lnTo>
                      <a:lnTo>
                        <a:pt x="17824" y="33396"/>
                      </a:lnTo>
                      <a:lnTo>
                        <a:pt x="17824" y="154"/>
                      </a:lnTo>
                      <a:cubicBezTo>
                        <a:pt x="15407" y="53"/>
                        <a:pt x="12989" y="0"/>
                        <a:pt x="1057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0" name="Google Shape;250;p4"/>
                <p:cNvSpPr/>
                <p:nvPr/>
              </p:nvSpPr>
              <p:spPr>
                <a:xfrm>
                  <a:off x="2249975" y="-3500000"/>
                  <a:ext cx="445600" cy="30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12348" extrusionOk="0">
                      <a:moveTo>
                        <a:pt x="0" y="0"/>
                      </a:moveTo>
                      <a:lnTo>
                        <a:pt x="0" y="7073"/>
                      </a:lnTo>
                      <a:cubicBezTo>
                        <a:pt x="5942" y="8466"/>
                        <a:pt x="11895" y="10264"/>
                        <a:pt x="17824" y="12347"/>
                      </a:cubicBezTo>
                      <a:lnTo>
                        <a:pt x="17824" y="2965"/>
                      </a:lnTo>
                      <a:cubicBezTo>
                        <a:pt x="11895" y="1786"/>
                        <a:pt x="5942" y="77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1" name="Google Shape;251;p4"/>
                <p:cNvSpPr/>
                <p:nvPr/>
              </p:nvSpPr>
              <p:spPr>
                <a:xfrm>
                  <a:off x="1803775" y="-3393450"/>
                  <a:ext cx="445925" cy="32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2967" extrusionOk="0">
                      <a:moveTo>
                        <a:pt x="1" y="1"/>
                      </a:moveTo>
                      <a:lnTo>
                        <a:pt x="1" y="9276"/>
                      </a:lnTo>
                      <a:cubicBezTo>
                        <a:pt x="5942" y="9871"/>
                        <a:pt x="11895" y="11145"/>
                        <a:pt x="17836" y="12967"/>
                      </a:cubicBezTo>
                      <a:lnTo>
                        <a:pt x="17836" y="2811"/>
                      </a:lnTo>
                      <a:cubicBezTo>
                        <a:pt x="11895" y="1430"/>
                        <a:pt x="5942" y="453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2" name="Google Shape;252;p4"/>
                <p:cNvSpPr/>
                <p:nvPr/>
              </p:nvSpPr>
              <p:spPr>
                <a:xfrm>
                  <a:off x="2249975" y="-3069300"/>
                  <a:ext cx="445600" cy="52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1111" extrusionOk="0">
                      <a:moveTo>
                        <a:pt x="0" y="1"/>
                      </a:moveTo>
                      <a:lnTo>
                        <a:pt x="0" y="13217"/>
                      </a:lnTo>
                      <a:cubicBezTo>
                        <a:pt x="5942" y="15300"/>
                        <a:pt x="11895" y="17991"/>
                        <a:pt x="17824" y="21110"/>
                      </a:cubicBezTo>
                      <a:lnTo>
                        <a:pt x="17824" y="6918"/>
                      </a:lnTo>
                      <a:cubicBezTo>
                        <a:pt x="11895" y="4168"/>
                        <a:pt x="5942" y="181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3" name="Google Shape;253;p4"/>
                <p:cNvSpPr/>
                <p:nvPr/>
              </p:nvSpPr>
              <p:spPr>
                <a:xfrm>
                  <a:off x="1803775" y="-2844275"/>
                  <a:ext cx="445925" cy="51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0504" extrusionOk="0">
                      <a:moveTo>
                        <a:pt x="1" y="1"/>
                      </a:moveTo>
                      <a:lnTo>
                        <a:pt x="1" y="16122"/>
                      </a:lnTo>
                      <a:cubicBezTo>
                        <a:pt x="5942" y="16812"/>
                        <a:pt x="11895" y="18348"/>
                        <a:pt x="17836" y="20503"/>
                      </a:cubicBezTo>
                      <a:lnTo>
                        <a:pt x="17836" y="4216"/>
                      </a:lnTo>
                      <a:cubicBezTo>
                        <a:pt x="11895" y="2144"/>
                        <a:pt x="5942" y="66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4" name="Google Shape;254;p4"/>
                <p:cNvSpPr/>
                <p:nvPr/>
              </p:nvSpPr>
              <p:spPr>
                <a:xfrm>
                  <a:off x="2249975" y="-2331700"/>
                  <a:ext cx="445600" cy="68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7266" extrusionOk="0">
                      <a:moveTo>
                        <a:pt x="0" y="0"/>
                      </a:moveTo>
                      <a:lnTo>
                        <a:pt x="0" y="19372"/>
                      </a:lnTo>
                      <a:cubicBezTo>
                        <a:pt x="5942" y="21455"/>
                        <a:pt x="11895" y="24146"/>
                        <a:pt x="17824" y="27266"/>
                      </a:cubicBezTo>
                      <a:lnTo>
                        <a:pt x="17824" y="8239"/>
                      </a:lnTo>
                      <a:cubicBezTo>
                        <a:pt x="11895" y="4977"/>
                        <a:pt x="5942" y="2167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5" name="Google Shape;255;p4"/>
                <p:cNvSpPr/>
                <p:nvPr/>
              </p:nvSpPr>
              <p:spPr>
                <a:xfrm>
                  <a:off x="1803775" y="-1952800"/>
                  <a:ext cx="445925" cy="66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6659" extrusionOk="0">
                      <a:moveTo>
                        <a:pt x="1" y="1"/>
                      </a:moveTo>
                      <a:lnTo>
                        <a:pt x="1" y="22968"/>
                      </a:lnTo>
                      <a:cubicBezTo>
                        <a:pt x="5942" y="23563"/>
                        <a:pt x="11895" y="24837"/>
                        <a:pt x="17836" y="26659"/>
                      </a:cubicBezTo>
                      <a:lnTo>
                        <a:pt x="17836" y="4216"/>
                      </a:lnTo>
                      <a:cubicBezTo>
                        <a:pt x="11895" y="2144"/>
                        <a:pt x="5942" y="66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6" name="Google Shape;256;p4"/>
                <p:cNvSpPr/>
                <p:nvPr/>
              </p:nvSpPr>
              <p:spPr>
                <a:xfrm>
                  <a:off x="2249975" y="-1286050"/>
                  <a:ext cx="445600" cy="76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0779" extrusionOk="0">
                      <a:moveTo>
                        <a:pt x="0" y="1"/>
                      </a:moveTo>
                      <a:lnTo>
                        <a:pt x="0" y="25516"/>
                      </a:lnTo>
                      <a:cubicBezTo>
                        <a:pt x="5942" y="26897"/>
                        <a:pt x="11895" y="28695"/>
                        <a:pt x="17824" y="30778"/>
                      </a:cubicBezTo>
                      <a:lnTo>
                        <a:pt x="17824" y="6918"/>
                      </a:lnTo>
                      <a:cubicBezTo>
                        <a:pt x="11895" y="4168"/>
                        <a:pt x="5942" y="1823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7" name="Google Shape;257;p4"/>
                <p:cNvSpPr/>
                <p:nvPr/>
              </p:nvSpPr>
              <p:spPr>
                <a:xfrm>
                  <a:off x="1803775" y="-718700"/>
                  <a:ext cx="445925" cy="78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1385" extrusionOk="0">
                      <a:moveTo>
                        <a:pt x="1" y="0"/>
                      </a:moveTo>
                      <a:lnTo>
                        <a:pt x="1" y="29813"/>
                      </a:lnTo>
                      <a:cubicBezTo>
                        <a:pt x="5942" y="30063"/>
                        <a:pt x="11895" y="30611"/>
                        <a:pt x="17836" y="31385"/>
                      </a:cubicBezTo>
                      <a:lnTo>
                        <a:pt x="17836" y="2810"/>
                      </a:lnTo>
                      <a:cubicBezTo>
                        <a:pt x="11895" y="1429"/>
                        <a:pt x="5942" y="453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" name="Google Shape;258;p4"/>
                <p:cNvSpPr/>
                <p:nvPr/>
              </p:nvSpPr>
              <p:spPr>
                <a:xfrm>
                  <a:off x="2249975" y="66500"/>
                  <a:ext cx="445600" cy="7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1660" extrusionOk="0">
                      <a:moveTo>
                        <a:pt x="0" y="1"/>
                      </a:moveTo>
                      <a:lnTo>
                        <a:pt x="0" y="31659"/>
                      </a:lnTo>
                      <a:lnTo>
                        <a:pt x="17824" y="31659"/>
                      </a:lnTo>
                      <a:lnTo>
                        <a:pt x="17824" y="2954"/>
                      </a:lnTo>
                      <a:cubicBezTo>
                        <a:pt x="11895" y="1787"/>
                        <a:pt x="5942" y="775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" name="Google Shape;259;p4"/>
                <p:cNvSpPr/>
                <p:nvPr/>
              </p:nvSpPr>
              <p:spPr>
                <a:xfrm>
                  <a:off x="2695575" y="-3600025"/>
                  <a:ext cx="445900" cy="2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0908" extrusionOk="0">
                      <a:moveTo>
                        <a:pt x="0" y="1"/>
                      </a:moveTo>
                      <a:lnTo>
                        <a:pt x="0" y="6966"/>
                      </a:lnTo>
                      <a:cubicBezTo>
                        <a:pt x="5941" y="8133"/>
                        <a:pt x="11894" y="9466"/>
                        <a:pt x="17836" y="1090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" name="Google Shape;260;p4"/>
                <p:cNvSpPr/>
                <p:nvPr/>
              </p:nvSpPr>
              <p:spPr>
                <a:xfrm>
                  <a:off x="3141450" y="-3327650"/>
                  <a:ext cx="445625" cy="51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0539" extrusionOk="0">
                      <a:moveTo>
                        <a:pt x="1" y="0"/>
                      </a:moveTo>
                      <a:lnTo>
                        <a:pt x="1" y="12454"/>
                      </a:lnTo>
                      <a:cubicBezTo>
                        <a:pt x="5942" y="15014"/>
                        <a:pt x="11895" y="17752"/>
                        <a:pt x="17824" y="20538"/>
                      </a:cubicBezTo>
                      <a:lnTo>
                        <a:pt x="17824" y="4536"/>
                      </a:lnTo>
                      <a:cubicBezTo>
                        <a:pt x="11895" y="2977"/>
                        <a:pt x="5942" y="1441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" name="Google Shape;261;p4"/>
                <p:cNvSpPr/>
                <p:nvPr/>
              </p:nvSpPr>
              <p:spPr>
                <a:xfrm>
                  <a:off x="2695575" y="-3191325"/>
                  <a:ext cx="445900" cy="52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1015" extrusionOk="0">
                      <a:moveTo>
                        <a:pt x="0" y="0"/>
                      </a:moveTo>
                      <a:lnTo>
                        <a:pt x="0" y="11799"/>
                      </a:lnTo>
                      <a:cubicBezTo>
                        <a:pt x="5941" y="14538"/>
                        <a:pt x="11894" y="17657"/>
                        <a:pt x="17836" y="21015"/>
                      </a:cubicBezTo>
                      <a:lnTo>
                        <a:pt x="17836" y="7025"/>
                      </a:lnTo>
                      <a:cubicBezTo>
                        <a:pt x="11894" y="4465"/>
                        <a:pt x="5941" y="208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4"/>
                <p:cNvSpPr/>
                <p:nvPr/>
              </p:nvSpPr>
              <p:spPr>
                <a:xfrm>
                  <a:off x="3141450" y="-2665975"/>
                  <a:ext cx="445625" cy="69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7635" extrusionOk="0">
                      <a:moveTo>
                        <a:pt x="1" y="1"/>
                      </a:moveTo>
                      <a:lnTo>
                        <a:pt x="1" y="15514"/>
                      </a:lnTo>
                      <a:cubicBezTo>
                        <a:pt x="5942" y="19348"/>
                        <a:pt x="11895" y="23456"/>
                        <a:pt x="17824" y="27635"/>
                      </a:cubicBezTo>
                      <a:lnTo>
                        <a:pt x="17824" y="10597"/>
                      </a:lnTo>
                      <a:cubicBezTo>
                        <a:pt x="11895" y="6930"/>
                        <a:pt x="5942" y="3346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4"/>
                <p:cNvSpPr/>
                <p:nvPr/>
              </p:nvSpPr>
              <p:spPr>
                <a:xfrm>
                  <a:off x="2695575" y="-2541550"/>
                  <a:ext cx="445900" cy="69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7600" extrusionOk="0">
                      <a:moveTo>
                        <a:pt x="0" y="0"/>
                      </a:moveTo>
                      <a:lnTo>
                        <a:pt x="0" y="16633"/>
                      </a:lnTo>
                      <a:cubicBezTo>
                        <a:pt x="5941" y="19884"/>
                        <a:pt x="11894" y="23610"/>
                        <a:pt x="17836" y="27599"/>
                      </a:cubicBezTo>
                      <a:lnTo>
                        <a:pt x="17836" y="10537"/>
                      </a:lnTo>
                      <a:cubicBezTo>
                        <a:pt x="11894" y="6704"/>
                        <a:pt x="5941" y="3132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4"/>
                <p:cNvSpPr/>
                <p:nvPr/>
              </p:nvSpPr>
              <p:spPr>
                <a:xfrm>
                  <a:off x="3141450" y="-1851575"/>
                  <a:ext cx="445625" cy="76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719" extrusionOk="0">
                      <a:moveTo>
                        <a:pt x="1" y="0"/>
                      </a:moveTo>
                      <a:lnTo>
                        <a:pt x="1" y="18610"/>
                      </a:lnTo>
                      <a:cubicBezTo>
                        <a:pt x="5942" y="22431"/>
                        <a:pt x="11895" y="26539"/>
                        <a:pt x="17824" y="30718"/>
                      </a:cubicBezTo>
                      <a:lnTo>
                        <a:pt x="17824" y="12621"/>
                      </a:lnTo>
                      <a:cubicBezTo>
                        <a:pt x="11895" y="8263"/>
                        <a:pt x="5942" y="398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4"/>
                <p:cNvSpPr/>
                <p:nvPr/>
              </p:nvSpPr>
              <p:spPr>
                <a:xfrm>
                  <a:off x="2695575" y="-1650075"/>
                  <a:ext cx="445900" cy="7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683" extrusionOk="0">
                      <a:moveTo>
                        <a:pt x="0" y="1"/>
                      </a:moveTo>
                      <a:lnTo>
                        <a:pt x="0" y="21468"/>
                      </a:lnTo>
                      <a:cubicBezTo>
                        <a:pt x="5941" y="24206"/>
                        <a:pt x="11894" y="27325"/>
                        <a:pt x="17836" y="30683"/>
                      </a:cubicBezTo>
                      <a:lnTo>
                        <a:pt x="17836" y="10538"/>
                      </a:lnTo>
                      <a:cubicBezTo>
                        <a:pt x="11894" y="6704"/>
                        <a:pt x="5941" y="3132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4"/>
                <p:cNvSpPr/>
                <p:nvPr/>
              </p:nvSpPr>
              <p:spPr>
                <a:xfrm>
                  <a:off x="3141450" y="-883025"/>
                  <a:ext cx="445625" cy="74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743" extrusionOk="0">
                      <a:moveTo>
                        <a:pt x="1" y="1"/>
                      </a:moveTo>
                      <a:lnTo>
                        <a:pt x="1" y="21670"/>
                      </a:lnTo>
                      <a:cubicBezTo>
                        <a:pt x="5942" y="24230"/>
                        <a:pt x="11895" y="26969"/>
                        <a:pt x="17824" y="29743"/>
                      </a:cubicBezTo>
                      <a:lnTo>
                        <a:pt x="17824" y="10597"/>
                      </a:lnTo>
                      <a:cubicBezTo>
                        <a:pt x="11895" y="6930"/>
                        <a:pt x="5942" y="3347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4"/>
                <p:cNvSpPr/>
                <p:nvPr/>
              </p:nvSpPr>
              <p:spPr>
                <a:xfrm>
                  <a:off x="2695575" y="-516600"/>
                  <a:ext cx="445900" cy="7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231" extrusionOk="0">
                      <a:moveTo>
                        <a:pt x="0" y="0"/>
                      </a:moveTo>
                      <a:lnTo>
                        <a:pt x="0" y="26278"/>
                      </a:lnTo>
                      <a:cubicBezTo>
                        <a:pt x="5941" y="27444"/>
                        <a:pt x="11894" y="28778"/>
                        <a:pt x="17836" y="30230"/>
                      </a:cubicBezTo>
                      <a:lnTo>
                        <a:pt x="17836" y="7025"/>
                      </a:lnTo>
                      <a:cubicBezTo>
                        <a:pt x="11894" y="4465"/>
                        <a:pt x="5941" y="208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4"/>
                <p:cNvSpPr/>
                <p:nvPr/>
              </p:nvSpPr>
              <p:spPr>
                <a:xfrm>
                  <a:off x="3141450" y="239150"/>
                  <a:ext cx="445625" cy="61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4754" extrusionOk="0">
                      <a:moveTo>
                        <a:pt x="1" y="0"/>
                      </a:moveTo>
                      <a:lnTo>
                        <a:pt x="1" y="24753"/>
                      </a:lnTo>
                      <a:lnTo>
                        <a:pt x="17824" y="24753"/>
                      </a:lnTo>
                      <a:lnTo>
                        <a:pt x="17824" y="4537"/>
                      </a:lnTo>
                      <a:cubicBezTo>
                        <a:pt x="11895" y="2977"/>
                        <a:pt x="5942" y="1441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4"/>
                <p:cNvSpPr/>
                <p:nvPr/>
              </p:nvSpPr>
              <p:spPr>
                <a:xfrm>
                  <a:off x="3587050" y="-3600300"/>
                  <a:ext cx="445900" cy="50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0205" extrusionOk="0">
                      <a:moveTo>
                        <a:pt x="0" y="0"/>
                      </a:moveTo>
                      <a:lnTo>
                        <a:pt x="0" y="15466"/>
                      </a:lnTo>
                      <a:cubicBezTo>
                        <a:pt x="5941" y="17038"/>
                        <a:pt x="11895" y="18645"/>
                        <a:pt x="17836" y="20205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4"/>
                <p:cNvSpPr/>
                <p:nvPr/>
              </p:nvSpPr>
              <p:spPr>
                <a:xfrm>
                  <a:off x="4032925" y="-3094900"/>
                  <a:ext cx="445625" cy="6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7755" extrusionOk="0">
                      <a:moveTo>
                        <a:pt x="1" y="1"/>
                      </a:moveTo>
                      <a:lnTo>
                        <a:pt x="1" y="19670"/>
                      </a:lnTo>
                      <a:cubicBezTo>
                        <a:pt x="5942" y="22468"/>
                        <a:pt x="11895" y="25194"/>
                        <a:pt x="17824" y="27754"/>
                      </a:cubicBezTo>
                      <a:lnTo>
                        <a:pt x="17824" y="4537"/>
                      </a:lnTo>
                      <a:cubicBezTo>
                        <a:pt x="11895" y="3108"/>
                        <a:pt x="5942" y="1560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4"/>
                <p:cNvSpPr/>
                <p:nvPr/>
              </p:nvSpPr>
              <p:spPr>
                <a:xfrm>
                  <a:off x="3587050" y="-2814200"/>
                  <a:ext cx="445900" cy="68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7576" extrusionOk="0">
                      <a:moveTo>
                        <a:pt x="0" y="0"/>
                      </a:moveTo>
                      <a:lnTo>
                        <a:pt x="0" y="16526"/>
                      </a:lnTo>
                      <a:cubicBezTo>
                        <a:pt x="5941" y="20181"/>
                        <a:pt x="11895" y="23920"/>
                        <a:pt x="17836" y="27575"/>
                      </a:cubicBezTo>
                      <a:lnTo>
                        <a:pt x="17836" y="8430"/>
                      </a:lnTo>
                      <a:cubicBezTo>
                        <a:pt x="11895" y="5644"/>
                        <a:pt x="5941" y="2786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4"/>
                <p:cNvSpPr/>
                <p:nvPr/>
              </p:nvSpPr>
              <p:spPr>
                <a:xfrm>
                  <a:off x="4032925" y="-2124250"/>
                  <a:ext cx="445625" cy="7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731" extrusionOk="0">
                      <a:moveTo>
                        <a:pt x="1" y="1"/>
                      </a:moveTo>
                      <a:lnTo>
                        <a:pt x="1" y="18610"/>
                      </a:lnTo>
                      <a:cubicBezTo>
                        <a:pt x="5942" y="22801"/>
                        <a:pt x="11895" y="26897"/>
                        <a:pt x="17824" y="30731"/>
                      </a:cubicBezTo>
                      <a:lnTo>
                        <a:pt x="17824" y="10598"/>
                      </a:lnTo>
                      <a:cubicBezTo>
                        <a:pt x="11895" y="7240"/>
                        <a:pt x="5942" y="3656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4"/>
                <p:cNvSpPr/>
                <p:nvPr/>
              </p:nvSpPr>
              <p:spPr>
                <a:xfrm>
                  <a:off x="3587050" y="-1974825"/>
                  <a:ext cx="445900" cy="7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743" extrusionOk="0">
                      <a:moveTo>
                        <a:pt x="0" y="1"/>
                      </a:moveTo>
                      <a:lnTo>
                        <a:pt x="0" y="17563"/>
                      </a:lnTo>
                      <a:cubicBezTo>
                        <a:pt x="5941" y="21920"/>
                        <a:pt x="11895" y="26373"/>
                        <a:pt x="17836" y="30743"/>
                      </a:cubicBezTo>
                      <a:lnTo>
                        <a:pt x="17836" y="12657"/>
                      </a:lnTo>
                      <a:cubicBezTo>
                        <a:pt x="11895" y="8454"/>
                        <a:pt x="5941" y="418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" name="Google Shape;274;p4"/>
                <p:cNvSpPr/>
                <p:nvPr/>
              </p:nvSpPr>
              <p:spPr>
                <a:xfrm>
                  <a:off x="4032925" y="-1206275"/>
                  <a:ext cx="445625" cy="74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672" extrusionOk="0">
                      <a:moveTo>
                        <a:pt x="1" y="1"/>
                      </a:moveTo>
                      <a:lnTo>
                        <a:pt x="1" y="17562"/>
                      </a:lnTo>
                      <a:cubicBezTo>
                        <a:pt x="5942" y="21742"/>
                        <a:pt x="11895" y="25825"/>
                        <a:pt x="17824" y="29671"/>
                      </a:cubicBezTo>
                      <a:lnTo>
                        <a:pt x="17824" y="12621"/>
                      </a:lnTo>
                      <a:cubicBezTo>
                        <a:pt x="11895" y="8633"/>
                        <a:pt x="5942" y="435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" name="Google Shape;275;p4"/>
                <p:cNvSpPr/>
                <p:nvPr/>
              </p:nvSpPr>
              <p:spPr>
                <a:xfrm>
                  <a:off x="3587050" y="-1083325"/>
                  <a:ext cx="445900" cy="7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9683" extrusionOk="0">
                      <a:moveTo>
                        <a:pt x="0" y="0"/>
                      </a:moveTo>
                      <a:lnTo>
                        <a:pt x="0" y="18621"/>
                      </a:lnTo>
                      <a:cubicBezTo>
                        <a:pt x="5941" y="22277"/>
                        <a:pt x="11895" y="26015"/>
                        <a:pt x="17836" y="29682"/>
                      </a:cubicBezTo>
                      <a:lnTo>
                        <a:pt x="17836" y="12656"/>
                      </a:lnTo>
                      <a:cubicBezTo>
                        <a:pt x="11895" y="8453"/>
                        <a:pt x="5941" y="4179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" name="Google Shape;276;p4"/>
                <p:cNvSpPr/>
                <p:nvPr/>
              </p:nvSpPr>
              <p:spPr>
                <a:xfrm>
                  <a:off x="4032925" y="-341575"/>
                  <a:ext cx="445625" cy="6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4599" extrusionOk="0">
                      <a:moveTo>
                        <a:pt x="1" y="0"/>
                      </a:moveTo>
                      <a:lnTo>
                        <a:pt x="1" y="16514"/>
                      </a:lnTo>
                      <a:cubicBezTo>
                        <a:pt x="5942" y="19312"/>
                        <a:pt x="11895" y="22039"/>
                        <a:pt x="17824" y="24599"/>
                      </a:cubicBezTo>
                      <a:lnTo>
                        <a:pt x="17824" y="10585"/>
                      </a:lnTo>
                      <a:cubicBezTo>
                        <a:pt x="11895" y="7239"/>
                        <a:pt x="5942" y="3656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" name="Google Shape;277;p4"/>
                <p:cNvSpPr/>
                <p:nvPr/>
              </p:nvSpPr>
              <p:spPr>
                <a:xfrm>
                  <a:off x="3587050" y="-139475"/>
                  <a:ext cx="445900" cy="6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4433" extrusionOk="0">
                      <a:moveTo>
                        <a:pt x="0" y="1"/>
                      </a:moveTo>
                      <a:lnTo>
                        <a:pt x="0" y="19682"/>
                      </a:lnTo>
                      <a:cubicBezTo>
                        <a:pt x="5941" y="21253"/>
                        <a:pt x="11895" y="22861"/>
                        <a:pt x="17836" y="24432"/>
                      </a:cubicBezTo>
                      <a:lnTo>
                        <a:pt x="17836" y="8430"/>
                      </a:lnTo>
                      <a:cubicBezTo>
                        <a:pt x="11895" y="5644"/>
                        <a:pt x="5941" y="2787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" name="Google Shape;278;p4"/>
                <p:cNvSpPr/>
                <p:nvPr/>
              </p:nvSpPr>
              <p:spPr>
                <a:xfrm>
                  <a:off x="4032925" y="471325"/>
                  <a:ext cx="44562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5467" extrusionOk="0">
                      <a:moveTo>
                        <a:pt x="1" y="0"/>
                      </a:moveTo>
                      <a:lnTo>
                        <a:pt x="1" y="15466"/>
                      </a:lnTo>
                      <a:lnTo>
                        <a:pt x="17824" y="15466"/>
                      </a:lnTo>
                      <a:lnTo>
                        <a:pt x="17824" y="4537"/>
                      </a:lnTo>
                      <a:cubicBezTo>
                        <a:pt x="11895" y="3108"/>
                        <a:pt x="5942" y="1560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" name="Google Shape;279;p4"/>
                <p:cNvSpPr/>
                <p:nvPr/>
              </p:nvSpPr>
              <p:spPr>
                <a:xfrm>
                  <a:off x="4478525" y="-3600025"/>
                  <a:ext cx="445900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8695" extrusionOk="0">
                      <a:moveTo>
                        <a:pt x="0" y="1"/>
                      </a:moveTo>
                      <a:lnTo>
                        <a:pt x="0" y="24754"/>
                      </a:lnTo>
                      <a:cubicBezTo>
                        <a:pt x="5942" y="26183"/>
                        <a:pt x="11895" y="27516"/>
                        <a:pt x="17836" y="2869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" name="Google Shape;280;p4"/>
                <p:cNvSpPr/>
                <p:nvPr/>
              </p:nvSpPr>
              <p:spPr>
                <a:xfrm>
                  <a:off x="4924700" y="-2882675"/>
                  <a:ext cx="445925" cy="78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1553" extrusionOk="0">
                      <a:moveTo>
                        <a:pt x="1" y="1"/>
                      </a:moveTo>
                      <a:lnTo>
                        <a:pt x="1" y="26290"/>
                      </a:lnTo>
                      <a:cubicBezTo>
                        <a:pt x="5942" y="28373"/>
                        <a:pt x="11895" y="30171"/>
                        <a:pt x="17836" y="31552"/>
                      </a:cubicBezTo>
                      <a:lnTo>
                        <a:pt x="17836" y="2966"/>
                      </a:lnTo>
                      <a:cubicBezTo>
                        <a:pt x="11895" y="2192"/>
                        <a:pt x="5942" y="1180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" name="Google Shape;281;p4"/>
                <p:cNvSpPr/>
                <p:nvPr/>
              </p:nvSpPr>
              <p:spPr>
                <a:xfrm>
                  <a:off x="4478525" y="-2401050"/>
                  <a:ext cx="445900" cy="77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874" extrusionOk="0">
                      <a:moveTo>
                        <a:pt x="0" y="0"/>
                      </a:moveTo>
                      <a:lnTo>
                        <a:pt x="0" y="21670"/>
                      </a:lnTo>
                      <a:cubicBezTo>
                        <a:pt x="5942" y="25015"/>
                        <a:pt x="11895" y="28135"/>
                        <a:pt x="17836" y="30873"/>
                      </a:cubicBezTo>
                      <a:lnTo>
                        <a:pt x="17836" y="7025"/>
                      </a:lnTo>
                      <a:cubicBezTo>
                        <a:pt x="11895" y="4941"/>
                        <a:pt x="5942" y="2560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" name="Google Shape;282;p4"/>
                <p:cNvSpPr/>
                <p:nvPr/>
              </p:nvSpPr>
              <p:spPr>
                <a:xfrm>
                  <a:off x="4924700" y="-1629225"/>
                  <a:ext cx="445925" cy="7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9373" extrusionOk="0">
                      <a:moveTo>
                        <a:pt x="1" y="0"/>
                      </a:moveTo>
                      <a:lnTo>
                        <a:pt x="1" y="21467"/>
                      </a:lnTo>
                      <a:cubicBezTo>
                        <a:pt x="5942" y="24586"/>
                        <a:pt x="11895" y="27289"/>
                        <a:pt x="17836" y="29373"/>
                      </a:cubicBezTo>
                      <a:lnTo>
                        <a:pt x="17836" y="6929"/>
                      </a:lnTo>
                      <a:cubicBezTo>
                        <a:pt x="11895" y="5096"/>
                        <a:pt x="5942" y="2738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" name="Google Shape;283;p4"/>
                <p:cNvSpPr/>
                <p:nvPr/>
              </p:nvSpPr>
              <p:spPr>
                <a:xfrm>
                  <a:off x="4478525" y="-1356000"/>
                  <a:ext cx="445900" cy="73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9576" extrusionOk="0">
                      <a:moveTo>
                        <a:pt x="0" y="1"/>
                      </a:moveTo>
                      <a:lnTo>
                        <a:pt x="0" y="18598"/>
                      </a:lnTo>
                      <a:cubicBezTo>
                        <a:pt x="5942" y="22587"/>
                        <a:pt x="11895" y="26314"/>
                        <a:pt x="17836" y="29576"/>
                      </a:cubicBezTo>
                      <a:lnTo>
                        <a:pt x="17836" y="10538"/>
                      </a:lnTo>
                      <a:cubicBezTo>
                        <a:pt x="11895" y="7407"/>
                        <a:pt x="5942" y="3835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" name="Google Shape;284;p4"/>
                <p:cNvSpPr/>
                <p:nvPr/>
              </p:nvSpPr>
              <p:spPr>
                <a:xfrm>
                  <a:off x="4924700" y="-616600"/>
                  <a:ext cx="445925" cy="6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4527" extrusionOk="0">
                      <a:moveTo>
                        <a:pt x="1" y="0"/>
                      </a:moveTo>
                      <a:lnTo>
                        <a:pt x="1" y="16621"/>
                      </a:lnTo>
                      <a:cubicBezTo>
                        <a:pt x="5942" y="19741"/>
                        <a:pt x="11895" y="22443"/>
                        <a:pt x="17836" y="24527"/>
                      </a:cubicBezTo>
                      <a:lnTo>
                        <a:pt x="17836" y="8227"/>
                      </a:lnTo>
                      <a:cubicBezTo>
                        <a:pt x="11895" y="6072"/>
                        <a:pt x="5942" y="3250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" name="Google Shape;285;p4"/>
                <p:cNvSpPr/>
                <p:nvPr/>
              </p:nvSpPr>
              <p:spPr>
                <a:xfrm>
                  <a:off x="4478525" y="-464225"/>
                  <a:ext cx="445900" cy="6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4743" extrusionOk="0">
                      <a:moveTo>
                        <a:pt x="0" y="1"/>
                      </a:moveTo>
                      <a:lnTo>
                        <a:pt x="0" y="15527"/>
                      </a:lnTo>
                      <a:cubicBezTo>
                        <a:pt x="5942" y="18872"/>
                        <a:pt x="11895" y="22004"/>
                        <a:pt x="17836" y="24742"/>
                      </a:cubicBezTo>
                      <a:lnTo>
                        <a:pt x="17836" y="10538"/>
                      </a:lnTo>
                      <a:cubicBezTo>
                        <a:pt x="11895" y="7419"/>
                        <a:pt x="5942" y="3847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" name="Google Shape;286;p4"/>
                <p:cNvSpPr/>
                <p:nvPr/>
              </p:nvSpPr>
              <p:spPr>
                <a:xfrm>
                  <a:off x="4924700" y="153725"/>
                  <a:ext cx="445925" cy="42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7074" extrusionOk="0">
                      <a:moveTo>
                        <a:pt x="1" y="0"/>
                      </a:moveTo>
                      <a:lnTo>
                        <a:pt x="1" y="11811"/>
                      </a:lnTo>
                      <a:cubicBezTo>
                        <a:pt x="5942" y="13895"/>
                        <a:pt x="11895" y="15693"/>
                        <a:pt x="17836" y="17074"/>
                      </a:cubicBezTo>
                      <a:lnTo>
                        <a:pt x="17836" y="6930"/>
                      </a:lnTo>
                      <a:cubicBezTo>
                        <a:pt x="11895" y="5096"/>
                        <a:pt x="5942" y="273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" name="Google Shape;287;p4"/>
                <p:cNvSpPr/>
                <p:nvPr/>
              </p:nvSpPr>
              <p:spPr>
                <a:xfrm>
                  <a:off x="4478525" y="273675"/>
                  <a:ext cx="445900" cy="40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6396" extrusionOk="0">
                      <a:moveTo>
                        <a:pt x="0" y="1"/>
                      </a:moveTo>
                      <a:lnTo>
                        <a:pt x="0" y="12454"/>
                      </a:lnTo>
                      <a:cubicBezTo>
                        <a:pt x="5942" y="13883"/>
                        <a:pt x="11895" y="15229"/>
                        <a:pt x="17836" y="16395"/>
                      </a:cubicBezTo>
                      <a:lnTo>
                        <a:pt x="17836" y="7025"/>
                      </a:lnTo>
                      <a:cubicBezTo>
                        <a:pt x="11895" y="4942"/>
                        <a:pt x="5942" y="256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" name="Google Shape;288;p4"/>
                <p:cNvSpPr/>
                <p:nvPr/>
              </p:nvSpPr>
              <p:spPr>
                <a:xfrm>
                  <a:off x="4924700" y="683550"/>
                  <a:ext cx="445925" cy="1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6978" extrusionOk="0">
                      <a:moveTo>
                        <a:pt x="1" y="0"/>
                      </a:moveTo>
                      <a:lnTo>
                        <a:pt x="1" y="6977"/>
                      </a:lnTo>
                      <a:lnTo>
                        <a:pt x="17836" y="6977"/>
                      </a:lnTo>
                      <a:lnTo>
                        <a:pt x="17836" y="2965"/>
                      </a:lnTo>
                      <a:cubicBezTo>
                        <a:pt x="11895" y="2191"/>
                        <a:pt x="5942" y="117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" name="Google Shape;289;p4"/>
                <p:cNvSpPr/>
                <p:nvPr/>
              </p:nvSpPr>
              <p:spPr>
                <a:xfrm>
                  <a:off x="5370600" y="-3600025"/>
                  <a:ext cx="445625" cy="83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3232" extrusionOk="0">
                      <a:moveTo>
                        <a:pt x="0" y="1"/>
                      </a:moveTo>
                      <a:lnTo>
                        <a:pt x="0" y="31660"/>
                      </a:lnTo>
                      <a:cubicBezTo>
                        <a:pt x="5930" y="32433"/>
                        <a:pt x="11883" y="32981"/>
                        <a:pt x="17824" y="33231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" name="Google Shape;290;p4"/>
                <p:cNvSpPr/>
                <p:nvPr/>
              </p:nvSpPr>
              <p:spPr>
                <a:xfrm>
                  <a:off x="5816200" y="-2773725"/>
                  <a:ext cx="445900" cy="7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287" extrusionOk="0">
                      <a:moveTo>
                        <a:pt x="17836" y="1"/>
                      </a:moveTo>
                      <a:cubicBezTo>
                        <a:pt x="14293" y="242"/>
                        <a:pt x="10746" y="356"/>
                        <a:pt x="7200" y="356"/>
                      </a:cubicBezTo>
                      <a:cubicBezTo>
                        <a:pt x="4799" y="356"/>
                        <a:pt x="2399" y="304"/>
                        <a:pt x="0" y="203"/>
                      </a:cubicBezTo>
                      <a:lnTo>
                        <a:pt x="0" y="30004"/>
                      </a:lnTo>
                      <a:cubicBezTo>
                        <a:pt x="2430" y="30189"/>
                        <a:pt x="4862" y="30287"/>
                        <a:pt x="7294" y="30287"/>
                      </a:cubicBezTo>
                      <a:cubicBezTo>
                        <a:pt x="10809" y="30287"/>
                        <a:pt x="14324" y="30083"/>
                        <a:pt x="17836" y="2964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" name="Google Shape;291;p4"/>
                <p:cNvSpPr/>
                <p:nvPr/>
              </p:nvSpPr>
              <p:spPr>
                <a:xfrm>
                  <a:off x="5370600" y="-2093875"/>
                  <a:ext cx="445625" cy="7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207" extrusionOk="0">
                      <a:moveTo>
                        <a:pt x="0" y="0"/>
                      </a:moveTo>
                      <a:lnTo>
                        <a:pt x="0" y="25515"/>
                      </a:lnTo>
                      <a:cubicBezTo>
                        <a:pt x="5930" y="27325"/>
                        <a:pt x="11883" y="28611"/>
                        <a:pt x="17824" y="29206"/>
                      </a:cubicBezTo>
                      <a:lnTo>
                        <a:pt x="17824" y="2810"/>
                      </a:lnTo>
                      <a:cubicBezTo>
                        <a:pt x="11883" y="2370"/>
                        <a:pt x="5930" y="1382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" name="Google Shape;292;p4"/>
                <p:cNvSpPr/>
                <p:nvPr/>
              </p:nvSpPr>
              <p:spPr>
                <a:xfrm>
                  <a:off x="5816200" y="-1375325"/>
                  <a:ext cx="445900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3851" extrusionOk="0">
                      <a:moveTo>
                        <a:pt x="17836" y="0"/>
                      </a:moveTo>
                      <a:cubicBezTo>
                        <a:pt x="14312" y="565"/>
                        <a:pt x="10784" y="833"/>
                        <a:pt x="7257" y="833"/>
                      </a:cubicBezTo>
                      <a:cubicBezTo>
                        <a:pt x="4837" y="833"/>
                        <a:pt x="2418" y="707"/>
                        <a:pt x="0" y="464"/>
                      </a:cubicBezTo>
                      <a:lnTo>
                        <a:pt x="0" y="23420"/>
                      </a:lnTo>
                      <a:cubicBezTo>
                        <a:pt x="2438" y="23703"/>
                        <a:pt x="4878" y="23850"/>
                        <a:pt x="7319" y="23850"/>
                      </a:cubicBezTo>
                      <a:cubicBezTo>
                        <a:pt x="10825" y="23850"/>
                        <a:pt x="14333" y="23546"/>
                        <a:pt x="17836" y="22908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3" name="Google Shape;293;p4"/>
                <p:cNvSpPr/>
                <p:nvPr/>
              </p:nvSpPr>
              <p:spPr>
                <a:xfrm>
                  <a:off x="5370600" y="-894925"/>
                  <a:ext cx="445625" cy="59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3754" extrusionOk="0">
                      <a:moveTo>
                        <a:pt x="0" y="1"/>
                      </a:moveTo>
                      <a:lnTo>
                        <a:pt x="0" y="19360"/>
                      </a:lnTo>
                      <a:cubicBezTo>
                        <a:pt x="5930" y="21515"/>
                        <a:pt x="11883" y="23051"/>
                        <a:pt x="17824" y="23754"/>
                      </a:cubicBezTo>
                      <a:lnTo>
                        <a:pt x="17824" y="4204"/>
                      </a:lnTo>
                      <a:cubicBezTo>
                        <a:pt x="11883" y="3537"/>
                        <a:pt x="5930" y="208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4" name="Google Shape;294;p4"/>
                <p:cNvSpPr/>
                <p:nvPr/>
              </p:nvSpPr>
              <p:spPr>
                <a:xfrm>
                  <a:off x="5816200" y="-315075"/>
                  <a:ext cx="445900" cy="4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7100" extrusionOk="0">
                      <a:moveTo>
                        <a:pt x="17836" y="0"/>
                      </a:moveTo>
                      <a:cubicBezTo>
                        <a:pt x="14306" y="672"/>
                        <a:pt x="10772" y="987"/>
                        <a:pt x="7239" y="987"/>
                      </a:cubicBezTo>
                      <a:cubicBezTo>
                        <a:pt x="4825" y="987"/>
                        <a:pt x="2412" y="840"/>
                        <a:pt x="0" y="560"/>
                      </a:cubicBezTo>
                      <a:lnTo>
                        <a:pt x="0" y="16669"/>
                      </a:lnTo>
                      <a:cubicBezTo>
                        <a:pt x="2438" y="16952"/>
                        <a:pt x="4878" y="17099"/>
                        <a:pt x="7319" y="17099"/>
                      </a:cubicBezTo>
                      <a:cubicBezTo>
                        <a:pt x="10825" y="17099"/>
                        <a:pt x="14333" y="16796"/>
                        <a:pt x="17836" y="1615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5" name="Google Shape;295;p4"/>
                <p:cNvSpPr/>
                <p:nvPr/>
              </p:nvSpPr>
              <p:spPr>
                <a:xfrm>
                  <a:off x="5370600" y="-3450"/>
                  <a:ext cx="445625" cy="42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6908" extrusionOk="0">
                      <a:moveTo>
                        <a:pt x="0" y="1"/>
                      </a:moveTo>
                      <a:lnTo>
                        <a:pt x="0" y="13217"/>
                      </a:lnTo>
                      <a:cubicBezTo>
                        <a:pt x="5930" y="15026"/>
                        <a:pt x="11883" y="16312"/>
                        <a:pt x="17824" y="16908"/>
                      </a:cubicBezTo>
                      <a:lnTo>
                        <a:pt x="17824" y="4204"/>
                      </a:lnTo>
                      <a:cubicBezTo>
                        <a:pt x="11883" y="3537"/>
                        <a:pt x="5930" y="208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6" name="Google Shape;296;p4"/>
                <p:cNvSpPr/>
                <p:nvPr/>
              </p:nvSpPr>
              <p:spPr>
                <a:xfrm>
                  <a:off x="5370600" y="580850"/>
                  <a:ext cx="445625" cy="21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8657" extrusionOk="0">
                      <a:moveTo>
                        <a:pt x="0" y="1"/>
                      </a:moveTo>
                      <a:lnTo>
                        <a:pt x="0" y="7073"/>
                      </a:lnTo>
                      <a:cubicBezTo>
                        <a:pt x="5930" y="7847"/>
                        <a:pt x="11883" y="8395"/>
                        <a:pt x="17824" y="8657"/>
                      </a:cubicBezTo>
                      <a:lnTo>
                        <a:pt x="17824" y="2823"/>
                      </a:lnTo>
                      <a:cubicBezTo>
                        <a:pt x="11883" y="2370"/>
                        <a:pt x="5930" y="139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7" name="Google Shape;297;p4"/>
                <p:cNvSpPr/>
                <p:nvPr/>
              </p:nvSpPr>
              <p:spPr>
                <a:xfrm>
                  <a:off x="5816200" y="792200"/>
                  <a:ext cx="445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632" extrusionOk="0">
                      <a:moveTo>
                        <a:pt x="17836" y="0"/>
                      </a:moveTo>
                      <a:cubicBezTo>
                        <a:pt x="14293" y="242"/>
                        <a:pt x="10746" y="356"/>
                        <a:pt x="7200" y="356"/>
                      </a:cubicBezTo>
                      <a:cubicBezTo>
                        <a:pt x="4799" y="356"/>
                        <a:pt x="2399" y="304"/>
                        <a:pt x="0" y="203"/>
                      </a:cubicBezTo>
                      <a:lnTo>
                        <a:pt x="0" y="2631"/>
                      </a:lnTo>
                      <a:lnTo>
                        <a:pt x="17836" y="2631"/>
                      </a:ln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8" name="Google Shape;298;p4"/>
                <p:cNvSpPr/>
                <p:nvPr/>
              </p:nvSpPr>
              <p:spPr>
                <a:xfrm>
                  <a:off x="6262075" y="-3600300"/>
                  <a:ext cx="445625" cy="82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3040" extrusionOk="0">
                      <a:moveTo>
                        <a:pt x="1" y="0"/>
                      </a:moveTo>
                      <a:lnTo>
                        <a:pt x="1" y="33040"/>
                      </a:lnTo>
                      <a:cubicBezTo>
                        <a:pt x="5930" y="32635"/>
                        <a:pt x="11883" y="31861"/>
                        <a:pt x="17824" y="30670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9" name="Google Shape;299;p4"/>
                <p:cNvSpPr/>
                <p:nvPr/>
              </p:nvSpPr>
              <p:spPr>
                <a:xfrm>
                  <a:off x="6707675" y="-2956775"/>
                  <a:ext cx="445900" cy="81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2767" extrusionOk="0">
                      <a:moveTo>
                        <a:pt x="17836" y="0"/>
                      </a:moveTo>
                      <a:cubicBezTo>
                        <a:pt x="11895" y="2120"/>
                        <a:pt x="5942" y="3751"/>
                        <a:pt x="0" y="4941"/>
                      </a:cubicBezTo>
                      <a:lnTo>
                        <a:pt x="0" y="32766"/>
                      </a:lnTo>
                      <a:cubicBezTo>
                        <a:pt x="5942" y="30635"/>
                        <a:pt x="11895" y="27742"/>
                        <a:pt x="17836" y="2397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0" name="Google Shape;300;p4"/>
                <p:cNvSpPr/>
                <p:nvPr/>
              </p:nvSpPr>
              <p:spPr>
                <a:xfrm>
                  <a:off x="6262075" y="-2137625"/>
                  <a:ext cx="445625" cy="76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493" extrusionOk="0">
                      <a:moveTo>
                        <a:pt x="17824" y="0"/>
                      </a:moveTo>
                      <a:cubicBezTo>
                        <a:pt x="11883" y="2120"/>
                        <a:pt x="5930" y="3477"/>
                        <a:pt x="1" y="4203"/>
                      </a:cubicBezTo>
                      <a:lnTo>
                        <a:pt x="1" y="30492"/>
                      </a:lnTo>
                      <a:cubicBezTo>
                        <a:pt x="5930" y="29540"/>
                        <a:pt x="11883" y="27754"/>
                        <a:pt x="17824" y="24956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1" name="Google Shape;301;p4"/>
                <p:cNvSpPr/>
                <p:nvPr/>
              </p:nvSpPr>
              <p:spPr>
                <a:xfrm>
                  <a:off x="6707675" y="-1801875"/>
                  <a:ext cx="445900" cy="8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3648" extrusionOk="0">
                      <a:moveTo>
                        <a:pt x="17836" y="0"/>
                      </a:moveTo>
                      <a:cubicBezTo>
                        <a:pt x="11895" y="4942"/>
                        <a:pt x="5942" y="8728"/>
                        <a:pt x="0" y="11526"/>
                      </a:cubicBezTo>
                      <a:lnTo>
                        <a:pt x="0" y="33647"/>
                      </a:lnTo>
                      <a:cubicBezTo>
                        <a:pt x="5942" y="30457"/>
                        <a:pt x="11895" y="26123"/>
                        <a:pt x="17836" y="2046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2" name="Google Shape;302;p4"/>
                <p:cNvSpPr/>
                <p:nvPr/>
              </p:nvSpPr>
              <p:spPr>
                <a:xfrm>
                  <a:off x="6262075" y="-961300"/>
                  <a:ext cx="445625" cy="64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850" extrusionOk="0">
                      <a:moveTo>
                        <a:pt x="17824" y="1"/>
                      </a:moveTo>
                      <a:cubicBezTo>
                        <a:pt x="11883" y="3203"/>
                        <a:pt x="5930" y="5239"/>
                        <a:pt x="1" y="6323"/>
                      </a:cubicBezTo>
                      <a:lnTo>
                        <a:pt x="1" y="25849"/>
                      </a:lnTo>
                      <a:cubicBezTo>
                        <a:pt x="5930" y="24742"/>
                        <a:pt x="11883" y="22599"/>
                        <a:pt x="17824" y="19277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3" name="Google Shape;303;p4"/>
                <p:cNvSpPr/>
                <p:nvPr/>
              </p:nvSpPr>
              <p:spPr>
                <a:xfrm>
                  <a:off x="6707675" y="-822600"/>
                  <a:ext cx="445900" cy="75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124" extrusionOk="0">
                      <a:moveTo>
                        <a:pt x="17836" y="1"/>
                      </a:moveTo>
                      <a:cubicBezTo>
                        <a:pt x="11895" y="5894"/>
                        <a:pt x="5942" y="10407"/>
                        <a:pt x="0" y="13729"/>
                      </a:cubicBezTo>
                      <a:lnTo>
                        <a:pt x="0" y="30124"/>
                      </a:lnTo>
                      <a:cubicBezTo>
                        <a:pt x="5942" y="26945"/>
                        <a:pt x="11895" y="22611"/>
                        <a:pt x="17836" y="1695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4" name="Google Shape;304;p4"/>
                <p:cNvSpPr/>
                <p:nvPr/>
              </p:nvSpPr>
              <p:spPr>
                <a:xfrm>
                  <a:off x="6262075" y="-68925"/>
                  <a:ext cx="445625" cy="47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9075" extrusionOk="0">
                      <a:moveTo>
                        <a:pt x="17824" y="0"/>
                      </a:moveTo>
                      <a:cubicBezTo>
                        <a:pt x="11883" y="3191"/>
                        <a:pt x="5930" y="5239"/>
                        <a:pt x="1" y="6323"/>
                      </a:cubicBezTo>
                      <a:lnTo>
                        <a:pt x="1" y="19074"/>
                      </a:lnTo>
                      <a:cubicBezTo>
                        <a:pt x="5930" y="18122"/>
                        <a:pt x="11883" y="16336"/>
                        <a:pt x="17824" y="13538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5" name="Google Shape;305;p4"/>
                <p:cNvSpPr/>
                <p:nvPr/>
              </p:nvSpPr>
              <p:spPr>
                <a:xfrm>
                  <a:off x="6707675" y="-18925"/>
                  <a:ext cx="445900" cy="5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2230" extrusionOk="0">
                      <a:moveTo>
                        <a:pt x="17836" y="1"/>
                      </a:moveTo>
                      <a:cubicBezTo>
                        <a:pt x="11895" y="4942"/>
                        <a:pt x="5942" y="8728"/>
                        <a:pt x="0" y="11526"/>
                      </a:cubicBezTo>
                      <a:lnTo>
                        <a:pt x="0" y="22230"/>
                      </a:lnTo>
                      <a:cubicBezTo>
                        <a:pt x="5942" y="20098"/>
                        <a:pt x="11895" y="17205"/>
                        <a:pt x="17836" y="13443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6" name="Google Shape;306;p4"/>
                <p:cNvSpPr/>
                <p:nvPr/>
              </p:nvSpPr>
              <p:spPr>
                <a:xfrm>
                  <a:off x="6262075" y="536800"/>
                  <a:ext cx="445625" cy="25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0205" extrusionOk="0">
                      <a:moveTo>
                        <a:pt x="17824" y="1"/>
                      </a:moveTo>
                      <a:cubicBezTo>
                        <a:pt x="11883" y="2120"/>
                        <a:pt x="5930" y="3477"/>
                        <a:pt x="1" y="4204"/>
                      </a:cubicBezTo>
                      <a:lnTo>
                        <a:pt x="1" y="10204"/>
                      </a:lnTo>
                      <a:cubicBezTo>
                        <a:pt x="5930" y="9799"/>
                        <a:pt x="11883" y="9026"/>
                        <a:pt x="17824" y="7835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7" name="Google Shape;307;p4"/>
                <p:cNvSpPr/>
                <p:nvPr/>
              </p:nvSpPr>
              <p:spPr>
                <a:xfrm>
                  <a:off x="7153550" y="-3600300"/>
                  <a:ext cx="445625" cy="64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730" extrusionOk="0">
                      <a:moveTo>
                        <a:pt x="1" y="0"/>
                      </a:moveTo>
                      <a:lnTo>
                        <a:pt x="1" y="25729"/>
                      </a:lnTo>
                      <a:cubicBezTo>
                        <a:pt x="5930" y="23622"/>
                        <a:pt x="11883" y="21003"/>
                        <a:pt x="17825" y="17824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8" name="Google Shape;308;p4"/>
                <p:cNvSpPr/>
                <p:nvPr/>
              </p:nvSpPr>
              <p:spPr>
                <a:xfrm>
                  <a:off x="7153550" y="-2708525"/>
                  <a:ext cx="445625" cy="90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6267" extrusionOk="0">
                      <a:moveTo>
                        <a:pt x="17825" y="0"/>
                      </a:moveTo>
                      <a:cubicBezTo>
                        <a:pt x="11883" y="5644"/>
                        <a:pt x="5930" y="10287"/>
                        <a:pt x="1" y="14049"/>
                      </a:cubicBezTo>
                      <a:lnTo>
                        <a:pt x="1" y="36266"/>
                      </a:lnTo>
                      <a:cubicBezTo>
                        <a:pt x="5930" y="31325"/>
                        <a:pt x="11883" y="25229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9" name="Google Shape;309;p4"/>
                <p:cNvSpPr/>
                <p:nvPr/>
              </p:nvSpPr>
              <p:spPr>
                <a:xfrm>
                  <a:off x="7153550" y="-1817050"/>
                  <a:ext cx="445625" cy="9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9779" extrusionOk="0">
                      <a:moveTo>
                        <a:pt x="17825" y="0"/>
                      </a:moveTo>
                      <a:cubicBezTo>
                        <a:pt x="11883" y="8454"/>
                        <a:pt x="5930" y="15419"/>
                        <a:pt x="1" y="21074"/>
                      </a:cubicBezTo>
                      <a:lnTo>
                        <a:pt x="1" y="39779"/>
                      </a:lnTo>
                      <a:cubicBezTo>
                        <a:pt x="5930" y="33909"/>
                        <a:pt x="11883" y="26646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0" name="Google Shape;310;p4"/>
                <p:cNvSpPr/>
                <p:nvPr/>
              </p:nvSpPr>
              <p:spPr>
                <a:xfrm>
                  <a:off x="7153550" y="-925575"/>
                  <a:ext cx="445625" cy="90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6267" extrusionOk="0">
                      <a:moveTo>
                        <a:pt x="17825" y="0"/>
                      </a:moveTo>
                      <a:cubicBezTo>
                        <a:pt x="11883" y="8454"/>
                        <a:pt x="5930" y="15419"/>
                        <a:pt x="1" y="21074"/>
                      </a:cubicBezTo>
                      <a:lnTo>
                        <a:pt x="1" y="36267"/>
                      </a:lnTo>
                      <a:cubicBezTo>
                        <a:pt x="5930" y="31326"/>
                        <a:pt x="11883" y="25230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1" name="Google Shape;311;p4"/>
                <p:cNvSpPr/>
                <p:nvPr/>
              </p:nvSpPr>
              <p:spPr>
                <a:xfrm>
                  <a:off x="7153550" y="-33800"/>
                  <a:ext cx="445625" cy="64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742" extrusionOk="0">
                      <a:moveTo>
                        <a:pt x="17825" y="0"/>
                      </a:moveTo>
                      <a:cubicBezTo>
                        <a:pt x="11883" y="5644"/>
                        <a:pt x="5930" y="10287"/>
                        <a:pt x="1" y="14062"/>
                      </a:cubicBezTo>
                      <a:lnTo>
                        <a:pt x="1" y="25742"/>
                      </a:lnTo>
                      <a:cubicBezTo>
                        <a:pt x="5930" y="23622"/>
                        <a:pt x="11883" y="21003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2" name="Google Shape;312;p4"/>
                <p:cNvSpPr/>
                <p:nvPr/>
              </p:nvSpPr>
              <p:spPr>
                <a:xfrm>
                  <a:off x="6707675" y="609725"/>
                  <a:ext cx="445900" cy="2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9931" extrusionOk="0">
                      <a:moveTo>
                        <a:pt x="17836" y="1"/>
                      </a:moveTo>
                      <a:cubicBezTo>
                        <a:pt x="11895" y="2108"/>
                        <a:pt x="5942" y="3751"/>
                        <a:pt x="0" y="4942"/>
                      </a:cubicBezTo>
                      <a:lnTo>
                        <a:pt x="0" y="9930"/>
                      </a:lnTo>
                      <a:lnTo>
                        <a:pt x="17836" y="9930"/>
                      </a:ln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13" name="Google Shape;313;p4"/>
            <p:cNvSpPr/>
            <p:nvPr/>
          </p:nvSpPr>
          <p:spPr>
            <a:xfrm>
              <a:off x="419100" y="390525"/>
              <a:ext cx="8327100" cy="4355100"/>
            </a:xfrm>
            <a:prstGeom prst="rect">
              <a:avLst/>
            </a:prstGeom>
            <a:solidFill>
              <a:schemeClr val="lt1"/>
            </a:solidFill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" name="Google Shape;314;p4"/>
            <p:cNvGrpSpPr/>
            <p:nvPr/>
          </p:nvGrpSpPr>
          <p:grpSpPr>
            <a:xfrm flipH="1">
              <a:off x="7604421" y="397087"/>
              <a:ext cx="1135285" cy="1023704"/>
              <a:chOff x="-721825" y="1546150"/>
              <a:chExt cx="848050" cy="764700"/>
            </a:xfrm>
          </p:grpSpPr>
          <p:sp>
            <p:nvSpPr>
              <p:cNvPr id="315" name="Google Shape;315;p4"/>
              <p:cNvSpPr/>
              <p:nvPr/>
            </p:nvSpPr>
            <p:spPr>
              <a:xfrm>
                <a:off x="-721525" y="1546150"/>
                <a:ext cx="831075" cy="751300"/>
              </a:xfrm>
              <a:custGeom>
                <a:avLst/>
                <a:gdLst/>
                <a:ahLst/>
                <a:cxnLst/>
                <a:rect l="l" t="t" r="r" b="b"/>
                <a:pathLst>
                  <a:path w="33243" h="30052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  <a:moveTo>
                      <a:pt x="33243" y="1"/>
                    </a:moveTo>
                    <a:cubicBezTo>
                      <a:pt x="32615" y="20"/>
                      <a:pt x="28713" y="27"/>
                      <a:pt x="23788" y="27"/>
                    </a:cubicBezTo>
                    <a:cubicBezTo>
                      <a:pt x="13940" y="27"/>
                      <a:pt x="4" y="1"/>
                      <a:pt x="0" y="1"/>
                    </a:cubicBezTo>
                    <a:lnTo>
                      <a:pt x="0" y="1"/>
                    </a:lnTo>
                    <a:cubicBezTo>
                      <a:pt x="0" y="60"/>
                      <a:pt x="48" y="24807"/>
                      <a:pt x="24" y="27028"/>
                    </a:cubicBezTo>
                    <a:cubicBezTo>
                      <a:pt x="0" y="28040"/>
                      <a:pt x="0" y="29040"/>
                      <a:pt x="0" y="30052"/>
                    </a:cubicBezTo>
                    <a:cubicBezTo>
                      <a:pt x="631" y="29576"/>
                      <a:pt x="1203" y="29040"/>
                      <a:pt x="1727" y="28504"/>
                    </a:cubicBezTo>
                    <a:cubicBezTo>
                      <a:pt x="3615" y="26509"/>
                      <a:pt x="5646" y="24123"/>
                      <a:pt x="8397" y="24123"/>
                    </a:cubicBezTo>
                    <a:cubicBezTo>
                      <a:pt x="8404" y="24123"/>
                      <a:pt x="8411" y="24123"/>
                      <a:pt x="8418" y="24123"/>
                    </a:cubicBezTo>
                    <a:cubicBezTo>
                      <a:pt x="10728" y="24146"/>
                      <a:pt x="12704" y="25944"/>
                      <a:pt x="15002" y="26254"/>
                    </a:cubicBezTo>
                    <a:cubicBezTo>
                      <a:pt x="15217" y="26284"/>
                      <a:pt x="15433" y="26298"/>
                      <a:pt x="15648" y="26298"/>
                    </a:cubicBezTo>
                    <a:cubicBezTo>
                      <a:pt x="18102" y="26298"/>
                      <a:pt x="20483" y="24421"/>
                      <a:pt x="20931" y="21980"/>
                    </a:cubicBezTo>
                    <a:cubicBezTo>
                      <a:pt x="21479" y="19062"/>
                      <a:pt x="19622" y="15776"/>
                      <a:pt x="21158" y="13228"/>
                    </a:cubicBezTo>
                    <a:cubicBezTo>
                      <a:pt x="22682" y="10716"/>
                      <a:pt x="26218" y="10752"/>
                      <a:pt x="28373" y="9026"/>
                    </a:cubicBezTo>
                    <a:cubicBezTo>
                      <a:pt x="30587" y="7252"/>
                      <a:pt x="32492" y="3442"/>
                      <a:pt x="332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4"/>
              <p:cNvSpPr/>
              <p:nvPr/>
            </p:nvSpPr>
            <p:spPr>
              <a:xfrm>
                <a:off x="-721525" y="1546450"/>
                <a:ext cx="847750" cy="764400"/>
              </a:xfrm>
              <a:custGeom>
                <a:avLst/>
                <a:gdLst/>
                <a:ahLst/>
                <a:cxnLst/>
                <a:rect l="l" t="t" r="r" b="b"/>
                <a:pathLst>
                  <a:path w="33910" h="30576" extrusionOk="0">
                    <a:moveTo>
                      <a:pt x="33909" y="1"/>
                    </a:moveTo>
                    <a:cubicBezTo>
                      <a:pt x="33612" y="1"/>
                      <a:pt x="33326" y="24"/>
                      <a:pt x="33028" y="24"/>
                    </a:cubicBezTo>
                    <a:cubicBezTo>
                      <a:pt x="32266" y="3382"/>
                      <a:pt x="30373" y="7049"/>
                      <a:pt x="28325" y="8692"/>
                    </a:cubicBezTo>
                    <a:cubicBezTo>
                      <a:pt x="27492" y="9347"/>
                      <a:pt x="26456" y="9740"/>
                      <a:pt x="25349" y="10157"/>
                    </a:cubicBezTo>
                    <a:cubicBezTo>
                      <a:pt x="23694" y="10764"/>
                      <a:pt x="21991" y="11407"/>
                      <a:pt x="21003" y="13014"/>
                    </a:cubicBezTo>
                    <a:cubicBezTo>
                      <a:pt x="20015" y="14621"/>
                      <a:pt x="20300" y="16479"/>
                      <a:pt x="20574" y="18265"/>
                    </a:cubicBezTo>
                    <a:cubicBezTo>
                      <a:pt x="20753" y="19491"/>
                      <a:pt x="20943" y="20753"/>
                      <a:pt x="20717" y="21896"/>
                    </a:cubicBezTo>
                    <a:cubicBezTo>
                      <a:pt x="20290" y="24133"/>
                      <a:pt x="18105" y="25864"/>
                      <a:pt x="15857" y="25864"/>
                    </a:cubicBezTo>
                    <a:cubicBezTo>
                      <a:pt x="15663" y="25864"/>
                      <a:pt x="15469" y="25852"/>
                      <a:pt x="15276" y="25825"/>
                    </a:cubicBezTo>
                    <a:cubicBezTo>
                      <a:pt x="14288" y="25694"/>
                      <a:pt x="13371" y="25254"/>
                      <a:pt x="12383" y="24813"/>
                    </a:cubicBezTo>
                    <a:cubicBezTo>
                      <a:pt x="11204" y="24265"/>
                      <a:pt x="9990" y="23694"/>
                      <a:pt x="8632" y="23694"/>
                    </a:cubicBezTo>
                    <a:lnTo>
                      <a:pt x="8608" y="23694"/>
                    </a:lnTo>
                    <a:cubicBezTo>
                      <a:pt x="5870" y="23694"/>
                      <a:pt x="3810" y="25885"/>
                      <a:pt x="2012" y="27813"/>
                    </a:cubicBezTo>
                    <a:lnTo>
                      <a:pt x="1643" y="28206"/>
                    </a:lnTo>
                    <a:cubicBezTo>
                      <a:pt x="1310" y="28564"/>
                      <a:pt x="584" y="29040"/>
                      <a:pt x="0" y="29516"/>
                    </a:cubicBezTo>
                    <a:lnTo>
                      <a:pt x="0" y="30576"/>
                    </a:lnTo>
                    <a:cubicBezTo>
                      <a:pt x="881" y="29969"/>
                      <a:pt x="1798" y="29266"/>
                      <a:pt x="2262" y="28790"/>
                    </a:cubicBezTo>
                    <a:lnTo>
                      <a:pt x="2632" y="28385"/>
                    </a:lnTo>
                    <a:cubicBezTo>
                      <a:pt x="4406" y="26492"/>
                      <a:pt x="6239" y="24551"/>
                      <a:pt x="8608" y="24551"/>
                    </a:cubicBezTo>
                    <a:lnTo>
                      <a:pt x="8632" y="24551"/>
                    </a:lnTo>
                    <a:cubicBezTo>
                      <a:pt x="9811" y="24563"/>
                      <a:pt x="10894" y="25051"/>
                      <a:pt x="12037" y="25587"/>
                    </a:cubicBezTo>
                    <a:cubicBezTo>
                      <a:pt x="13038" y="26051"/>
                      <a:pt x="14050" y="26528"/>
                      <a:pt x="15169" y="26670"/>
                    </a:cubicBezTo>
                    <a:cubicBezTo>
                      <a:pt x="15398" y="26702"/>
                      <a:pt x="15627" y="26717"/>
                      <a:pt x="15856" y="26717"/>
                    </a:cubicBezTo>
                    <a:cubicBezTo>
                      <a:pt x="18499" y="26717"/>
                      <a:pt x="21069" y="24693"/>
                      <a:pt x="21562" y="22075"/>
                    </a:cubicBezTo>
                    <a:cubicBezTo>
                      <a:pt x="21801" y="20777"/>
                      <a:pt x="21610" y="19455"/>
                      <a:pt x="21420" y="18158"/>
                    </a:cubicBezTo>
                    <a:cubicBezTo>
                      <a:pt x="21170" y="16431"/>
                      <a:pt x="20908" y="14812"/>
                      <a:pt x="21729" y="13478"/>
                    </a:cubicBezTo>
                    <a:cubicBezTo>
                      <a:pt x="22563" y="12109"/>
                      <a:pt x="24051" y="11550"/>
                      <a:pt x="25646" y="10954"/>
                    </a:cubicBezTo>
                    <a:cubicBezTo>
                      <a:pt x="26766" y="10538"/>
                      <a:pt x="27920" y="10109"/>
                      <a:pt x="28861" y="9371"/>
                    </a:cubicBezTo>
                    <a:cubicBezTo>
                      <a:pt x="31135" y="7549"/>
                      <a:pt x="33147" y="3620"/>
                      <a:pt x="339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4"/>
              <p:cNvSpPr/>
              <p:nvPr/>
            </p:nvSpPr>
            <p:spPr>
              <a:xfrm>
                <a:off x="-721525" y="1546150"/>
                <a:ext cx="670050" cy="676600"/>
              </a:xfrm>
              <a:custGeom>
                <a:avLst/>
                <a:gdLst/>
                <a:ahLst/>
                <a:cxnLst/>
                <a:rect l="l" t="t" r="r" b="b"/>
                <a:pathLst>
                  <a:path w="26802" h="27064" extrusionOk="0">
                    <a:moveTo>
                      <a:pt x="0" y="1"/>
                    </a:moveTo>
                    <a:cubicBezTo>
                      <a:pt x="24" y="13"/>
                      <a:pt x="36" y="24897"/>
                      <a:pt x="0" y="27063"/>
                    </a:cubicBezTo>
                    <a:cubicBezTo>
                      <a:pt x="1393" y="26623"/>
                      <a:pt x="2596" y="25349"/>
                      <a:pt x="3477" y="24099"/>
                    </a:cubicBezTo>
                    <a:cubicBezTo>
                      <a:pt x="4691" y="22372"/>
                      <a:pt x="5977" y="20348"/>
                      <a:pt x="8061" y="19955"/>
                    </a:cubicBezTo>
                    <a:cubicBezTo>
                      <a:pt x="8311" y="19909"/>
                      <a:pt x="8563" y="19889"/>
                      <a:pt x="8816" y="19889"/>
                    </a:cubicBezTo>
                    <a:cubicBezTo>
                      <a:pt x="10208" y="19889"/>
                      <a:pt x="11625" y="20491"/>
                      <a:pt x="13010" y="20491"/>
                    </a:cubicBezTo>
                    <a:cubicBezTo>
                      <a:pt x="13355" y="20491"/>
                      <a:pt x="13698" y="20454"/>
                      <a:pt x="14038" y="20360"/>
                    </a:cubicBezTo>
                    <a:cubicBezTo>
                      <a:pt x="16062" y="19813"/>
                      <a:pt x="17062" y="17550"/>
                      <a:pt x="17443" y="15479"/>
                    </a:cubicBezTo>
                    <a:cubicBezTo>
                      <a:pt x="17836" y="13431"/>
                      <a:pt x="17943" y="11192"/>
                      <a:pt x="19217" y="9526"/>
                    </a:cubicBezTo>
                    <a:cubicBezTo>
                      <a:pt x="20062" y="8430"/>
                      <a:pt x="21336" y="7728"/>
                      <a:pt x="22551" y="7073"/>
                    </a:cubicBezTo>
                    <a:cubicBezTo>
                      <a:pt x="23777" y="6418"/>
                      <a:pt x="25039" y="5704"/>
                      <a:pt x="25873" y="4585"/>
                    </a:cubicBezTo>
                    <a:cubicBezTo>
                      <a:pt x="26801" y="3322"/>
                      <a:pt x="26789" y="1501"/>
                      <a:pt x="26349" y="36"/>
                    </a:cubicBezTo>
                    <a:cubicBezTo>
                      <a:pt x="22039" y="13"/>
                      <a:pt x="2036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4"/>
              <p:cNvSpPr/>
              <p:nvPr/>
            </p:nvSpPr>
            <p:spPr>
              <a:xfrm>
                <a:off x="-721825" y="1547050"/>
                <a:ext cx="680475" cy="686125"/>
              </a:xfrm>
              <a:custGeom>
                <a:avLst/>
                <a:gdLst/>
                <a:ahLst/>
                <a:cxnLst/>
                <a:rect l="l" t="t" r="r" b="b"/>
                <a:pathLst>
                  <a:path w="27219" h="27445" extrusionOk="0">
                    <a:moveTo>
                      <a:pt x="25920" y="0"/>
                    </a:moveTo>
                    <a:cubicBezTo>
                      <a:pt x="26432" y="1524"/>
                      <a:pt x="26337" y="3191"/>
                      <a:pt x="25504" y="4310"/>
                    </a:cubicBezTo>
                    <a:cubicBezTo>
                      <a:pt x="24706" y="5382"/>
                      <a:pt x="23456" y="6073"/>
                      <a:pt x="22336" y="6680"/>
                    </a:cubicBezTo>
                    <a:cubicBezTo>
                      <a:pt x="21134" y="7335"/>
                      <a:pt x="19777" y="8073"/>
                      <a:pt x="18872" y="9251"/>
                    </a:cubicBezTo>
                    <a:cubicBezTo>
                      <a:pt x="17788" y="10668"/>
                      <a:pt x="17503" y="12442"/>
                      <a:pt x="17229" y="14145"/>
                    </a:cubicBezTo>
                    <a:cubicBezTo>
                      <a:pt x="17169" y="14562"/>
                      <a:pt x="17098" y="14966"/>
                      <a:pt x="17026" y="15371"/>
                    </a:cubicBezTo>
                    <a:cubicBezTo>
                      <a:pt x="16800" y="16538"/>
                      <a:pt x="16062" y="19324"/>
                      <a:pt x="13931" y="19908"/>
                    </a:cubicBezTo>
                    <a:cubicBezTo>
                      <a:pt x="13627" y="19989"/>
                      <a:pt x="13320" y="20023"/>
                      <a:pt x="13007" y="20023"/>
                    </a:cubicBezTo>
                    <a:cubicBezTo>
                      <a:pt x="12365" y="20023"/>
                      <a:pt x="11703" y="19881"/>
                      <a:pt x="11014" y="19729"/>
                    </a:cubicBezTo>
                    <a:cubicBezTo>
                      <a:pt x="10288" y="19580"/>
                      <a:pt x="9544" y="19419"/>
                      <a:pt x="8794" y="19419"/>
                    </a:cubicBezTo>
                    <a:cubicBezTo>
                      <a:pt x="8522" y="19419"/>
                      <a:pt x="8250" y="19440"/>
                      <a:pt x="7978" y="19491"/>
                    </a:cubicBezTo>
                    <a:cubicBezTo>
                      <a:pt x="5858" y="19884"/>
                      <a:pt x="4537" y="21789"/>
                      <a:pt x="3358" y="23456"/>
                    </a:cubicBezTo>
                    <a:lnTo>
                      <a:pt x="3120" y="23789"/>
                    </a:lnTo>
                    <a:cubicBezTo>
                      <a:pt x="2465" y="24718"/>
                      <a:pt x="1358" y="26051"/>
                      <a:pt x="12" y="26551"/>
                    </a:cubicBezTo>
                    <a:cubicBezTo>
                      <a:pt x="12" y="26789"/>
                      <a:pt x="0" y="27027"/>
                      <a:pt x="0" y="27278"/>
                    </a:cubicBezTo>
                    <a:lnTo>
                      <a:pt x="0" y="27444"/>
                    </a:lnTo>
                    <a:cubicBezTo>
                      <a:pt x="1310" y="27063"/>
                      <a:pt x="2620" y="25992"/>
                      <a:pt x="3822" y="24289"/>
                    </a:cubicBezTo>
                    <a:lnTo>
                      <a:pt x="4072" y="23932"/>
                    </a:lnTo>
                    <a:cubicBezTo>
                      <a:pt x="5203" y="22301"/>
                      <a:pt x="6370" y="20634"/>
                      <a:pt x="8144" y="20312"/>
                    </a:cubicBezTo>
                    <a:cubicBezTo>
                      <a:pt x="8373" y="20268"/>
                      <a:pt x="8604" y="20249"/>
                      <a:pt x="8837" y="20249"/>
                    </a:cubicBezTo>
                    <a:cubicBezTo>
                      <a:pt x="9481" y="20249"/>
                      <a:pt x="10145" y="20393"/>
                      <a:pt x="10835" y="20550"/>
                    </a:cubicBezTo>
                    <a:cubicBezTo>
                      <a:pt x="11549" y="20708"/>
                      <a:pt x="12279" y="20865"/>
                      <a:pt x="13015" y="20865"/>
                    </a:cubicBezTo>
                    <a:cubicBezTo>
                      <a:pt x="13394" y="20865"/>
                      <a:pt x="13776" y="20823"/>
                      <a:pt x="14157" y="20717"/>
                    </a:cubicBezTo>
                    <a:cubicBezTo>
                      <a:pt x="16657" y="20027"/>
                      <a:pt x="17550" y="17157"/>
                      <a:pt x="17860" y="15502"/>
                    </a:cubicBezTo>
                    <a:cubicBezTo>
                      <a:pt x="17931" y="15086"/>
                      <a:pt x="18003" y="14669"/>
                      <a:pt x="18062" y="14252"/>
                    </a:cubicBezTo>
                    <a:cubicBezTo>
                      <a:pt x="18324" y="12645"/>
                      <a:pt x="18586" y="10978"/>
                      <a:pt x="19539" y="9740"/>
                    </a:cubicBezTo>
                    <a:cubicBezTo>
                      <a:pt x="20348" y="8704"/>
                      <a:pt x="21563" y="8049"/>
                      <a:pt x="22741" y="7394"/>
                    </a:cubicBezTo>
                    <a:cubicBezTo>
                      <a:pt x="23872" y="6787"/>
                      <a:pt x="25289" y="6013"/>
                      <a:pt x="26194" y="4787"/>
                    </a:cubicBezTo>
                    <a:cubicBezTo>
                      <a:pt x="27147" y="3548"/>
                      <a:pt x="27218" y="1679"/>
                      <a:pt x="267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4"/>
              <p:cNvSpPr/>
              <p:nvPr/>
            </p:nvSpPr>
            <p:spPr>
              <a:xfrm>
                <a:off x="-721825" y="1546150"/>
                <a:ext cx="512000" cy="460800"/>
              </a:xfrm>
              <a:custGeom>
                <a:avLst/>
                <a:gdLst/>
                <a:ahLst/>
                <a:cxnLst/>
                <a:rect l="l" t="t" r="r" b="b"/>
                <a:pathLst>
                  <a:path w="20480" h="18432" extrusionOk="0">
                    <a:moveTo>
                      <a:pt x="0" y="1"/>
                    </a:moveTo>
                    <a:cubicBezTo>
                      <a:pt x="12" y="13"/>
                      <a:pt x="0" y="16907"/>
                      <a:pt x="12" y="18408"/>
                    </a:cubicBezTo>
                    <a:cubicBezTo>
                      <a:pt x="160" y="18424"/>
                      <a:pt x="308" y="18432"/>
                      <a:pt x="456" y="18432"/>
                    </a:cubicBezTo>
                    <a:cubicBezTo>
                      <a:pt x="1080" y="18432"/>
                      <a:pt x="1695" y="18287"/>
                      <a:pt x="2263" y="17979"/>
                    </a:cubicBezTo>
                    <a:cubicBezTo>
                      <a:pt x="3679" y="17193"/>
                      <a:pt x="4465" y="15550"/>
                      <a:pt x="5942" y="14883"/>
                    </a:cubicBezTo>
                    <a:cubicBezTo>
                      <a:pt x="6537" y="14614"/>
                      <a:pt x="7179" y="14532"/>
                      <a:pt x="7839" y="14532"/>
                    </a:cubicBezTo>
                    <a:cubicBezTo>
                      <a:pt x="8879" y="14532"/>
                      <a:pt x="9965" y="14736"/>
                      <a:pt x="10988" y="14736"/>
                    </a:cubicBezTo>
                    <a:cubicBezTo>
                      <a:pt x="11787" y="14736"/>
                      <a:pt x="12547" y="14611"/>
                      <a:pt x="13216" y="14169"/>
                    </a:cubicBezTo>
                    <a:cubicBezTo>
                      <a:pt x="14621" y="13252"/>
                      <a:pt x="14931" y="11347"/>
                      <a:pt x="15014" y="9680"/>
                    </a:cubicBezTo>
                    <a:cubicBezTo>
                      <a:pt x="15121" y="7990"/>
                      <a:pt x="15217" y="6132"/>
                      <a:pt x="16419" y="4954"/>
                    </a:cubicBezTo>
                    <a:cubicBezTo>
                      <a:pt x="17372" y="4037"/>
                      <a:pt x="18824" y="3751"/>
                      <a:pt x="19717" y="2751"/>
                    </a:cubicBezTo>
                    <a:cubicBezTo>
                      <a:pt x="20312" y="2120"/>
                      <a:pt x="20479" y="882"/>
                      <a:pt x="203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4"/>
              <p:cNvSpPr/>
              <p:nvPr/>
            </p:nvSpPr>
            <p:spPr>
              <a:xfrm>
                <a:off x="-721225" y="1546150"/>
                <a:ext cx="523600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8825" extrusionOk="0">
                    <a:moveTo>
                      <a:pt x="19931" y="1"/>
                    </a:moveTo>
                    <a:cubicBezTo>
                      <a:pt x="20098" y="775"/>
                      <a:pt x="19872" y="1882"/>
                      <a:pt x="19348" y="2453"/>
                    </a:cubicBezTo>
                    <a:cubicBezTo>
                      <a:pt x="18931" y="2918"/>
                      <a:pt x="18372" y="3215"/>
                      <a:pt x="17764" y="3525"/>
                    </a:cubicBezTo>
                    <a:cubicBezTo>
                      <a:pt x="17181" y="3823"/>
                      <a:pt x="16574" y="4156"/>
                      <a:pt x="16062" y="4632"/>
                    </a:cubicBezTo>
                    <a:cubicBezTo>
                      <a:pt x="14752" y="5906"/>
                      <a:pt x="14645" y="7847"/>
                      <a:pt x="14550" y="9561"/>
                    </a:cubicBezTo>
                    <a:lnTo>
                      <a:pt x="14550" y="9621"/>
                    </a:lnTo>
                    <a:cubicBezTo>
                      <a:pt x="14454" y="11121"/>
                      <a:pt x="14192" y="12955"/>
                      <a:pt x="12918" y="13788"/>
                    </a:cubicBezTo>
                    <a:cubicBezTo>
                      <a:pt x="12345" y="14163"/>
                      <a:pt x="11675" y="14273"/>
                      <a:pt x="10950" y="14273"/>
                    </a:cubicBezTo>
                    <a:cubicBezTo>
                      <a:pt x="10456" y="14273"/>
                      <a:pt x="9937" y="14222"/>
                      <a:pt x="9406" y="14169"/>
                    </a:cubicBezTo>
                    <a:cubicBezTo>
                      <a:pt x="8860" y="14117"/>
                      <a:pt x="8310" y="14063"/>
                      <a:pt x="7764" y="14063"/>
                    </a:cubicBezTo>
                    <a:cubicBezTo>
                      <a:pt x="7061" y="14063"/>
                      <a:pt x="6367" y="14153"/>
                      <a:pt x="5703" y="14455"/>
                    </a:cubicBezTo>
                    <a:cubicBezTo>
                      <a:pt x="4858" y="14836"/>
                      <a:pt x="4227" y="15514"/>
                      <a:pt x="3620" y="16145"/>
                    </a:cubicBezTo>
                    <a:cubicBezTo>
                      <a:pt x="3096" y="16705"/>
                      <a:pt x="2608" y="17217"/>
                      <a:pt x="2000" y="17562"/>
                    </a:cubicBezTo>
                    <a:cubicBezTo>
                      <a:pt x="1481" y="17851"/>
                      <a:pt x="947" y="17976"/>
                      <a:pt x="396" y="17976"/>
                    </a:cubicBezTo>
                    <a:cubicBezTo>
                      <a:pt x="265" y="17976"/>
                      <a:pt x="133" y="17969"/>
                      <a:pt x="0" y="17955"/>
                    </a:cubicBezTo>
                    <a:lnTo>
                      <a:pt x="0" y="18801"/>
                    </a:lnTo>
                    <a:cubicBezTo>
                      <a:pt x="155" y="18812"/>
                      <a:pt x="274" y="18824"/>
                      <a:pt x="441" y="18824"/>
                    </a:cubicBezTo>
                    <a:cubicBezTo>
                      <a:pt x="1119" y="18824"/>
                      <a:pt x="1786" y="18681"/>
                      <a:pt x="2417" y="18324"/>
                    </a:cubicBezTo>
                    <a:cubicBezTo>
                      <a:pt x="3132" y="17919"/>
                      <a:pt x="3691" y="17324"/>
                      <a:pt x="4227" y="16741"/>
                    </a:cubicBezTo>
                    <a:cubicBezTo>
                      <a:pt x="4810" y="16134"/>
                      <a:pt x="5346" y="15550"/>
                      <a:pt x="6049" y="15241"/>
                    </a:cubicBezTo>
                    <a:cubicBezTo>
                      <a:pt x="6575" y="15007"/>
                      <a:pt x="7147" y="14932"/>
                      <a:pt x="7751" y="14932"/>
                    </a:cubicBezTo>
                    <a:cubicBezTo>
                      <a:pt x="8255" y="14932"/>
                      <a:pt x="8782" y="14984"/>
                      <a:pt x="9323" y="15038"/>
                    </a:cubicBezTo>
                    <a:cubicBezTo>
                      <a:pt x="9850" y="15088"/>
                      <a:pt x="10386" y="15139"/>
                      <a:pt x="10915" y="15139"/>
                    </a:cubicBezTo>
                    <a:cubicBezTo>
                      <a:pt x="11782" y="15139"/>
                      <a:pt x="12628" y="15001"/>
                      <a:pt x="13383" y="14491"/>
                    </a:cubicBezTo>
                    <a:cubicBezTo>
                      <a:pt x="14966" y="13455"/>
                      <a:pt x="15276" y="11371"/>
                      <a:pt x="15383" y="9657"/>
                    </a:cubicBezTo>
                    <a:lnTo>
                      <a:pt x="15383" y="9597"/>
                    </a:lnTo>
                    <a:cubicBezTo>
                      <a:pt x="15466" y="7966"/>
                      <a:pt x="15574" y="6263"/>
                      <a:pt x="16645" y="5227"/>
                    </a:cubicBezTo>
                    <a:cubicBezTo>
                      <a:pt x="17050" y="4823"/>
                      <a:pt x="17586" y="4549"/>
                      <a:pt x="18133" y="4251"/>
                    </a:cubicBezTo>
                    <a:cubicBezTo>
                      <a:pt x="18776" y="3918"/>
                      <a:pt x="19443" y="3572"/>
                      <a:pt x="19967" y="3001"/>
                    </a:cubicBezTo>
                    <a:cubicBezTo>
                      <a:pt x="20634" y="2310"/>
                      <a:pt x="20943" y="989"/>
                      <a:pt x="208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4"/>
              <p:cNvSpPr/>
              <p:nvPr/>
            </p:nvSpPr>
            <p:spPr>
              <a:xfrm>
                <a:off x="-721825" y="1546150"/>
                <a:ext cx="448300" cy="367925"/>
              </a:xfrm>
              <a:custGeom>
                <a:avLst/>
                <a:gdLst/>
                <a:ahLst/>
                <a:cxnLst/>
                <a:rect l="l" t="t" r="r" b="b"/>
                <a:pathLst>
                  <a:path w="17932" h="14717" extrusionOk="0">
                    <a:moveTo>
                      <a:pt x="0" y="1"/>
                    </a:moveTo>
                    <a:cubicBezTo>
                      <a:pt x="0" y="1"/>
                      <a:pt x="24" y="14360"/>
                      <a:pt x="24" y="14717"/>
                    </a:cubicBezTo>
                    <a:cubicBezTo>
                      <a:pt x="250" y="14669"/>
                      <a:pt x="441" y="14621"/>
                      <a:pt x="655" y="14526"/>
                    </a:cubicBezTo>
                    <a:cubicBezTo>
                      <a:pt x="2501" y="13705"/>
                      <a:pt x="3263" y="11192"/>
                      <a:pt x="5191" y="10621"/>
                    </a:cubicBezTo>
                    <a:cubicBezTo>
                      <a:pt x="5469" y="10542"/>
                      <a:pt x="5750" y="10508"/>
                      <a:pt x="6033" y="10508"/>
                    </a:cubicBezTo>
                    <a:cubicBezTo>
                      <a:pt x="6938" y="10508"/>
                      <a:pt x="7862" y="10852"/>
                      <a:pt x="8751" y="11133"/>
                    </a:cubicBezTo>
                    <a:cubicBezTo>
                      <a:pt x="9332" y="11313"/>
                      <a:pt x="9973" y="11453"/>
                      <a:pt x="10584" y="11453"/>
                    </a:cubicBezTo>
                    <a:cubicBezTo>
                      <a:pt x="11190" y="11453"/>
                      <a:pt x="11766" y="11315"/>
                      <a:pt x="12228" y="10942"/>
                    </a:cubicBezTo>
                    <a:cubicBezTo>
                      <a:pt x="12919" y="10383"/>
                      <a:pt x="13181" y="9454"/>
                      <a:pt x="13240" y="8573"/>
                    </a:cubicBezTo>
                    <a:cubicBezTo>
                      <a:pt x="13300" y="7692"/>
                      <a:pt x="13181" y="6799"/>
                      <a:pt x="13323" y="5918"/>
                    </a:cubicBezTo>
                    <a:cubicBezTo>
                      <a:pt x="13502" y="4608"/>
                      <a:pt x="14276" y="3418"/>
                      <a:pt x="15324" y="2632"/>
                    </a:cubicBezTo>
                    <a:cubicBezTo>
                      <a:pt x="16193" y="1977"/>
                      <a:pt x="17634" y="1489"/>
                      <a:pt x="17907" y="286"/>
                    </a:cubicBezTo>
                    <a:cubicBezTo>
                      <a:pt x="17919" y="191"/>
                      <a:pt x="17931" y="108"/>
                      <a:pt x="17931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4"/>
              <p:cNvSpPr/>
              <p:nvPr/>
            </p:nvSpPr>
            <p:spPr>
              <a:xfrm>
                <a:off x="-721525" y="1546150"/>
                <a:ext cx="45840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8336" h="15289" extrusionOk="0">
                    <a:moveTo>
                      <a:pt x="17491" y="1"/>
                    </a:moveTo>
                    <a:cubicBezTo>
                      <a:pt x="17491" y="60"/>
                      <a:pt x="17479" y="274"/>
                      <a:pt x="17455" y="334"/>
                    </a:cubicBezTo>
                    <a:cubicBezTo>
                      <a:pt x="17312" y="1025"/>
                      <a:pt x="16562" y="1477"/>
                      <a:pt x="15847" y="1894"/>
                    </a:cubicBezTo>
                    <a:cubicBezTo>
                      <a:pt x="15550" y="2072"/>
                      <a:pt x="15288" y="2239"/>
                      <a:pt x="15038" y="2418"/>
                    </a:cubicBezTo>
                    <a:cubicBezTo>
                      <a:pt x="13847" y="3311"/>
                      <a:pt x="13050" y="4620"/>
                      <a:pt x="12859" y="5989"/>
                    </a:cubicBezTo>
                    <a:cubicBezTo>
                      <a:pt x="12788" y="6525"/>
                      <a:pt x="12788" y="7073"/>
                      <a:pt x="12799" y="7597"/>
                    </a:cubicBezTo>
                    <a:cubicBezTo>
                      <a:pt x="12799" y="7966"/>
                      <a:pt x="12811" y="8311"/>
                      <a:pt x="12788" y="8668"/>
                    </a:cubicBezTo>
                    <a:cubicBezTo>
                      <a:pt x="12740" y="9335"/>
                      <a:pt x="12561" y="10228"/>
                      <a:pt x="11942" y="10728"/>
                    </a:cubicBezTo>
                    <a:cubicBezTo>
                      <a:pt x="11587" y="11012"/>
                      <a:pt x="11126" y="11156"/>
                      <a:pt x="10551" y="11156"/>
                    </a:cubicBezTo>
                    <a:cubicBezTo>
                      <a:pt x="10066" y="11156"/>
                      <a:pt x="9500" y="11054"/>
                      <a:pt x="8847" y="10847"/>
                    </a:cubicBezTo>
                    <a:lnTo>
                      <a:pt x="8466" y="10728"/>
                    </a:lnTo>
                    <a:cubicBezTo>
                      <a:pt x="7709" y="10479"/>
                      <a:pt x="6867" y="10211"/>
                      <a:pt x="6022" y="10211"/>
                    </a:cubicBezTo>
                    <a:cubicBezTo>
                      <a:pt x="5696" y="10211"/>
                      <a:pt x="5370" y="10251"/>
                      <a:pt x="5049" y="10347"/>
                    </a:cubicBezTo>
                    <a:cubicBezTo>
                      <a:pt x="3906" y="10681"/>
                      <a:pt x="3144" y="11597"/>
                      <a:pt x="2429" y="12466"/>
                    </a:cubicBezTo>
                    <a:cubicBezTo>
                      <a:pt x="1822" y="13217"/>
                      <a:pt x="1239" y="13919"/>
                      <a:pt x="465" y="14252"/>
                    </a:cubicBezTo>
                    <a:cubicBezTo>
                      <a:pt x="310" y="14336"/>
                      <a:pt x="167" y="14371"/>
                      <a:pt x="0" y="14407"/>
                    </a:cubicBezTo>
                    <a:lnTo>
                      <a:pt x="0" y="15288"/>
                    </a:lnTo>
                    <a:cubicBezTo>
                      <a:pt x="286" y="15241"/>
                      <a:pt x="536" y="15169"/>
                      <a:pt x="810" y="15050"/>
                    </a:cubicBezTo>
                    <a:cubicBezTo>
                      <a:pt x="1774" y="14610"/>
                      <a:pt x="2441" y="13812"/>
                      <a:pt x="3096" y="13026"/>
                    </a:cubicBezTo>
                    <a:cubicBezTo>
                      <a:pt x="3775" y="12205"/>
                      <a:pt x="4406" y="11431"/>
                      <a:pt x="5299" y="11181"/>
                    </a:cubicBezTo>
                    <a:cubicBezTo>
                      <a:pt x="5538" y="11109"/>
                      <a:pt x="5784" y="11079"/>
                      <a:pt x="6035" y="11079"/>
                    </a:cubicBezTo>
                    <a:cubicBezTo>
                      <a:pt x="6746" y="11079"/>
                      <a:pt x="7494" y="11321"/>
                      <a:pt x="8216" y="11550"/>
                    </a:cubicBezTo>
                    <a:lnTo>
                      <a:pt x="8608" y="11669"/>
                    </a:lnTo>
                    <a:cubicBezTo>
                      <a:pt x="9344" y="11897"/>
                      <a:pt x="9996" y="12011"/>
                      <a:pt x="10570" y="12011"/>
                    </a:cubicBezTo>
                    <a:cubicBezTo>
                      <a:pt x="11344" y="12011"/>
                      <a:pt x="11978" y="11805"/>
                      <a:pt x="12490" y="11395"/>
                    </a:cubicBezTo>
                    <a:cubicBezTo>
                      <a:pt x="13180" y="10847"/>
                      <a:pt x="13573" y="9930"/>
                      <a:pt x="13657" y="8740"/>
                    </a:cubicBezTo>
                    <a:cubicBezTo>
                      <a:pt x="13681" y="8347"/>
                      <a:pt x="13669" y="7966"/>
                      <a:pt x="13669" y="7585"/>
                    </a:cubicBezTo>
                    <a:cubicBezTo>
                      <a:pt x="13669" y="7085"/>
                      <a:pt x="13657" y="6597"/>
                      <a:pt x="13728" y="6120"/>
                    </a:cubicBezTo>
                    <a:cubicBezTo>
                      <a:pt x="13895" y="4966"/>
                      <a:pt x="14562" y="3870"/>
                      <a:pt x="15574" y="3108"/>
                    </a:cubicBezTo>
                    <a:cubicBezTo>
                      <a:pt x="15776" y="2941"/>
                      <a:pt x="16038" y="2799"/>
                      <a:pt x="16300" y="2632"/>
                    </a:cubicBezTo>
                    <a:cubicBezTo>
                      <a:pt x="17133" y="2144"/>
                      <a:pt x="18074" y="1572"/>
                      <a:pt x="18300" y="525"/>
                    </a:cubicBezTo>
                    <a:cubicBezTo>
                      <a:pt x="18324" y="405"/>
                      <a:pt x="18336" y="132"/>
                      <a:pt x="18336" y="24"/>
                    </a:cubicBezTo>
                    <a:cubicBezTo>
                      <a:pt x="18050" y="13"/>
                      <a:pt x="17776" y="13"/>
                      <a:pt x="174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4"/>
              <p:cNvSpPr/>
              <p:nvPr/>
            </p:nvSpPr>
            <p:spPr>
              <a:xfrm>
                <a:off x="-388750" y="1697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661F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4"/>
              <p:cNvSpPr/>
              <p:nvPr/>
            </p:nvSpPr>
            <p:spPr>
              <a:xfrm>
                <a:off x="-721825" y="1546150"/>
                <a:ext cx="310175" cy="259875"/>
              </a:xfrm>
              <a:custGeom>
                <a:avLst/>
                <a:gdLst/>
                <a:ahLst/>
                <a:cxnLst/>
                <a:rect l="l" t="t" r="r" b="b"/>
                <a:pathLst>
                  <a:path w="12407" h="10395" extrusionOk="0">
                    <a:moveTo>
                      <a:pt x="12311" y="1"/>
                    </a:moveTo>
                    <a:lnTo>
                      <a:pt x="0" y="13"/>
                    </a:lnTo>
                    <a:cubicBezTo>
                      <a:pt x="12" y="36"/>
                      <a:pt x="0" y="10395"/>
                      <a:pt x="0" y="10395"/>
                    </a:cubicBezTo>
                    <a:cubicBezTo>
                      <a:pt x="1084" y="10002"/>
                      <a:pt x="1715" y="8692"/>
                      <a:pt x="2858" y="8335"/>
                    </a:cubicBezTo>
                    <a:cubicBezTo>
                      <a:pt x="3069" y="8268"/>
                      <a:pt x="3285" y="8240"/>
                      <a:pt x="3505" y="8240"/>
                    </a:cubicBezTo>
                    <a:cubicBezTo>
                      <a:pt x="4567" y="8240"/>
                      <a:pt x="5705" y="8893"/>
                      <a:pt x="6721" y="8893"/>
                    </a:cubicBezTo>
                    <a:cubicBezTo>
                      <a:pt x="7056" y="8893"/>
                      <a:pt x="7378" y="8822"/>
                      <a:pt x="7680" y="8633"/>
                    </a:cubicBezTo>
                    <a:cubicBezTo>
                      <a:pt x="8656" y="8014"/>
                      <a:pt x="8632" y="6597"/>
                      <a:pt x="8501" y="5430"/>
                    </a:cubicBezTo>
                    <a:cubicBezTo>
                      <a:pt x="8359" y="4275"/>
                      <a:pt x="8382" y="2846"/>
                      <a:pt x="9406" y="2275"/>
                    </a:cubicBezTo>
                    <a:cubicBezTo>
                      <a:pt x="10025" y="1941"/>
                      <a:pt x="10835" y="2072"/>
                      <a:pt x="11478" y="1727"/>
                    </a:cubicBezTo>
                    <a:cubicBezTo>
                      <a:pt x="12026" y="1441"/>
                      <a:pt x="12407" y="703"/>
                      <a:pt x="123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4"/>
              <p:cNvSpPr/>
              <p:nvPr/>
            </p:nvSpPr>
            <p:spPr>
              <a:xfrm>
                <a:off x="-721525" y="1546150"/>
                <a:ext cx="318225" cy="272675"/>
              </a:xfrm>
              <a:custGeom>
                <a:avLst/>
                <a:gdLst/>
                <a:ahLst/>
                <a:cxnLst/>
                <a:rect l="l" t="t" r="r" b="b"/>
                <a:pathLst>
                  <a:path w="12729" h="10907" extrusionOk="0">
                    <a:moveTo>
                      <a:pt x="11883" y="1"/>
                    </a:moveTo>
                    <a:cubicBezTo>
                      <a:pt x="11942" y="453"/>
                      <a:pt x="11680" y="1144"/>
                      <a:pt x="11287" y="1358"/>
                    </a:cubicBezTo>
                    <a:cubicBezTo>
                      <a:pt x="11025" y="1489"/>
                      <a:pt x="10728" y="1537"/>
                      <a:pt x="10406" y="1584"/>
                    </a:cubicBezTo>
                    <a:cubicBezTo>
                      <a:pt x="10002" y="1644"/>
                      <a:pt x="9597" y="1703"/>
                      <a:pt x="9216" y="1906"/>
                    </a:cubicBezTo>
                    <a:cubicBezTo>
                      <a:pt x="7775" y="2715"/>
                      <a:pt x="8013" y="4799"/>
                      <a:pt x="8085" y="5477"/>
                    </a:cubicBezTo>
                    <a:cubicBezTo>
                      <a:pt x="8204" y="6525"/>
                      <a:pt x="8227" y="7787"/>
                      <a:pt x="7454" y="8275"/>
                    </a:cubicBezTo>
                    <a:cubicBezTo>
                      <a:pt x="7234" y="8417"/>
                      <a:pt x="6988" y="8473"/>
                      <a:pt x="6720" y="8473"/>
                    </a:cubicBezTo>
                    <a:cubicBezTo>
                      <a:pt x="6290" y="8473"/>
                      <a:pt x="5803" y="8330"/>
                      <a:pt x="5275" y="8168"/>
                    </a:cubicBezTo>
                    <a:cubicBezTo>
                      <a:pt x="4692" y="7994"/>
                      <a:pt x="4092" y="7819"/>
                      <a:pt x="3495" y="7819"/>
                    </a:cubicBezTo>
                    <a:cubicBezTo>
                      <a:pt x="3238" y="7819"/>
                      <a:pt x="2981" y="7851"/>
                      <a:pt x="2727" y="7930"/>
                    </a:cubicBezTo>
                    <a:cubicBezTo>
                      <a:pt x="2048" y="8144"/>
                      <a:pt x="1572" y="8645"/>
                      <a:pt x="1096" y="9121"/>
                    </a:cubicBezTo>
                    <a:cubicBezTo>
                      <a:pt x="750" y="9478"/>
                      <a:pt x="381" y="9811"/>
                      <a:pt x="0" y="9990"/>
                    </a:cubicBezTo>
                    <a:lnTo>
                      <a:pt x="0" y="10907"/>
                    </a:lnTo>
                    <a:cubicBezTo>
                      <a:pt x="703" y="10716"/>
                      <a:pt x="1227" y="10192"/>
                      <a:pt x="1703" y="9716"/>
                    </a:cubicBezTo>
                    <a:cubicBezTo>
                      <a:pt x="2120" y="9299"/>
                      <a:pt x="2501" y="8906"/>
                      <a:pt x="2977" y="8752"/>
                    </a:cubicBezTo>
                    <a:cubicBezTo>
                      <a:pt x="3146" y="8699"/>
                      <a:pt x="3323" y="8676"/>
                      <a:pt x="3506" y="8676"/>
                    </a:cubicBezTo>
                    <a:cubicBezTo>
                      <a:pt x="3978" y="8676"/>
                      <a:pt x="4489" y="8827"/>
                      <a:pt x="5013" y="8990"/>
                    </a:cubicBezTo>
                    <a:cubicBezTo>
                      <a:pt x="5558" y="9151"/>
                      <a:pt x="6140" y="9324"/>
                      <a:pt x="6713" y="9324"/>
                    </a:cubicBezTo>
                    <a:cubicBezTo>
                      <a:pt x="7116" y="9324"/>
                      <a:pt x="7515" y="9238"/>
                      <a:pt x="7894" y="9002"/>
                    </a:cubicBezTo>
                    <a:cubicBezTo>
                      <a:pt x="9073" y="8264"/>
                      <a:pt x="9049" y="6680"/>
                      <a:pt x="8906" y="5406"/>
                    </a:cubicBezTo>
                    <a:cubicBezTo>
                      <a:pt x="8739" y="3918"/>
                      <a:pt x="8966" y="3025"/>
                      <a:pt x="9585" y="2668"/>
                    </a:cubicBezTo>
                    <a:cubicBezTo>
                      <a:pt x="9835" y="2537"/>
                      <a:pt x="10156" y="2489"/>
                      <a:pt x="10502" y="2429"/>
                    </a:cubicBezTo>
                    <a:cubicBezTo>
                      <a:pt x="10883" y="2370"/>
                      <a:pt x="11264" y="2310"/>
                      <a:pt x="11645" y="2120"/>
                    </a:cubicBezTo>
                    <a:cubicBezTo>
                      <a:pt x="12359" y="1763"/>
                      <a:pt x="12728" y="775"/>
                      <a:pt x="126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26" name="Google Shape;326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4"/>
          <p:cNvSpPr txBox="1">
            <a:spLocks noGrp="1"/>
          </p:cNvSpPr>
          <p:nvPr>
            <p:ph type="body" idx="1"/>
          </p:nvPr>
        </p:nvSpPr>
        <p:spPr>
          <a:xfrm>
            <a:off x="960000" y="1638233"/>
            <a:ext cx="10272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7592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329;p5"/>
          <p:cNvGrpSpPr/>
          <p:nvPr/>
        </p:nvGrpSpPr>
        <p:grpSpPr>
          <a:xfrm>
            <a:off x="-109090" y="-243573"/>
            <a:ext cx="12438599" cy="7317556"/>
            <a:chOff x="-81818" y="-182680"/>
            <a:chExt cx="9328949" cy="5488167"/>
          </a:xfrm>
        </p:grpSpPr>
        <p:grpSp>
          <p:nvGrpSpPr>
            <p:cNvPr id="330" name="Google Shape;330;p5"/>
            <p:cNvGrpSpPr/>
            <p:nvPr/>
          </p:nvGrpSpPr>
          <p:grpSpPr>
            <a:xfrm>
              <a:off x="-81818" y="-182680"/>
              <a:ext cx="9328949" cy="5488167"/>
              <a:chOff x="20825" y="-3600300"/>
              <a:chExt cx="7578350" cy="4458300"/>
            </a:xfrm>
          </p:grpSpPr>
          <p:sp>
            <p:nvSpPr>
              <p:cNvPr id="331" name="Google Shape;331;p5"/>
              <p:cNvSpPr/>
              <p:nvPr/>
            </p:nvSpPr>
            <p:spPr>
              <a:xfrm>
                <a:off x="5816200" y="407925"/>
                <a:ext cx="445900" cy="2503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0014" extrusionOk="0">
                    <a:moveTo>
                      <a:pt x="17836" y="0"/>
                    </a:moveTo>
                    <a:cubicBezTo>
                      <a:pt x="14312" y="565"/>
                      <a:pt x="10784" y="833"/>
                      <a:pt x="7257" y="833"/>
                    </a:cubicBezTo>
                    <a:cubicBezTo>
                      <a:pt x="4837" y="833"/>
                      <a:pt x="2418" y="707"/>
                      <a:pt x="0" y="465"/>
                    </a:cubicBezTo>
                    <a:lnTo>
                      <a:pt x="0" y="9740"/>
                    </a:lnTo>
                    <a:cubicBezTo>
                      <a:pt x="2419" y="9919"/>
                      <a:pt x="4840" y="10013"/>
                      <a:pt x="7261" y="10013"/>
                    </a:cubicBezTo>
                    <a:cubicBezTo>
                      <a:pt x="10786" y="10013"/>
                      <a:pt x="14313" y="9813"/>
                      <a:pt x="17836" y="9382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" name="Google Shape;332;p5"/>
              <p:cNvGrpSpPr/>
              <p:nvPr/>
            </p:nvGrpSpPr>
            <p:grpSpPr>
              <a:xfrm>
                <a:off x="20825" y="-3600300"/>
                <a:ext cx="7578350" cy="4458300"/>
                <a:chOff x="20825" y="-3600300"/>
                <a:chExt cx="7578350" cy="4458300"/>
              </a:xfrm>
            </p:grpSpPr>
            <p:sp>
              <p:nvSpPr>
                <p:cNvPr id="333" name="Google Shape;333;p5"/>
                <p:cNvSpPr/>
                <p:nvPr/>
              </p:nvSpPr>
              <p:spPr>
                <a:xfrm>
                  <a:off x="20825" y="-3600300"/>
                  <a:ext cx="445900" cy="44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7824" extrusionOk="0">
                      <a:moveTo>
                        <a:pt x="0" y="0"/>
                      </a:moveTo>
                      <a:lnTo>
                        <a:pt x="0" y="17824"/>
                      </a:lnTo>
                      <a:cubicBezTo>
                        <a:pt x="5942" y="14657"/>
                        <a:pt x="11895" y="12037"/>
                        <a:pt x="17836" y="9930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5"/>
                <p:cNvSpPr/>
                <p:nvPr/>
              </p:nvSpPr>
              <p:spPr>
                <a:xfrm>
                  <a:off x="466425" y="-3475300"/>
                  <a:ext cx="445900" cy="4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6622" extrusionOk="0">
                      <a:moveTo>
                        <a:pt x="17836" y="1"/>
                      </a:moveTo>
                      <a:cubicBezTo>
                        <a:pt x="11894" y="1203"/>
                        <a:pt x="5941" y="2822"/>
                        <a:pt x="0" y="4942"/>
                      </a:cubicBezTo>
                      <a:lnTo>
                        <a:pt x="0" y="16622"/>
                      </a:lnTo>
                      <a:cubicBezTo>
                        <a:pt x="5941" y="12859"/>
                        <a:pt x="11894" y="9966"/>
                        <a:pt x="17836" y="784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5"/>
                <p:cNvSpPr/>
                <p:nvPr/>
              </p:nvSpPr>
              <p:spPr>
                <a:xfrm>
                  <a:off x="20825" y="-3059775"/>
                  <a:ext cx="445900" cy="7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1886" extrusionOk="0">
                      <a:moveTo>
                        <a:pt x="17836" y="1"/>
                      </a:moveTo>
                      <a:cubicBezTo>
                        <a:pt x="11895" y="3775"/>
                        <a:pt x="5942" y="8407"/>
                        <a:pt x="0" y="14050"/>
                      </a:cubicBezTo>
                      <a:lnTo>
                        <a:pt x="0" y="31886"/>
                      </a:lnTo>
                      <a:cubicBezTo>
                        <a:pt x="5942" y="24480"/>
                        <a:pt x="11895" y="18384"/>
                        <a:pt x="17836" y="13443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5"/>
                <p:cNvSpPr/>
                <p:nvPr/>
              </p:nvSpPr>
              <p:spPr>
                <a:xfrm>
                  <a:off x="466425" y="-3011850"/>
                  <a:ext cx="445900" cy="66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6719" extrusionOk="0">
                      <a:moveTo>
                        <a:pt x="17836" y="1"/>
                      </a:moveTo>
                      <a:cubicBezTo>
                        <a:pt x="11894" y="2787"/>
                        <a:pt x="5941" y="6585"/>
                        <a:pt x="0" y="11526"/>
                      </a:cubicBezTo>
                      <a:lnTo>
                        <a:pt x="0" y="26718"/>
                      </a:lnTo>
                      <a:cubicBezTo>
                        <a:pt x="5941" y="21063"/>
                        <a:pt x="11894" y="16729"/>
                        <a:pt x="17836" y="13550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5"/>
                <p:cNvSpPr/>
                <p:nvPr/>
              </p:nvSpPr>
              <p:spPr>
                <a:xfrm>
                  <a:off x="20825" y="-2343900"/>
                  <a:ext cx="445900" cy="9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8910" extrusionOk="0">
                      <a:moveTo>
                        <a:pt x="17836" y="0"/>
                      </a:moveTo>
                      <a:cubicBezTo>
                        <a:pt x="11895" y="5656"/>
                        <a:pt x="5942" y="12621"/>
                        <a:pt x="0" y="21074"/>
                      </a:cubicBezTo>
                      <a:lnTo>
                        <a:pt x="0" y="38910"/>
                      </a:lnTo>
                      <a:cubicBezTo>
                        <a:pt x="5942" y="30099"/>
                        <a:pt x="11895" y="22836"/>
                        <a:pt x="17836" y="16955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5"/>
                <p:cNvSpPr/>
                <p:nvPr/>
              </p:nvSpPr>
              <p:spPr>
                <a:xfrm>
                  <a:off x="466425" y="-2263250"/>
                  <a:ext cx="445900" cy="8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2434" extrusionOk="0">
                      <a:moveTo>
                        <a:pt x="17836" y="1"/>
                      </a:moveTo>
                      <a:cubicBezTo>
                        <a:pt x="11894" y="3323"/>
                        <a:pt x="5941" y="7847"/>
                        <a:pt x="0" y="13729"/>
                      </a:cubicBezTo>
                      <a:lnTo>
                        <a:pt x="0" y="32433"/>
                      </a:lnTo>
                      <a:cubicBezTo>
                        <a:pt x="5941" y="26778"/>
                        <a:pt x="11894" y="22444"/>
                        <a:pt x="17836" y="1926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5"/>
                <p:cNvSpPr/>
                <p:nvPr/>
              </p:nvSpPr>
              <p:spPr>
                <a:xfrm>
                  <a:off x="20825" y="-1452425"/>
                  <a:ext cx="445900" cy="9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8910" extrusionOk="0">
                      <a:moveTo>
                        <a:pt x="17836" y="0"/>
                      </a:moveTo>
                      <a:cubicBezTo>
                        <a:pt x="11895" y="5656"/>
                        <a:pt x="5942" y="12621"/>
                        <a:pt x="0" y="21074"/>
                      </a:cubicBezTo>
                      <a:lnTo>
                        <a:pt x="0" y="38910"/>
                      </a:lnTo>
                      <a:cubicBezTo>
                        <a:pt x="5942" y="31504"/>
                        <a:pt x="11895" y="25408"/>
                        <a:pt x="17836" y="2046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5"/>
                <p:cNvSpPr/>
                <p:nvPr/>
              </p:nvSpPr>
              <p:spPr>
                <a:xfrm>
                  <a:off x="466425" y="-1228300"/>
                  <a:ext cx="445900" cy="8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3732" extrusionOk="0">
                      <a:moveTo>
                        <a:pt x="17836" y="1"/>
                      </a:moveTo>
                      <a:cubicBezTo>
                        <a:pt x="11894" y="2775"/>
                        <a:pt x="5941" y="6573"/>
                        <a:pt x="0" y="11514"/>
                      </a:cubicBezTo>
                      <a:lnTo>
                        <a:pt x="0" y="33731"/>
                      </a:lnTo>
                      <a:cubicBezTo>
                        <a:pt x="5941" y="29969"/>
                        <a:pt x="11894" y="27087"/>
                        <a:pt x="17836" y="24956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" name="Google Shape;341;p5"/>
                <p:cNvSpPr/>
                <p:nvPr/>
              </p:nvSpPr>
              <p:spPr>
                <a:xfrm>
                  <a:off x="20825" y="-385025"/>
                  <a:ext cx="445900" cy="79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1885" extrusionOk="0">
                      <a:moveTo>
                        <a:pt x="17836" y="0"/>
                      </a:moveTo>
                      <a:cubicBezTo>
                        <a:pt x="11895" y="3774"/>
                        <a:pt x="5942" y="8418"/>
                        <a:pt x="0" y="14049"/>
                      </a:cubicBezTo>
                      <a:lnTo>
                        <a:pt x="0" y="31885"/>
                      </a:lnTo>
                      <a:cubicBezTo>
                        <a:pt x="5942" y="28718"/>
                        <a:pt x="11895" y="26098"/>
                        <a:pt x="17836" y="2397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" name="Google Shape;342;p5"/>
                <p:cNvSpPr/>
                <p:nvPr/>
              </p:nvSpPr>
              <p:spPr>
                <a:xfrm>
                  <a:off x="466425" y="90925"/>
                  <a:ext cx="445900" cy="7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683" extrusionOk="0">
                      <a:moveTo>
                        <a:pt x="17836" y="0"/>
                      </a:moveTo>
                      <a:cubicBezTo>
                        <a:pt x="11894" y="1203"/>
                        <a:pt x="5941" y="2834"/>
                        <a:pt x="0" y="4941"/>
                      </a:cubicBezTo>
                      <a:lnTo>
                        <a:pt x="0" y="30682"/>
                      </a:lnTo>
                      <a:lnTo>
                        <a:pt x="17836" y="30682"/>
                      </a:ln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" name="Google Shape;343;p5"/>
                <p:cNvSpPr/>
                <p:nvPr/>
              </p:nvSpPr>
              <p:spPr>
                <a:xfrm>
                  <a:off x="1358200" y="-3543150"/>
                  <a:ext cx="445600" cy="15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6347" extrusionOk="0">
                      <a:moveTo>
                        <a:pt x="10570" y="1"/>
                      </a:moveTo>
                      <a:cubicBezTo>
                        <a:pt x="7044" y="1"/>
                        <a:pt x="3518" y="112"/>
                        <a:pt x="0" y="345"/>
                      </a:cubicBezTo>
                      <a:lnTo>
                        <a:pt x="0" y="6346"/>
                      </a:lnTo>
                      <a:cubicBezTo>
                        <a:pt x="3516" y="5915"/>
                        <a:pt x="7039" y="5715"/>
                        <a:pt x="10564" y="5715"/>
                      </a:cubicBezTo>
                      <a:cubicBezTo>
                        <a:pt x="12984" y="5715"/>
                        <a:pt x="15405" y="5809"/>
                        <a:pt x="17824" y="5989"/>
                      </a:cubicBezTo>
                      <a:lnTo>
                        <a:pt x="17824" y="155"/>
                      </a:lnTo>
                      <a:cubicBezTo>
                        <a:pt x="15407" y="53"/>
                        <a:pt x="12989" y="1"/>
                        <a:pt x="1057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" name="Google Shape;344;p5"/>
                <p:cNvSpPr/>
                <p:nvPr/>
              </p:nvSpPr>
              <p:spPr>
                <a:xfrm>
                  <a:off x="912300" y="-3384500"/>
                  <a:ext cx="445925" cy="3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4907" extrusionOk="0">
                      <a:moveTo>
                        <a:pt x="17836" y="0"/>
                      </a:moveTo>
                      <a:cubicBezTo>
                        <a:pt x="11895" y="714"/>
                        <a:pt x="5942" y="2084"/>
                        <a:pt x="1" y="4215"/>
                      </a:cubicBezTo>
                      <a:lnTo>
                        <a:pt x="1" y="14907"/>
                      </a:lnTo>
                      <a:cubicBezTo>
                        <a:pt x="5942" y="12109"/>
                        <a:pt x="11895" y="10323"/>
                        <a:pt x="17836" y="9370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" name="Google Shape;345;p5"/>
                <p:cNvSpPr/>
                <p:nvPr/>
              </p:nvSpPr>
              <p:spPr>
                <a:xfrm>
                  <a:off x="1358200" y="-3170875"/>
                  <a:ext cx="445600" cy="33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13589" extrusionOk="0">
                      <a:moveTo>
                        <a:pt x="10501" y="0"/>
                      </a:moveTo>
                      <a:cubicBezTo>
                        <a:pt x="6997" y="0"/>
                        <a:pt x="3494" y="264"/>
                        <a:pt x="0" y="825"/>
                      </a:cubicBezTo>
                      <a:lnTo>
                        <a:pt x="0" y="13589"/>
                      </a:lnTo>
                      <a:cubicBezTo>
                        <a:pt x="3518" y="12953"/>
                        <a:pt x="7044" y="12652"/>
                        <a:pt x="10571" y="12652"/>
                      </a:cubicBezTo>
                      <a:cubicBezTo>
                        <a:pt x="12989" y="12652"/>
                        <a:pt x="15408" y="12794"/>
                        <a:pt x="17824" y="13065"/>
                      </a:cubicBezTo>
                      <a:lnTo>
                        <a:pt x="17824" y="373"/>
                      </a:lnTo>
                      <a:cubicBezTo>
                        <a:pt x="15384" y="128"/>
                        <a:pt x="12942" y="0"/>
                        <a:pt x="1050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" name="Google Shape;346;p5"/>
                <p:cNvSpPr/>
                <p:nvPr/>
              </p:nvSpPr>
              <p:spPr>
                <a:xfrm>
                  <a:off x="912300" y="-2831175"/>
                  <a:ext cx="445925" cy="56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2718" extrusionOk="0">
                      <a:moveTo>
                        <a:pt x="17836" y="1"/>
                      </a:moveTo>
                      <a:cubicBezTo>
                        <a:pt x="11895" y="1084"/>
                        <a:pt x="5942" y="3132"/>
                        <a:pt x="1" y="6323"/>
                      </a:cubicBezTo>
                      <a:lnTo>
                        <a:pt x="1" y="22718"/>
                      </a:lnTo>
                      <a:cubicBezTo>
                        <a:pt x="5942" y="19408"/>
                        <a:pt x="11895" y="17277"/>
                        <a:pt x="17836" y="16146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" name="Google Shape;347;p5"/>
                <p:cNvSpPr/>
                <p:nvPr/>
              </p:nvSpPr>
              <p:spPr>
                <a:xfrm>
                  <a:off x="1358200" y="-2452525"/>
                  <a:ext cx="445600" cy="51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0514" extrusionOk="0">
                      <a:moveTo>
                        <a:pt x="10586" y="1"/>
                      </a:moveTo>
                      <a:cubicBezTo>
                        <a:pt x="7054" y="1"/>
                        <a:pt x="3523" y="316"/>
                        <a:pt x="0" y="988"/>
                      </a:cubicBezTo>
                      <a:lnTo>
                        <a:pt x="0" y="20514"/>
                      </a:lnTo>
                      <a:cubicBezTo>
                        <a:pt x="3518" y="19878"/>
                        <a:pt x="7044" y="19578"/>
                        <a:pt x="10571" y="19578"/>
                      </a:cubicBezTo>
                      <a:cubicBezTo>
                        <a:pt x="12989" y="19578"/>
                        <a:pt x="15408" y="19719"/>
                        <a:pt x="17824" y="19990"/>
                      </a:cubicBezTo>
                      <a:lnTo>
                        <a:pt x="17824" y="428"/>
                      </a:lnTo>
                      <a:cubicBezTo>
                        <a:pt x="15412" y="148"/>
                        <a:pt x="12999" y="1"/>
                        <a:pt x="10586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" name="Google Shape;348;p5"/>
                <p:cNvSpPr/>
                <p:nvPr/>
              </p:nvSpPr>
              <p:spPr>
                <a:xfrm>
                  <a:off x="912300" y="-1939700"/>
                  <a:ext cx="445925" cy="71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8445" extrusionOk="0">
                      <a:moveTo>
                        <a:pt x="17836" y="1"/>
                      </a:moveTo>
                      <a:cubicBezTo>
                        <a:pt x="11895" y="1084"/>
                        <a:pt x="5942" y="3132"/>
                        <a:pt x="1" y="6323"/>
                      </a:cubicBezTo>
                      <a:lnTo>
                        <a:pt x="1" y="28445"/>
                      </a:lnTo>
                      <a:cubicBezTo>
                        <a:pt x="5942" y="25635"/>
                        <a:pt x="11895" y="23849"/>
                        <a:pt x="17836" y="2289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" name="Google Shape;349;p5"/>
                <p:cNvSpPr/>
                <p:nvPr/>
              </p:nvSpPr>
              <p:spPr>
                <a:xfrm>
                  <a:off x="1358200" y="-1387525"/>
                  <a:ext cx="445600" cy="67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7111" extrusionOk="0">
                      <a:moveTo>
                        <a:pt x="10568" y="1"/>
                      </a:moveTo>
                      <a:cubicBezTo>
                        <a:pt x="7042" y="1"/>
                        <a:pt x="3517" y="268"/>
                        <a:pt x="0" y="833"/>
                      </a:cubicBezTo>
                      <a:lnTo>
                        <a:pt x="0" y="27110"/>
                      </a:lnTo>
                      <a:cubicBezTo>
                        <a:pt x="3516" y="26680"/>
                        <a:pt x="7039" y="26479"/>
                        <a:pt x="10564" y="26479"/>
                      </a:cubicBezTo>
                      <a:cubicBezTo>
                        <a:pt x="12984" y="26479"/>
                        <a:pt x="15405" y="26574"/>
                        <a:pt x="17824" y="26753"/>
                      </a:cubicBezTo>
                      <a:lnTo>
                        <a:pt x="17824" y="369"/>
                      </a:lnTo>
                      <a:cubicBezTo>
                        <a:pt x="15406" y="127"/>
                        <a:pt x="12987" y="1"/>
                        <a:pt x="10568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" name="Google Shape;350;p5"/>
                <p:cNvSpPr/>
                <p:nvPr/>
              </p:nvSpPr>
              <p:spPr>
                <a:xfrm>
                  <a:off x="912300" y="-710075"/>
                  <a:ext cx="445925" cy="80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2029" extrusionOk="0">
                      <a:moveTo>
                        <a:pt x="17836" y="0"/>
                      </a:moveTo>
                      <a:cubicBezTo>
                        <a:pt x="11895" y="715"/>
                        <a:pt x="5942" y="2084"/>
                        <a:pt x="1" y="4215"/>
                      </a:cubicBezTo>
                      <a:lnTo>
                        <a:pt x="1" y="32028"/>
                      </a:lnTo>
                      <a:cubicBezTo>
                        <a:pt x="5942" y="30838"/>
                        <a:pt x="11895" y="30064"/>
                        <a:pt x="17836" y="2965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" name="Google Shape;351;p5"/>
                <p:cNvSpPr/>
                <p:nvPr/>
              </p:nvSpPr>
              <p:spPr>
                <a:xfrm>
                  <a:off x="1358200" y="23075"/>
                  <a:ext cx="445600" cy="83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3397" extrusionOk="0">
                      <a:moveTo>
                        <a:pt x="10570" y="0"/>
                      </a:moveTo>
                      <a:cubicBezTo>
                        <a:pt x="7044" y="0"/>
                        <a:pt x="3518" y="112"/>
                        <a:pt x="0" y="345"/>
                      </a:cubicBezTo>
                      <a:lnTo>
                        <a:pt x="0" y="33396"/>
                      </a:lnTo>
                      <a:lnTo>
                        <a:pt x="17824" y="33396"/>
                      </a:lnTo>
                      <a:lnTo>
                        <a:pt x="17824" y="154"/>
                      </a:lnTo>
                      <a:cubicBezTo>
                        <a:pt x="15407" y="53"/>
                        <a:pt x="12989" y="0"/>
                        <a:pt x="1057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" name="Google Shape;352;p5"/>
                <p:cNvSpPr/>
                <p:nvPr/>
              </p:nvSpPr>
              <p:spPr>
                <a:xfrm>
                  <a:off x="2249975" y="-3500000"/>
                  <a:ext cx="445600" cy="30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12348" extrusionOk="0">
                      <a:moveTo>
                        <a:pt x="0" y="0"/>
                      </a:moveTo>
                      <a:lnTo>
                        <a:pt x="0" y="7073"/>
                      </a:lnTo>
                      <a:cubicBezTo>
                        <a:pt x="5942" y="8466"/>
                        <a:pt x="11895" y="10264"/>
                        <a:pt x="17824" y="12347"/>
                      </a:cubicBezTo>
                      <a:lnTo>
                        <a:pt x="17824" y="2965"/>
                      </a:lnTo>
                      <a:cubicBezTo>
                        <a:pt x="11895" y="1786"/>
                        <a:pt x="5942" y="77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" name="Google Shape;353;p5"/>
                <p:cNvSpPr/>
                <p:nvPr/>
              </p:nvSpPr>
              <p:spPr>
                <a:xfrm>
                  <a:off x="1803775" y="-3393450"/>
                  <a:ext cx="445925" cy="32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2967" extrusionOk="0">
                      <a:moveTo>
                        <a:pt x="1" y="1"/>
                      </a:moveTo>
                      <a:lnTo>
                        <a:pt x="1" y="9276"/>
                      </a:lnTo>
                      <a:cubicBezTo>
                        <a:pt x="5942" y="9871"/>
                        <a:pt x="11895" y="11145"/>
                        <a:pt x="17836" y="12967"/>
                      </a:cubicBezTo>
                      <a:lnTo>
                        <a:pt x="17836" y="2811"/>
                      </a:lnTo>
                      <a:cubicBezTo>
                        <a:pt x="11895" y="1430"/>
                        <a:pt x="5942" y="453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" name="Google Shape;354;p5"/>
                <p:cNvSpPr/>
                <p:nvPr/>
              </p:nvSpPr>
              <p:spPr>
                <a:xfrm>
                  <a:off x="2249975" y="-3069300"/>
                  <a:ext cx="445600" cy="52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1111" extrusionOk="0">
                      <a:moveTo>
                        <a:pt x="0" y="1"/>
                      </a:moveTo>
                      <a:lnTo>
                        <a:pt x="0" y="13217"/>
                      </a:lnTo>
                      <a:cubicBezTo>
                        <a:pt x="5942" y="15300"/>
                        <a:pt x="11895" y="17991"/>
                        <a:pt x="17824" y="21110"/>
                      </a:cubicBezTo>
                      <a:lnTo>
                        <a:pt x="17824" y="6918"/>
                      </a:lnTo>
                      <a:cubicBezTo>
                        <a:pt x="11895" y="4168"/>
                        <a:pt x="5942" y="181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" name="Google Shape;355;p5"/>
                <p:cNvSpPr/>
                <p:nvPr/>
              </p:nvSpPr>
              <p:spPr>
                <a:xfrm>
                  <a:off x="1803775" y="-2844275"/>
                  <a:ext cx="445925" cy="51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0504" extrusionOk="0">
                      <a:moveTo>
                        <a:pt x="1" y="1"/>
                      </a:moveTo>
                      <a:lnTo>
                        <a:pt x="1" y="16122"/>
                      </a:lnTo>
                      <a:cubicBezTo>
                        <a:pt x="5942" y="16812"/>
                        <a:pt x="11895" y="18348"/>
                        <a:pt x="17836" y="20503"/>
                      </a:cubicBezTo>
                      <a:lnTo>
                        <a:pt x="17836" y="4216"/>
                      </a:lnTo>
                      <a:cubicBezTo>
                        <a:pt x="11895" y="2144"/>
                        <a:pt x="5942" y="66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" name="Google Shape;356;p5"/>
                <p:cNvSpPr/>
                <p:nvPr/>
              </p:nvSpPr>
              <p:spPr>
                <a:xfrm>
                  <a:off x="2249975" y="-2331700"/>
                  <a:ext cx="445600" cy="68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7266" extrusionOk="0">
                      <a:moveTo>
                        <a:pt x="0" y="0"/>
                      </a:moveTo>
                      <a:lnTo>
                        <a:pt x="0" y="19372"/>
                      </a:lnTo>
                      <a:cubicBezTo>
                        <a:pt x="5942" y="21455"/>
                        <a:pt x="11895" y="24146"/>
                        <a:pt x="17824" y="27266"/>
                      </a:cubicBezTo>
                      <a:lnTo>
                        <a:pt x="17824" y="8239"/>
                      </a:lnTo>
                      <a:cubicBezTo>
                        <a:pt x="11895" y="4977"/>
                        <a:pt x="5942" y="2167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7" name="Google Shape;357;p5"/>
                <p:cNvSpPr/>
                <p:nvPr/>
              </p:nvSpPr>
              <p:spPr>
                <a:xfrm>
                  <a:off x="1803775" y="-1952800"/>
                  <a:ext cx="445925" cy="66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6659" extrusionOk="0">
                      <a:moveTo>
                        <a:pt x="1" y="1"/>
                      </a:moveTo>
                      <a:lnTo>
                        <a:pt x="1" y="22968"/>
                      </a:lnTo>
                      <a:cubicBezTo>
                        <a:pt x="5942" y="23563"/>
                        <a:pt x="11895" y="24837"/>
                        <a:pt x="17836" y="26659"/>
                      </a:cubicBezTo>
                      <a:lnTo>
                        <a:pt x="17836" y="4216"/>
                      </a:lnTo>
                      <a:cubicBezTo>
                        <a:pt x="11895" y="2144"/>
                        <a:pt x="5942" y="66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8" name="Google Shape;358;p5"/>
                <p:cNvSpPr/>
                <p:nvPr/>
              </p:nvSpPr>
              <p:spPr>
                <a:xfrm>
                  <a:off x="2249975" y="-1286050"/>
                  <a:ext cx="445600" cy="76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0779" extrusionOk="0">
                      <a:moveTo>
                        <a:pt x="0" y="1"/>
                      </a:moveTo>
                      <a:lnTo>
                        <a:pt x="0" y="25516"/>
                      </a:lnTo>
                      <a:cubicBezTo>
                        <a:pt x="5942" y="26897"/>
                        <a:pt x="11895" y="28695"/>
                        <a:pt x="17824" y="30778"/>
                      </a:cubicBezTo>
                      <a:lnTo>
                        <a:pt x="17824" y="6918"/>
                      </a:lnTo>
                      <a:cubicBezTo>
                        <a:pt x="11895" y="4168"/>
                        <a:pt x="5942" y="1823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9" name="Google Shape;359;p5"/>
                <p:cNvSpPr/>
                <p:nvPr/>
              </p:nvSpPr>
              <p:spPr>
                <a:xfrm>
                  <a:off x="1803775" y="-718700"/>
                  <a:ext cx="445925" cy="78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1385" extrusionOk="0">
                      <a:moveTo>
                        <a:pt x="1" y="0"/>
                      </a:moveTo>
                      <a:lnTo>
                        <a:pt x="1" y="29813"/>
                      </a:lnTo>
                      <a:cubicBezTo>
                        <a:pt x="5942" y="30063"/>
                        <a:pt x="11895" y="30611"/>
                        <a:pt x="17836" y="31385"/>
                      </a:cubicBezTo>
                      <a:lnTo>
                        <a:pt x="17836" y="2810"/>
                      </a:lnTo>
                      <a:cubicBezTo>
                        <a:pt x="11895" y="1429"/>
                        <a:pt x="5942" y="453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0" name="Google Shape;360;p5"/>
                <p:cNvSpPr/>
                <p:nvPr/>
              </p:nvSpPr>
              <p:spPr>
                <a:xfrm>
                  <a:off x="2249975" y="66500"/>
                  <a:ext cx="445600" cy="7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1660" extrusionOk="0">
                      <a:moveTo>
                        <a:pt x="0" y="1"/>
                      </a:moveTo>
                      <a:lnTo>
                        <a:pt x="0" y="31659"/>
                      </a:lnTo>
                      <a:lnTo>
                        <a:pt x="17824" y="31659"/>
                      </a:lnTo>
                      <a:lnTo>
                        <a:pt x="17824" y="2954"/>
                      </a:lnTo>
                      <a:cubicBezTo>
                        <a:pt x="11895" y="1787"/>
                        <a:pt x="5942" y="775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1" name="Google Shape;361;p5"/>
                <p:cNvSpPr/>
                <p:nvPr/>
              </p:nvSpPr>
              <p:spPr>
                <a:xfrm>
                  <a:off x="2695575" y="-3600025"/>
                  <a:ext cx="445900" cy="2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0908" extrusionOk="0">
                      <a:moveTo>
                        <a:pt x="0" y="1"/>
                      </a:moveTo>
                      <a:lnTo>
                        <a:pt x="0" y="6966"/>
                      </a:lnTo>
                      <a:cubicBezTo>
                        <a:pt x="5941" y="8133"/>
                        <a:pt x="11894" y="9466"/>
                        <a:pt x="17836" y="1090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2" name="Google Shape;362;p5"/>
                <p:cNvSpPr/>
                <p:nvPr/>
              </p:nvSpPr>
              <p:spPr>
                <a:xfrm>
                  <a:off x="3141450" y="-3327650"/>
                  <a:ext cx="445625" cy="51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0539" extrusionOk="0">
                      <a:moveTo>
                        <a:pt x="1" y="0"/>
                      </a:moveTo>
                      <a:lnTo>
                        <a:pt x="1" y="12454"/>
                      </a:lnTo>
                      <a:cubicBezTo>
                        <a:pt x="5942" y="15014"/>
                        <a:pt x="11895" y="17752"/>
                        <a:pt x="17824" y="20538"/>
                      </a:cubicBezTo>
                      <a:lnTo>
                        <a:pt x="17824" y="4536"/>
                      </a:lnTo>
                      <a:cubicBezTo>
                        <a:pt x="11895" y="2977"/>
                        <a:pt x="5942" y="1441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3" name="Google Shape;363;p5"/>
                <p:cNvSpPr/>
                <p:nvPr/>
              </p:nvSpPr>
              <p:spPr>
                <a:xfrm>
                  <a:off x="2695575" y="-3191325"/>
                  <a:ext cx="445900" cy="52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1015" extrusionOk="0">
                      <a:moveTo>
                        <a:pt x="0" y="0"/>
                      </a:moveTo>
                      <a:lnTo>
                        <a:pt x="0" y="11799"/>
                      </a:lnTo>
                      <a:cubicBezTo>
                        <a:pt x="5941" y="14538"/>
                        <a:pt x="11894" y="17657"/>
                        <a:pt x="17836" y="21015"/>
                      </a:cubicBezTo>
                      <a:lnTo>
                        <a:pt x="17836" y="7025"/>
                      </a:lnTo>
                      <a:cubicBezTo>
                        <a:pt x="11894" y="4465"/>
                        <a:pt x="5941" y="208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5"/>
                <p:cNvSpPr/>
                <p:nvPr/>
              </p:nvSpPr>
              <p:spPr>
                <a:xfrm>
                  <a:off x="3141450" y="-2665975"/>
                  <a:ext cx="445625" cy="69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7635" extrusionOk="0">
                      <a:moveTo>
                        <a:pt x="1" y="1"/>
                      </a:moveTo>
                      <a:lnTo>
                        <a:pt x="1" y="15514"/>
                      </a:lnTo>
                      <a:cubicBezTo>
                        <a:pt x="5942" y="19348"/>
                        <a:pt x="11895" y="23456"/>
                        <a:pt x="17824" y="27635"/>
                      </a:cubicBezTo>
                      <a:lnTo>
                        <a:pt x="17824" y="10597"/>
                      </a:lnTo>
                      <a:cubicBezTo>
                        <a:pt x="11895" y="6930"/>
                        <a:pt x="5942" y="3346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5"/>
                <p:cNvSpPr/>
                <p:nvPr/>
              </p:nvSpPr>
              <p:spPr>
                <a:xfrm>
                  <a:off x="2695575" y="-2541550"/>
                  <a:ext cx="445900" cy="69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7600" extrusionOk="0">
                      <a:moveTo>
                        <a:pt x="0" y="0"/>
                      </a:moveTo>
                      <a:lnTo>
                        <a:pt x="0" y="16633"/>
                      </a:lnTo>
                      <a:cubicBezTo>
                        <a:pt x="5941" y="19884"/>
                        <a:pt x="11894" y="23610"/>
                        <a:pt x="17836" y="27599"/>
                      </a:cubicBezTo>
                      <a:lnTo>
                        <a:pt x="17836" y="10537"/>
                      </a:lnTo>
                      <a:cubicBezTo>
                        <a:pt x="11894" y="6704"/>
                        <a:pt x="5941" y="3132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5"/>
                <p:cNvSpPr/>
                <p:nvPr/>
              </p:nvSpPr>
              <p:spPr>
                <a:xfrm>
                  <a:off x="3141450" y="-1851575"/>
                  <a:ext cx="445625" cy="76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719" extrusionOk="0">
                      <a:moveTo>
                        <a:pt x="1" y="0"/>
                      </a:moveTo>
                      <a:lnTo>
                        <a:pt x="1" y="18610"/>
                      </a:lnTo>
                      <a:cubicBezTo>
                        <a:pt x="5942" y="22431"/>
                        <a:pt x="11895" y="26539"/>
                        <a:pt x="17824" y="30718"/>
                      </a:cubicBezTo>
                      <a:lnTo>
                        <a:pt x="17824" y="12621"/>
                      </a:lnTo>
                      <a:cubicBezTo>
                        <a:pt x="11895" y="8263"/>
                        <a:pt x="5942" y="398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5"/>
                <p:cNvSpPr/>
                <p:nvPr/>
              </p:nvSpPr>
              <p:spPr>
                <a:xfrm>
                  <a:off x="2695575" y="-1650075"/>
                  <a:ext cx="445900" cy="7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683" extrusionOk="0">
                      <a:moveTo>
                        <a:pt x="0" y="1"/>
                      </a:moveTo>
                      <a:lnTo>
                        <a:pt x="0" y="21468"/>
                      </a:lnTo>
                      <a:cubicBezTo>
                        <a:pt x="5941" y="24206"/>
                        <a:pt x="11894" y="27325"/>
                        <a:pt x="17836" y="30683"/>
                      </a:cubicBezTo>
                      <a:lnTo>
                        <a:pt x="17836" y="10538"/>
                      </a:lnTo>
                      <a:cubicBezTo>
                        <a:pt x="11894" y="6704"/>
                        <a:pt x="5941" y="3132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5"/>
                <p:cNvSpPr/>
                <p:nvPr/>
              </p:nvSpPr>
              <p:spPr>
                <a:xfrm>
                  <a:off x="3141450" y="-883025"/>
                  <a:ext cx="445625" cy="74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743" extrusionOk="0">
                      <a:moveTo>
                        <a:pt x="1" y="1"/>
                      </a:moveTo>
                      <a:lnTo>
                        <a:pt x="1" y="21670"/>
                      </a:lnTo>
                      <a:cubicBezTo>
                        <a:pt x="5942" y="24230"/>
                        <a:pt x="11895" y="26969"/>
                        <a:pt x="17824" y="29743"/>
                      </a:cubicBezTo>
                      <a:lnTo>
                        <a:pt x="17824" y="10597"/>
                      </a:lnTo>
                      <a:cubicBezTo>
                        <a:pt x="11895" y="6930"/>
                        <a:pt x="5942" y="3347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5"/>
                <p:cNvSpPr/>
                <p:nvPr/>
              </p:nvSpPr>
              <p:spPr>
                <a:xfrm>
                  <a:off x="2695575" y="-516600"/>
                  <a:ext cx="445900" cy="7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231" extrusionOk="0">
                      <a:moveTo>
                        <a:pt x="0" y="0"/>
                      </a:moveTo>
                      <a:lnTo>
                        <a:pt x="0" y="26278"/>
                      </a:lnTo>
                      <a:cubicBezTo>
                        <a:pt x="5941" y="27444"/>
                        <a:pt x="11894" y="28778"/>
                        <a:pt x="17836" y="30230"/>
                      </a:cubicBezTo>
                      <a:lnTo>
                        <a:pt x="17836" y="7025"/>
                      </a:lnTo>
                      <a:cubicBezTo>
                        <a:pt x="11894" y="4465"/>
                        <a:pt x="5941" y="208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5"/>
                <p:cNvSpPr/>
                <p:nvPr/>
              </p:nvSpPr>
              <p:spPr>
                <a:xfrm>
                  <a:off x="3141450" y="239150"/>
                  <a:ext cx="445625" cy="61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4754" extrusionOk="0">
                      <a:moveTo>
                        <a:pt x="1" y="0"/>
                      </a:moveTo>
                      <a:lnTo>
                        <a:pt x="1" y="24753"/>
                      </a:lnTo>
                      <a:lnTo>
                        <a:pt x="17824" y="24753"/>
                      </a:lnTo>
                      <a:lnTo>
                        <a:pt x="17824" y="4537"/>
                      </a:lnTo>
                      <a:cubicBezTo>
                        <a:pt x="11895" y="2977"/>
                        <a:pt x="5942" y="1441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5"/>
                <p:cNvSpPr/>
                <p:nvPr/>
              </p:nvSpPr>
              <p:spPr>
                <a:xfrm>
                  <a:off x="3587050" y="-3600300"/>
                  <a:ext cx="445900" cy="50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0205" extrusionOk="0">
                      <a:moveTo>
                        <a:pt x="0" y="0"/>
                      </a:moveTo>
                      <a:lnTo>
                        <a:pt x="0" y="15466"/>
                      </a:lnTo>
                      <a:cubicBezTo>
                        <a:pt x="5941" y="17038"/>
                        <a:pt x="11895" y="18645"/>
                        <a:pt x="17836" y="20205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5"/>
                <p:cNvSpPr/>
                <p:nvPr/>
              </p:nvSpPr>
              <p:spPr>
                <a:xfrm>
                  <a:off x="4032925" y="-3094900"/>
                  <a:ext cx="445625" cy="6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7755" extrusionOk="0">
                      <a:moveTo>
                        <a:pt x="1" y="1"/>
                      </a:moveTo>
                      <a:lnTo>
                        <a:pt x="1" y="19670"/>
                      </a:lnTo>
                      <a:cubicBezTo>
                        <a:pt x="5942" y="22468"/>
                        <a:pt x="11895" y="25194"/>
                        <a:pt x="17824" y="27754"/>
                      </a:cubicBezTo>
                      <a:lnTo>
                        <a:pt x="17824" y="4537"/>
                      </a:lnTo>
                      <a:cubicBezTo>
                        <a:pt x="11895" y="3108"/>
                        <a:pt x="5942" y="1560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5"/>
                <p:cNvSpPr/>
                <p:nvPr/>
              </p:nvSpPr>
              <p:spPr>
                <a:xfrm>
                  <a:off x="3587050" y="-2814200"/>
                  <a:ext cx="445900" cy="68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7576" extrusionOk="0">
                      <a:moveTo>
                        <a:pt x="0" y="0"/>
                      </a:moveTo>
                      <a:lnTo>
                        <a:pt x="0" y="16526"/>
                      </a:lnTo>
                      <a:cubicBezTo>
                        <a:pt x="5941" y="20181"/>
                        <a:pt x="11895" y="23920"/>
                        <a:pt x="17836" y="27575"/>
                      </a:cubicBezTo>
                      <a:lnTo>
                        <a:pt x="17836" y="8430"/>
                      </a:lnTo>
                      <a:cubicBezTo>
                        <a:pt x="11895" y="5644"/>
                        <a:pt x="5941" y="2786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5"/>
                <p:cNvSpPr/>
                <p:nvPr/>
              </p:nvSpPr>
              <p:spPr>
                <a:xfrm>
                  <a:off x="4032925" y="-2124250"/>
                  <a:ext cx="445625" cy="7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731" extrusionOk="0">
                      <a:moveTo>
                        <a:pt x="1" y="1"/>
                      </a:moveTo>
                      <a:lnTo>
                        <a:pt x="1" y="18610"/>
                      </a:lnTo>
                      <a:cubicBezTo>
                        <a:pt x="5942" y="22801"/>
                        <a:pt x="11895" y="26897"/>
                        <a:pt x="17824" y="30731"/>
                      </a:cubicBezTo>
                      <a:lnTo>
                        <a:pt x="17824" y="10598"/>
                      </a:lnTo>
                      <a:cubicBezTo>
                        <a:pt x="11895" y="7240"/>
                        <a:pt x="5942" y="3656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5" name="Google Shape;375;p5"/>
                <p:cNvSpPr/>
                <p:nvPr/>
              </p:nvSpPr>
              <p:spPr>
                <a:xfrm>
                  <a:off x="3587050" y="-1974825"/>
                  <a:ext cx="445900" cy="7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743" extrusionOk="0">
                      <a:moveTo>
                        <a:pt x="0" y="1"/>
                      </a:moveTo>
                      <a:lnTo>
                        <a:pt x="0" y="17563"/>
                      </a:lnTo>
                      <a:cubicBezTo>
                        <a:pt x="5941" y="21920"/>
                        <a:pt x="11895" y="26373"/>
                        <a:pt x="17836" y="30743"/>
                      </a:cubicBezTo>
                      <a:lnTo>
                        <a:pt x="17836" y="12657"/>
                      </a:lnTo>
                      <a:cubicBezTo>
                        <a:pt x="11895" y="8454"/>
                        <a:pt x="5941" y="418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6" name="Google Shape;376;p5"/>
                <p:cNvSpPr/>
                <p:nvPr/>
              </p:nvSpPr>
              <p:spPr>
                <a:xfrm>
                  <a:off x="4032925" y="-1206275"/>
                  <a:ext cx="445625" cy="74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672" extrusionOk="0">
                      <a:moveTo>
                        <a:pt x="1" y="1"/>
                      </a:moveTo>
                      <a:lnTo>
                        <a:pt x="1" y="17562"/>
                      </a:lnTo>
                      <a:cubicBezTo>
                        <a:pt x="5942" y="21742"/>
                        <a:pt x="11895" y="25825"/>
                        <a:pt x="17824" y="29671"/>
                      </a:cubicBezTo>
                      <a:lnTo>
                        <a:pt x="17824" y="12621"/>
                      </a:lnTo>
                      <a:cubicBezTo>
                        <a:pt x="11895" y="8633"/>
                        <a:pt x="5942" y="435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5"/>
                <p:cNvSpPr/>
                <p:nvPr/>
              </p:nvSpPr>
              <p:spPr>
                <a:xfrm>
                  <a:off x="3587050" y="-1083325"/>
                  <a:ext cx="445900" cy="7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9683" extrusionOk="0">
                      <a:moveTo>
                        <a:pt x="0" y="0"/>
                      </a:moveTo>
                      <a:lnTo>
                        <a:pt x="0" y="18621"/>
                      </a:lnTo>
                      <a:cubicBezTo>
                        <a:pt x="5941" y="22277"/>
                        <a:pt x="11895" y="26015"/>
                        <a:pt x="17836" y="29682"/>
                      </a:cubicBezTo>
                      <a:lnTo>
                        <a:pt x="17836" y="12656"/>
                      </a:lnTo>
                      <a:cubicBezTo>
                        <a:pt x="11895" y="8453"/>
                        <a:pt x="5941" y="4179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5"/>
                <p:cNvSpPr/>
                <p:nvPr/>
              </p:nvSpPr>
              <p:spPr>
                <a:xfrm>
                  <a:off x="4032925" y="-341575"/>
                  <a:ext cx="445625" cy="6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4599" extrusionOk="0">
                      <a:moveTo>
                        <a:pt x="1" y="0"/>
                      </a:moveTo>
                      <a:lnTo>
                        <a:pt x="1" y="16514"/>
                      </a:lnTo>
                      <a:cubicBezTo>
                        <a:pt x="5942" y="19312"/>
                        <a:pt x="11895" y="22039"/>
                        <a:pt x="17824" y="24599"/>
                      </a:cubicBezTo>
                      <a:lnTo>
                        <a:pt x="17824" y="10585"/>
                      </a:lnTo>
                      <a:cubicBezTo>
                        <a:pt x="11895" y="7239"/>
                        <a:pt x="5942" y="3656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5"/>
                <p:cNvSpPr/>
                <p:nvPr/>
              </p:nvSpPr>
              <p:spPr>
                <a:xfrm>
                  <a:off x="3587050" y="-139475"/>
                  <a:ext cx="445900" cy="6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4433" extrusionOk="0">
                      <a:moveTo>
                        <a:pt x="0" y="1"/>
                      </a:moveTo>
                      <a:lnTo>
                        <a:pt x="0" y="19682"/>
                      </a:lnTo>
                      <a:cubicBezTo>
                        <a:pt x="5941" y="21253"/>
                        <a:pt x="11895" y="22861"/>
                        <a:pt x="17836" y="24432"/>
                      </a:cubicBezTo>
                      <a:lnTo>
                        <a:pt x="17836" y="8430"/>
                      </a:lnTo>
                      <a:cubicBezTo>
                        <a:pt x="11895" y="5644"/>
                        <a:pt x="5941" y="2787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0" name="Google Shape;380;p5"/>
                <p:cNvSpPr/>
                <p:nvPr/>
              </p:nvSpPr>
              <p:spPr>
                <a:xfrm>
                  <a:off x="4032925" y="471325"/>
                  <a:ext cx="44562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5467" extrusionOk="0">
                      <a:moveTo>
                        <a:pt x="1" y="0"/>
                      </a:moveTo>
                      <a:lnTo>
                        <a:pt x="1" y="15466"/>
                      </a:lnTo>
                      <a:lnTo>
                        <a:pt x="17824" y="15466"/>
                      </a:lnTo>
                      <a:lnTo>
                        <a:pt x="17824" y="4537"/>
                      </a:lnTo>
                      <a:cubicBezTo>
                        <a:pt x="11895" y="3108"/>
                        <a:pt x="5942" y="1560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1" name="Google Shape;381;p5"/>
                <p:cNvSpPr/>
                <p:nvPr/>
              </p:nvSpPr>
              <p:spPr>
                <a:xfrm>
                  <a:off x="4478525" y="-3600025"/>
                  <a:ext cx="445900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8695" extrusionOk="0">
                      <a:moveTo>
                        <a:pt x="0" y="1"/>
                      </a:moveTo>
                      <a:lnTo>
                        <a:pt x="0" y="24754"/>
                      </a:lnTo>
                      <a:cubicBezTo>
                        <a:pt x="5942" y="26183"/>
                        <a:pt x="11895" y="27516"/>
                        <a:pt x="17836" y="2869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2" name="Google Shape;382;p5"/>
                <p:cNvSpPr/>
                <p:nvPr/>
              </p:nvSpPr>
              <p:spPr>
                <a:xfrm>
                  <a:off x="4924700" y="-2882675"/>
                  <a:ext cx="445925" cy="78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1553" extrusionOk="0">
                      <a:moveTo>
                        <a:pt x="1" y="1"/>
                      </a:moveTo>
                      <a:lnTo>
                        <a:pt x="1" y="26290"/>
                      </a:lnTo>
                      <a:cubicBezTo>
                        <a:pt x="5942" y="28373"/>
                        <a:pt x="11895" y="30171"/>
                        <a:pt x="17836" y="31552"/>
                      </a:cubicBezTo>
                      <a:lnTo>
                        <a:pt x="17836" y="2966"/>
                      </a:lnTo>
                      <a:cubicBezTo>
                        <a:pt x="11895" y="2192"/>
                        <a:pt x="5942" y="1180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" name="Google Shape;383;p5"/>
                <p:cNvSpPr/>
                <p:nvPr/>
              </p:nvSpPr>
              <p:spPr>
                <a:xfrm>
                  <a:off x="4478525" y="-2401050"/>
                  <a:ext cx="445900" cy="77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874" extrusionOk="0">
                      <a:moveTo>
                        <a:pt x="0" y="0"/>
                      </a:moveTo>
                      <a:lnTo>
                        <a:pt x="0" y="21670"/>
                      </a:lnTo>
                      <a:cubicBezTo>
                        <a:pt x="5942" y="25015"/>
                        <a:pt x="11895" y="28135"/>
                        <a:pt x="17836" y="30873"/>
                      </a:cubicBezTo>
                      <a:lnTo>
                        <a:pt x="17836" y="7025"/>
                      </a:lnTo>
                      <a:cubicBezTo>
                        <a:pt x="11895" y="4941"/>
                        <a:pt x="5942" y="2560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4" name="Google Shape;384;p5"/>
                <p:cNvSpPr/>
                <p:nvPr/>
              </p:nvSpPr>
              <p:spPr>
                <a:xfrm>
                  <a:off x="4924700" y="-1629225"/>
                  <a:ext cx="445925" cy="7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9373" extrusionOk="0">
                      <a:moveTo>
                        <a:pt x="1" y="0"/>
                      </a:moveTo>
                      <a:lnTo>
                        <a:pt x="1" y="21467"/>
                      </a:lnTo>
                      <a:cubicBezTo>
                        <a:pt x="5942" y="24586"/>
                        <a:pt x="11895" y="27289"/>
                        <a:pt x="17836" y="29373"/>
                      </a:cubicBezTo>
                      <a:lnTo>
                        <a:pt x="17836" y="6929"/>
                      </a:lnTo>
                      <a:cubicBezTo>
                        <a:pt x="11895" y="5096"/>
                        <a:pt x="5942" y="2738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5" name="Google Shape;385;p5"/>
                <p:cNvSpPr/>
                <p:nvPr/>
              </p:nvSpPr>
              <p:spPr>
                <a:xfrm>
                  <a:off x="4478525" y="-1356000"/>
                  <a:ext cx="445900" cy="73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9576" extrusionOk="0">
                      <a:moveTo>
                        <a:pt x="0" y="1"/>
                      </a:moveTo>
                      <a:lnTo>
                        <a:pt x="0" y="18598"/>
                      </a:lnTo>
                      <a:cubicBezTo>
                        <a:pt x="5942" y="22587"/>
                        <a:pt x="11895" y="26314"/>
                        <a:pt x="17836" y="29576"/>
                      </a:cubicBezTo>
                      <a:lnTo>
                        <a:pt x="17836" y="10538"/>
                      </a:lnTo>
                      <a:cubicBezTo>
                        <a:pt x="11895" y="7407"/>
                        <a:pt x="5942" y="3835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6" name="Google Shape;386;p5"/>
                <p:cNvSpPr/>
                <p:nvPr/>
              </p:nvSpPr>
              <p:spPr>
                <a:xfrm>
                  <a:off x="4924700" y="-616600"/>
                  <a:ext cx="445925" cy="6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4527" extrusionOk="0">
                      <a:moveTo>
                        <a:pt x="1" y="0"/>
                      </a:moveTo>
                      <a:lnTo>
                        <a:pt x="1" y="16621"/>
                      </a:lnTo>
                      <a:cubicBezTo>
                        <a:pt x="5942" y="19741"/>
                        <a:pt x="11895" y="22443"/>
                        <a:pt x="17836" y="24527"/>
                      </a:cubicBezTo>
                      <a:lnTo>
                        <a:pt x="17836" y="8227"/>
                      </a:lnTo>
                      <a:cubicBezTo>
                        <a:pt x="11895" y="6072"/>
                        <a:pt x="5942" y="3250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" name="Google Shape;387;p5"/>
                <p:cNvSpPr/>
                <p:nvPr/>
              </p:nvSpPr>
              <p:spPr>
                <a:xfrm>
                  <a:off x="4478525" y="-464225"/>
                  <a:ext cx="445900" cy="6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4743" extrusionOk="0">
                      <a:moveTo>
                        <a:pt x="0" y="1"/>
                      </a:moveTo>
                      <a:lnTo>
                        <a:pt x="0" y="15527"/>
                      </a:lnTo>
                      <a:cubicBezTo>
                        <a:pt x="5942" y="18872"/>
                        <a:pt x="11895" y="22004"/>
                        <a:pt x="17836" y="24742"/>
                      </a:cubicBezTo>
                      <a:lnTo>
                        <a:pt x="17836" y="10538"/>
                      </a:lnTo>
                      <a:cubicBezTo>
                        <a:pt x="11895" y="7419"/>
                        <a:pt x="5942" y="3847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" name="Google Shape;388;p5"/>
                <p:cNvSpPr/>
                <p:nvPr/>
              </p:nvSpPr>
              <p:spPr>
                <a:xfrm>
                  <a:off x="4924700" y="153725"/>
                  <a:ext cx="445925" cy="42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7074" extrusionOk="0">
                      <a:moveTo>
                        <a:pt x="1" y="0"/>
                      </a:moveTo>
                      <a:lnTo>
                        <a:pt x="1" y="11811"/>
                      </a:lnTo>
                      <a:cubicBezTo>
                        <a:pt x="5942" y="13895"/>
                        <a:pt x="11895" y="15693"/>
                        <a:pt x="17836" y="17074"/>
                      </a:cubicBezTo>
                      <a:lnTo>
                        <a:pt x="17836" y="6930"/>
                      </a:lnTo>
                      <a:cubicBezTo>
                        <a:pt x="11895" y="5096"/>
                        <a:pt x="5942" y="273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" name="Google Shape;389;p5"/>
                <p:cNvSpPr/>
                <p:nvPr/>
              </p:nvSpPr>
              <p:spPr>
                <a:xfrm>
                  <a:off x="4478525" y="273675"/>
                  <a:ext cx="445900" cy="40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6396" extrusionOk="0">
                      <a:moveTo>
                        <a:pt x="0" y="1"/>
                      </a:moveTo>
                      <a:lnTo>
                        <a:pt x="0" y="12454"/>
                      </a:lnTo>
                      <a:cubicBezTo>
                        <a:pt x="5942" y="13883"/>
                        <a:pt x="11895" y="15229"/>
                        <a:pt x="17836" y="16395"/>
                      </a:cubicBezTo>
                      <a:lnTo>
                        <a:pt x="17836" y="7025"/>
                      </a:lnTo>
                      <a:cubicBezTo>
                        <a:pt x="11895" y="4942"/>
                        <a:pt x="5942" y="256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" name="Google Shape;390;p5"/>
                <p:cNvSpPr/>
                <p:nvPr/>
              </p:nvSpPr>
              <p:spPr>
                <a:xfrm>
                  <a:off x="4924700" y="683550"/>
                  <a:ext cx="445925" cy="1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6978" extrusionOk="0">
                      <a:moveTo>
                        <a:pt x="1" y="0"/>
                      </a:moveTo>
                      <a:lnTo>
                        <a:pt x="1" y="6977"/>
                      </a:lnTo>
                      <a:lnTo>
                        <a:pt x="17836" y="6977"/>
                      </a:lnTo>
                      <a:lnTo>
                        <a:pt x="17836" y="2965"/>
                      </a:lnTo>
                      <a:cubicBezTo>
                        <a:pt x="11895" y="2191"/>
                        <a:pt x="5942" y="117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" name="Google Shape;391;p5"/>
                <p:cNvSpPr/>
                <p:nvPr/>
              </p:nvSpPr>
              <p:spPr>
                <a:xfrm>
                  <a:off x="5370600" y="-3600025"/>
                  <a:ext cx="445625" cy="83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3232" extrusionOk="0">
                      <a:moveTo>
                        <a:pt x="0" y="1"/>
                      </a:moveTo>
                      <a:lnTo>
                        <a:pt x="0" y="31660"/>
                      </a:lnTo>
                      <a:cubicBezTo>
                        <a:pt x="5930" y="32433"/>
                        <a:pt x="11883" y="32981"/>
                        <a:pt x="17824" y="33231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" name="Google Shape;392;p5"/>
                <p:cNvSpPr/>
                <p:nvPr/>
              </p:nvSpPr>
              <p:spPr>
                <a:xfrm>
                  <a:off x="5816200" y="-2773725"/>
                  <a:ext cx="445900" cy="7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287" extrusionOk="0">
                      <a:moveTo>
                        <a:pt x="17836" y="1"/>
                      </a:moveTo>
                      <a:cubicBezTo>
                        <a:pt x="14293" y="242"/>
                        <a:pt x="10746" y="356"/>
                        <a:pt x="7200" y="356"/>
                      </a:cubicBezTo>
                      <a:cubicBezTo>
                        <a:pt x="4799" y="356"/>
                        <a:pt x="2399" y="304"/>
                        <a:pt x="0" y="203"/>
                      </a:cubicBezTo>
                      <a:lnTo>
                        <a:pt x="0" y="30004"/>
                      </a:lnTo>
                      <a:cubicBezTo>
                        <a:pt x="2430" y="30189"/>
                        <a:pt x="4862" y="30287"/>
                        <a:pt x="7294" y="30287"/>
                      </a:cubicBezTo>
                      <a:cubicBezTo>
                        <a:pt x="10809" y="30287"/>
                        <a:pt x="14324" y="30083"/>
                        <a:pt x="17836" y="2964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" name="Google Shape;393;p5"/>
                <p:cNvSpPr/>
                <p:nvPr/>
              </p:nvSpPr>
              <p:spPr>
                <a:xfrm>
                  <a:off x="5370600" y="-2093875"/>
                  <a:ext cx="445625" cy="7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207" extrusionOk="0">
                      <a:moveTo>
                        <a:pt x="0" y="0"/>
                      </a:moveTo>
                      <a:lnTo>
                        <a:pt x="0" y="25515"/>
                      </a:lnTo>
                      <a:cubicBezTo>
                        <a:pt x="5930" y="27325"/>
                        <a:pt x="11883" y="28611"/>
                        <a:pt x="17824" y="29206"/>
                      </a:cubicBezTo>
                      <a:lnTo>
                        <a:pt x="17824" y="2810"/>
                      </a:lnTo>
                      <a:cubicBezTo>
                        <a:pt x="11883" y="2370"/>
                        <a:pt x="5930" y="1382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" name="Google Shape;394;p5"/>
                <p:cNvSpPr/>
                <p:nvPr/>
              </p:nvSpPr>
              <p:spPr>
                <a:xfrm>
                  <a:off x="5816200" y="-1375325"/>
                  <a:ext cx="445900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3851" extrusionOk="0">
                      <a:moveTo>
                        <a:pt x="17836" y="0"/>
                      </a:moveTo>
                      <a:cubicBezTo>
                        <a:pt x="14312" y="565"/>
                        <a:pt x="10784" y="833"/>
                        <a:pt x="7257" y="833"/>
                      </a:cubicBezTo>
                      <a:cubicBezTo>
                        <a:pt x="4837" y="833"/>
                        <a:pt x="2418" y="707"/>
                        <a:pt x="0" y="464"/>
                      </a:cubicBezTo>
                      <a:lnTo>
                        <a:pt x="0" y="23420"/>
                      </a:lnTo>
                      <a:cubicBezTo>
                        <a:pt x="2438" y="23703"/>
                        <a:pt x="4878" y="23850"/>
                        <a:pt x="7319" y="23850"/>
                      </a:cubicBezTo>
                      <a:cubicBezTo>
                        <a:pt x="10825" y="23850"/>
                        <a:pt x="14333" y="23546"/>
                        <a:pt x="17836" y="22908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" name="Google Shape;395;p5"/>
                <p:cNvSpPr/>
                <p:nvPr/>
              </p:nvSpPr>
              <p:spPr>
                <a:xfrm>
                  <a:off x="5370600" y="-894925"/>
                  <a:ext cx="445625" cy="59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3754" extrusionOk="0">
                      <a:moveTo>
                        <a:pt x="0" y="1"/>
                      </a:moveTo>
                      <a:lnTo>
                        <a:pt x="0" y="19360"/>
                      </a:lnTo>
                      <a:cubicBezTo>
                        <a:pt x="5930" y="21515"/>
                        <a:pt x="11883" y="23051"/>
                        <a:pt x="17824" y="23754"/>
                      </a:cubicBezTo>
                      <a:lnTo>
                        <a:pt x="17824" y="4204"/>
                      </a:lnTo>
                      <a:cubicBezTo>
                        <a:pt x="11883" y="3537"/>
                        <a:pt x="5930" y="208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" name="Google Shape;396;p5"/>
                <p:cNvSpPr/>
                <p:nvPr/>
              </p:nvSpPr>
              <p:spPr>
                <a:xfrm>
                  <a:off x="5816200" y="-315075"/>
                  <a:ext cx="445900" cy="4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7100" extrusionOk="0">
                      <a:moveTo>
                        <a:pt x="17836" y="0"/>
                      </a:moveTo>
                      <a:cubicBezTo>
                        <a:pt x="14306" y="672"/>
                        <a:pt x="10772" y="987"/>
                        <a:pt x="7239" y="987"/>
                      </a:cubicBezTo>
                      <a:cubicBezTo>
                        <a:pt x="4825" y="987"/>
                        <a:pt x="2412" y="840"/>
                        <a:pt x="0" y="560"/>
                      </a:cubicBezTo>
                      <a:lnTo>
                        <a:pt x="0" y="16669"/>
                      </a:lnTo>
                      <a:cubicBezTo>
                        <a:pt x="2438" y="16952"/>
                        <a:pt x="4878" y="17099"/>
                        <a:pt x="7319" y="17099"/>
                      </a:cubicBezTo>
                      <a:cubicBezTo>
                        <a:pt x="10825" y="17099"/>
                        <a:pt x="14333" y="16796"/>
                        <a:pt x="17836" y="1615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" name="Google Shape;397;p5"/>
                <p:cNvSpPr/>
                <p:nvPr/>
              </p:nvSpPr>
              <p:spPr>
                <a:xfrm>
                  <a:off x="5370600" y="-3450"/>
                  <a:ext cx="445625" cy="42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6908" extrusionOk="0">
                      <a:moveTo>
                        <a:pt x="0" y="1"/>
                      </a:moveTo>
                      <a:lnTo>
                        <a:pt x="0" y="13217"/>
                      </a:lnTo>
                      <a:cubicBezTo>
                        <a:pt x="5930" y="15026"/>
                        <a:pt x="11883" y="16312"/>
                        <a:pt x="17824" y="16908"/>
                      </a:cubicBezTo>
                      <a:lnTo>
                        <a:pt x="17824" y="4204"/>
                      </a:lnTo>
                      <a:cubicBezTo>
                        <a:pt x="11883" y="3537"/>
                        <a:pt x="5930" y="208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8" name="Google Shape;398;p5"/>
                <p:cNvSpPr/>
                <p:nvPr/>
              </p:nvSpPr>
              <p:spPr>
                <a:xfrm>
                  <a:off x="5370600" y="580850"/>
                  <a:ext cx="445625" cy="21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8657" extrusionOk="0">
                      <a:moveTo>
                        <a:pt x="0" y="1"/>
                      </a:moveTo>
                      <a:lnTo>
                        <a:pt x="0" y="7073"/>
                      </a:lnTo>
                      <a:cubicBezTo>
                        <a:pt x="5930" y="7847"/>
                        <a:pt x="11883" y="8395"/>
                        <a:pt x="17824" y="8657"/>
                      </a:cubicBezTo>
                      <a:lnTo>
                        <a:pt x="17824" y="2823"/>
                      </a:lnTo>
                      <a:cubicBezTo>
                        <a:pt x="11883" y="2370"/>
                        <a:pt x="5930" y="139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9" name="Google Shape;399;p5"/>
                <p:cNvSpPr/>
                <p:nvPr/>
              </p:nvSpPr>
              <p:spPr>
                <a:xfrm>
                  <a:off x="5816200" y="792200"/>
                  <a:ext cx="445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632" extrusionOk="0">
                      <a:moveTo>
                        <a:pt x="17836" y="0"/>
                      </a:moveTo>
                      <a:cubicBezTo>
                        <a:pt x="14293" y="242"/>
                        <a:pt x="10746" y="356"/>
                        <a:pt x="7200" y="356"/>
                      </a:cubicBezTo>
                      <a:cubicBezTo>
                        <a:pt x="4799" y="356"/>
                        <a:pt x="2399" y="304"/>
                        <a:pt x="0" y="203"/>
                      </a:cubicBezTo>
                      <a:lnTo>
                        <a:pt x="0" y="2631"/>
                      </a:lnTo>
                      <a:lnTo>
                        <a:pt x="17836" y="2631"/>
                      </a:ln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0" name="Google Shape;400;p5"/>
                <p:cNvSpPr/>
                <p:nvPr/>
              </p:nvSpPr>
              <p:spPr>
                <a:xfrm>
                  <a:off x="6262075" y="-3600300"/>
                  <a:ext cx="445625" cy="82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3040" extrusionOk="0">
                      <a:moveTo>
                        <a:pt x="1" y="0"/>
                      </a:moveTo>
                      <a:lnTo>
                        <a:pt x="1" y="33040"/>
                      </a:lnTo>
                      <a:cubicBezTo>
                        <a:pt x="5930" y="32635"/>
                        <a:pt x="11883" y="31861"/>
                        <a:pt x="17824" y="30670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1" name="Google Shape;401;p5"/>
                <p:cNvSpPr/>
                <p:nvPr/>
              </p:nvSpPr>
              <p:spPr>
                <a:xfrm>
                  <a:off x="6707675" y="-2956775"/>
                  <a:ext cx="445900" cy="81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2767" extrusionOk="0">
                      <a:moveTo>
                        <a:pt x="17836" y="0"/>
                      </a:moveTo>
                      <a:cubicBezTo>
                        <a:pt x="11895" y="2120"/>
                        <a:pt x="5942" y="3751"/>
                        <a:pt x="0" y="4941"/>
                      </a:cubicBezTo>
                      <a:lnTo>
                        <a:pt x="0" y="32766"/>
                      </a:lnTo>
                      <a:cubicBezTo>
                        <a:pt x="5942" y="30635"/>
                        <a:pt x="11895" y="27742"/>
                        <a:pt x="17836" y="2397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2" name="Google Shape;402;p5"/>
                <p:cNvSpPr/>
                <p:nvPr/>
              </p:nvSpPr>
              <p:spPr>
                <a:xfrm>
                  <a:off x="6262075" y="-2137625"/>
                  <a:ext cx="445625" cy="76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493" extrusionOk="0">
                      <a:moveTo>
                        <a:pt x="17824" y="0"/>
                      </a:moveTo>
                      <a:cubicBezTo>
                        <a:pt x="11883" y="2120"/>
                        <a:pt x="5930" y="3477"/>
                        <a:pt x="1" y="4203"/>
                      </a:cubicBezTo>
                      <a:lnTo>
                        <a:pt x="1" y="30492"/>
                      </a:lnTo>
                      <a:cubicBezTo>
                        <a:pt x="5930" y="29540"/>
                        <a:pt x="11883" y="27754"/>
                        <a:pt x="17824" y="24956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3" name="Google Shape;403;p5"/>
                <p:cNvSpPr/>
                <p:nvPr/>
              </p:nvSpPr>
              <p:spPr>
                <a:xfrm>
                  <a:off x="6707675" y="-1801875"/>
                  <a:ext cx="445900" cy="8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3648" extrusionOk="0">
                      <a:moveTo>
                        <a:pt x="17836" y="0"/>
                      </a:moveTo>
                      <a:cubicBezTo>
                        <a:pt x="11895" y="4942"/>
                        <a:pt x="5942" y="8728"/>
                        <a:pt x="0" y="11526"/>
                      </a:cubicBezTo>
                      <a:lnTo>
                        <a:pt x="0" y="33647"/>
                      </a:lnTo>
                      <a:cubicBezTo>
                        <a:pt x="5942" y="30457"/>
                        <a:pt x="11895" y="26123"/>
                        <a:pt x="17836" y="2046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4" name="Google Shape;404;p5"/>
                <p:cNvSpPr/>
                <p:nvPr/>
              </p:nvSpPr>
              <p:spPr>
                <a:xfrm>
                  <a:off x="6262075" y="-961300"/>
                  <a:ext cx="445625" cy="64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850" extrusionOk="0">
                      <a:moveTo>
                        <a:pt x="17824" y="1"/>
                      </a:moveTo>
                      <a:cubicBezTo>
                        <a:pt x="11883" y="3203"/>
                        <a:pt x="5930" y="5239"/>
                        <a:pt x="1" y="6323"/>
                      </a:cubicBezTo>
                      <a:lnTo>
                        <a:pt x="1" y="25849"/>
                      </a:lnTo>
                      <a:cubicBezTo>
                        <a:pt x="5930" y="24742"/>
                        <a:pt x="11883" y="22599"/>
                        <a:pt x="17824" y="19277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5" name="Google Shape;405;p5"/>
                <p:cNvSpPr/>
                <p:nvPr/>
              </p:nvSpPr>
              <p:spPr>
                <a:xfrm>
                  <a:off x="6707675" y="-822600"/>
                  <a:ext cx="445900" cy="75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124" extrusionOk="0">
                      <a:moveTo>
                        <a:pt x="17836" y="1"/>
                      </a:moveTo>
                      <a:cubicBezTo>
                        <a:pt x="11895" y="5894"/>
                        <a:pt x="5942" y="10407"/>
                        <a:pt x="0" y="13729"/>
                      </a:cubicBezTo>
                      <a:lnTo>
                        <a:pt x="0" y="30124"/>
                      </a:lnTo>
                      <a:cubicBezTo>
                        <a:pt x="5942" y="26945"/>
                        <a:pt x="11895" y="22611"/>
                        <a:pt x="17836" y="1695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6" name="Google Shape;406;p5"/>
                <p:cNvSpPr/>
                <p:nvPr/>
              </p:nvSpPr>
              <p:spPr>
                <a:xfrm>
                  <a:off x="6262075" y="-68925"/>
                  <a:ext cx="445625" cy="47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9075" extrusionOk="0">
                      <a:moveTo>
                        <a:pt x="17824" y="0"/>
                      </a:moveTo>
                      <a:cubicBezTo>
                        <a:pt x="11883" y="3191"/>
                        <a:pt x="5930" y="5239"/>
                        <a:pt x="1" y="6323"/>
                      </a:cubicBezTo>
                      <a:lnTo>
                        <a:pt x="1" y="19074"/>
                      </a:lnTo>
                      <a:cubicBezTo>
                        <a:pt x="5930" y="18122"/>
                        <a:pt x="11883" y="16336"/>
                        <a:pt x="17824" y="13538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7" name="Google Shape;407;p5"/>
                <p:cNvSpPr/>
                <p:nvPr/>
              </p:nvSpPr>
              <p:spPr>
                <a:xfrm>
                  <a:off x="6707675" y="-18925"/>
                  <a:ext cx="445900" cy="5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2230" extrusionOk="0">
                      <a:moveTo>
                        <a:pt x="17836" y="1"/>
                      </a:moveTo>
                      <a:cubicBezTo>
                        <a:pt x="11895" y="4942"/>
                        <a:pt x="5942" y="8728"/>
                        <a:pt x="0" y="11526"/>
                      </a:cubicBezTo>
                      <a:lnTo>
                        <a:pt x="0" y="22230"/>
                      </a:lnTo>
                      <a:cubicBezTo>
                        <a:pt x="5942" y="20098"/>
                        <a:pt x="11895" y="17205"/>
                        <a:pt x="17836" y="13443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8" name="Google Shape;408;p5"/>
                <p:cNvSpPr/>
                <p:nvPr/>
              </p:nvSpPr>
              <p:spPr>
                <a:xfrm>
                  <a:off x="6262075" y="536800"/>
                  <a:ext cx="445625" cy="25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0205" extrusionOk="0">
                      <a:moveTo>
                        <a:pt x="17824" y="1"/>
                      </a:moveTo>
                      <a:cubicBezTo>
                        <a:pt x="11883" y="2120"/>
                        <a:pt x="5930" y="3477"/>
                        <a:pt x="1" y="4204"/>
                      </a:cubicBezTo>
                      <a:lnTo>
                        <a:pt x="1" y="10204"/>
                      </a:lnTo>
                      <a:cubicBezTo>
                        <a:pt x="5930" y="9799"/>
                        <a:pt x="11883" y="9026"/>
                        <a:pt x="17824" y="7835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9" name="Google Shape;409;p5"/>
                <p:cNvSpPr/>
                <p:nvPr/>
              </p:nvSpPr>
              <p:spPr>
                <a:xfrm>
                  <a:off x="7153550" y="-3600300"/>
                  <a:ext cx="445625" cy="64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730" extrusionOk="0">
                      <a:moveTo>
                        <a:pt x="1" y="0"/>
                      </a:moveTo>
                      <a:lnTo>
                        <a:pt x="1" y="25729"/>
                      </a:lnTo>
                      <a:cubicBezTo>
                        <a:pt x="5930" y="23622"/>
                        <a:pt x="11883" y="21003"/>
                        <a:pt x="17825" y="17824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0" name="Google Shape;410;p5"/>
                <p:cNvSpPr/>
                <p:nvPr/>
              </p:nvSpPr>
              <p:spPr>
                <a:xfrm>
                  <a:off x="7153550" y="-2708525"/>
                  <a:ext cx="445625" cy="90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6267" extrusionOk="0">
                      <a:moveTo>
                        <a:pt x="17825" y="0"/>
                      </a:moveTo>
                      <a:cubicBezTo>
                        <a:pt x="11883" y="5644"/>
                        <a:pt x="5930" y="10287"/>
                        <a:pt x="1" y="14049"/>
                      </a:cubicBezTo>
                      <a:lnTo>
                        <a:pt x="1" y="36266"/>
                      </a:lnTo>
                      <a:cubicBezTo>
                        <a:pt x="5930" y="31325"/>
                        <a:pt x="11883" y="25229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1" name="Google Shape;411;p5"/>
                <p:cNvSpPr/>
                <p:nvPr/>
              </p:nvSpPr>
              <p:spPr>
                <a:xfrm>
                  <a:off x="7153550" y="-1817050"/>
                  <a:ext cx="445625" cy="9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9779" extrusionOk="0">
                      <a:moveTo>
                        <a:pt x="17825" y="0"/>
                      </a:moveTo>
                      <a:cubicBezTo>
                        <a:pt x="11883" y="8454"/>
                        <a:pt x="5930" y="15419"/>
                        <a:pt x="1" y="21074"/>
                      </a:cubicBezTo>
                      <a:lnTo>
                        <a:pt x="1" y="39779"/>
                      </a:lnTo>
                      <a:cubicBezTo>
                        <a:pt x="5930" y="33909"/>
                        <a:pt x="11883" y="26646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2" name="Google Shape;412;p5"/>
                <p:cNvSpPr/>
                <p:nvPr/>
              </p:nvSpPr>
              <p:spPr>
                <a:xfrm>
                  <a:off x="7153550" y="-925575"/>
                  <a:ext cx="445625" cy="90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6267" extrusionOk="0">
                      <a:moveTo>
                        <a:pt x="17825" y="0"/>
                      </a:moveTo>
                      <a:cubicBezTo>
                        <a:pt x="11883" y="8454"/>
                        <a:pt x="5930" y="15419"/>
                        <a:pt x="1" y="21074"/>
                      </a:cubicBezTo>
                      <a:lnTo>
                        <a:pt x="1" y="36267"/>
                      </a:lnTo>
                      <a:cubicBezTo>
                        <a:pt x="5930" y="31326"/>
                        <a:pt x="11883" y="25230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3" name="Google Shape;413;p5"/>
                <p:cNvSpPr/>
                <p:nvPr/>
              </p:nvSpPr>
              <p:spPr>
                <a:xfrm>
                  <a:off x="7153550" y="-33800"/>
                  <a:ext cx="445625" cy="64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742" extrusionOk="0">
                      <a:moveTo>
                        <a:pt x="17825" y="0"/>
                      </a:moveTo>
                      <a:cubicBezTo>
                        <a:pt x="11883" y="5644"/>
                        <a:pt x="5930" y="10287"/>
                        <a:pt x="1" y="14062"/>
                      </a:cubicBezTo>
                      <a:lnTo>
                        <a:pt x="1" y="25742"/>
                      </a:lnTo>
                      <a:cubicBezTo>
                        <a:pt x="5930" y="23622"/>
                        <a:pt x="11883" y="21003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4" name="Google Shape;414;p5"/>
                <p:cNvSpPr/>
                <p:nvPr/>
              </p:nvSpPr>
              <p:spPr>
                <a:xfrm>
                  <a:off x="6707675" y="609725"/>
                  <a:ext cx="445900" cy="2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9931" extrusionOk="0">
                      <a:moveTo>
                        <a:pt x="17836" y="1"/>
                      </a:moveTo>
                      <a:cubicBezTo>
                        <a:pt x="11895" y="2108"/>
                        <a:pt x="5942" y="3751"/>
                        <a:pt x="0" y="4942"/>
                      </a:cubicBezTo>
                      <a:lnTo>
                        <a:pt x="0" y="9930"/>
                      </a:lnTo>
                      <a:lnTo>
                        <a:pt x="17836" y="9930"/>
                      </a:ln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15" name="Google Shape;415;p5"/>
            <p:cNvSpPr/>
            <p:nvPr/>
          </p:nvSpPr>
          <p:spPr>
            <a:xfrm>
              <a:off x="419100" y="390525"/>
              <a:ext cx="8327100" cy="4355100"/>
            </a:xfrm>
            <a:prstGeom prst="rect">
              <a:avLst/>
            </a:prstGeom>
            <a:solidFill>
              <a:schemeClr val="lt1"/>
            </a:solidFill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5"/>
            <p:cNvSpPr/>
            <p:nvPr/>
          </p:nvSpPr>
          <p:spPr>
            <a:xfrm flipH="1">
              <a:off x="8300280" y="59372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7" name="Google Shape;417;p5"/>
          <p:cNvSpPr txBox="1">
            <a:spLocks noGrp="1"/>
          </p:cNvSpPr>
          <p:nvPr>
            <p:ph type="subTitle" idx="1"/>
          </p:nvPr>
        </p:nvSpPr>
        <p:spPr>
          <a:xfrm>
            <a:off x="1601731" y="3019633"/>
            <a:ext cx="4126800" cy="61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8" name="Google Shape;418;p5"/>
          <p:cNvSpPr txBox="1">
            <a:spLocks noGrp="1"/>
          </p:cNvSpPr>
          <p:nvPr>
            <p:ph type="subTitle" idx="2"/>
          </p:nvPr>
        </p:nvSpPr>
        <p:spPr>
          <a:xfrm>
            <a:off x="6474897" y="3019633"/>
            <a:ext cx="4126800" cy="61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9" name="Google Shape;419;p5"/>
          <p:cNvSpPr txBox="1">
            <a:spLocks noGrp="1"/>
          </p:cNvSpPr>
          <p:nvPr>
            <p:ph type="subTitle" idx="3"/>
          </p:nvPr>
        </p:nvSpPr>
        <p:spPr>
          <a:xfrm>
            <a:off x="1601712" y="3639933"/>
            <a:ext cx="4126800" cy="15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5"/>
          <p:cNvSpPr txBox="1">
            <a:spLocks noGrp="1"/>
          </p:cNvSpPr>
          <p:nvPr>
            <p:ph type="subTitle" idx="4"/>
          </p:nvPr>
        </p:nvSpPr>
        <p:spPr>
          <a:xfrm>
            <a:off x="6474879" y="3639933"/>
            <a:ext cx="4126800" cy="15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22" name="Google Shape;422;p5"/>
          <p:cNvGrpSpPr/>
          <p:nvPr/>
        </p:nvGrpSpPr>
        <p:grpSpPr>
          <a:xfrm rot="10800000" flipH="1">
            <a:off x="567432" y="5080251"/>
            <a:ext cx="1214603" cy="1226293"/>
            <a:chOff x="-721825" y="1546150"/>
            <a:chExt cx="680475" cy="687025"/>
          </a:xfrm>
        </p:grpSpPr>
        <p:sp>
          <p:nvSpPr>
            <p:cNvPr id="423" name="Google Shape;423;p5"/>
            <p:cNvSpPr/>
            <p:nvPr/>
          </p:nvSpPr>
          <p:spPr>
            <a:xfrm>
              <a:off x="-721525" y="1546150"/>
              <a:ext cx="670050" cy="676600"/>
            </a:xfrm>
            <a:custGeom>
              <a:avLst/>
              <a:gdLst/>
              <a:ahLst/>
              <a:cxnLst/>
              <a:rect l="l" t="t" r="r" b="b"/>
              <a:pathLst>
                <a:path w="26802" h="27064" extrusionOk="0">
                  <a:moveTo>
                    <a:pt x="0" y="1"/>
                  </a:moveTo>
                  <a:cubicBezTo>
                    <a:pt x="24" y="13"/>
                    <a:pt x="36" y="24897"/>
                    <a:pt x="0" y="27063"/>
                  </a:cubicBezTo>
                  <a:cubicBezTo>
                    <a:pt x="1393" y="26623"/>
                    <a:pt x="2596" y="25349"/>
                    <a:pt x="3477" y="24099"/>
                  </a:cubicBezTo>
                  <a:cubicBezTo>
                    <a:pt x="4691" y="22372"/>
                    <a:pt x="5977" y="20348"/>
                    <a:pt x="8061" y="19955"/>
                  </a:cubicBezTo>
                  <a:cubicBezTo>
                    <a:pt x="8311" y="19909"/>
                    <a:pt x="8563" y="19889"/>
                    <a:pt x="8816" y="19889"/>
                  </a:cubicBezTo>
                  <a:cubicBezTo>
                    <a:pt x="10208" y="19889"/>
                    <a:pt x="11625" y="20491"/>
                    <a:pt x="13010" y="20491"/>
                  </a:cubicBezTo>
                  <a:cubicBezTo>
                    <a:pt x="13355" y="20491"/>
                    <a:pt x="13698" y="20454"/>
                    <a:pt x="14038" y="20360"/>
                  </a:cubicBezTo>
                  <a:cubicBezTo>
                    <a:pt x="16062" y="19813"/>
                    <a:pt x="17062" y="17550"/>
                    <a:pt x="17443" y="15479"/>
                  </a:cubicBezTo>
                  <a:cubicBezTo>
                    <a:pt x="17836" y="13431"/>
                    <a:pt x="17943" y="11192"/>
                    <a:pt x="19217" y="9526"/>
                  </a:cubicBezTo>
                  <a:cubicBezTo>
                    <a:pt x="20062" y="8430"/>
                    <a:pt x="21336" y="7728"/>
                    <a:pt x="22551" y="7073"/>
                  </a:cubicBezTo>
                  <a:cubicBezTo>
                    <a:pt x="23777" y="6418"/>
                    <a:pt x="25039" y="5704"/>
                    <a:pt x="25873" y="4585"/>
                  </a:cubicBezTo>
                  <a:cubicBezTo>
                    <a:pt x="26801" y="3322"/>
                    <a:pt x="26789" y="1501"/>
                    <a:pt x="26349" y="36"/>
                  </a:cubicBezTo>
                  <a:cubicBezTo>
                    <a:pt x="22039" y="13"/>
                    <a:pt x="2036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-721825" y="1547050"/>
              <a:ext cx="680475" cy="686125"/>
            </a:xfrm>
            <a:custGeom>
              <a:avLst/>
              <a:gdLst/>
              <a:ahLst/>
              <a:cxnLst/>
              <a:rect l="l" t="t" r="r" b="b"/>
              <a:pathLst>
                <a:path w="27219" h="27445" extrusionOk="0">
                  <a:moveTo>
                    <a:pt x="25920" y="0"/>
                  </a:moveTo>
                  <a:cubicBezTo>
                    <a:pt x="26432" y="1524"/>
                    <a:pt x="26337" y="3191"/>
                    <a:pt x="25504" y="4310"/>
                  </a:cubicBezTo>
                  <a:cubicBezTo>
                    <a:pt x="24706" y="5382"/>
                    <a:pt x="23456" y="6073"/>
                    <a:pt x="22336" y="6680"/>
                  </a:cubicBezTo>
                  <a:cubicBezTo>
                    <a:pt x="21134" y="7335"/>
                    <a:pt x="19777" y="8073"/>
                    <a:pt x="18872" y="9251"/>
                  </a:cubicBezTo>
                  <a:cubicBezTo>
                    <a:pt x="17788" y="10668"/>
                    <a:pt x="17503" y="12442"/>
                    <a:pt x="17229" y="14145"/>
                  </a:cubicBezTo>
                  <a:cubicBezTo>
                    <a:pt x="17169" y="14562"/>
                    <a:pt x="17098" y="14966"/>
                    <a:pt x="17026" y="15371"/>
                  </a:cubicBezTo>
                  <a:cubicBezTo>
                    <a:pt x="16800" y="16538"/>
                    <a:pt x="16062" y="19324"/>
                    <a:pt x="13931" y="19908"/>
                  </a:cubicBezTo>
                  <a:cubicBezTo>
                    <a:pt x="13627" y="19989"/>
                    <a:pt x="13320" y="20023"/>
                    <a:pt x="13007" y="20023"/>
                  </a:cubicBezTo>
                  <a:cubicBezTo>
                    <a:pt x="12365" y="20023"/>
                    <a:pt x="11703" y="19881"/>
                    <a:pt x="11014" y="19729"/>
                  </a:cubicBezTo>
                  <a:cubicBezTo>
                    <a:pt x="10288" y="19580"/>
                    <a:pt x="9544" y="19419"/>
                    <a:pt x="8794" y="19419"/>
                  </a:cubicBezTo>
                  <a:cubicBezTo>
                    <a:pt x="8522" y="19419"/>
                    <a:pt x="8250" y="19440"/>
                    <a:pt x="7978" y="19491"/>
                  </a:cubicBezTo>
                  <a:cubicBezTo>
                    <a:pt x="5858" y="19884"/>
                    <a:pt x="4537" y="21789"/>
                    <a:pt x="3358" y="23456"/>
                  </a:cubicBezTo>
                  <a:lnTo>
                    <a:pt x="3120" y="23789"/>
                  </a:lnTo>
                  <a:cubicBezTo>
                    <a:pt x="2465" y="24718"/>
                    <a:pt x="1358" y="26051"/>
                    <a:pt x="12" y="26551"/>
                  </a:cubicBezTo>
                  <a:cubicBezTo>
                    <a:pt x="12" y="26789"/>
                    <a:pt x="0" y="27027"/>
                    <a:pt x="0" y="27278"/>
                  </a:cubicBezTo>
                  <a:lnTo>
                    <a:pt x="0" y="27444"/>
                  </a:lnTo>
                  <a:cubicBezTo>
                    <a:pt x="1310" y="27063"/>
                    <a:pt x="2620" y="25992"/>
                    <a:pt x="3822" y="24289"/>
                  </a:cubicBezTo>
                  <a:lnTo>
                    <a:pt x="4072" y="23932"/>
                  </a:lnTo>
                  <a:cubicBezTo>
                    <a:pt x="5203" y="22301"/>
                    <a:pt x="6370" y="20634"/>
                    <a:pt x="8144" y="20312"/>
                  </a:cubicBezTo>
                  <a:cubicBezTo>
                    <a:pt x="8373" y="20268"/>
                    <a:pt x="8604" y="20249"/>
                    <a:pt x="8837" y="20249"/>
                  </a:cubicBezTo>
                  <a:cubicBezTo>
                    <a:pt x="9481" y="20249"/>
                    <a:pt x="10145" y="20393"/>
                    <a:pt x="10835" y="20550"/>
                  </a:cubicBezTo>
                  <a:cubicBezTo>
                    <a:pt x="11549" y="20708"/>
                    <a:pt x="12279" y="20865"/>
                    <a:pt x="13015" y="20865"/>
                  </a:cubicBezTo>
                  <a:cubicBezTo>
                    <a:pt x="13394" y="20865"/>
                    <a:pt x="13776" y="20823"/>
                    <a:pt x="14157" y="20717"/>
                  </a:cubicBezTo>
                  <a:cubicBezTo>
                    <a:pt x="16657" y="20027"/>
                    <a:pt x="17550" y="17157"/>
                    <a:pt x="17860" y="15502"/>
                  </a:cubicBezTo>
                  <a:cubicBezTo>
                    <a:pt x="17931" y="15086"/>
                    <a:pt x="18003" y="14669"/>
                    <a:pt x="18062" y="14252"/>
                  </a:cubicBezTo>
                  <a:cubicBezTo>
                    <a:pt x="18324" y="12645"/>
                    <a:pt x="18586" y="10978"/>
                    <a:pt x="19539" y="9740"/>
                  </a:cubicBezTo>
                  <a:cubicBezTo>
                    <a:pt x="20348" y="8704"/>
                    <a:pt x="21563" y="8049"/>
                    <a:pt x="22741" y="7394"/>
                  </a:cubicBezTo>
                  <a:cubicBezTo>
                    <a:pt x="23872" y="6787"/>
                    <a:pt x="25289" y="6013"/>
                    <a:pt x="26194" y="4787"/>
                  </a:cubicBezTo>
                  <a:cubicBezTo>
                    <a:pt x="27147" y="3548"/>
                    <a:pt x="27218" y="1679"/>
                    <a:pt x="267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5"/>
            <p:cNvSpPr/>
            <p:nvPr/>
          </p:nvSpPr>
          <p:spPr>
            <a:xfrm>
              <a:off x="-721825" y="1546150"/>
              <a:ext cx="512000" cy="460800"/>
            </a:xfrm>
            <a:custGeom>
              <a:avLst/>
              <a:gdLst/>
              <a:ahLst/>
              <a:cxnLst/>
              <a:rect l="l" t="t" r="r" b="b"/>
              <a:pathLst>
                <a:path w="20480" h="18432" extrusionOk="0">
                  <a:moveTo>
                    <a:pt x="0" y="1"/>
                  </a:moveTo>
                  <a:cubicBezTo>
                    <a:pt x="12" y="13"/>
                    <a:pt x="0" y="16907"/>
                    <a:pt x="12" y="18408"/>
                  </a:cubicBezTo>
                  <a:cubicBezTo>
                    <a:pt x="160" y="18424"/>
                    <a:pt x="308" y="18432"/>
                    <a:pt x="456" y="18432"/>
                  </a:cubicBezTo>
                  <a:cubicBezTo>
                    <a:pt x="1080" y="18432"/>
                    <a:pt x="1695" y="18287"/>
                    <a:pt x="2263" y="17979"/>
                  </a:cubicBezTo>
                  <a:cubicBezTo>
                    <a:pt x="3679" y="17193"/>
                    <a:pt x="4465" y="15550"/>
                    <a:pt x="5942" y="14883"/>
                  </a:cubicBezTo>
                  <a:cubicBezTo>
                    <a:pt x="6537" y="14614"/>
                    <a:pt x="7179" y="14532"/>
                    <a:pt x="7839" y="14532"/>
                  </a:cubicBezTo>
                  <a:cubicBezTo>
                    <a:pt x="8879" y="14532"/>
                    <a:pt x="9965" y="14736"/>
                    <a:pt x="10988" y="14736"/>
                  </a:cubicBezTo>
                  <a:cubicBezTo>
                    <a:pt x="11787" y="14736"/>
                    <a:pt x="12547" y="14611"/>
                    <a:pt x="13216" y="14169"/>
                  </a:cubicBezTo>
                  <a:cubicBezTo>
                    <a:pt x="14621" y="13252"/>
                    <a:pt x="14931" y="11347"/>
                    <a:pt x="15014" y="9680"/>
                  </a:cubicBezTo>
                  <a:cubicBezTo>
                    <a:pt x="15121" y="7990"/>
                    <a:pt x="15217" y="6132"/>
                    <a:pt x="16419" y="4954"/>
                  </a:cubicBezTo>
                  <a:cubicBezTo>
                    <a:pt x="17372" y="4037"/>
                    <a:pt x="18824" y="3751"/>
                    <a:pt x="19717" y="2751"/>
                  </a:cubicBezTo>
                  <a:cubicBezTo>
                    <a:pt x="20312" y="2120"/>
                    <a:pt x="20479" y="882"/>
                    <a:pt x="20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5"/>
            <p:cNvSpPr/>
            <p:nvPr/>
          </p:nvSpPr>
          <p:spPr>
            <a:xfrm>
              <a:off x="-721225" y="1546150"/>
              <a:ext cx="523600" cy="470625"/>
            </a:xfrm>
            <a:custGeom>
              <a:avLst/>
              <a:gdLst/>
              <a:ahLst/>
              <a:cxnLst/>
              <a:rect l="l" t="t" r="r" b="b"/>
              <a:pathLst>
                <a:path w="20944" h="18825" extrusionOk="0">
                  <a:moveTo>
                    <a:pt x="19931" y="1"/>
                  </a:moveTo>
                  <a:cubicBezTo>
                    <a:pt x="20098" y="775"/>
                    <a:pt x="19872" y="1882"/>
                    <a:pt x="19348" y="2453"/>
                  </a:cubicBezTo>
                  <a:cubicBezTo>
                    <a:pt x="18931" y="2918"/>
                    <a:pt x="18372" y="3215"/>
                    <a:pt x="17764" y="3525"/>
                  </a:cubicBezTo>
                  <a:cubicBezTo>
                    <a:pt x="17181" y="3823"/>
                    <a:pt x="16574" y="4156"/>
                    <a:pt x="16062" y="4632"/>
                  </a:cubicBezTo>
                  <a:cubicBezTo>
                    <a:pt x="14752" y="5906"/>
                    <a:pt x="14645" y="7847"/>
                    <a:pt x="14550" y="9561"/>
                  </a:cubicBezTo>
                  <a:lnTo>
                    <a:pt x="14550" y="9621"/>
                  </a:lnTo>
                  <a:cubicBezTo>
                    <a:pt x="14454" y="11121"/>
                    <a:pt x="14192" y="12955"/>
                    <a:pt x="12918" y="13788"/>
                  </a:cubicBezTo>
                  <a:cubicBezTo>
                    <a:pt x="12345" y="14163"/>
                    <a:pt x="11675" y="14273"/>
                    <a:pt x="10950" y="14273"/>
                  </a:cubicBezTo>
                  <a:cubicBezTo>
                    <a:pt x="10456" y="14273"/>
                    <a:pt x="9937" y="14222"/>
                    <a:pt x="9406" y="14169"/>
                  </a:cubicBezTo>
                  <a:cubicBezTo>
                    <a:pt x="8860" y="14117"/>
                    <a:pt x="8310" y="14063"/>
                    <a:pt x="7764" y="14063"/>
                  </a:cubicBezTo>
                  <a:cubicBezTo>
                    <a:pt x="7061" y="14063"/>
                    <a:pt x="6367" y="14153"/>
                    <a:pt x="5703" y="14455"/>
                  </a:cubicBezTo>
                  <a:cubicBezTo>
                    <a:pt x="4858" y="14836"/>
                    <a:pt x="4227" y="15514"/>
                    <a:pt x="3620" y="16145"/>
                  </a:cubicBezTo>
                  <a:cubicBezTo>
                    <a:pt x="3096" y="16705"/>
                    <a:pt x="2608" y="17217"/>
                    <a:pt x="2000" y="17562"/>
                  </a:cubicBezTo>
                  <a:cubicBezTo>
                    <a:pt x="1481" y="17851"/>
                    <a:pt x="947" y="17976"/>
                    <a:pt x="396" y="17976"/>
                  </a:cubicBezTo>
                  <a:cubicBezTo>
                    <a:pt x="265" y="17976"/>
                    <a:pt x="133" y="17969"/>
                    <a:pt x="0" y="17955"/>
                  </a:cubicBezTo>
                  <a:lnTo>
                    <a:pt x="0" y="18801"/>
                  </a:lnTo>
                  <a:cubicBezTo>
                    <a:pt x="155" y="18812"/>
                    <a:pt x="274" y="18824"/>
                    <a:pt x="441" y="18824"/>
                  </a:cubicBezTo>
                  <a:cubicBezTo>
                    <a:pt x="1119" y="18824"/>
                    <a:pt x="1786" y="18681"/>
                    <a:pt x="2417" y="18324"/>
                  </a:cubicBezTo>
                  <a:cubicBezTo>
                    <a:pt x="3132" y="17919"/>
                    <a:pt x="3691" y="17324"/>
                    <a:pt x="4227" y="16741"/>
                  </a:cubicBezTo>
                  <a:cubicBezTo>
                    <a:pt x="4810" y="16134"/>
                    <a:pt x="5346" y="15550"/>
                    <a:pt x="6049" y="15241"/>
                  </a:cubicBezTo>
                  <a:cubicBezTo>
                    <a:pt x="6575" y="15007"/>
                    <a:pt x="7147" y="14932"/>
                    <a:pt x="7751" y="14932"/>
                  </a:cubicBezTo>
                  <a:cubicBezTo>
                    <a:pt x="8255" y="14932"/>
                    <a:pt x="8782" y="14984"/>
                    <a:pt x="9323" y="15038"/>
                  </a:cubicBezTo>
                  <a:cubicBezTo>
                    <a:pt x="9850" y="15088"/>
                    <a:pt x="10386" y="15139"/>
                    <a:pt x="10915" y="15139"/>
                  </a:cubicBezTo>
                  <a:cubicBezTo>
                    <a:pt x="11782" y="15139"/>
                    <a:pt x="12628" y="15001"/>
                    <a:pt x="13383" y="14491"/>
                  </a:cubicBezTo>
                  <a:cubicBezTo>
                    <a:pt x="14966" y="13455"/>
                    <a:pt x="15276" y="11371"/>
                    <a:pt x="15383" y="9657"/>
                  </a:cubicBezTo>
                  <a:lnTo>
                    <a:pt x="15383" y="9597"/>
                  </a:lnTo>
                  <a:cubicBezTo>
                    <a:pt x="15466" y="7966"/>
                    <a:pt x="15574" y="6263"/>
                    <a:pt x="16645" y="5227"/>
                  </a:cubicBezTo>
                  <a:cubicBezTo>
                    <a:pt x="17050" y="4823"/>
                    <a:pt x="17586" y="4549"/>
                    <a:pt x="18133" y="4251"/>
                  </a:cubicBezTo>
                  <a:cubicBezTo>
                    <a:pt x="18776" y="3918"/>
                    <a:pt x="19443" y="3572"/>
                    <a:pt x="19967" y="3001"/>
                  </a:cubicBezTo>
                  <a:cubicBezTo>
                    <a:pt x="20634" y="2310"/>
                    <a:pt x="20943" y="989"/>
                    <a:pt x="20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5"/>
            <p:cNvSpPr/>
            <p:nvPr/>
          </p:nvSpPr>
          <p:spPr>
            <a:xfrm>
              <a:off x="-721825" y="1546150"/>
              <a:ext cx="448300" cy="367925"/>
            </a:xfrm>
            <a:custGeom>
              <a:avLst/>
              <a:gdLst/>
              <a:ahLst/>
              <a:cxnLst/>
              <a:rect l="l" t="t" r="r" b="b"/>
              <a:pathLst>
                <a:path w="17932" h="14717" extrusionOk="0">
                  <a:moveTo>
                    <a:pt x="0" y="1"/>
                  </a:moveTo>
                  <a:cubicBezTo>
                    <a:pt x="0" y="1"/>
                    <a:pt x="24" y="14360"/>
                    <a:pt x="24" y="14717"/>
                  </a:cubicBezTo>
                  <a:cubicBezTo>
                    <a:pt x="250" y="14669"/>
                    <a:pt x="441" y="14621"/>
                    <a:pt x="655" y="14526"/>
                  </a:cubicBezTo>
                  <a:cubicBezTo>
                    <a:pt x="2501" y="13705"/>
                    <a:pt x="3263" y="11192"/>
                    <a:pt x="5191" y="10621"/>
                  </a:cubicBezTo>
                  <a:cubicBezTo>
                    <a:pt x="5469" y="10542"/>
                    <a:pt x="5750" y="10508"/>
                    <a:pt x="6033" y="10508"/>
                  </a:cubicBezTo>
                  <a:cubicBezTo>
                    <a:pt x="6938" y="10508"/>
                    <a:pt x="7862" y="10852"/>
                    <a:pt x="8751" y="11133"/>
                  </a:cubicBezTo>
                  <a:cubicBezTo>
                    <a:pt x="9332" y="11313"/>
                    <a:pt x="9973" y="11453"/>
                    <a:pt x="10584" y="11453"/>
                  </a:cubicBezTo>
                  <a:cubicBezTo>
                    <a:pt x="11190" y="11453"/>
                    <a:pt x="11766" y="11315"/>
                    <a:pt x="12228" y="10942"/>
                  </a:cubicBezTo>
                  <a:cubicBezTo>
                    <a:pt x="12919" y="10383"/>
                    <a:pt x="13181" y="9454"/>
                    <a:pt x="13240" y="8573"/>
                  </a:cubicBezTo>
                  <a:cubicBezTo>
                    <a:pt x="13300" y="7692"/>
                    <a:pt x="13181" y="6799"/>
                    <a:pt x="13323" y="5918"/>
                  </a:cubicBezTo>
                  <a:cubicBezTo>
                    <a:pt x="13502" y="4608"/>
                    <a:pt x="14276" y="3418"/>
                    <a:pt x="15324" y="2632"/>
                  </a:cubicBezTo>
                  <a:cubicBezTo>
                    <a:pt x="16193" y="1977"/>
                    <a:pt x="17634" y="1489"/>
                    <a:pt x="17907" y="286"/>
                  </a:cubicBezTo>
                  <a:cubicBezTo>
                    <a:pt x="17919" y="191"/>
                    <a:pt x="17931" y="108"/>
                    <a:pt x="17931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5"/>
            <p:cNvSpPr/>
            <p:nvPr/>
          </p:nvSpPr>
          <p:spPr>
            <a:xfrm>
              <a:off x="-721525" y="1546150"/>
              <a:ext cx="458400" cy="382225"/>
            </a:xfrm>
            <a:custGeom>
              <a:avLst/>
              <a:gdLst/>
              <a:ahLst/>
              <a:cxnLst/>
              <a:rect l="l" t="t" r="r" b="b"/>
              <a:pathLst>
                <a:path w="18336" h="15289" extrusionOk="0">
                  <a:moveTo>
                    <a:pt x="17491" y="1"/>
                  </a:moveTo>
                  <a:cubicBezTo>
                    <a:pt x="17491" y="60"/>
                    <a:pt x="17479" y="274"/>
                    <a:pt x="17455" y="334"/>
                  </a:cubicBezTo>
                  <a:cubicBezTo>
                    <a:pt x="17312" y="1025"/>
                    <a:pt x="16562" y="1477"/>
                    <a:pt x="15847" y="1894"/>
                  </a:cubicBezTo>
                  <a:cubicBezTo>
                    <a:pt x="15550" y="2072"/>
                    <a:pt x="15288" y="2239"/>
                    <a:pt x="15038" y="2418"/>
                  </a:cubicBezTo>
                  <a:cubicBezTo>
                    <a:pt x="13847" y="3311"/>
                    <a:pt x="13050" y="4620"/>
                    <a:pt x="12859" y="5989"/>
                  </a:cubicBezTo>
                  <a:cubicBezTo>
                    <a:pt x="12788" y="6525"/>
                    <a:pt x="12788" y="7073"/>
                    <a:pt x="12799" y="7597"/>
                  </a:cubicBezTo>
                  <a:cubicBezTo>
                    <a:pt x="12799" y="7966"/>
                    <a:pt x="12811" y="8311"/>
                    <a:pt x="12788" y="8668"/>
                  </a:cubicBezTo>
                  <a:cubicBezTo>
                    <a:pt x="12740" y="9335"/>
                    <a:pt x="12561" y="10228"/>
                    <a:pt x="11942" y="10728"/>
                  </a:cubicBezTo>
                  <a:cubicBezTo>
                    <a:pt x="11587" y="11012"/>
                    <a:pt x="11126" y="11156"/>
                    <a:pt x="10551" y="11156"/>
                  </a:cubicBezTo>
                  <a:cubicBezTo>
                    <a:pt x="10066" y="11156"/>
                    <a:pt x="9500" y="11054"/>
                    <a:pt x="8847" y="10847"/>
                  </a:cubicBezTo>
                  <a:lnTo>
                    <a:pt x="8466" y="10728"/>
                  </a:lnTo>
                  <a:cubicBezTo>
                    <a:pt x="7709" y="10479"/>
                    <a:pt x="6867" y="10211"/>
                    <a:pt x="6022" y="10211"/>
                  </a:cubicBezTo>
                  <a:cubicBezTo>
                    <a:pt x="5696" y="10211"/>
                    <a:pt x="5370" y="10251"/>
                    <a:pt x="5049" y="10347"/>
                  </a:cubicBezTo>
                  <a:cubicBezTo>
                    <a:pt x="3906" y="10681"/>
                    <a:pt x="3144" y="11597"/>
                    <a:pt x="2429" y="12466"/>
                  </a:cubicBezTo>
                  <a:cubicBezTo>
                    <a:pt x="1822" y="13217"/>
                    <a:pt x="1239" y="13919"/>
                    <a:pt x="465" y="14252"/>
                  </a:cubicBezTo>
                  <a:cubicBezTo>
                    <a:pt x="310" y="14336"/>
                    <a:pt x="167" y="14371"/>
                    <a:pt x="0" y="14407"/>
                  </a:cubicBezTo>
                  <a:lnTo>
                    <a:pt x="0" y="15288"/>
                  </a:lnTo>
                  <a:cubicBezTo>
                    <a:pt x="286" y="15241"/>
                    <a:pt x="536" y="15169"/>
                    <a:pt x="810" y="15050"/>
                  </a:cubicBezTo>
                  <a:cubicBezTo>
                    <a:pt x="1774" y="14610"/>
                    <a:pt x="2441" y="13812"/>
                    <a:pt x="3096" y="13026"/>
                  </a:cubicBezTo>
                  <a:cubicBezTo>
                    <a:pt x="3775" y="12205"/>
                    <a:pt x="4406" y="11431"/>
                    <a:pt x="5299" y="11181"/>
                  </a:cubicBezTo>
                  <a:cubicBezTo>
                    <a:pt x="5538" y="11109"/>
                    <a:pt x="5784" y="11079"/>
                    <a:pt x="6035" y="11079"/>
                  </a:cubicBezTo>
                  <a:cubicBezTo>
                    <a:pt x="6746" y="11079"/>
                    <a:pt x="7494" y="11321"/>
                    <a:pt x="8216" y="11550"/>
                  </a:cubicBezTo>
                  <a:lnTo>
                    <a:pt x="8608" y="11669"/>
                  </a:lnTo>
                  <a:cubicBezTo>
                    <a:pt x="9344" y="11897"/>
                    <a:pt x="9996" y="12011"/>
                    <a:pt x="10570" y="12011"/>
                  </a:cubicBezTo>
                  <a:cubicBezTo>
                    <a:pt x="11344" y="12011"/>
                    <a:pt x="11978" y="11805"/>
                    <a:pt x="12490" y="11395"/>
                  </a:cubicBezTo>
                  <a:cubicBezTo>
                    <a:pt x="13180" y="10847"/>
                    <a:pt x="13573" y="9930"/>
                    <a:pt x="13657" y="8740"/>
                  </a:cubicBezTo>
                  <a:cubicBezTo>
                    <a:pt x="13681" y="8347"/>
                    <a:pt x="13669" y="7966"/>
                    <a:pt x="13669" y="7585"/>
                  </a:cubicBezTo>
                  <a:cubicBezTo>
                    <a:pt x="13669" y="7085"/>
                    <a:pt x="13657" y="6597"/>
                    <a:pt x="13728" y="6120"/>
                  </a:cubicBezTo>
                  <a:cubicBezTo>
                    <a:pt x="13895" y="4966"/>
                    <a:pt x="14562" y="3870"/>
                    <a:pt x="15574" y="3108"/>
                  </a:cubicBezTo>
                  <a:cubicBezTo>
                    <a:pt x="15776" y="2941"/>
                    <a:pt x="16038" y="2799"/>
                    <a:pt x="16300" y="2632"/>
                  </a:cubicBezTo>
                  <a:cubicBezTo>
                    <a:pt x="17133" y="2144"/>
                    <a:pt x="18074" y="1572"/>
                    <a:pt x="18300" y="525"/>
                  </a:cubicBezTo>
                  <a:cubicBezTo>
                    <a:pt x="18324" y="405"/>
                    <a:pt x="18336" y="132"/>
                    <a:pt x="18336" y="24"/>
                  </a:cubicBezTo>
                  <a:cubicBezTo>
                    <a:pt x="18050" y="13"/>
                    <a:pt x="17776" y="13"/>
                    <a:pt x="17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-388750" y="169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-721825" y="1546150"/>
              <a:ext cx="310175" cy="259875"/>
            </a:xfrm>
            <a:custGeom>
              <a:avLst/>
              <a:gdLst/>
              <a:ahLst/>
              <a:cxnLst/>
              <a:rect l="l" t="t" r="r" b="b"/>
              <a:pathLst>
                <a:path w="12407" h="10395" extrusionOk="0">
                  <a:moveTo>
                    <a:pt x="12311" y="1"/>
                  </a:moveTo>
                  <a:lnTo>
                    <a:pt x="0" y="13"/>
                  </a:lnTo>
                  <a:cubicBezTo>
                    <a:pt x="12" y="36"/>
                    <a:pt x="0" y="10395"/>
                    <a:pt x="0" y="10395"/>
                  </a:cubicBezTo>
                  <a:cubicBezTo>
                    <a:pt x="1084" y="10002"/>
                    <a:pt x="1715" y="8692"/>
                    <a:pt x="2858" y="8335"/>
                  </a:cubicBezTo>
                  <a:cubicBezTo>
                    <a:pt x="3069" y="8268"/>
                    <a:pt x="3285" y="8240"/>
                    <a:pt x="3505" y="8240"/>
                  </a:cubicBezTo>
                  <a:cubicBezTo>
                    <a:pt x="4567" y="8240"/>
                    <a:pt x="5705" y="8893"/>
                    <a:pt x="6721" y="8893"/>
                  </a:cubicBezTo>
                  <a:cubicBezTo>
                    <a:pt x="7056" y="8893"/>
                    <a:pt x="7378" y="8822"/>
                    <a:pt x="7680" y="8633"/>
                  </a:cubicBezTo>
                  <a:cubicBezTo>
                    <a:pt x="8656" y="8014"/>
                    <a:pt x="8632" y="6597"/>
                    <a:pt x="8501" y="5430"/>
                  </a:cubicBezTo>
                  <a:cubicBezTo>
                    <a:pt x="8359" y="4275"/>
                    <a:pt x="8382" y="2846"/>
                    <a:pt x="9406" y="2275"/>
                  </a:cubicBezTo>
                  <a:cubicBezTo>
                    <a:pt x="10025" y="1941"/>
                    <a:pt x="10835" y="2072"/>
                    <a:pt x="11478" y="1727"/>
                  </a:cubicBezTo>
                  <a:cubicBezTo>
                    <a:pt x="12026" y="1441"/>
                    <a:pt x="12407" y="703"/>
                    <a:pt x="12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5"/>
            <p:cNvSpPr/>
            <p:nvPr/>
          </p:nvSpPr>
          <p:spPr>
            <a:xfrm>
              <a:off x="-721525" y="1546150"/>
              <a:ext cx="318225" cy="272675"/>
            </a:xfrm>
            <a:custGeom>
              <a:avLst/>
              <a:gdLst/>
              <a:ahLst/>
              <a:cxnLst/>
              <a:rect l="l" t="t" r="r" b="b"/>
              <a:pathLst>
                <a:path w="12729" h="10907" extrusionOk="0">
                  <a:moveTo>
                    <a:pt x="11883" y="1"/>
                  </a:moveTo>
                  <a:cubicBezTo>
                    <a:pt x="11942" y="453"/>
                    <a:pt x="11680" y="1144"/>
                    <a:pt x="11287" y="1358"/>
                  </a:cubicBezTo>
                  <a:cubicBezTo>
                    <a:pt x="11025" y="1489"/>
                    <a:pt x="10728" y="1537"/>
                    <a:pt x="10406" y="1584"/>
                  </a:cubicBezTo>
                  <a:cubicBezTo>
                    <a:pt x="10002" y="1644"/>
                    <a:pt x="9597" y="1703"/>
                    <a:pt x="9216" y="1906"/>
                  </a:cubicBezTo>
                  <a:cubicBezTo>
                    <a:pt x="7775" y="2715"/>
                    <a:pt x="8013" y="4799"/>
                    <a:pt x="8085" y="5477"/>
                  </a:cubicBezTo>
                  <a:cubicBezTo>
                    <a:pt x="8204" y="6525"/>
                    <a:pt x="8227" y="7787"/>
                    <a:pt x="7454" y="8275"/>
                  </a:cubicBezTo>
                  <a:cubicBezTo>
                    <a:pt x="7234" y="8417"/>
                    <a:pt x="6988" y="8473"/>
                    <a:pt x="6720" y="8473"/>
                  </a:cubicBezTo>
                  <a:cubicBezTo>
                    <a:pt x="6290" y="8473"/>
                    <a:pt x="5803" y="8330"/>
                    <a:pt x="5275" y="8168"/>
                  </a:cubicBezTo>
                  <a:cubicBezTo>
                    <a:pt x="4692" y="7994"/>
                    <a:pt x="4092" y="7819"/>
                    <a:pt x="3495" y="7819"/>
                  </a:cubicBezTo>
                  <a:cubicBezTo>
                    <a:pt x="3238" y="7819"/>
                    <a:pt x="2981" y="7851"/>
                    <a:pt x="2727" y="7930"/>
                  </a:cubicBezTo>
                  <a:cubicBezTo>
                    <a:pt x="2048" y="8144"/>
                    <a:pt x="1572" y="8645"/>
                    <a:pt x="1096" y="9121"/>
                  </a:cubicBezTo>
                  <a:cubicBezTo>
                    <a:pt x="750" y="9478"/>
                    <a:pt x="381" y="9811"/>
                    <a:pt x="0" y="9990"/>
                  </a:cubicBezTo>
                  <a:lnTo>
                    <a:pt x="0" y="10907"/>
                  </a:lnTo>
                  <a:cubicBezTo>
                    <a:pt x="703" y="10716"/>
                    <a:pt x="1227" y="10192"/>
                    <a:pt x="1703" y="9716"/>
                  </a:cubicBezTo>
                  <a:cubicBezTo>
                    <a:pt x="2120" y="9299"/>
                    <a:pt x="2501" y="8906"/>
                    <a:pt x="2977" y="8752"/>
                  </a:cubicBezTo>
                  <a:cubicBezTo>
                    <a:pt x="3146" y="8699"/>
                    <a:pt x="3323" y="8676"/>
                    <a:pt x="3506" y="8676"/>
                  </a:cubicBezTo>
                  <a:cubicBezTo>
                    <a:pt x="3978" y="8676"/>
                    <a:pt x="4489" y="8827"/>
                    <a:pt x="5013" y="8990"/>
                  </a:cubicBezTo>
                  <a:cubicBezTo>
                    <a:pt x="5558" y="9151"/>
                    <a:pt x="6140" y="9324"/>
                    <a:pt x="6713" y="9324"/>
                  </a:cubicBezTo>
                  <a:cubicBezTo>
                    <a:pt x="7116" y="9324"/>
                    <a:pt x="7515" y="9238"/>
                    <a:pt x="7894" y="9002"/>
                  </a:cubicBezTo>
                  <a:cubicBezTo>
                    <a:pt x="9073" y="8264"/>
                    <a:pt x="9049" y="6680"/>
                    <a:pt x="8906" y="5406"/>
                  </a:cubicBezTo>
                  <a:cubicBezTo>
                    <a:pt x="8739" y="3918"/>
                    <a:pt x="8966" y="3025"/>
                    <a:pt x="9585" y="2668"/>
                  </a:cubicBezTo>
                  <a:cubicBezTo>
                    <a:pt x="9835" y="2537"/>
                    <a:pt x="10156" y="2489"/>
                    <a:pt x="10502" y="2429"/>
                  </a:cubicBezTo>
                  <a:cubicBezTo>
                    <a:pt x="10883" y="2370"/>
                    <a:pt x="11264" y="2310"/>
                    <a:pt x="11645" y="2120"/>
                  </a:cubicBezTo>
                  <a:cubicBezTo>
                    <a:pt x="12359" y="1763"/>
                    <a:pt x="12728" y="775"/>
                    <a:pt x="12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2" name="Google Shape;432;p5"/>
          <p:cNvGrpSpPr/>
          <p:nvPr/>
        </p:nvGrpSpPr>
        <p:grpSpPr>
          <a:xfrm flipH="1">
            <a:off x="10706526" y="540099"/>
            <a:ext cx="935663" cy="840035"/>
            <a:chOff x="-721825" y="1546150"/>
            <a:chExt cx="524200" cy="470625"/>
          </a:xfrm>
        </p:grpSpPr>
        <p:sp>
          <p:nvSpPr>
            <p:cNvPr id="433" name="Google Shape;433;p5"/>
            <p:cNvSpPr/>
            <p:nvPr/>
          </p:nvSpPr>
          <p:spPr>
            <a:xfrm>
              <a:off x="-721825" y="1546150"/>
              <a:ext cx="512000" cy="460800"/>
            </a:xfrm>
            <a:custGeom>
              <a:avLst/>
              <a:gdLst/>
              <a:ahLst/>
              <a:cxnLst/>
              <a:rect l="l" t="t" r="r" b="b"/>
              <a:pathLst>
                <a:path w="20480" h="18432" extrusionOk="0">
                  <a:moveTo>
                    <a:pt x="0" y="1"/>
                  </a:moveTo>
                  <a:cubicBezTo>
                    <a:pt x="12" y="13"/>
                    <a:pt x="0" y="16907"/>
                    <a:pt x="12" y="18408"/>
                  </a:cubicBezTo>
                  <a:cubicBezTo>
                    <a:pt x="160" y="18424"/>
                    <a:pt x="308" y="18432"/>
                    <a:pt x="456" y="18432"/>
                  </a:cubicBezTo>
                  <a:cubicBezTo>
                    <a:pt x="1080" y="18432"/>
                    <a:pt x="1695" y="18287"/>
                    <a:pt x="2263" y="17979"/>
                  </a:cubicBezTo>
                  <a:cubicBezTo>
                    <a:pt x="3679" y="17193"/>
                    <a:pt x="4465" y="15550"/>
                    <a:pt x="5942" y="14883"/>
                  </a:cubicBezTo>
                  <a:cubicBezTo>
                    <a:pt x="6537" y="14614"/>
                    <a:pt x="7179" y="14532"/>
                    <a:pt x="7839" y="14532"/>
                  </a:cubicBezTo>
                  <a:cubicBezTo>
                    <a:pt x="8879" y="14532"/>
                    <a:pt x="9965" y="14736"/>
                    <a:pt x="10988" y="14736"/>
                  </a:cubicBezTo>
                  <a:cubicBezTo>
                    <a:pt x="11787" y="14736"/>
                    <a:pt x="12547" y="14611"/>
                    <a:pt x="13216" y="14169"/>
                  </a:cubicBezTo>
                  <a:cubicBezTo>
                    <a:pt x="14621" y="13252"/>
                    <a:pt x="14931" y="11347"/>
                    <a:pt x="15014" y="9680"/>
                  </a:cubicBezTo>
                  <a:cubicBezTo>
                    <a:pt x="15121" y="7990"/>
                    <a:pt x="15217" y="6132"/>
                    <a:pt x="16419" y="4954"/>
                  </a:cubicBezTo>
                  <a:cubicBezTo>
                    <a:pt x="17372" y="4037"/>
                    <a:pt x="18824" y="3751"/>
                    <a:pt x="19717" y="2751"/>
                  </a:cubicBezTo>
                  <a:cubicBezTo>
                    <a:pt x="20312" y="2120"/>
                    <a:pt x="20479" y="882"/>
                    <a:pt x="203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5"/>
            <p:cNvSpPr/>
            <p:nvPr/>
          </p:nvSpPr>
          <p:spPr>
            <a:xfrm>
              <a:off x="-721225" y="1546150"/>
              <a:ext cx="523600" cy="470625"/>
            </a:xfrm>
            <a:custGeom>
              <a:avLst/>
              <a:gdLst/>
              <a:ahLst/>
              <a:cxnLst/>
              <a:rect l="l" t="t" r="r" b="b"/>
              <a:pathLst>
                <a:path w="20944" h="18825" extrusionOk="0">
                  <a:moveTo>
                    <a:pt x="19931" y="1"/>
                  </a:moveTo>
                  <a:cubicBezTo>
                    <a:pt x="20098" y="775"/>
                    <a:pt x="19872" y="1882"/>
                    <a:pt x="19348" y="2453"/>
                  </a:cubicBezTo>
                  <a:cubicBezTo>
                    <a:pt x="18931" y="2918"/>
                    <a:pt x="18372" y="3215"/>
                    <a:pt x="17764" y="3525"/>
                  </a:cubicBezTo>
                  <a:cubicBezTo>
                    <a:pt x="17181" y="3823"/>
                    <a:pt x="16574" y="4156"/>
                    <a:pt x="16062" y="4632"/>
                  </a:cubicBezTo>
                  <a:cubicBezTo>
                    <a:pt x="14752" y="5906"/>
                    <a:pt x="14645" y="7847"/>
                    <a:pt x="14550" y="9561"/>
                  </a:cubicBezTo>
                  <a:lnTo>
                    <a:pt x="14550" y="9621"/>
                  </a:lnTo>
                  <a:cubicBezTo>
                    <a:pt x="14454" y="11121"/>
                    <a:pt x="14192" y="12955"/>
                    <a:pt x="12918" y="13788"/>
                  </a:cubicBezTo>
                  <a:cubicBezTo>
                    <a:pt x="12345" y="14163"/>
                    <a:pt x="11675" y="14273"/>
                    <a:pt x="10950" y="14273"/>
                  </a:cubicBezTo>
                  <a:cubicBezTo>
                    <a:pt x="10456" y="14273"/>
                    <a:pt x="9937" y="14222"/>
                    <a:pt x="9406" y="14169"/>
                  </a:cubicBezTo>
                  <a:cubicBezTo>
                    <a:pt x="8860" y="14117"/>
                    <a:pt x="8310" y="14063"/>
                    <a:pt x="7764" y="14063"/>
                  </a:cubicBezTo>
                  <a:cubicBezTo>
                    <a:pt x="7061" y="14063"/>
                    <a:pt x="6367" y="14153"/>
                    <a:pt x="5703" y="14455"/>
                  </a:cubicBezTo>
                  <a:cubicBezTo>
                    <a:pt x="4858" y="14836"/>
                    <a:pt x="4227" y="15514"/>
                    <a:pt x="3620" y="16145"/>
                  </a:cubicBezTo>
                  <a:cubicBezTo>
                    <a:pt x="3096" y="16705"/>
                    <a:pt x="2608" y="17217"/>
                    <a:pt x="2000" y="17562"/>
                  </a:cubicBezTo>
                  <a:cubicBezTo>
                    <a:pt x="1481" y="17851"/>
                    <a:pt x="947" y="17976"/>
                    <a:pt x="396" y="17976"/>
                  </a:cubicBezTo>
                  <a:cubicBezTo>
                    <a:pt x="265" y="17976"/>
                    <a:pt x="133" y="17969"/>
                    <a:pt x="0" y="17955"/>
                  </a:cubicBezTo>
                  <a:lnTo>
                    <a:pt x="0" y="18801"/>
                  </a:lnTo>
                  <a:cubicBezTo>
                    <a:pt x="155" y="18812"/>
                    <a:pt x="274" y="18824"/>
                    <a:pt x="441" y="18824"/>
                  </a:cubicBezTo>
                  <a:cubicBezTo>
                    <a:pt x="1119" y="18824"/>
                    <a:pt x="1786" y="18681"/>
                    <a:pt x="2417" y="18324"/>
                  </a:cubicBezTo>
                  <a:cubicBezTo>
                    <a:pt x="3132" y="17919"/>
                    <a:pt x="3691" y="17324"/>
                    <a:pt x="4227" y="16741"/>
                  </a:cubicBezTo>
                  <a:cubicBezTo>
                    <a:pt x="4810" y="16134"/>
                    <a:pt x="5346" y="15550"/>
                    <a:pt x="6049" y="15241"/>
                  </a:cubicBezTo>
                  <a:cubicBezTo>
                    <a:pt x="6575" y="15007"/>
                    <a:pt x="7147" y="14932"/>
                    <a:pt x="7751" y="14932"/>
                  </a:cubicBezTo>
                  <a:cubicBezTo>
                    <a:pt x="8255" y="14932"/>
                    <a:pt x="8782" y="14984"/>
                    <a:pt x="9323" y="15038"/>
                  </a:cubicBezTo>
                  <a:cubicBezTo>
                    <a:pt x="9850" y="15088"/>
                    <a:pt x="10386" y="15139"/>
                    <a:pt x="10915" y="15139"/>
                  </a:cubicBezTo>
                  <a:cubicBezTo>
                    <a:pt x="11782" y="15139"/>
                    <a:pt x="12628" y="15001"/>
                    <a:pt x="13383" y="14491"/>
                  </a:cubicBezTo>
                  <a:cubicBezTo>
                    <a:pt x="14966" y="13455"/>
                    <a:pt x="15276" y="11371"/>
                    <a:pt x="15383" y="9657"/>
                  </a:cubicBezTo>
                  <a:lnTo>
                    <a:pt x="15383" y="9597"/>
                  </a:lnTo>
                  <a:cubicBezTo>
                    <a:pt x="15466" y="7966"/>
                    <a:pt x="15574" y="6263"/>
                    <a:pt x="16645" y="5227"/>
                  </a:cubicBezTo>
                  <a:cubicBezTo>
                    <a:pt x="17050" y="4823"/>
                    <a:pt x="17586" y="4549"/>
                    <a:pt x="18133" y="4251"/>
                  </a:cubicBezTo>
                  <a:cubicBezTo>
                    <a:pt x="18776" y="3918"/>
                    <a:pt x="19443" y="3572"/>
                    <a:pt x="19967" y="3001"/>
                  </a:cubicBezTo>
                  <a:cubicBezTo>
                    <a:pt x="20634" y="2310"/>
                    <a:pt x="20943" y="989"/>
                    <a:pt x="20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5"/>
            <p:cNvSpPr/>
            <p:nvPr/>
          </p:nvSpPr>
          <p:spPr>
            <a:xfrm>
              <a:off x="-721825" y="1546150"/>
              <a:ext cx="448300" cy="367925"/>
            </a:xfrm>
            <a:custGeom>
              <a:avLst/>
              <a:gdLst/>
              <a:ahLst/>
              <a:cxnLst/>
              <a:rect l="l" t="t" r="r" b="b"/>
              <a:pathLst>
                <a:path w="17932" h="14717" extrusionOk="0">
                  <a:moveTo>
                    <a:pt x="0" y="1"/>
                  </a:moveTo>
                  <a:cubicBezTo>
                    <a:pt x="0" y="1"/>
                    <a:pt x="24" y="14360"/>
                    <a:pt x="24" y="14717"/>
                  </a:cubicBezTo>
                  <a:cubicBezTo>
                    <a:pt x="250" y="14669"/>
                    <a:pt x="441" y="14621"/>
                    <a:pt x="655" y="14526"/>
                  </a:cubicBezTo>
                  <a:cubicBezTo>
                    <a:pt x="2501" y="13705"/>
                    <a:pt x="3263" y="11192"/>
                    <a:pt x="5191" y="10621"/>
                  </a:cubicBezTo>
                  <a:cubicBezTo>
                    <a:pt x="5469" y="10542"/>
                    <a:pt x="5750" y="10508"/>
                    <a:pt x="6033" y="10508"/>
                  </a:cubicBezTo>
                  <a:cubicBezTo>
                    <a:pt x="6938" y="10508"/>
                    <a:pt x="7862" y="10852"/>
                    <a:pt x="8751" y="11133"/>
                  </a:cubicBezTo>
                  <a:cubicBezTo>
                    <a:pt x="9332" y="11313"/>
                    <a:pt x="9973" y="11453"/>
                    <a:pt x="10584" y="11453"/>
                  </a:cubicBezTo>
                  <a:cubicBezTo>
                    <a:pt x="11190" y="11453"/>
                    <a:pt x="11766" y="11315"/>
                    <a:pt x="12228" y="10942"/>
                  </a:cubicBezTo>
                  <a:cubicBezTo>
                    <a:pt x="12919" y="10383"/>
                    <a:pt x="13181" y="9454"/>
                    <a:pt x="13240" y="8573"/>
                  </a:cubicBezTo>
                  <a:cubicBezTo>
                    <a:pt x="13300" y="7692"/>
                    <a:pt x="13181" y="6799"/>
                    <a:pt x="13323" y="5918"/>
                  </a:cubicBezTo>
                  <a:cubicBezTo>
                    <a:pt x="13502" y="4608"/>
                    <a:pt x="14276" y="3418"/>
                    <a:pt x="15324" y="2632"/>
                  </a:cubicBezTo>
                  <a:cubicBezTo>
                    <a:pt x="16193" y="1977"/>
                    <a:pt x="17634" y="1489"/>
                    <a:pt x="17907" y="286"/>
                  </a:cubicBezTo>
                  <a:cubicBezTo>
                    <a:pt x="17919" y="191"/>
                    <a:pt x="17931" y="108"/>
                    <a:pt x="17931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5"/>
            <p:cNvSpPr/>
            <p:nvPr/>
          </p:nvSpPr>
          <p:spPr>
            <a:xfrm>
              <a:off x="-721525" y="1546150"/>
              <a:ext cx="458400" cy="382225"/>
            </a:xfrm>
            <a:custGeom>
              <a:avLst/>
              <a:gdLst/>
              <a:ahLst/>
              <a:cxnLst/>
              <a:rect l="l" t="t" r="r" b="b"/>
              <a:pathLst>
                <a:path w="18336" h="15289" extrusionOk="0">
                  <a:moveTo>
                    <a:pt x="17491" y="1"/>
                  </a:moveTo>
                  <a:cubicBezTo>
                    <a:pt x="17491" y="60"/>
                    <a:pt x="17479" y="274"/>
                    <a:pt x="17455" y="334"/>
                  </a:cubicBezTo>
                  <a:cubicBezTo>
                    <a:pt x="17312" y="1025"/>
                    <a:pt x="16562" y="1477"/>
                    <a:pt x="15847" y="1894"/>
                  </a:cubicBezTo>
                  <a:cubicBezTo>
                    <a:pt x="15550" y="2072"/>
                    <a:pt x="15288" y="2239"/>
                    <a:pt x="15038" y="2418"/>
                  </a:cubicBezTo>
                  <a:cubicBezTo>
                    <a:pt x="13847" y="3311"/>
                    <a:pt x="13050" y="4620"/>
                    <a:pt x="12859" y="5989"/>
                  </a:cubicBezTo>
                  <a:cubicBezTo>
                    <a:pt x="12788" y="6525"/>
                    <a:pt x="12788" y="7073"/>
                    <a:pt x="12799" y="7597"/>
                  </a:cubicBezTo>
                  <a:cubicBezTo>
                    <a:pt x="12799" y="7966"/>
                    <a:pt x="12811" y="8311"/>
                    <a:pt x="12788" y="8668"/>
                  </a:cubicBezTo>
                  <a:cubicBezTo>
                    <a:pt x="12740" y="9335"/>
                    <a:pt x="12561" y="10228"/>
                    <a:pt x="11942" y="10728"/>
                  </a:cubicBezTo>
                  <a:cubicBezTo>
                    <a:pt x="11587" y="11012"/>
                    <a:pt x="11126" y="11156"/>
                    <a:pt x="10551" y="11156"/>
                  </a:cubicBezTo>
                  <a:cubicBezTo>
                    <a:pt x="10066" y="11156"/>
                    <a:pt x="9500" y="11054"/>
                    <a:pt x="8847" y="10847"/>
                  </a:cubicBezTo>
                  <a:lnTo>
                    <a:pt x="8466" y="10728"/>
                  </a:lnTo>
                  <a:cubicBezTo>
                    <a:pt x="7709" y="10479"/>
                    <a:pt x="6867" y="10211"/>
                    <a:pt x="6022" y="10211"/>
                  </a:cubicBezTo>
                  <a:cubicBezTo>
                    <a:pt x="5696" y="10211"/>
                    <a:pt x="5370" y="10251"/>
                    <a:pt x="5049" y="10347"/>
                  </a:cubicBezTo>
                  <a:cubicBezTo>
                    <a:pt x="3906" y="10681"/>
                    <a:pt x="3144" y="11597"/>
                    <a:pt x="2429" y="12466"/>
                  </a:cubicBezTo>
                  <a:cubicBezTo>
                    <a:pt x="1822" y="13217"/>
                    <a:pt x="1239" y="13919"/>
                    <a:pt x="465" y="14252"/>
                  </a:cubicBezTo>
                  <a:cubicBezTo>
                    <a:pt x="310" y="14336"/>
                    <a:pt x="167" y="14371"/>
                    <a:pt x="0" y="14407"/>
                  </a:cubicBezTo>
                  <a:lnTo>
                    <a:pt x="0" y="15288"/>
                  </a:lnTo>
                  <a:cubicBezTo>
                    <a:pt x="286" y="15241"/>
                    <a:pt x="536" y="15169"/>
                    <a:pt x="810" y="15050"/>
                  </a:cubicBezTo>
                  <a:cubicBezTo>
                    <a:pt x="1774" y="14610"/>
                    <a:pt x="2441" y="13812"/>
                    <a:pt x="3096" y="13026"/>
                  </a:cubicBezTo>
                  <a:cubicBezTo>
                    <a:pt x="3775" y="12205"/>
                    <a:pt x="4406" y="11431"/>
                    <a:pt x="5299" y="11181"/>
                  </a:cubicBezTo>
                  <a:cubicBezTo>
                    <a:pt x="5538" y="11109"/>
                    <a:pt x="5784" y="11079"/>
                    <a:pt x="6035" y="11079"/>
                  </a:cubicBezTo>
                  <a:cubicBezTo>
                    <a:pt x="6746" y="11079"/>
                    <a:pt x="7494" y="11321"/>
                    <a:pt x="8216" y="11550"/>
                  </a:cubicBezTo>
                  <a:lnTo>
                    <a:pt x="8608" y="11669"/>
                  </a:lnTo>
                  <a:cubicBezTo>
                    <a:pt x="9344" y="11897"/>
                    <a:pt x="9996" y="12011"/>
                    <a:pt x="10570" y="12011"/>
                  </a:cubicBezTo>
                  <a:cubicBezTo>
                    <a:pt x="11344" y="12011"/>
                    <a:pt x="11978" y="11805"/>
                    <a:pt x="12490" y="11395"/>
                  </a:cubicBezTo>
                  <a:cubicBezTo>
                    <a:pt x="13180" y="10847"/>
                    <a:pt x="13573" y="9930"/>
                    <a:pt x="13657" y="8740"/>
                  </a:cubicBezTo>
                  <a:cubicBezTo>
                    <a:pt x="13681" y="8347"/>
                    <a:pt x="13669" y="7966"/>
                    <a:pt x="13669" y="7585"/>
                  </a:cubicBezTo>
                  <a:cubicBezTo>
                    <a:pt x="13669" y="7085"/>
                    <a:pt x="13657" y="6597"/>
                    <a:pt x="13728" y="6120"/>
                  </a:cubicBezTo>
                  <a:cubicBezTo>
                    <a:pt x="13895" y="4966"/>
                    <a:pt x="14562" y="3870"/>
                    <a:pt x="15574" y="3108"/>
                  </a:cubicBezTo>
                  <a:cubicBezTo>
                    <a:pt x="15776" y="2941"/>
                    <a:pt x="16038" y="2799"/>
                    <a:pt x="16300" y="2632"/>
                  </a:cubicBezTo>
                  <a:cubicBezTo>
                    <a:pt x="17133" y="2144"/>
                    <a:pt x="18074" y="1572"/>
                    <a:pt x="18300" y="525"/>
                  </a:cubicBezTo>
                  <a:cubicBezTo>
                    <a:pt x="18324" y="405"/>
                    <a:pt x="18336" y="132"/>
                    <a:pt x="18336" y="24"/>
                  </a:cubicBezTo>
                  <a:cubicBezTo>
                    <a:pt x="18050" y="13"/>
                    <a:pt x="17776" y="13"/>
                    <a:pt x="17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5"/>
            <p:cNvSpPr/>
            <p:nvPr/>
          </p:nvSpPr>
          <p:spPr>
            <a:xfrm>
              <a:off x="-388750" y="169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5"/>
            <p:cNvSpPr/>
            <p:nvPr/>
          </p:nvSpPr>
          <p:spPr>
            <a:xfrm>
              <a:off x="-721825" y="1546150"/>
              <a:ext cx="310175" cy="259875"/>
            </a:xfrm>
            <a:custGeom>
              <a:avLst/>
              <a:gdLst/>
              <a:ahLst/>
              <a:cxnLst/>
              <a:rect l="l" t="t" r="r" b="b"/>
              <a:pathLst>
                <a:path w="12407" h="10395" extrusionOk="0">
                  <a:moveTo>
                    <a:pt x="12311" y="1"/>
                  </a:moveTo>
                  <a:lnTo>
                    <a:pt x="0" y="13"/>
                  </a:lnTo>
                  <a:cubicBezTo>
                    <a:pt x="12" y="36"/>
                    <a:pt x="0" y="10395"/>
                    <a:pt x="0" y="10395"/>
                  </a:cubicBezTo>
                  <a:cubicBezTo>
                    <a:pt x="1084" y="10002"/>
                    <a:pt x="1715" y="8692"/>
                    <a:pt x="2858" y="8335"/>
                  </a:cubicBezTo>
                  <a:cubicBezTo>
                    <a:pt x="3069" y="8268"/>
                    <a:pt x="3285" y="8240"/>
                    <a:pt x="3505" y="8240"/>
                  </a:cubicBezTo>
                  <a:cubicBezTo>
                    <a:pt x="4567" y="8240"/>
                    <a:pt x="5705" y="8893"/>
                    <a:pt x="6721" y="8893"/>
                  </a:cubicBezTo>
                  <a:cubicBezTo>
                    <a:pt x="7056" y="8893"/>
                    <a:pt x="7378" y="8822"/>
                    <a:pt x="7680" y="8633"/>
                  </a:cubicBezTo>
                  <a:cubicBezTo>
                    <a:pt x="8656" y="8014"/>
                    <a:pt x="8632" y="6597"/>
                    <a:pt x="8501" y="5430"/>
                  </a:cubicBezTo>
                  <a:cubicBezTo>
                    <a:pt x="8359" y="4275"/>
                    <a:pt x="8382" y="2846"/>
                    <a:pt x="9406" y="2275"/>
                  </a:cubicBezTo>
                  <a:cubicBezTo>
                    <a:pt x="10025" y="1941"/>
                    <a:pt x="10835" y="2072"/>
                    <a:pt x="11478" y="1727"/>
                  </a:cubicBezTo>
                  <a:cubicBezTo>
                    <a:pt x="12026" y="1441"/>
                    <a:pt x="12407" y="703"/>
                    <a:pt x="12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5"/>
            <p:cNvSpPr/>
            <p:nvPr/>
          </p:nvSpPr>
          <p:spPr>
            <a:xfrm>
              <a:off x="-721525" y="1546150"/>
              <a:ext cx="318225" cy="272675"/>
            </a:xfrm>
            <a:custGeom>
              <a:avLst/>
              <a:gdLst/>
              <a:ahLst/>
              <a:cxnLst/>
              <a:rect l="l" t="t" r="r" b="b"/>
              <a:pathLst>
                <a:path w="12729" h="10907" extrusionOk="0">
                  <a:moveTo>
                    <a:pt x="11883" y="1"/>
                  </a:moveTo>
                  <a:cubicBezTo>
                    <a:pt x="11942" y="453"/>
                    <a:pt x="11680" y="1144"/>
                    <a:pt x="11287" y="1358"/>
                  </a:cubicBezTo>
                  <a:cubicBezTo>
                    <a:pt x="11025" y="1489"/>
                    <a:pt x="10728" y="1537"/>
                    <a:pt x="10406" y="1584"/>
                  </a:cubicBezTo>
                  <a:cubicBezTo>
                    <a:pt x="10002" y="1644"/>
                    <a:pt x="9597" y="1703"/>
                    <a:pt x="9216" y="1906"/>
                  </a:cubicBezTo>
                  <a:cubicBezTo>
                    <a:pt x="7775" y="2715"/>
                    <a:pt x="8013" y="4799"/>
                    <a:pt x="8085" y="5477"/>
                  </a:cubicBezTo>
                  <a:cubicBezTo>
                    <a:pt x="8204" y="6525"/>
                    <a:pt x="8227" y="7787"/>
                    <a:pt x="7454" y="8275"/>
                  </a:cubicBezTo>
                  <a:cubicBezTo>
                    <a:pt x="7234" y="8417"/>
                    <a:pt x="6988" y="8473"/>
                    <a:pt x="6720" y="8473"/>
                  </a:cubicBezTo>
                  <a:cubicBezTo>
                    <a:pt x="6290" y="8473"/>
                    <a:pt x="5803" y="8330"/>
                    <a:pt x="5275" y="8168"/>
                  </a:cubicBezTo>
                  <a:cubicBezTo>
                    <a:pt x="4692" y="7994"/>
                    <a:pt x="4092" y="7819"/>
                    <a:pt x="3495" y="7819"/>
                  </a:cubicBezTo>
                  <a:cubicBezTo>
                    <a:pt x="3238" y="7819"/>
                    <a:pt x="2981" y="7851"/>
                    <a:pt x="2727" y="7930"/>
                  </a:cubicBezTo>
                  <a:cubicBezTo>
                    <a:pt x="2048" y="8144"/>
                    <a:pt x="1572" y="8645"/>
                    <a:pt x="1096" y="9121"/>
                  </a:cubicBezTo>
                  <a:cubicBezTo>
                    <a:pt x="750" y="9478"/>
                    <a:pt x="381" y="9811"/>
                    <a:pt x="0" y="9990"/>
                  </a:cubicBezTo>
                  <a:lnTo>
                    <a:pt x="0" y="10907"/>
                  </a:lnTo>
                  <a:cubicBezTo>
                    <a:pt x="703" y="10716"/>
                    <a:pt x="1227" y="10192"/>
                    <a:pt x="1703" y="9716"/>
                  </a:cubicBezTo>
                  <a:cubicBezTo>
                    <a:pt x="2120" y="9299"/>
                    <a:pt x="2501" y="8906"/>
                    <a:pt x="2977" y="8752"/>
                  </a:cubicBezTo>
                  <a:cubicBezTo>
                    <a:pt x="3146" y="8699"/>
                    <a:pt x="3323" y="8676"/>
                    <a:pt x="3506" y="8676"/>
                  </a:cubicBezTo>
                  <a:cubicBezTo>
                    <a:pt x="3978" y="8676"/>
                    <a:pt x="4489" y="8827"/>
                    <a:pt x="5013" y="8990"/>
                  </a:cubicBezTo>
                  <a:cubicBezTo>
                    <a:pt x="5558" y="9151"/>
                    <a:pt x="6140" y="9324"/>
                    <a:pt x="6713" y="9324"/>
                  </a:cubicBezTo>
                  <a:cubicBezTo>
                    <a:pt x="7116" y="9324"/>
                    <a:pt x="7515" y="9238"/>
                    <a:pt x="7894" y="9002"/>
                  </a:cubicBezTo>
                  <a:cubicBezTo>
                    <a:pt x="9073" y="8264"/>
                    <a:pt x="9049" y="6680"/>
                    <a:pt x="8906" y="5406"/>
                  </a:cubicBezTo>
                  <a:cubicBezTo>
                    <a:pt x="8739" y="3918"/>
                    <a:pt x="8966" y="3025"/>
                    <a:pt x="9585" y="2668"/>
                  </a:cubicBezTo>
                  <a:cubicBezTo>
                    <a:pt x="9835" y="2537"/>
                    <a:pt x="10156" y="2489"/>
                    <a:pt x="10502" y="2429"/>
                  </a:cubicBezTo>
                  <a:cubicBezTo>
                    <a:pt x="10883" y="2370"/>
                    <a:pt x="11264" y="2310"/>
                    <a:pt x="11645" y="2120"/>
                  </a:cubicBezTo>
                  <a:cubicBezTo>
                    <a:pt x="12359" y="1763"/>
                    <a:pt x="12728" y="775"/>
                    <a:pt x="12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461402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Google Shape;441;p6"/>
          <p:cNvGrpSpPr/>
          <p:nvPr/>
        </p:nvGrpSpPr>
        <p:grpSpPr>
          <a:xfrm>
            <a:off x="-109090" y="-243573"/>
            <a:ext cx="12438599" cy="7317556"/>
            <a:chOff x="20825" y="-3600300"/>
            <a:chExt cx="7578350" cy="4458300"/>
          </a:xfrm>
        </p:grpSpPr>
        <p:sp>
          <p:nvSpPr>
            <p:cNvPr id="442" name="Google Shape;442;p6"/>
            <p:cNvSpPr/>
            <p:nvPr/>
          </p:nvSpPr>
          <p:spPr>
            <a:xfrm>
              <a:off x="5816200" y="407925"/>
              <a:ext cx="445900" cy="250350"/>
            </a:xfrm>
            <a:custGeom>
              <a:avLst/>
              <a:gdLst/>
              <a:ahLst/>
              <a:cxnLst/>
              <a:rect l="l" t="t" r="r" b="b"/>
              <a:pathLst>
                <a:path w="17836" h="10014" extrusionOk="0">
                  <a:moveTo>
                    <a:pt x="17836" y="0"/>
                  </a:moveTo>
                  <a:cubicBezTo>
                    <a:pt x="14312" y="565"/>
                    <a:pt x="10784" y="833"/>
                    <a:pt x="7257" y="833"/>
                  </a:cubicBezTo>
                  <a:cubicBezTo>
                    <a:pt x="4837" y="833"/>
                    <a:pt x="2418" y="707"/>
                    <a:pt x="0" y="465"/>
                  </a:cubicBezTo>
                  <a:lnTo>
                    <a:pt x="0" y="9740"/>
                  </a:lnTo>
                  <a:cubicBezTo>
                    <a:pt x="2419" y="9919"/>
                    <a:pt x="4840" y="10013"/>
                    <a:pt x="7261" y="10013"/>
                  </a:cubicBezTo>
                  <a:cubicBezTo>
                    <a:pt x="10786" y="10013"/>
                    <a:pt x="14313" y="9813"/>
                    <a:pt x="17836" y="9382"/>
                  </a:cubicBezTo>
                  <a:lnTo>
                    <a:pt x="17836" y="0"/>
                  </a:lnTo>
                  <a:close/>
                </a:path>
              </a:pathLst>
            </a:custGeom>
            <a:solidFill>
              <a:srgbClr val="FFA0A3">
                <a:alpha val="56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3" name="Google Shape;443;p6"/>
            <p:cNvGrpSpPr/>
            <p:nvPr/>
          </p:nvGrpSpPr>
          <p:grpSpPr>
            <a:xfrm>
              <a:off x="20825" y="-3600300"/>
              <a:ext cx="7578350" cy="4458300"/>
              <a:chOff x="20825" y="-3600300"/>
              <a:chExt cx="7578350" cy="4458300"/>
            </a:xfrm>
          </p:grpSpPr>
          <p:sp>
            <p:nvSpPr>
              <p:cNvPr id="444" name="Google Shape;444;p6"/>
              <p:cNvSpPr/>
              <p:nvPr/>
            </p:nvSpPr>
            <p:spPr>
              <a:xfrm>
                <a:off x="20825" y="-3600300"/>
                <a:ext cx="445900" cy="4456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7824" extrusionOk="0">
                    <a:moveTo>
                      <a:pt x="0" y="0"/>
                    </a:moveTo>
                    <a:lnTo>
                      <a:pt x="0" y="17824"/>
                    </a:lnTo>
                    <a:cubicBezTo>
                      <a:pt x="5942" y="14657"/>
                      <a:pt x="11895" y="12037"/>
                      <a:pt x="17836" y="9930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6"/>
              <p:cNvSpPr/>
              <p:nvPr/>
            </p:nvSpPr>
            <p:spPr>
              <a:xfrm>
                <a:off x="466425" y="-3475300"/>
                <a:ext cx="445900" cy="4155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6622" extrusionOk="0">
                    <a:moveTo>
                      <a:pt x="17836" y="1"/>
                    </a:moveTo>
                    <a:cubicBezTo>
                      <a:pt x="11894" y="1203"/>
                      <a:pt x="5941" y="2822"/>
                      <a:pt x="0" y="4942"/>
                    </a:cubicBezTo>
                    <a:lnTo>
                      <a:pt x="0" y="16622"/>
                    </a:lnTo>
                    <a:cubicBezTo>
                      <a:pt x="5941" y="12859"/>
                      <a:pt x="11894" y="9966"/>
                      <a:pt x="17836" y="7847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6"/>
              <p:cNvSpPr/>
              <p:nvPr/>
            </p:nvSpPr>
            <p:spPr>
              <a:xfrm>
                <a:off x="20825" y="-3059775"/>
                <a:ext cx="445900" cy="7971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1886" extrusionOk="0">
                    <a:moveTo>
                      <a:pt x="17836" y="1"/>
                    </a:moveTo>
                    <a:cubicBezTo>
                      <a:pt x="11895" y="3775"/>
                      <a:pt x="5942" y="8407"/>
                      <a:pt x="0" y="14050"/>
                    </a:cubicBezTo>
                    <a:lnTo>
                      <a:pt x="0" y="31886"/>
                    </a:lnTo>
                    <a:cubicBezTo>
                      <a:pt x="5942" y="24480"/>
                      <a:pt x="11895" y="18384"/>
                      <a:pt x="17836" y="13443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6"/>
              <p:cNvSpPr/>
              <p:nvPr/>
            </p:nvSpPr>
            <p:spPr>
              <a:xfrm>
                <a:off x="466425" y="-3011850"/>
                <a:ext cx="445900" cy="6679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6719" extrusionOk="0">
                    <a:moveTo>
                      <a:pt x="17836" y="1"/>
                    </a:moveTo>
                    <a:cubicBezTo>
                      <a:pt x="11894" y="2787"/>
                      <a:pt x="5941" y="6585"/>
                      <a:pt x="0" y="11526"/>
                    </a:cubicBezTo>
                    <a:lnTo>
                      <a:pt x="0" y="26718"/>
                    </a:lnTo>
                    <a:cubicBezTo>
                      <a:pt x="5941" y="21063"/>
                      <a:pt x="11894" y="16729"/>
                      <a:pt x="17836" y="13550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6"/>
              <p:cNvSpPr/>
              <p:nvPr/>
            </p:nvSpPr>
            <p:spPr>
              <a:xfrm>
                <a:off x="20825" y="-2343900"/>
                <a:ext cx="445900" cy="9727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8910" extrusionOk="0">
                    <a:moveTo>
                      <a:pt x="17836" y="0"/>
                    </a:moveTo>
                    <a:cubicBezTo>
                      <a:pt x="11895" y="5656"/>
                      <a:pt x="5942" y="12621"/>
                      <a:pt x="0" y="21074"/>
                    </a:cubicBezTo>
                    <a:lnTo>
                      <a:pt x="0" y="38910"/>
                    </a:lnTo>
                    <a:cubicBezTo>
                      <a:pt x="5942" y="30099"/>
                      <a:pt x="11895" y="22836"/>
                      <a:pt x="17836" y="16955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6"/>
              <p:cNvSpPr/>
              <p:nvPr/>
            </p:nvSpPr>
            <p:spPr>
              <a:xfrm>
                <a:off x="466425" y="-2263250"/>
                <a:ext cx="445900" cy="8108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2434" extrusionOk="0">
                    <a:moveTo>
                      <a:pt x="17836" y="1"/>
                    </a:moveTo>
                    <a:cubicBezTo>
                      <a:pt x="11894" y="3323"/>
                      <a:pt x="5941" y="7847"/>
                      <a:pt x="0" y="13729"/>
                    </a:cubicBezTo>
                    <a:lnTo>
                      <a:pt x="0" y="32433"/>
                    </a:lnTo>
                    <a:cubicBezTo>
                      <a:pt x="5941" y="26778"/>
                      <a:pt x="11894" y="22444"/>
                      <a:pt x="17836" y="19265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6"/>
              <p:cNvSpPr/>
              <p:nvPr/>
            </p:nvSpPr>
            <p:spPr>
              <a:xfrm>
                <a:off x="20825" y="-1452425"/>
                <a:ext cx="445900" cy="9727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8910" extrusionOk="0">
                    <a:moveTo>
                      <a:pt x="17836" y="0"/>
                    </a:moveTo>
                    <a:cubicBezTo>
                      <a:pt x="11895" y="5656"/>
                      <a:pt x="5942" y="12621"/>
                      <a:pt x="0" y="21074"/>
                    </a:cubicBezTo>
                    <a:lnTo>
                      <a:pt x="0" y="38910"/>
                    </a:lnTo>
                    <a:cubicBezTo>
                      <a:pt x="5942" y="31504"/>
                      <a:pt x="11895" y="25408"/>
                      <a:pt x="17836" y="20467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6"/>
              <p:cNvSpPr/>
              <p:nvPr/>
            </p:nvSpPr>
            <p:spPr>
              <a:xfrm>
                <a:off x="466425" y="-1228300"/>
                <a:ext cx="445900" cy="8433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3732" extrusionOk="0">
                    <a:moveTo>
                      <a:pt x="17836" y="1"/>
                    </a:moveTo>
                    <a:cubicBezTo>
                      <a:pt x="11894" y="2775"/>
                      <a:pt x="5941" y="6573"/>
                      <a:pt x="0" y="11514"/>
                    </a:cubicBezTo>
                    <a:lnTo>
                      <a:pt x="0" y="33731"/>
                    </a:lnTo>
                    <a:cubicBezTo>
                      <a:pt x="5941" y="29969"/>
                      <a:pt x="11894" y="27087"/>
                      <a:pt x="17836" y="24956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6"/>
              <p:cNvSpPr/>
              <p:nvPr/>
            </p:nvSpPr>
            <p:spPr>
              <a:xfrm>
                <a:off x="20825" y="-385025"/>
                <a:ext cx="445900" cy="79712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1885" extrusionOk="0">
                    <a:moveTo>
                      <a:pt x="17836" y="0"/>
                    </a:moveTo>
                    <a:cubicBezTo>
                      <a:pt x="11895" y="3774"/>
                      <a:pt x="5942" y="8418"/>
                      <a:pt x="0" y="14049"/>
                    </a:cubicBezTo>
                    <a:lnTo>
                      <a:pt x="0" y="31885"/>
                    </a:lnTo>
                    <a:cubicBezTo>
                      <a:pt x="5942" y="28718"/>
                      <a:pt x="11895" y="26098"/>
                      <a:pt x="17836" y="23979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6"/>
              <p:cNvSpPr/>
              <p:nvPr/>
            </p:nvSpPr>
            <p:spPr>
              <a:xfrm>
                <a:off x="466425" y="90925"/>
                <a:ext cx="445900" cy="7670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683" extrusionOk="0">
                    <a:moveTo>
                      <a:pt x="17836" y="0"/>
                    </a:moveTo>
                    <a:cubicBezTo>
                      <a:pt x="11894" y="1203"/>
                      <a:pt x="5941" y="2834"/>
                      <a:pt x="0" y="4941"/>
                    </a:cubicBezTo>
                    <a:lnTo>
                      <a:pt x="0" y="30682"/>
                    </a:lnTo>
                    <a:lnTo>
                      <a:pt x="17836" y="30682"/>
                    </a:ln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6"/>
              <p:cNvSpPr/>
              <p:nvPr/>
            </p:nvSpPr>
            <p:spPr>
              <a:xfrm>
                <a:off x="1358200" y="-3543150"/>
                <a:ext cx="445600" cy="15867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6347" extrusionOk="0">
                    <a:moveTo>
                      <a:pt x="10570" y="1"/>
                    </a:moveTo>
                    <a:cubicBezTo>
                      <a:pt x="7044" y="1"/>
                      <a:pt x="3518" y="112"/>
                      <a:pt x="0" y="345"/>
                    </a:cubicBezTo>
                    <a:lnTo>
                      <a:pt x="0" y="6346"/>
                    </a:lnTo>
                    <a:cubicBezTo>
                      <a:pt x="3516" y="5915"/>
                      <a:pt x="7039" y="5715"/>
                      <a:pt x="10564" y="5715"/>
                    </a:cubicBezTo>
                    <a:cubicBezTo>
                      <a:pt x="12984" y="5715"/>
                      <a:pt x="15405" y="5809"/>
                      <a:pt x="17824" y="5989"/>
                    </a:cubicBezTo>
                    <a:lnTo>
                      <a:pt x="17824" y="155"/>
                    </a:lnTo>
                    <a:cubicBezTo>
                      <a:pt x="15407" y="53"/>
                      <a:pt x="12989" y="1"/>
                      <a:pt x="1057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6"/>
              <p:cNvSpPr/>
              <p:nvPr/>
            </p:nvSpPr>
            <p:spPr>
              <a:xfrm>
                <a:off x="912300" y="-3384500"/>
                <a:ext cx="445925" cy="37267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14907" extrusionOk="0">
                    <a:moveTo>
                      <a:pt x="17836" y="0"/>
                    </a:moveTo>
                    <a:cubicBezTo>
                      <a:pt x="11895" y="714"/>
                      <a:pt x="5942" y="2084"/>
                      <a:pt x="1" y="4215"/>
                    </a:cubicBezTo>
                    <a:lnTo>
                      <a:pt x="1" y="14907"/>
                    </a:lnTo>
                    <a:cubicBezTo>
                      <a:pt x="5942" y="12109"/>
                      <a:pt x="11895" y="10323"/>
                      <a:pt x="17836" y="9370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6"/>
              <p:cNvSpPr/>
              <p:nvPr/>
            </p:nvSpPr>
            <p:spPr>
              <a:xfrm>
                <a:off x="1358200" y="-3170875"/>
                <a:ext cx="445600" cy="33972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13589" extrusionOk="0">
                    <a:moveTo>
                      <a:pt x="10501" y="0"/>
                    </a:moveTo>
                    <a:cubicBezTo>
                      <a:pt x="6997" y="0"/>
                      <a:pt x="3494" y="264"/>
                      <a:pt x="0" y="825"/>
                    </a:cubicBezTo>
                    <a:lnTo>
                      <a:pt x="0" y="13589"/>
                    </a:lnTo>
                    <a:cubicBezTo>
                      <a:pt x="3518" y="12953"/>
                      <a:pt x="7044" y="12652"/>
                      <a:pt x="10571" y="12652"/>
                    </a:cubicBezTo>
                    <a:cubicBezTo>
                      <a:pt x="12989" y="12652"/>
                      <a:pt x="15408" y="12794"/>
                      <a:pt x="17824" y="13065"/>
                    </a:cubicBezTo>
                    <a:lnTo>
                      <a:pt x="17824" y="373"/>
                    </a:lnTo>
                    <a:cubicBezTo>
                      <a:pt x="15384" y="128"/>
                      <a:pt x="12942" y="0"/>
                      <a:pt x="1050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6"/>
              <p:cNvSpPr/>
              <p:nvPr/>
            </p:nvSpPr>
            <p:spPr>
              <a:xfrm>
                <a:off x="912300" y="-2831175"/>
                <a:ext cx="445925" cy="567950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2718" extrusionOk="0">
                    <a:moveTo>
                      <a:pt x="17836" y="1"/>
                    </a:moveTo>
                    <a:cubicBezTo>
                      <a:pt x="11895" y="1084"/>
                      <a:pt x="5942" y="3132"/>
                      <a:pt x="1" y="6323"/>
                    </a:cubicBezTo>
                    <a:lnTo>
                      <a:pt x="1" y="22718"/>
                    </a:lnTo>
                    <a:cubicBezTo>
                      <a:pt x="5942" y="19408"/>
                      <a:pt x="11895" y="17277"/>
                      <a:pt x="17836" y="16146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6"/>
              <p:cNvSpPr/>
              <p:nvPr/>
            </p:nvSpPr>
            <p:spPr>
              <a:xfrm>
                <a:off x="1358200" y="-2452525"/>
                <a:ext cx="445600" cy="512850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20514" extrusionOk="0">
                    <a:moveTo>
                      <a:pt x="10586" y="1"/>
                    </a:moveTo>
                    <a:cubicBezTo>
                      <a:pt x="7054" y="1"/>
                      <a:pt x="3523" y="316"/>
                      <a:pt x="0" y="988"/>
                    </a:cubicBezTo>
                    <a:lnTo>
                      <a:pt x="0" y="20514"/>
                    </a:lnTo>
                    <a:cubicBezTo>
                      <a:pt x="3518" y="19878"/>
                      <a:pt x="7044" y="19578"/>
                      <a:pt x="10571" y="19578"/>
                    </a:cubicBezTo>
                    <a:cubicBezTo>
                      <a:pt x="12989" y="19578"/>
                      <a:pt x="15408" y="19719"/>
                      <a:pt x="17824" y="19990"/>
                    </a:cubicBezTo>
                    <a:lnTo>
                      <a:pt x="17824" y="428"/>
                    </a:lnTo>
                    <a:cubicBezTo>
                      <a:pt x="15412" y="148"/>
                      <a:pt x="12999" y="1"/>
                      <a:pt x="10586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6"/>
              <p:cNvSpPr/>
              <p:nvPr/>
            </p:nvSpPr>
            <p:spPr>
              <a:xfrm>
                <a:off x="912300" y="-1939700"/>
                <a:ext cx="445925" cy="7111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8445" extrusionOk="0">
                    <a:moveTo>
                      <a:pt x="17836" y="1"/>
                    </a:moveTo>
                    <a:cubicBezTo>
                      <a:pt x="11895" y="1084"/>
                      <a:pt x="5942" y="3132"/>
                      <a:pt x="1" y="6323"/>
                    </a:cubicBezTo>
                    <a:lnTo>
                      <a:pt x="1" y="28445"/>
                    </a:lnTo>
                    <a:cubicBezTo>
                      <a:pt x="5942" y="25635"/>
                      <a:pt x="11895" y="23849"/>
                      <a:pt x="17836" y="22897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6"/>
              <p:cNvSpPr/>
              <p:nvPr/>
            </p:nvSpPr>
            <p:spPr>
              <a:xfrm>
                <a:off x="1358200" y="-1387525"/>
                <a:ext cx="445600" cy="67777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27111" extrusionOk="0">
                    <a:moveTo>
                      <a:pt x="10568" y="1"/>
                    </a:moveTo>
                    <a:cubicBezTo>
                      <a:pt x="7042" y="1"/>
                      <a:pt x="3517" y="268"/>
                      <a:pt x="0" y="833"/>
                    </a:cubicBezTo>
                    <a:lnTo>
                      <a:pt x="0" y="27110"/>
                    </a:lnTo>
                    <a:cubicBezTo>
                      <a:pt x="3516" y="26680"/>
                      <a:pt x="7039" y="26479"/>
                      <a:pt x="10564" y="26479"/>
                    </a:cubicBezTo>
                    <a:cubicBezTo>
                      <a:pt x="12984" y="26479"/>
                      <a:pt x="15405" y="26574"/>
                      <a:pt x="17824" y="26753"/>
                    </a:cubicBezTo>
                    <a:lnTo>
                      <a:pt x="17824" y="369"/>
                    </a:lnTo>
                    <a:cubicBezTo>
                      <a:pt x="15406" y="127"/>
                      <a:pt x="12987" y="1"/>
                      <a:pt x="10568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6"/>
              <p:cNvSpPr/>
              <p:nvPr/>
            </p:nvSpPr>
            <p:spPr>
              <a:xfrm>
                <a:off x="912300" y="-710075"/>
                <a:ext cx="445925" cy="8007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32029" extrusionOk="0">
                    <a:moveTo>
                      <a:pt x="17836" y="0"/>
                    </a:moveTo>
                    <a:cubicBezTo>
                      <a:pt x="11895" y="715"/>
                      <a:pt x="5942" y="2084"/>
                      <a:pt x="1" y="4215"/>
                    </a:cubicBezTo>
                    <a:lnTo>
                      <a:pt x="1" y="32028"/>
                    </a:lnTo>
                    <a:cubicBezTo>
                      <a:pt x="5942" y="30838"/>
                      <a:pt x="11895" y="30064"/>
                      <a:pt x="17836" y="29659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6"/>
              <p:cNvSpPr/>
              <p:nvPr/>
            </p:nvSpPr>
            <p:spPr>
              <a:xfrm>
                <a:off x="1358200" y="23075"/>
                <a:ext cx="445600" cy="83492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33397" extrusionOk="0">
                    <a:moveTo>
                      <a:pt x="10570" y="0"/>
                    </a:moveTo>
                    <a:cubicBezTo>
                      <a:pt x="7044" y="0"/>
                      <a:pt x="3518" y="112"/>
                      <a:pt x="0" y="345"/>
                    </a:cubicBezTo>
                    <a:lnTo>
                      <a:pt x="0" y="33396"/>
                    </a:lnTo>
                    <a:lnTo>
                      <a:pt x="17824" y="33396"/>
                    </a:lnTo>
                    <a:lnTo>
                      <a:pt x="17824" y="154"/>
                    </a:lnTo>
                    <a:cubicBezTo>
                      <a:pt x="15407" y="53"/>
                      <a:pt x="12989" y="0"/>
                      <a:pt x="1057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6"/>
              <p:cNvSpPr/>
              <p:nvPr/>
            </p:nvSpPr>
            <p:spPr>
              <a:xfrm>
                <a:off x="2249975" y="-3500000"/>
                <a:ext cx="445600" cy="308700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12348" extrusionOk="0">
                    <a:moveTo>
                      <a:pt x="0" y="0"/>
                    </a:moveTo>
                    <a:lnTo>
                      <a:pt x="0" y="7073"/>
                    </a:lnTo>
                    <a:cubicBezTo>
                      <a:pt x="5942" y="8466"/>
                      <a:pt x="11895" y="10264"/>
                      <a:pt x="17824" y="12347"/>
                    </a:cubicBezTo>
                    <a:lnTo>
                      <a:pt x="17824" y="2965"/>
                    </a:lnTo>
                    <a:cubicBezTo>
                      <a:pt x="11895" y="1786"/>
                      <a:pt x="5942" y="774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6"/>
              <p:cNvSpPr/>
              <p:nvPr/>
            </p:nvSpPr>
            <p:spPr>
              <a:xfrm>
                <a:off x="1803775" y="-3393450"/>
                <a:ext cx="445925" cy="32417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12967" extrusionOk="0">
                    <a:moveTo>
                      <a:pt x="1" y="1"/>
                    </a:moveTo>
                    <a:lnTo>
                      <a:pt x="1" y="9276"/>
                    </a:lnTo>
                    <a:cubicBezTo>
                      <a:pt x="5942" y="9871"/>
                      <a:pt x="11895" y="11145"/>
                      <a:pt x="17836" y="12967"/>
                    </a:cubicBezTo>
                    <a:lnTo>
                      <a:pt x="17836" y="2811"/>
                    </a:lnTo>
                    <a:cubicBezTo>
                      <a:pt x="11895" y="1430"/>
                      <a:pt x="5942" y="453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6"/>
              <p:cNvSpPr/>
              <p:nvPr/>
            </p:nvSpPr>
            <p:spPr>
              <a:xfrm>
                <a:off x="2249975" y="-3069300"/>
                <a:ext cx="445600" cy="52777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21111" extrusionOk="0">
                    <a:moveTo>
                      <a:pt x="0" y="1"/>
                    </a:moveTo>
                    <a:lnTo>
                      <a:pt x="0" y="13217"/>
                    </a:lnTo>
                    <a:cubicBezTo>
                      <a:pt x="5942" y="15300"/>
                      <a:pt x="11895" y="17991"/>
                      <a:pt x="17824" y="21110"/>
                    </a:cubicBezTo>
                    <a:lnTo>
                      <a:pt x="17824" y="6918"/>
                    </a:lnTo>
                    <a:cubicBezTo>
                      <a:pt x="11895" y="4168"/>
                      <a:pt x="5942" y="1810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6"/>
              <p:cNvSpPr/>
              <p:nvPr/>
            </p:nvSpPr>
            <p:spPr>
              <a:xfrm>
                <a:off x="1803775" y="-2844275"/>
                <a:ext cx="445925" cy="512600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0504" extrusionOk="0">
                    <a:moveTo>
                      <a:pt x="1" y="1"/>
                    </a:moveTo>
                    <a:lnTo>
                      <a:pt x="1" y="16122"/>
                    </a:lnTo>
                    <a:cubicBezTo>
                      <a:pt x="5942" y="16812"/>
                      <a:pt x="11895" y="18348"/>
                      <a:pt x="17836" y="20503"/>
                    </a:cubicBezTo>
                    <a:lnTo>
                      <a:pt x="17836" y="4216"/>
                    </a:lnTo>
                    <a:cubicBezTo>
                      <a:pt x="11895" y="2144"/>
                      <a:pt x="5942" y="668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6"/>
              <p:cNvSpPr/>
              <p:nvPr/>
            </p:nvSpPr>
            <p:spPr>
              <a:xfrm>
                <a:off x="2249975" y="-2331700"/>
                <a:ext cx="445600" cy="681650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27266" extrusionOk="0">
                    <a:moveTo>
                      <a:pt x="0" y="0"/>
                    </a:moveTo>
                    <a:lnTo>
                      <a:pt x="0" y="19372"/>
                    </a:lnTo>
                    <a:cubicBezTo>
                      <a:pt x="5942" y="21455"/>
                      <a:pt x="11895" y="24146"/>
                      <a:pt x="17824" y="27266"/>
                    </a:cubicBezTo>
                    <a:lnTo>
                      <a:pt x="17824" y="8239"/>
                    </a:lnTo>
                    <a:cubicBezTo>
                      <a:pt x="11895" y="4977"/>
                      <a:pt x="5942" y="2167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6"/>
              <p:cNvSpPr/>
              <p:nvPr/>
            </p:nvSpPr>
            <p:spPr>
              <a:xfrm>
                <a:off x="1803775" y="-1952800"/>
                <a:ext cx="445925" cy="66647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6659" extrusionOk="0">
                    <a:moveTo>
                      <a:pt x="1" y="1"/>
                    </a:moveTo>
                    <a:lnTo>
                      <a:pt x="1" y="22968"/>
                    </a:lnTo>
                    <a:cubicBezTo>
                      <a:pt x="5942" y="23563"/>
                      <a:pt x="11895" y="24837"/>
                      <a:pt x="17836" y="26659"/>
                    </a:cubicBezTo>
                    <a:lnTo>
                      <a:pt x="17836" y="4216"/>
                    </a:lnTo>
                    <a:cubicBezTo>
                      <a:pt x="11895" y="2144"/>
                      <a:pt x="5942" y="668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6"/>
              <p:cNvSpPr/>
              <p:nvPr/>
            </p:nvSpPr>
            <p:spPr>
              <a:xfrm>
                <a:off x="2249975" y="-1286050"/>
                <a:ext cx="445600" cy="76947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30779" extrusionOk="0">
                    <a:moveTo>
                      <a:pt x="0" y="1"/>
                    </a:moveTo>
                    <a:lnTo>
                      <a:pt x="0" y="25516"/>
                    </a:lnTo>
                    <a:cubicBezTo>
                      <a:pt x="5942" y="26897"/>
                      <a:pt x="11895" y="28695"/>
                      <a:pt x="17824" y="30778"/>
                    </a:cubicBezTo>
                    <a:lnTo>
                      <a:pt x="17824" y="6918"/>
                    </a:lnTo>
                    <a:cubicBezTo>
                      <a:pt x="11895" y="4168"/>
                      <a:pt x="5942" y="1823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6"/>
              <p:cNvSpPr/>
              <p:nvPr/>
            </p:nvSpPr>
            <p:spPr>
              <a:xfrm>
                <a:off x="1803775" y="-718700"/>
                <a:ext cx="445925" cy="7846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31385" extrusionOk="0">
                    <a:moveTo>
                      <a:pt x="1" y="0"/>
                    </a:moveTo>
                    <a:lnTo>
                      <a:pt x="1" y="29813"/>
                    </a:lnTo>
                    <a:cubicBezTo>
                      <a:pt x="5942" y="30063"/>
                      <a:pt x="11895" y="30611"/>
                      <a:pt x="17836" y="31385"/>
                    </a:cubicBezTo>
                    <a:lnTo>
                      <a:pt x="17836" y="2810"/>
                    </a:lnTo>
                    <a:cubicBezTo>
                      <a:pt x="11895" y="1429"/>
                      <a:pt x="5942" y="453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6"/>
              <p:cNvSpPr/>
              <p:nvPr/>
            </p:nvSpPr>
            <p:spPr>
              <a:xfrm>
                <a:off x="2249975" y="66500"/>
                <a:ext cx="445600" cy="791500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31660" extrusionOk="0">
                    <a:moveTo>
                      <a:pt x="0" y="1"/>
                    </a:moveTo>
                    <a:lnTo>
                      <a:pt x="0" y="31659"/>
                    </a:lnTo>
                    <a:lnTo>
                      <a:pt x="17824" y="31659"/>
                    </a:lnTo>
                    <a:lnTo>
                      <a:pt x="17824" y="2954"/>
                    </a:lnTo>
                    <a:cubicBezTo>
                      <a:pt x="11895" y="1787"/>
                      <a:pt x="5942" y="775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6"/>
              <p:cNvSpPr/>
              <p:nvPr/>
            </p:nvSpPr>
            <p:spPr>
              <a:xfrm>
                <a:off x="2695575" y="-3600025"/>
                <a:ext cx="445900" cy="2727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0908" extrusionOk="0">
                    <a:moveTo>
                      <a:pt x="0" y="1"/>
                    </a:moveTo>
                    <a:lnTo>
                      <a:pt x="0" y="6966"/>
                    </a:lnTo>
                    <a:cubicBezTo>
                      <a:pt x="5941" y="8133"/>
                      <a:pt x="11894" y="9466"/>
                      <a:pt x="17836" y="10907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6"/>
              <p:cNvSpPr/>
              <p:nvPr/>
            </p:nvSpPr>
            <p:spPr>
              <a:xfrm>
                <a:off x="3141450" y="-3327650"/>
                <a:ext cx="445625" cy="5134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0539" extrusionOk="0">
                    <a:moveTo>
                      <a:pt x="1" y="0"/>
                    </a:moveTo>
                    <a:lnTo>
                      <a:pt x="1" y="12454"/>
                    </a:lnTo>
                    <a:cubicBezTo>
                      <a:pt x="5942" y="15014"/>
                      <a:pt x="11895" y="17752"/>
                      <a:pt x="17824" y="20538"/>
                    </a:cubicBezTo>
                    <a:lnTo>
                      <a:pt x="17824" y="4536"/>
                    </a:lnTo>
                    <a:cubicBezTo>
                      <a:pt x="11895" y="2977"/>
                      <a:pt x="5942" y="1441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6"/>
              <p:cNvSpPr/>
              <p:nvPr/>
            </p:nvSpPr>
            <p:spPr>
              <a:xfrm>
                <a:off x="2695575" y="-3191325"/>
                <a:ext cx="445900" cy="5253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1015" extrusionOk="0">
                    <a:moveTo>
                      <a:pt x="0" y="0"/>
                    </a:moveTo>
                    <a:lnTo>
                      <a:pt x="0" y="11799"/>
                    </a:lnTo>
                    <a:cubicBezTo>
                      <a:pt x="5941" y="14538"/>
                      <a:pt x="11894" y="17657"/>
                      <a:pt x="17836" y="21015"/>
                    </a:cubicBezTo>
                    <a:lnTo>
                      <a:pt x="17836" y="7025"/>
                    </a:lnTo>
                    <a:cubicBezTo>
                      <a:pt x="11894" y="4465"/>
                      <a:pt x="5941" y="2084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6"/>
              <p:cNvSpPr/>
              <p:nvPr/>
            </p:nvSpPr>
            <p:spPr>
              <a:xfrm>
                <a:off x="3141450" y="-2665975"/>
                <a:ext cx="445625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7635" extrusionOk="0">
                    <a:moveTo>
                      <a:pt x="1" y="1"/>
                    </a:moveTo>
                    <a:lnTo>
                      <a:pt x="1" y="15514"/>
                    </a:lnTo>
                    <a:cubicBezTo>
                      <a:pt x="5942" y="19348"/>
                      <a:pt x="11895" y="23456"/>
                      <a:pt x="17824" y="27635"/>
                    </a:cubicBezTo>
                    <a:lnTo>
                      <a:pt x="17824" y="10597"/>
                    </a:lnTo>
                    <a:cubicBezTo>
                      <a:pt x="11895" y="6930"/>
                      <a:pt x="5942" y="3346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" name="Google Shape;476;p6"/>
              <p:cNvSpPr/>
              <p:nvPr/>
            </p:nvSpPr>
            <p:spPr>
              <a:xfrm>
                <a:off x="2695575" y="-2541550"/>
                <a:ext cx="445900" cy="6900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7600" extrusionOk="0">
                    <a:moveTo>
                      <a:pt x="0" y="0"/>
                    </a:moveTo>
                    <a:lnTo>
                      <a:pt x="0" y="16633"/>
                    </a:lnTo>
                    <a:cubicBezTo>
                      <a:pt x="5941" y="19884"/>
                      <a:pt x="11894" y="23610"/>
                      <a:pt x="17836" y="27599"/>
                    </a:cubicBezTo>
                    <a:lnTo>
                      <a:pt x="17836" y="10537"/>
                    </a:lnTo>
                    <a:cubicBezTo>
                      <a:pt x="11894" y="6704"/>
                      <a:pt x="5941" y="3132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" name="Google Shape;477;p6"/>
              <p:cNvSpPr/>
              <p:nvPr/>
            </p:nvSpPr>
            <p:spPr>
              <a:xfrm>
                <a:off x="3141450" y="-1851575"/>
                <a:ext cx="445625" cy="7679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0719" extrusionOk="0">
                    <a:moveTo>
                      <a:pt x="1" y="0"/>
                    </a:moveTo>
                    <a:lnTo>
                      <a:pt x="1" y="18610"/>
                    </a:lnTo>
                    <a:cubicBezTo>
                      <a:pt x="5942" y="22431"/>
                      <a:pt x="11895" y="26539"/>
                      <a:pt x="17824" y="30718"/>
                    </a:cubicBezTo>
                    <a:lnTo>
                      <a:pt x="17824" y="12621"/>
                    </a:lnTo>
                    <a:cubicBezTo>
                      <a:pt x="11895" y="8263"/>
                      <a:pt x="5942" y="3989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6"/>
              <p:cNvSpPr/>
              <p:nvPr/>
            </p:nvSpPr>
            <p:spPr>
              <a:xfrm>
                <a:off x="2695575" y="-1650075"/>
                <a:ext cx="445900" cy="7670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683" extrusionOk="0">
                    <a:moveTo>
                      <a:pt x="0" y="1"/>
                    </a:moveTo>
                    <a:lnTo>
                      <a:pt x="0" y="21468"/>
                    </a:lnTo>
                    <a:cubicBezTo>
                      <a:pt x="5941" y="24206"/>
                      <a:pt x="11894" y="27325"/>
                      <a:pt x="17836" y="30683"/>
                    </a:cubicBezTo>
                    <a:lnTo>
                      <a:pt x="17836" y="10538"/>
                    </a:lnTo>
                    <a:cubicBezTo>
                      <a:pt x="11894" y="6704"/>
                      <a:pt x="5941" y="3132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6"/>
              <p:cNvSpPr/>
              <p:nvPr/>
            </p:nvSpPr>
            <p:spPr>
              <a:xfrm>
                <a:off x="3141450" y="-883025"/>
                <a:ext cx="445625" cy="7435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9743" extrusionOk="0">
                    <a:moveTo>
                      <a:pt x="1" y="1"/>
                    </a:moveTo>
                    <a:lnTo>
                      <a:pt x="1" y="21670"/>
                    </a:lnTo>
                    <a:cubicBezTo>
                      <a:pt x="5942" y="24230"/>
                      <a:pt x="11895" y="26969"/>
                      <a:pt x="17824" y="29743"/>
                    </a:cubicBezTo>
                    <a:lnTo>
                      <a:pt x="17824" y="10597"/>
                    </a:lnTo>
                    <a:cubicBezTo>
                      <a:pt x="11895" y="6930"/>
                      <a:pt x="5942" y="3347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6"/>
              <p:cNvSpPr/>
              <p:nvPr/>
            </p:nvSpPr>
            <p:spPr>
              <a:xfrm>
                <a:off x="2695575" y="-516600"/>
                <a:ext cx="445900" cy="7557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231" extrusionOk="0">
                    <a:moveTo>
                      <a:pt x="0" y="0"/>
                    </a:moveTo>
                    <a:lnTo>
                      <a:pt x="0" y="26278"/>
                    </a:lnTo>
                    <a:cubicBezTo>
                      <a:pt x="5941" y="27444"/>
                      <a:pt x="11894" y="28778"/>
                      <a:pt x="17836" y="30230"/>
                    </a:cubicBezTo>
                    <a:lnTo>
                      <a:pt x="17836" y="7025"/>
                    </a:lnTo>
                    <a:cubicBezTo>
                      <a:pt x="11894" y="4465"/>
                      <a:pt x="5941" y="2084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6"/>
              <p:cNvSpPr/>
              <p:nvPr/>
            </p:nvSpPr>
            <p:spPr>
              <a:xfrm>
                <a:off x="3141450" y="239150"/>
                <a:ext cx="445625" cy="6188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4754" extrusionOk="0">
                    <a:moveTo>
                      <a:pt x="1" y="0"/>
                    </a:moveTo>
                    <a:lnTo>
                      <a:pt x="1" y="24753"/>
                    </a:lnTo>
                    <a:lnTo>
                      <a:pt x="17824" y="24753"/>
                    </a:lnTo>
                    <a:lnTo>
                      <a:pt x="17824" y="4537"/>
                    </a:lnTo>
                    <a:cubicBezTo>
                      <a:pt x="11895" y="2977"/>
                      <a:pt x="5942" y="1441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6"/>
              <p:cNvSpPr/>
              <p:nvPr/>
            </p:nvSpPr>
            <p:spPr>
              <a:xfrm>
                <a:off x="3587050" y="-3600300"/>
                <a:ext cx="445900" cy="50512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0205" extrusionOk="0">
                    <a:moveTo>
                      <a:pt x="0" y="0"/>
                    </a:moveTo>
                    <a:lnTo>
                      <a:pt x="0" y="15466"/>
                    </a:lnTo>
                    <a:cubicBezTo>
                      <a:pt x="5941" y="17038"/>
                      <a:pt x="11895" y="18645"/>
                      <a:pt x="17836" y="20205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6"/>
              <p:cNvSpPr/>
              <p:nvPr/>
            </p:nvSpPr>
            <p:spPr>
              <a:xfrm>
                <a:off x="4032925" y="-3094900"/>
                <a:ext cx="445625" cy="6938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7755" extrusionOk="0">
                    <a:moveTo>
                      <a:pt x="1" y="1"/>
                    </a:moveTo>
                    <a:lnTo>
                      <a:pt x="1" y="19670"/>
                    </a:lnTo>
                    <a:cubicBezTo>
                      <a:pt x="5942" y="22468"/>
                      <a:pt x="11895" y="25194"/>
                      <a:pt x="17824" y="27754"/>
                    </a:cubicBezTo>
                    <a:lnTo>
                      <a:pt x="17824" y="4537"/>
                    </a:lnTo>
                    <a:cubicBezTo>
                      <a:pt x="11895" y="3108"/>
                      <a:pt x="5942" y="1560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6"/>
              <p:cNvSpPr/>
              <p:nvPr/>
            </p:nvSpPr>
            <p:spPr>
              <a:xfrm>
                <a:off x="3587050" y="-2814200"/>
                <a:ext cx="445900" cy="6894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7576" extrusionOk="0">
                    <a:moveTo>
                      <a:pt x="0" y="0"/>
                    </a:moveTo>
                    <a:lnTo>
                      <a:pt x="0" y="16526"/>
                    </a:lnTo>
                    <a:cubicBezTo>
                      <a:pt x="5941" y="20181"/>
                      <a:pt x="11895" y="23920"/>
                      <a:pt x="17836" y="27575"/>
                    </a:cubicBezTo>
                    <a:lnTo>
                      <a:pt x="17836" y="8430"/>
                    </a:lnTo>
                    <a:cubicBezTo>
                      <a:pt x="11895" y="5644"/>
                      <a:pt x="5941" y="2786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6"/>
              <p:cNvSpPr/>
              <p:nvPr/>
            </p:nvSpPr>
            <p:spPr>
              <a:xfrm>
                <a:off x="4032925" y="-2124250"/>
                <a:ext cx="445625" cy="7682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0731" extrusionOk="0">
                    <a:moveTo>
                      <a:pt x="1" y="1"/>
                    </a:moveTo>
                    <a:lnTo>
                      <a:pt x="1" y="18610"/>
                    </a:lnTo>
                    <a:cubicBezTo>
                      <a:pt x="5942" y="22801"/>
                      <a:pt x="11895" y="26897"/>
                      <a:pt x="17824" y="30731"/>
                    </a:cubicBezTo>
                    <a:lnTo>
                      <a:pt x="17824" y="10598"/>
                    </a:lnTo>
                    <a:cubicBezTo>
                      <a:pt x="11895" y="7240"/>
                      <a:pt x="5942" y="3656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6"/>
              <p:cNvSpPr/>
              <p:nvPr/>
            </p:nvSpPr>
            <p:spPr>
              <a:xfrm>
                <a:off x="3587050" y="-1974825"/>
                <a:ext cx="445900" cy="7685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743" extrusionOk="0">
                    <a:moveTo>
                      <a:pt x="0" y="1"/>
                    </a:moveTo>
                    <a:lnTo>
                      <a:pt x="0" y="17563"/>
                    </a:lnTo>
                    <a:cubicBezTo>
                      <a:pt x="5941" y="21920"/>
                      <a:pt x="11895" y="26373"/>
                      <a:pt x="17836" y="30743"/>
                    </a:cubicBezTo>
                    <a:lnTo>
                      <a:pt x="17836" y="12657"/>
                    </a:lnTo>
                    <a:cubicBezTo>
                      <a:pt x="11895" y="8454"/>
                      <a:pt x="5941" y="4180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6"/>
              <p:cNvSpPr/>
              <p:nvPr/>
            </p:nvSpPr>
            <p:spPr>
              <a:xfrm>
                <a:off x="4032925" y="-1206275"/>
                <a:ext cx="445625" cy="74180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9672" extrusionOk="0">
                    <a:moveTo>
                      <a:pt x="1" y="1"/>
                    </a:moveTo>
                    <a:lnTo>
                      <a:pt x="1" y="17562"/>
                    </a:lnTo>
                    <a:cubicBezTo>
                      <a:pt x="5942" y="21742"/>
                      <a:pt x="11895" y="25825"/>
                      <a:pt x="17824" y="29671"/>
                    </a:cubicBezTo>
                    <a:lnTo>
                      <a:pt x="17824" y="12621"/>
                    </a:lnTo>
                    <a:cubicBezTo>
                      <a:pt x="11895" y="8633"/>
                      <a:pt x="5942" y="4358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6"/>
              <p:cNvSpPr/>
              <p:nvPr/>
            </p:nvSpPr>
            <p:spPr>
              <a:xfrm>
                <a:off x="3587050" y="-1083325"/>
                <a:ext cx="445900" cy="7420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9683" extrusionOk="0">
                    <a:moveTo>
                      <a:pt x="0" y="0"/>
                    </a:moveTo>
                    <a:lnTo>
                      <a:pt x="0" y="18621"/>
                    </a:lnTo>
                    <a:cubicBezTo>
                      <a:pt x="5941" y="22277"/>
                      <a:pt x="11895" y="26015"/>
                      <a:pt x="17836" y="29682"/>
                    </a:cubicBezTo>
                    <a:lnTo>
                      <a:pt x="17836" y="12656"/>
                    </a:lnTo>
                    <a:cubicBezTo>
                      <a:pt x="11895" y="8453"/>
                      <a:pt x="5941" y="4179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6"/>
              <p:cNvSpPr/>
              <p:nvPr/>
            </p:nvSpPr>
            <p:spPr>
              <a:xfrm>
                <a:off x="4032925" y="-341575"/>
                <a:ext cx="445625" cy="6149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4599" extrusionOk="0">
                    <a:moveTo>
                      <a:pt x="1" y="0"/>
                    </a:moveTo>
                    <a:lnTo>
                      <a:pt x="1" y="16514"/>
                    </a:lnTo>
                    <a:cubicBezTo>
                      <a:pt x="5942" y="19312"/>
                      <a:pt x="11895" y="22039"/>
                      <a:pt x="17824" y="24599"/>
                    </a:cubicBezTo>
                    <a:lnTo>
                      <a:pt x="17824" y="10585"/>
                    </a:lnTo>
                    <a:cubicBezTo>
                      <a:pt x="11895" y="7239"/>
                      <a:pt x="5942" y="3656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6"/>
              <p:cNvSpPr/>
              <p:nvPr/>
            </p:nvSpPr>
            <p:spPr>
              <a:xfrm>
                <a:off x="3587050" y="-139475"/>
                <a:ext cx="445900" cy="61082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4433" extrusionOk="0">
                    <a:moveTo>
                      <a:pt x="0" y="1"/>
                    </a:moveTo>
                    <a:lnTo>
                      <a:pt x="0" y="19682"/>
                    </a:lnTo>
                    <a:cubicBezTo>
                      <a:pt x="5941" y="21253"/>
                      <a:pt x="11895" y="22861"/>
                      <a:pt x="17836" y="24432"/>
                    </a:cubicBezTo>
                    <a:lnTo>
                      <a:pt x="17836" y="8430"/>
                    </a:lnTo>
                    <a:cubicBezTo>
                      <a:pt x="11895" y="5644"/>
                      <a:pt x="5941" y="2787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6"/>
              <p:cNvSpPr/>
              <p:nvPr/>
            </p:nvSpPr>
            <p:spPr>
              <a:xfrm>
                <a:off x="4032925" y="471325"/>
                <a:ext cx="44562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5467" extrusionOk="0">
                    <a:moveTo>
                      <a:pt x="1" y="0"/>
                    </a:moveTo>
                    <a:lnTo>
                      <a:pt x="1" y="15466"/>
                    </a:lnTo>
                    <a:lnTo>
                      <a:pt x="17824" y="15466"/>
                    </a:lnTo>
                    <a:lnTo>
                      <a:pt x="17824" y="4537"/>
                    </a:lnTo>
                    <a:cubicBezTo>
                      <a:pt x="11895" y="3108"/>
                      <a:pt x="5942" y="1560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6"/>
              <p:cNvSpPr/>
              <p:nvPr/>
            </p:nvSpPr>
            <p:spPr>
              <a:xfrm>
                <a:off x="4478525" y="-3600025"/>
                <a:ext cx="445900" cy="7173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8695" extrusionOk="0">
                    <a:moveTo>
                      <a:pt x="0" y="1"/>
                    </a:moveTo>
                    <a:lnTo>
                      <a:pt x="0" y="24754"/>
                    </a:lnTo>
                    <a:cubicBezTo>
                      <a:pt x="5942" y="26183"/>
                      <a:pt x="11895" y="27516"/>
                      <a:pt x="17836" y="28695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6"/>
              <p:cNvSpPr/>
              <p:nvPr/>
            </p:nvSpPr>
            <p:spPr>
              <a:xfrm>
                <a:off x="4924700" y="-2882675"/>
                <a:ext cx="445925" cy="7888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31553" extrusionOk="0">
                    <a:moveTo>
                      <a:pt x="1" y="1"/>
                    </a:moveTo>
                    <a:lnTo>
                      <a:pt x="1" y="26290"/>
                    </a:lnTo>
                    <a:cubicBezTo>
                      <a:pt x="5942" y="28373"/>
                      <a:pt x="11895" y="30171"/>
                      <a:pt x="17836" y="31552"/>
                    </a:cubicBezTo>
                    <a:lnTo>
                      <a:pt x="17836" y="2966"/>
                    </a:lnTo>
                    <a:cubicBezTo>
                      <a:pt x="11895" y="2192"/>
                      <a:pt x="5942" y="1180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6"/>
              <p:cNvSpPr/>
              <p:nvPr/>
            </p:nvSpPr>
            <p:spPr>
              <a:xfrm>
                <a:off x="4478525" y="-2401050"/>
                <a:ext cx="445900" cy="7718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874" extrusionOk="0">
                    <a:moveTo>
                      <a:pt x="0" y="0"/>
                    </a:moveTo>
                    <a:lnTo>
                      <a:pt x="0" y="21670"/>
                    </a:lnTo>
                    <a:cubicBezTo>
                      <a:pt x="5942" y="25015"/>
                      <a:pt x="11895" y="28135"/>
                      <a:pt x="17836" y="30873"/>
                    </a:cubicBezTo>
                    <a:lnTo>
                      <a:pt x="17836" y="7025"/>
                    </a:lnTo>
                    <a:cubicBezTo>
                      <a:pt x="11895" y="4941"/>
                      <a:pt x="5942" y="2560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" name="Google Shape;495;p6"/>
              <p:cNvSpPr/>
              <p:nvPr/>
            </p:nvSpPr>
            <p:spPr>
              <a:xfrm>
                <a:off x="4924700" y="-1629225"/>
                <a:ext cx="445925" cy="7343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9373" extrusionOk="0">
                    <a:moveTo>
                      <a:pt x="1" y="0"/>
                    </a:moveTo>
                    <a:lnTo>
                      <a:pt x="1" y="21467"/>
                    </a:lnTo>
                    <a:cubicBezTo>
                      <a:pt x="5942" y="24586"/>
                      <a:pt x="11895" y="27289"/>
                      <a:pt x="17836" y="29373"/>
                    </a:cubicBezTo>
                    <a:lnTo>
                      <a:pt x="17836" y="6929"/>
                    </a:lnTo>
                    <a:cubicBezTo>
                      <a:pt x="11895" y="5096"/>
                      <a:pt x="5942" y="2738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" name="Google Shape;496;p6"/>
              <p:cNvSpPr/>
              <p:nvPr/>
            </p:nvSpPr>
            <p:spPr>
              <a:xfrm>
                <a:off x="4478525" y="-1356000"/>
                <a:ext cx="445900" cy="7394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9576" extrusionOk="0">
                    <a:moveTo>
                      <a:pt x="0" y="1"/>
                    </a:moveTo>
                    <a:lnTo>
                      <a:pt x="0" y="18598"/>
                    </a:lnTo>
                    <a:cubicBezTo>
                      <a:pt x="5942" y="22587"/>
                      <a:pt x="11895" y="26314"/>
                      <a:pt x="17836" y="29576"/>
                    </a:cubicBezTo>
                    <a:lnTo>
                      <a:pt x="17836" y="10538"/>
                    </a:lnTo>
                    <a:cubicBezTo>
                      <a:pt x="11895" y="7407"/>
                      <a:pt x="5942" y="3835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" name="Google Shape;497;p6"/>
              <p:cNvSpPr/>
              <p:nvPr/>
            </p:nvSpPr>
            <p:spPr>
              <a:xfrm>
                <a:off x="4924700" y="-616600"/>
                <a:ext cx="445925" cy="61317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4527" extrusionOk="0">
                    <a:moveTo>
                      <a:pt x="1" y="0"/>
                    </a:moveTo>
                    <a:lnTo>
                      <a:pt x="1" y="16621"/>
                    </a:lnTo>
                    <a:cubicBezTo>
                      <a:pt x="5942" y="19741"/>
                      <a:pt x="11895" y="22443"/>
                      <a:pt x="17836" y="24527"/>
                    </a:cubicBezTo>
                    <a:lnTo>
                      <a:pt x="17836" y="8227"/>
                    </a:lnTo>
                    <a:cubicBezTo>
                      <a:pt x="11895" y="6072"/>
                      <a:pt x="5942" y="3250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6"/>
              <p:cNvSpPr/>
              <p:nvPr/>
            </p:nvSpPr>
            <p:spPr>
              <a:xfrm>
                <a:off x="4478525" y="-464225"/>
                <a:ext cx="445900" cy="6185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4743" extrusionOk="0">
                    <a:moveTo>
                      <a:pt x="0" y="1"/>
                    </a:moveTo>
                    <a:lnTo>
                      <a:pt x="0" y="15527"/>
                    </a:lnTo>
                    <a:cubicBezTo>
                      <a:pt x="5942" y="18872"/>
                      <a:pt x="11895" y="22004"/>
                      <a:pt x="17836" y="24742"/>
                    </a:cubicBezTo>
                    <a:lnTo>
                      <a:pt x="17836" y="10538"/>
                    </a:lnTo>
                    <a:cubicBezTo>
                      <a:pt x="11895" y="7419"/>
                      <a:pt x="5942" y="3847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6"/>
              <p:cNvSpPr/>
              <p:nvPr/>
            </p:nvSpPr>
            <p:spPr>
              <a:xfrm>
                <a:off x="4924700" y="153725"/>
                <a:ext cx="445925" cy="426850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17074" extrusionOk="0">
                    <a:moveTo>
                      <a:pt x="1" y="0"/>
                    </a:moveTo>
                    <a:lnTo>
                      <a:pt x="1" y="11811"/>
                    </a:lnTo>
                    <a:cubicBezTo>
                      <a:pt x="5942" y="13895"/>
                      <a:pt x="11895" y="15693"/>
                      <a:pt x="17836" y="17074"/>
                    </a:cubicBezTo>
                    <a:lnTo>
                      <a:pt x="17836" y="6930"/>
                    </a:lnTo>
                    <a:cubicBezTo>
                      <a:pt x="11895" y="5096"/>
                      <a:pt x="5942" y="2739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6"/>
              <p:cNvSpPr/>
              <p:nvPr/>
            </p:nvSpPr>
            <p:spPr>
              <a:xfrm>
                <a:off x="4478525" y="273675"/>
                <a:ext cx="445900" cy="4099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6396" extrusionOk="0">
                    <a:moveTo>
                      <a:pt x="0" y="1"/>
                    </a:moveTo>
                    <a:lnTo>
                      <a:pt x="0" y="12454"/>
                    </a:lnTo>
                    <a:cubicBezTo>
                      <a:pt x="5942" y="13883"/>
                      <a:pt x="11895" y="15229"/>
                      <a:pt x="17836" y="16395"/>
                    </a:cubicBezTo>
                    <a:lnTo>
                      <a:pt x="17836" y="7025"/>
                    </a:lnTo>
                    <a:cubicBezTo>
                      <a:pt x="11895" y="4942"/>
                      <a:pt x="5942" y="2560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6"/>
              <p:cNvSpPr/>
              <p:nvPr/>
            </p:nvSpPr>
            <p:spPr>
              <a:xfrm>
                <a:off x="4924700" y="683550"/>
                <a:ext cx="4459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6978" extrusionOk="0">
                    <a:moveTo>
                      <a:pt x="1" y="0"/>
                    </a:moveTo>
                    <a:lnTo>
                      <a:pt x="1" y="6977"/>
                    </a:lnTo>
                    <a:lnTo>
                      <a:pt x="17836" y="6977"/>
                    </a:lnTo>
                    <a:lnTo>
                      <a:pt x="17836" y="2965"/>
                    </a:lnTo>
                    <a:cubicBezTo>
                      <a:pt x="11895" y="2191"/>
                      <a:pt x="5942" y="1179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6"/>
              <p:cNvSpPr/>
              <p:nvPr/>
            </p:nvSpPr>
            <p:spPr>
              <a:xfrm>
                <a:off x="5370600" y="-3600025"/>
                <a:ext cx="445625" cy="83080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3232" extrusionOk="0">
                    <a:moveTo>
                      <a:pt x="0" y="1"/>
                    </a:moveTo>
                    <a:lnTo>
                      <a:pt x="0" y="31660"/>
                    </a:lnTo>
                    <a:cubicBezTo>
                      <a:pt x="5930" y="32433"/>
                      <a:pt x="11883" y="32981"/>
                      <a:pt x="17824" y="33231"/>
                    </a:cubicBezTo>
                    <a:lnTo>
                      <a:pt x="17824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" name="Google Shape;503;p6"/>
              <p:cNvSpPr/>
              <p:nvPr/>
            </p:nvSpPr>
            <p:spPr>
              <a:xfrm>
                <a:off x="5816200" y="-2773725"/>
                <a:ext cx="445900" cy="7571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287" extrusionOk="0">
                    <a:moveTo>
                      <a:pt x="17836" y="1"/>
                    </a:moveTo>
                    <a:cubicBezTo>
                      <a:pt x="14293" y="242"/>
                      <a:pt x="10746" y="356"/>
                      <a:pt x="7200" y="356"/>
                    </a:cubicBezTo>
                    <a:cubicBezTo>
                      <a:pt x="4799" y="356"/>
                      <a:pt x="2399" y="304"/>
                      <a:pt x="0" y="203"/>
                    </a:cubicBezTo>
                    <a:lnTo>
                      <a:pt x="0" y="30004"/>
                    </a:lnTo>
                    <a:cubicBezTo>
                      <a:pt x="2430" y="30189"/>
                      <a:pt x="4862" y="30287"/>
                      <a:pt x="7294" y="30287"/>
                    </a:cubicBezTo>
                    <a:cubicBezTo>
                      <a:pt x="10809" y="30287"/>
                      <a:pt x="14324" y="30083"/>
                      <a:pt x="17836" y="29647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6"/>
              <p:cNvSpPr/>
              <p:nvPr/>
            </p:nvSpPr>
            <p:spPr>
              <a:xfrm>
                <a:off x="5370600" y="-2093875"/>
                <a:ext cx="445625" cy="7301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9207" extrusionOk="0">
                    <a:moveTo>
                      <a:pt x="0" y="0"/>
                    </a:moveTo>
                    <a:lnTo>
                      <a:pt x="0" y="25515"/>
                    </a:lnTo>
                    <a:cubicBezTo>
                      <a:pt x="5930" y="27325"/>
                      <a:pt x="11883" y="28611"/>
                      <a:pt x="17824" y="29206"/>
                    </a:cubicBezTo>
                    <a:lnTo>
                      <a:pt x="17824" y="2810"/>
                    </a:lnTo>
                    <a:cubicBezTo>
                      <a:pt x="11883" y="2370"/>
                      <a:pt x="5930" y="1382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6"/>
              <p:cNvSpPr/>
              <p:nvPr/>
            </p:nvSpPr>
            <p:spPr>
              <a:xfrm>
                <a:off x="5816200" y="-1375325"/>
                <a:ext cx="445900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3851" extrusionOk="0">
                    <a:moveTo>
                      <a:pt x="17836" y="0"/>
                    </a:moveTo>
                    <a:cubicBezTo>
                      <a:pt x="14312" y="565"/>
                      <a:pt x="10784" y="833"/>
                      <a:pt x="7257" y="833"/>
                    </a:cubicBezTo>
                    <a:cubicBezTo>
                      <a:pt x="4837" y="833"/>
                      <a:pt x="2418" y="707"/>
                      <a:pt x="0" y="464"/>
                    </a:cubicBezTo>
                    <a:lnTo>
                      <a:pt x="0" y="23420"/>
                    </a:lnTo>
                    <a:cubicBezTo>
                      <a:pt x="2438" y="23703"/>
                      <a:pt x="4878" y="23850"/>
                      <a:pt x="7319" y="23850"/>
                    </a:cubicBezTo>
                    <a:cubicBezTo>
                      <a:pt x="10825" y="23850"/>
                      <a:pt x="14333" y="23546"/>
                      <a:pt x="17836" y="22908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6"/>
              <p:cNvSpPr/>
              <p:nvPr/>
            </p:nvSpPr>
            <p:spPr>
              <a:xfrm>
                <a:off x="5370600" y="-894925"/>
                <a:ext cx="445625" cy="5938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3754" extrusionOk="0">
                    <a:moveTo>
                      <a:pt x="0" y="1"/>
                    </a:moveTo>
                    <a:lnTo>
                      <a:pt x="0" y="19360"/>
                    </a:lnTo>
                    <a:cubicBezTo>
                      <a:pt x="5930" y="21515"/>
                      <a:pt x="11883" y="23051"/>
                      <a:pt x="17824" y="23754"/>
                    </a:cubicBezTo>
                    <a:lnTo>
                      <a:pt x="17824" y="4204"/>
                    </a:lnTo>
                    <a:cubicBezTo>
                      <a:pt x="11883" y="3537"/>
                      <a:pt x="5930" y="2084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6"/>
              <p:cNvSpPr/>
              <p:nvPr/>
            </p:nvSpPr>
            <p:spPr>
              <a:xfrm>
                <a:off x="5816200" y="-315075"/>
                <a:ext cx="445900" cy="4275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7100" extrusionOk="0">
                    <a:moveTo>
                      <a:pt x="17836" y="0"/>
                    </a:moveTo>
                    <a:cubicBezTo>
                      <a:pt x="14306" y="672"/>
                      <a:pt x="10772" y="987"/>
                      <a:pt x="7239" y="987"/>
                    </a:cubicBezTo>
                    <a:cubicBezTo>
                      <a:pt x="4825" y="987"/>
                      <a:pt x="2412" y="840"/>
                      <a:pt x="0" y="560"/>
                    </a:cubicBezTo>
                    <a:lnTo>
                      <a:pt x="0" y="16669"/>
                    </a:lnTo>
                    <a:cubicBezTo>
                      <a:pt x="2438" y="16952"/>
                      <a:pt x="4878" y="17099"/>
                      <a:pt x="7319" y="17099"/>
                    </a:cubicBezTo>
                    <a:cubicBezTo>
                      <a:pt x="10825" y="17099"/>
                      <a:pt x="14333" y="16796"/>
                      <a:pt x="17836" y="16157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6"/>
              <p:cNvSpPr/>
              <p:nvPr/>
            </p:nvSpPr>
            <p:spPr>
              <a:xfrm>
                <a:off x="5370600" y="-3450"/>
                <a:ext cx="445625" cy="42270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6908" extrusionOk="0">
                    <a:moveTo>
                      <a:pt x="0" y="1"/>
                    </a:moveTo>
                    <a:lnTo>
                      <a:pt x="0" y="13217"/>
                    </a:lnTo>
                    <a:cubicBezTo>
                      <a:pt x="5930" y="15026"/>
                      <a:pt x="11883" y="16312"/>
                      <a:pt x="17824" y="16908"/>
                    </a:cubicBezTo>
                    <a:lnTo>
                      <a:pt x="17824" y="4204"/>
                    </a:lnTo>
                    <a:cubicBezTo>
                      <a:pt x="11883" y="3537"/>
                      <a:pt x="5930" y="2084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6"/>
              <p:cNvSpPr/>
              <p:nvPr/>
            </p:nvSpPr>
            <p:spPr>
              <a:xfrm>
                <a:off x="5370600" y="580850"/>
                <a:ext cx="445625" cy="21642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8657" extrusionOk="0">
                    <a:moveTo>
                      <a:pt x="0" y="1"/>
                    </a:moveTo>
                    <a:lnTo>
                      <a:pt x="0" y="7073"/>
                    </a:lnTo>
                    <a:cubicBezTo>
                      <a:pt x="5930" y="7847"/>
                      <a:pt x="11883" y="8395"/>
                      <a:pt x="17824" y="8657"/>
                    </a:cubicBezTo>
                    <a:lnTo>
                      <a:pt x="17824" y="2823"/>
                    </a:lnTo>
                    <a:cubicBezTo>
                      <a:pt x="11883" y="2370"/>
                      <a:pt x="5930" y="1394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6"/>
              <p:cNvSpPr/>
              <p:nvPr/>
            </p:nvSpPr>
            <p:spPr>
              <a:xfrm>
                <a:off x="5816200" y="792200"/>
                <a:ext cx="445900" cy="658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632" extrusionOk="0">
                    <a:moveTo>
                      <a:pt x="17836" y="0"/>
                    </a:moveTo>
                    <a:cubicBezTo>
                      <a:pt x="14293" y="242"/>
                      <a:pt x="10746" y="356"/>
                      <a:pt x="7200" y="356"/>
                    </a:cubicBezTo>
                    <a:cubicBezTo>
                      <a:pt x="4799" y="356"/>
                      <a:pt x="2399" y="304"/>
                      <a:pt x="0" y="203"/>
                    </a:cubicBezTo>
                    <a:lnTo>
                      <a:pt x="0" y="2631"/>
                    </a:lnTo>
                    <a:lnTo>
                      <a:pt x="17836" y="2631"/>
                    </a:ln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6"/>
              <p:cNvSpPr/>
              <p:nvPr/>
            </p:nvSpPr>
            <p:spPr>
              <a:xfrm>
                <a:off x="6262075" y="-3600300"/>
                <a:ext cx="445625" cy="82600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3040" extrusionOk="0">
                    <a:moveTo>
                      <a:pt x="1" y="0"/>
                    </a:moveTo>
                    <a:lnTo>
                      <a:pt x="1" y="33040"/>
                    </a:lnTo>
                    <a:cubicBezTo>
                      <a:pt x="5930" y="32635"/>
                      <a:pt x="11883" y="31861"/>
                      <a:pt x="17824" y="30670"/>
                    </a:cubicBezTo>
                    <a:lnTo>
                      <a:pt x="17824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6"/>
              <p:cNvSpPr/>
              <p:nvPr/>
            </p:nvSpPr>
            <p:spPr>
              <a:xfrm>
                <a:off x="6707675" y="-2956775"/>
                <a:ext cx="445900" cy="8191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2767" extrusionOk="0">
                    <a:moveTo>
                      <a:pt x="17836" y="0"/>
                    </a:moveTo>
                    <a:cubicBezTo>
                      <a:pt x="11895" y="2120"/>
                      <a:pt x="5942" y="3751"/>
                      <a:pt x="0" y="4941"/>
                    </a:cubicBezTo>
                    <a:lnTo>
                      <a:pt x="0" y="32766"/>
                    </a:lnTo>
                    <a:cubicBezTo>
                      <a:pt x="5942" y="30635"/>
                      <a:pt x="11895" y="27742"/>
                      <a:pt x="17836" y="23979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6"/>
              <p:cNvSpPr/>
              <p:nvPr/>
            </p:nvSpPr>
            <p:spPr>
              <a:xfrm>
                <a:off x="6262075" y="-2137625"/>
                <a:ext cx="445625" cy="76232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0493" extrusionOk="0">
                    <a:moveTo>
                      <a:pt x="17824" y="0"/>
                    </a:moveTo>
                    <a:cubicBezTo>
                      <a:pt x="11883" y="2120"/>
                      <a:pt x="5930" y="3477"/>
                      <a:pt x="1" y="4203"/>
                    </a:cubicBezTo>
                    <a:lnTo>
                      <a:pt x="1" y="30492"/>
                    </a:lnTo>
                    <a:cubicBezTo>
                      <a:pt x="5930" y="29540"/>
                      <a:pt x="11883" y="27754"/>
                      <a:pt x="17824" y="24956"/>
                    </a:cubicBezTo>
                    <a:lnTo>
                      <a:pt x="17824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6"/>
              <p:cNvSpPr/>
              <p:nvPr/>
            </p:nvSpPr>
            <p:spPr>
              <a:xfrm>
                <a:off x="6707675" y="-1801875"/>
                <a:ext cx="445900" cy="8412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3648" extrusionOk="0">
                    <a:moveTo>
                      <a:pt x="17836" y="0"/>
                    </a:moveTo>
                    <a:cubicBezTo>
                      <a:pt x="11895" y="4942"/>
                      <a:pt x="5942" y="8728"/>
                      <a:pt x="0" y="11526"/>
                    </a:cubicBezTo>
                    <a:lnTo>
                      <a:pt x="0" y="33647"/>
                    </a:lnTo>
                    <a:cubicBezTo>
                      <a:pt x="5942" y="30457"/>
                      <a:pt x="11895" y="26123"/>
                      <a:pt x="17836" y="20467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6"/>
              <p:cNvSpPr/>
              <p:nvPr/>
            </p:nvSpPr>
            <p:spPr>
              <a:xfrm>
                <a:off x="6262075" y="-961300"/>
                <a:ext cx="445625" cy="6462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5850" extrusionOk="0">
                    <a:moveTo>
                      <a:pt x="17824" y="1"/>
                    </a:moveTo>
                    <a:cubicBezTo>
                      <a:pt x="11883" y="3203"/>
                      <a:pt x="5930" y="5239"/>
                      <a:pt x="1" y="6323"/>
                    </a:cubicBezTo>
                    <a:lnTo>
                      <a:pt x="1" y="25849"/>
                    </a:lnTo>
                    <a:cubicBezTo>
                      <a:pt x="5930" y="24742"/>
                      <a:pt x="11883" y="22599"/>
                      <a:pt x="17824" y="19277"/>
                    </a:cubicBezTo>
                    <a:lnTo>
                      <a:pt x="17824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6"/>
              <p:cNvSpPr/>
              <p:nvPr/>
            </p:nvSpPr>
            <p:spPr>
              <a:xfrm>
                <a:off x="6707675" y="-822600"/>
                <a:ext cx="445900" cy="7531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124" extrusionOk="0">
                    <a:moveTo>
                      <a:pt x="17836" y="1"/>
                    </a:moveTo>
                    <a:cubicBezTo>
                      <a:pt x="11895" y="5894"/>
                      <a:pt x="5942" y="10407"/>
                      <a:pt x="0" y="13729"/>
                    </a:cubicBezTo>
                    <a:lnTo>
                      <a:pt x="0" y="30124"/>
                    </a:lnTo>
                    <a:cubicBezTo>
                      <a:pt x="5942" y="26945"/>
                      <a:pt x="11895" y="22611"/>
                      <a:pt x="17836" y="16955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6"/>
              <p:cNvSpPr/>
              <p:nvPr/>
            </p:nvSpPr>
            <p:spPr>
              <a:xfrm>
                <a:off x="6262075" y="-68925"/>
                <a:ext cx="445625" cy="4768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9075" extrusionOk="0">
                    <a:moveTo>
                      <a:pt x="17824" y="0"/>
                    </a:moveTo>
                    <a:cubicBezTo>
                      <a:pt x="11883" y="3191"/>
                      <a:pt x="5930" y="5239"/>
                      <a:pt x="1" y="6323"/>
                    </a:cubicBezTo>
                    <a:lnTo>
                      <a:pt x="1" y="19074"/>
                    </a:lnTo>
                    <a:cubicBezTo>
                      <a:pt x="5930" y="18122"/>
                      <a:pt x="11883" y="16336"/>
                      <a:pt x="17824" y="13538"/>
                    </a:cubicBezTo>
                    <a:lnTo>
                      <a:pt x="17824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6"/>
              <p:cNvSpPr/>
              <p:nvPr/>
            </p:nvSpPr>
            <p:spPr>
              <a:xfrm>
                <a:off x="6707675" y="-18925"/>
                <a:ext cx="445900" cy="5557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2230" extrusionOk="0">
                    <a:moveTo>
                      <a:pt x="17836" y="1"/>
                    </a:moveTo>
                    <a:cubicBezTo>
                      <a:pt x="11895" y="4942"/>
                      <a:pt x="5942" y="8728"/>
                      <a:pt x="0" y="11526"/>
                    </a:cubicBezTo>
                    <a:lnTo>
                      <a:pt x="0" y="22230"/>
                    </a:lnTo>
                    <a:cubicBezTo>
                      <a:pt x="5942" y="20098"/>
                      <a:pt x="11895" y="17205"/>
                      <a:pt x="17836" y="13443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6"/>
              <p:cNvSpPr/>
              <p:nvPr/>
            </p:nvSpPr>
            <p:spPr>
              <a:xfrm>
                <a:off x="6262075" y="536800"/>
                <a:ext cx="445625" cy="25512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0205" extrusionOk="0">
                    <a:moveTo>
                      <a:pt x="17824" y="1"/>
                    </a:moveTo>
                    <a:cubicBezTo>
                      <a:pt x="11883" y="2120"/>
                      <a:pt x="5930" y="3477"/>
                      <a:pt x="1" y="4204"/>
                    </a:cubicBezTo>
                    <a:lnTo>
                      <a:pt x="1" y="10204"/>
                    </a:lnTo>
                    <a:cubicBezTo>
                      <a:pt x="5930" y="9799"/>
                      <a:pt x="11883" y="9026"/>
                      <a:pt x="17824" y="7835"/>
                    </a:cubicBezTo>
                    <a:lnTo>
                      <a:pt x="17824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" name="Google Shape;520;p6"/>
              <p:cNvSpPr/>
              <p:nvPr/>
            </p:nvSpPr>
            <p:spPr>
              <a:xfrm>
                <a:off x="7153550" y="-3600300"/>
                <a:ext cx="445625" cy="6432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5730" extrusionOk="0">
                    <a:moveTo>
                      <a:pt x="1" y="0"/>
                    </a:moveTo>
                    <a:lnTo>
                      <a:pt x="1" y="25729"/>
                    </a:lnTo>
                    <a:cubicBezTo>
                      <a:pt x="5930" y="23622"/>
                      <a:pt x="11883" y="21003"/>
                      <a:pt x="17825" y="17824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6"/>
              <p:cNvSpPr/>
              <p:nvPr/>
            </p:nvSpPr>
            <p:spPr>
              <a:xfrm>
                <a:off x="7153550" y="-2708525"/>
                <a:ext cx="445625" cy="9066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6267" extrusionOk="0">
                    <a:moveTo>
                      <a:pt x="17825" y="0"/>
                    </a:moveTo>
                    <a:cubicBezTo>
                      <a:pt x="11883" y="5644"/>
                      <a:pt x="5930" y="10287"/>
                      <a:pt x="1" y="14049"/>
                    </a:cubicBezTo>
                    <a:lnTo>
                      <a:pt x="1" y="36266"/>
                    </a:lnTo>
                    <a:cubicBezTo>
                      <a:pt x="5930" y="31325"/>
                      <a:pt x="11883" y="25229"/>
                      <a:pt x="17825" y="17836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6"/>
              <p:cNvSpPr/>
              <p:nvPr/>
            </p:nvSpPr>
            <p:spPr>
              <a:xfrm>
                <a:off x="7153550" y="-1817050"/>
                <a:ext cx="445625" cy="9944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9779" extrusionOk="0">
                    <a:moveTo>
                      <a:pt x="17825" y="0"/>
                    </a:moveTo>
                    <a:cubicBezTo>
                      <a:pt x="11883" y="8454"/>
                      <a:pt x="5930" y="15419"/>
                      <a:pt x="1" y="21074"/>
                    </a:cubicBezTo>
                    <a:lnTo>
                      <a:pt x="1" y="39779"/>
                    </a:lnTo>
                    <a:cubicBezTo>
                      <a:pt x="5930" y="33909"/>
                      <a:pt x="11883" y="26646"/>
                      <a:pt x="17825" y="17836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6"/>
              <p:cNvSpPr/>
              <p:nvPr/>
            </p:nvSpPr>
            <p:spPr>
              <a:xfrm>
                <a:off x="7153550" y="-925575"/>
                <a:ext cx="445625" cy="9066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6267" extrusionOk="0">
                    <a:moveTo>
                      <a:pt x="17825" y="0"/>
                    </a:moveTo>
                    <a:cubicBezTo>
                      <a:pt x="11883" y="8454"/>
                      <a:pt x="5930" y="15419"/>
                      <a:pt x="1" y="21074"/>
                    </a:cubicBezTo>
                    <a:lnTo>
                      <a:pt x="1" y="36267"/>
                    </a:lnTo>
                    <a:cubicBezTo>
                      <a:pt x="5930" y="31326"/>
                      <a:pt x="11883" y="25230"/>
                      <a:pt x="17825" y="17836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6"/>
              <p:cNvSpPr/>
              <p:nvPr/>
            </p:nvSpPr>
            <p:spPr>
              <a:xfrm>
                <a:off x="7153550" y="-33800"/>
                <a:ext cx="445625" cy="6435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5742" extrusionOk="0">
                    <a:moveTo>
                      <a:pt x="17825" y="0"/>
                    </a:moveTo>
                    <a:cubicBezTo>
                      <a:pt x="11883" y="5644"/>
                      <a:pt x="5930" y="10287"/>
                      <a:pt x="1" y="14062"/>
                    </a:cubicBezTo>
                    <a:lnTo>
                      <a:pt x="1" y="25742"/>
                    </a:lnTo>
                    <a:cubicBezTo>
                      <a:pt x="5930" y="23622"/>
                      <a:pt x="11883" y="21003"/>
                      <a:pt x="17825" y="17836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6"/>
              <p:cNvSpPr/>
              <p:nvPr/>
            </p:nvSpPr>
            <p:spPr>
              <a:xfrm>
                <a:off x="6707675" y="609725"/>
                <a:ext cx="445900" cy="2482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9931" extrusionOk="0">
                    <a:moveTo>
                      <a:pt x="17836" y="1"/>
                    </a:moveTo>
                    <a:cubicBezTo>
                      <a:pt x="11895" y="2108"/>
                      <a:pt x="5942" y="3751"/>
                      <a:pt x="0" y="4942"/>
                    </a:cubicBezTo>
                    <a:lnTo>
                      <a:pt x="0" y="9930"/>
                    </a:lnTo>
                    <a:lnTo>
                      <a:pt x="17836" y="9930"/>
                    </a:ln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26" name="Google Shape;526;p6"/>
          <p:cNvSpPr/>
          <p:nvPr/>
        </p:nvSpPr>
        <p:spPr>
          <a:xfrm>
            <a:off x="558800" y="520700"/>
            <a:ext cx="11102800" cy="58068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28" name="Google Shape;528;p6"/>
          <p:cNvGrpSpPr/>
          <p:nvPr/>
        </p:nvGrpSpPr>
        <p:grpSpPr>
          <a:xfrm rot="10800000" flipH="1">
            <a:off x="567432" y="5080251"/>
            <a:ext cx="1214603" cy="1226293"/>
            <a:chOff x="-721825" y="1546150"/>
            <a:chExt cx="680475" cy="687025"/>
          </a:xfrm>
        </p:grpSpPr>
        <p:sp>
          <p:nvSpPr>
            <p:cNvPr id="529" name="Google Shape;529;p6"/>
            <p:cNvSpPr/>
            <p:nvPr/>
          </p:nvSpPr>
          <p:spPr>
            <a:xfrm>
              <a:off x="-721525" y="1546150"/>
              <a:ext cx="670050" cy="676600"/>
            </a:xfrm>
            <a:custGeom>
              <a:avLst/>
              <a:gdLst/>
              <a:ahLst/>
              <a:cxnLst/>
              <a:rect l="l" t="t" r="r" b="b"/>
              <a:pathLst>
                <a:path w="26802" h="27064" extrusionOk="0">
                  <a:moveTo>
                    <a:pt x="0" y="1"/>
                  </a:moveTo>
                  <a:cubicBezTo>
                    <a:pt x="24" y="13"/>
                    <a:pt x="36" y="24897"/>
                    <a:pt x="0" y="27063"/>
                  </a:cubicBezTo>
                  <a:cubicBezTo>
                    <a:pt x="1393" y="26623"/>
                    <a:pt x="2596" y="25349"/>
                    <a:pt x="3477" y="24099"/>
                  </a:cubicBezTo>
                  <a:cubicBezTo>
                    <a:pt x="4691" y="22372"/>
                    <a:pt x="5977" y="20348"/>
                    <a:pt x="8061" y="19955"/>
                  </a:cubicBezTo>
                  <a:cubicBezTo>
                    <a:pt x="8311" y="19909"/>
                    <a:pt x="8563" y="19889"/>
                    <a:pt x="8816" y="19889"/>
                  </a:cubicBezTo>
                  <a:cubicBezTo>
                    <a:pt x="10208" y="19889"/>
                    <a:pt x="11625" y="20491"/>
                    <a:pt x="13010" y="20491"/>
                  </a:cubicBezTo>
                  <a:cubicBezTo>
                    <a:pt x="13355" y="20491"/>
                    <a:pt x="13698" y="20454"/>
                    <a:pt x="14038" y="20360"/>
                  </a:cubicBezTo>
                  <a:cubicBezTo>
                    <a:pt x="16062" y="19813"/>
                    <a:pt x="17062" y="17550"/>
                    <a:pt x="17443" y="15479"/>
                  </a:cubicBezTo>
                  <a:cubicBezTo>
                    <a:pt x="17836" y="13431"/>
                    <a:pt x="17943" y="11192"/>
                    <a:pt x="19217" y="9526"/>
                  </a:cubicBezTo>
                  <a:cubicBezTo>
                    <a:pt x="20062" y="8430"/>
                    <a:pt x="21336" y="7728"/>
                    <a:pt x="22551" y="7073"/>
                  </a:cubicBezTo>
                  <a:cubicBezTo>
                    <a:pt x="23777" y="6418"/>
                    <a:pt x="25039" y="5704"/>
                    <a:pt x="25873" y="4585"/>
                  </a:cubicBezTo>
                  <a:cubicBezTo>
                    <a:pt x="26801" y="3322"/>
                    <a:pt x="26789" y="1501"/>
                    <a:pt x="26349" y="36"/>
                  </a:cubicBezTo>
                  <a:cubicBezTo>
                    <a:pt x="22039" y="13"/>
                    <a:pt x="2036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6"/>
            <p:cNvSpPr/>
            <p:nvPr/>
          </p:nvSpPr>
          <p:spPr>
            <a:xfrm>
              <a:off x="-721825" y="1547050"/>
              <a:ext cx="680475" cy="686125"/>
            </a:xfrm>
            <a:custGeom>
              <a:avLst/>
              <a:gdLst/>
              <a:ahLst/>
              <a:cxnLst/>
              <a:rect l="l" t="t" r="r" b="b"/>
              <a:pathLst>
                <a:path w="27219" h="27445" extrusionOk="0">
                  <a:moveTo>
                    <a:pt x="25920" y="0"/>
                  </a:moveTo>
                  <a:cubicBezTo>
                    <a:pt x="26432" y="1524"/>
                    <a:pt x="26337" y="3191"/>
                    <a:pt x="25504" y="4310"/>
                  </a:cubicBezTo>
                  <a:cubicBezTo>
                    <a:pt x="24706" y="5382"/>
                    <a:pt x="23456" y="6073"/>
                    <a:pt x="22336" y="6680"/>
                  </a:cubicBezTo>
                  <a:cubicBezTo>
                    <a:pt x="21134" y="7335"/>
                    <a:pt x="19777" y="8073"/>
                    <a:pt x="18872" y="9251"/>
                  </a:cubicBezTo>
                  <a:cubicBezTo>
                    <a:pt x="17788" y="10668"/>
                    <a:pt x="17503" y="12442"/>
                    <a:pt x="17229" y="14145"/>
                  </a:cubicBezTo>
                  <a:cubicBezTo>
                    <a:pt x="17169" y="14562"/>
                    <a:pt x="17098" y="14966"/>
                    <a:pt x="17026" y="15371"/>
                  </a:cubicBezTo>
                  <a:cubicBezTo>
                    <a:pt x="16800" y="16538"/>
                    <a:pt x="16062" y="19324"/>
                    <a:pt x="13931" y="19908"/>
                  </a:cubicBezTo>
                  <a:cubicBezTo>
                    <a:pt x="13627" y="19989"/>
                    <a:pt x="13320" y="20023"/>
                    <a:pt x="13007" y="20023"/>
                  </a:cubicBezTo>
                  <a:cubicBezTo>
                    <a:pt x="12365" y="20023"/>
                    <a:pt x="11703" y="19881"/>
                    <a:pt x="11014" y="19729"/>
                  </a:cubicBezTo>
                  <a:cubicBezTo>
                    <a:pt x="10288" y="19580"/>
                    <a:pt x="9544" y="19419"/>
                    <a:pt x="8794" y="19419"/>
                  </a:cubicBezTo>
                  <a:cubicBezTo>
                    <a:pt x="8522" y="19419"/>
                    <a:pt x="8250" y="19440"/>
                    <a:pt x="7978" y="19491"/>
                  </a:cubicBezTo>
                  <a:cubicBezTo>
                    <a:pt x="5858" y="19884"/>
                    <a:pt x="4537" y="21789"/>
                    <a:pt x="3358" y="23456"/>
                  </a:cubicBezTo>
                  <a:lnTo>
                    <a:pt x="3120" y="23789"/>
                  </a:lnTo>
                  <a:cubicBezTo>
                    <a:pt x="2465" y="24718"/>
                    <a:pt x="1358" y="26051"/>
                    <a:pt x="12" y="26551"/>
                  </a:cubicBezTo>
                  <a:cubicBezTo>
                    <a:pt x="12" y="26789"/>
                    <a:pt x="0" y="27027"/>
                    <a:pt x="0" y="27278"/>
                  </a:cubicBezTo>
                  <a:lnTo>
                    <a:pt x="0" y="27444"/>
                  </a:lnTo>
                  <a:cubicBezTo>
                    <a:pt x="1310" y="27063"/>
                    <a:pt x="2620" y="25992"/>
                    <a:pt x="3822" y="24289"/>
                  </a:cubicBezTo>
                  <a:lnTo>
                    <a:pt x="4072" y="23932"/>
                  </a:lnTo>
                  <a:cubicBezTo>
                    <a:pt x="5203" y="22301"/>
                    <a:pt x="6370" y="20634"/>
                    <a:pt x="8144" y="20312"/>
                  </a:cubicBezTo>
                  <a:cubicBezTo>
                    <a:pt x="8373" y="20268"/>
                    <a:pt x="8604" y="20249"/>
                    <a:pt x="8837" y="20249"/>
                  </a:cubicBezTo>
                  <a:cubicBezTo>
                    <a:pt x="9481" y="20249"/>
                    <a:pt x="10145" y="20393"/>
                    <a:pt x="10835" y="20550"/>
                  </a:cubicBezTo>
                  <a:cubicBezTo>
                    <a:pt x="11549" y="20708"/>
                    <a:pt x="12279" y="20865"/>
                    <a:pt x="13015" y="20865"/>
                  </a:cubicBezTo>
                  <a:cubicBezTo>
                    <a:pt x="13394" y="20865"/>
                    <a:pt x="13776" y="20823"/>
                    <a:pt x="14157" y="20717"/>
                  </a:cubicBezTo>
                  <a:cubicBezTo>
                    <a:pt x="16657" y="20027"/>
                    <a:pt x="17550" y="17157"/>
                    <a:pt x="17860" y="15502"/>
                  </a:cubicBezTo>
                  <a:cubicBezTo>
                    <a:pt x="17931" y="15086"/>
                    <a:pt x="18003" y="14669"/>
                    <a:pt x="18062" y="14252"/>
                  </a:cubicBezTo>
                  <a:cubicBezTo>
                    <a:pt x="18324" y="12645"/>
                    <a:pt x="18586" y="10978"/>
                    <a:pt x="19539" y="9740"/>
                  </a:cubicBezTo>
                  <a:cubicBezTo>
                    <a:pt x="20348" y="8704"/>
                    <a:pt x="21563" y="8049"/>
                    <a:pt x="22741" y="7394"/>
                  </a:cubicBezTo>
                  <a:cubicBezTo>
                    <a:pt x="23872" y="6787"/>
                    <a:pt x="25289" y="6013"/>
                    <a:pt x="26194" y="4787"/>
                  </a:cubicBezTo>
                  <a:cubicBezTo>
                    <a:pt x="27147" y="3548"/>
                    <a:pt x="27218" y="1679"/>
                    <a:pt x="267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6"/>
            <p:cNvSpPr/>
            <p:nvPr/>
          </p:nvSpPr>
          <p:spPr>
            <a:xfrm>
              <a:off x="-721825" y="1546150"/>
              <a:ext cx="512000" cy="460800"/>
            </a:xfrm>
            <a:custGeom>
              <a:avLst/>
              <a:gdLst/>
              <a:ahLst/>
              <a:cxnLst/>
              <a:rect l="l" t="t" r="r" b="b"/>
              <a:pathLst>
                <a:path w="20480" h="18432" extrusionOk="0">
                  <a:moveTo>
                    <a:pt x="0" y="1"/>
                  </a:moveTo>
                  <a:cubicBezTo>
                    <a:pt x="12" y="13"/>
                    <a:pt x="0" y="16907"/>
                    <a:pt x="12" y="18408"/>
                  </a:cubicBezTo>
                  <a:cubicBezTo>
                    <a:pt x="160" y="18424"/>
                    <a:pt x="308" y="18432"/>
                    <a:pt x="456" y="18432"/>
                  </a:cubicBezTo>
                  <a:cubicBezTo>
                    <a:pt x="1080" y="18432"/>
                    <a:pt x="1695" y="18287"/>
                    <a:pt x="2263" y="17979"/>
                  </a:cubicBezTo>
                  <a:cubicBezTo>
                    <a:pt x="3679" y="17193"/>
                    <a:pt x="4465" y="15550"/>
                    <a:pt x="5942" y="14883"/>
                  </a:cubicBezTo>
                  <a:cubicBezTo>
                    <a:pt x="6537" y="14614"/>
                    <a:pt x="7179" y="14532"/>
                    <a:pt x="7839" y="14532"/>
                  </a:cubicBezTo>
                  <a:cubicBezTo>
                    <a:pt x="8879" y="14532"/>
                    <a:pt x="9965" y="14736"/>
                    <a:pt x="10988" y="14736"/>
                  </a:cubicBezTo>
                  <a:cubicBezTo>
                    <a:pt x="11787" y="14736"/>
                    <a:pt x="12547" y="14611"/>
                    <a:pt x="13216" y="14169"/>
                  </a:cubicBezTo>
                  <a:cubicBezTo>
                    <a:pt x="14621" y="13252"/>
                    <a:pt x="14931" y="11347"/>
                    <a:pt x="15014" y="9680"/>
                  </a:cubicBezTo>
                  <a:cubicBezTo>
                    <a:pt x="15121" y="7990"/>
                    <a:pt x="15217" y="6132"/>
                    <a:pt x="16419" y="4954"/>
                  </a:cubicBezTo>
                  <a:cubicBezTo>
                    <a:pt x="17372" y="4037"/>
                    <a:pt x="18824" y="3751"/>
                    <a:pt x="19717" y="2751"/>
                  </a:cubicBezTo>
                  <a:cubicBezTo>
                    <a:pt x="20312" y="2120"/>
                    <a:pt x="20479" y="882"/>
                    <a:pt x="20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6"/>
            <p:cNvSpPr/>
            <p:nvPr/>
          </p:nvSpPr>
          <p:spPr>
            <a:xfrm>
              <a:off x="-721225" y="1546150"/>
              <a:ext cx="523600" cy="470625"/>
            </a:xfrm>
            <a:custGeom>
              <a:avLst/>
              <a:gdLst/>
              <a:ahLst/>
              <a:cxnLst/>
              <a:rect l="l" t="t" r="r" b="b"/>
              <a:pathLst>
                <a:path w="20944" h="18825" extrusionOk="0">
                  <a:moveTo>
                    <a:pt x="19931" y="1"/>
                  </a:moveTo>
                  <a:cubicBezTo>
                    <a:pt x="20098" y="775"/>
                    <a:pt x="19872" y="1882"/>
                    <a:pt x="19348" y="2453"/>
                  </a:cubicBezTo>
                  <a:cubicBezTo>
                    <a:pt x="18931" y="2918"/>
                    <a:pt x="18372" y="3215"/>
                    <a:pt x="17764" y="3525"/>
                  </a:cubicBezTo>
                  <a:cubicBezTo>
                    <a:pt x="17181" y="3823"/>
                    <a:pt x="16574" y="4156"/>
                    <a:pt x="16062" y="4632"/>
                  </a:cubicBezTo>
                  <a:cubicBezTo>
                    <a:pt x="14752" y="5906"/>
                    <a:pt x="14645" y="7847"/>
                    <a:pt x="14550" y="9561"/>
                  </a:cubicBezTo>
                  <a:lnTo>
                    <a:pt x="14550" y="9621"/>
                  </a:lnTo>
                  <a:cubicBezTo>
                    <a:pt x="14454" y="11121"/>
                    <a:pt x="14192" y="12955"/>
                    <a:pt x="12918" y="13788"/>
                  </a:cubicBezTo>
                  <a:cubicBezTo>
                    <a:pt x="12345" y="14163"/>
                    <a:pt x="11675" y="14273"/>
                    <a:pt x="10950" y="14273"/>
                  </a:cubicBezTo>
                  <a:cubicBezTo>
                    <a:pt x="10456" y="14273"/>
                    <a:pt x="9937" y="14222"/>
                    <a:pt x="9406" y="14169"/>
                  </a:cubicBezTo>
                  <a:cubicBezTo>
                    <a:pt x="8860" y="14117"/>
                    <a:pt x="8310" y="14063"/>
                    <a:pt x="7764" y="14063"/>
                  </a:cubicBezTo>
                  <a:cubicBezTo>
                    <a:pt x="7061" y="14063"/>
                    <a:pt x="6367" y="14153"/>
                    <a:pt x="5703" y="14455"/>
                  </a:cubicBezTo>
                  <a:cubicBezTo>
                    <a:pt x="4858" y="14836"/>
                    <a:pt x="4227" y="15514"/>
                    <a:pt x="3620" y="16145"/>
                  </a:cubicBezTo>
                  <a:cubicBezTo>
                    <a:pt x="3096" y="16705"/>
                    <a:pt x="2608" y="17217"/>
                    <a:pt x="2000" y="17562"/>
                  </a:cubicBezTo>
                  <a:cubicBezTo>
                    <a:pt x="1481" y="17851"/>
                    <a:pt x="947" y="17976"/>
                    <a:pt x="396" y="17976"/>
                  </a:cubicBezTo>
                  <a:cubicBezTo>
                    <a:pt x="265" y="17976"/>
                    <a:pt x="133" y="17969"/>
                    <a:pt x="0" y="17955"/>
                  </a:cubicBezTo>
                  <a:lnTo>
                    <a:pt x="0" y="18801"/>
                  </a:lnTo>
                  <a:cubicBezTo>
                    <a:pt x="155" y="18812"/>
                    <a:pt x="274" y="18824"/>
                    <a:pt x="441" y="18824"/>
                  </a:cubicBezTo>
                  <a:cubicBezTo>
                    <a:pt x="1119" y="18824"/>
                    <a:pt x="1786" y="18681"/>
                    <a:pt x="2417" y="18324"/>
                  </a:cubicBezTo>
                  <a:cubicBezTo>
                    <a:pt x="3132" y="17919"/>
                    <a:pt x="3691" y="17324"/>
                    <a:pt x="4227" y="16741"/>
                  </a:cubicBezTo>
                  <a:cubicBezTo>
                    <a:pt x="4810" y="16134"/>
                    <a:pt x="5346" y="15550"/>
                    <a:pt x="6049" y="15241"/>
                  </a:cubicBezTo>
                  <a:cubicBezTo>
                    <a:pt x="6575" y="15007"/>
                    <a:pt x="7147" y="14932"/>
                    <a:pt x="7751" y="14932"/>
                  </a:cubicBezTo>
                  <a:cubicBezTo>
                    <a:pt x="8255" y="14932"/>
                    <a:pt x="8782" y="14984"/>
                    <a:pt x="9323" y="15038"/>
                  </a:cubicBezTo>
                  <a:cubicBezTo>
                    <a:pt x="9850" y="15088"/>
                    <a:pt x="10386" y="15139"/>
                    <a:pt x="10915" y="15139"/>
                  </a:cubicBezTo>
                  <a:cubicBezTo>
                    <a:pt x="11782" y="15139"/>
                    <a:pt x="12628" y="15001"/>
                    <a:pt x="13383" y="14491"/>
                  </a:cubicBezTo>
                  <a:cubicBezTo>
                    <a:pt x="14966" y="13455"/>
                    <a:pt x="15276" y="11371"/>
                    <a:pt x="15383" y="9657"/>
                  </a:cubicBezTo>
                  <a:lnTo>
                    <a:pt x="15383" y="9597"/>
                  </a:lnTo>
                  <a:cubicBezTo>
                    <a:pt x="15466" y="7966"/>
                    <a:pt x="15574" y="6263"/>
                    <a:pt x="16645" y="5227"/>
                  </a:cubicBezTo>
                  <a:cubicBezTo>
                    <a:pt x="17050" y="4823"/>
                    <a:pt x="17586" y="4549"/>
                    <a:pt x="18133" y="4251"/>
                  </a:cubicBezTo>
                  <a:cubicBezTo>
                    <a:pt x="18776" y="3918"/>
                    <a:pt x="19443" y="3572"/>
                    <a:pt x="19967" y="3001"/>
                  </a:cubicBezTo>
                  <a:cubicBezTo>
                    <a:pt x="20634" y="2310"/>
                    <a:pt x="20943" y="989"/>
                    <a:pt x="20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6"/>
            <p:cNvSpPr/>
            <p:nvPr/>
          </p:nvSpPr>
          <p:spPr>
            <a:xfrm>
              <a:off x="-721825" y="1546150"/>
              <a:ext cx="448300" cy="367925"/>
            </a:xfrm>
            <a:custGeom>
              <a:avLst/>
              <a:gdLst/>
              <a:ahLst/>
              <a:cxnLst/>
              <a:rect l="l" t="t" r="r" b="b"/>
              <a:pathLst>
                <a:path w="17932" h="14717" extrusionOk="0">
                  <a:moveTo>
                    <a:pt x="0" y="1"/>
                  </a:moveTo>
                  <a:cubicBezTo>
                    <a:pt x="0" y="1"/>
                    <a:pt x="24" y="14360"/>
                    <a:pt x="24" y="14717"/>
                  </a:cubicBezTo>
                  <a:cubicBezTo>
                    <a:pt x="250" y="14669"/>
                    <a:pt x="441" y="14621"/>
                    <a:pt x="655" y="14526"/>
                  </a:cubicBezTo>
                  <a:cubicBezTo>
                    <a:pt x="2501" y="13705"/>
                    <a:pt x="3263" y="11192"/>
                    <a:pt x="5191" y="10621"/>
                  </a:cubicBezTo>
                  <a:cubicBezTo>
                    <a:pt x="5469" y="10542"/>
                    <a:pt x="5750" y="10508"/>
                    <a:pt x="6033" y="10508"/>
                  </a:cubicBezTo>
                  <a:cubicBezTo>
                    <a:pt x="6938" y="10508"/>
                    <a:pt x="7862" y="10852"/>
                    <a:pt x="8751" y="11133"/>
                  </a:cubicBezTo>
                  <a:cubicBezTo>
                    <a:pt x="9332" y="11313"/>
                    <a:pt x="9973" y="11453"/>
                    <a:pt x="10584" y="11453"/>
                  </a:cubicBezTo>
                  <a:cubicBezTo>
                    <a:pt x="11190" y="11453"/>
                    <a:pt x="11766" y="11315"/>
                    <a:pt x="12228" y="10942"/>
                  </a:cubicBezTo>
                  <a:cubicBezTo>
                    <a:pt x="12919" y="10383"/>
                    <a:pt x="13181" y="9454"/>
                    <a:pt x="13240" y="8573"/>
                  </a:cubicBezTo>
                  <a:cubicBezTo>
                    <a:pt x="13300" y="7692"/>
                    <a:pt x="13181" y="6799"/>
                    <a:pt x="13323" y="5918"/>
                  </a:cubicBezTo>
                  <a:cubicBezTo>
                    <a:pt x="13502" y="4608"/>
                    <a:pt x="14276" y="3418"/>
                    <a:pt x="15324" y="2632"/>
                  </a:cubicBezTo>
                  <a:cubicBezTo>
                    <a:pt x="16193" y="1977"/>
                    <a:pt x="17634" y="1489"/>
                    <a:pt x="17907" y="286"/>
                  </a:cubicBezTo>
                  <a:cubicBezTo>
                    <a:pt x="17919" y="191"/>
                    <a:pt x="17931" y="108"/>
                    <a:pt x="17931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6"/>
            <p:cNvSpPr/>
            <p:nvPr/>
          </p:nvSpPr>
          <p:spPr>
            <a:xfrm>
              <a:off x="-721525" y="1546150"/>
              <a:ext cx="458400" cy="382225"/>
            </a:xfrm>
            <a:custGeom>
              <a:avLst/>
              <a:gdLst/>
              <a:ahLst/>
              <a:cxnLst/>
              <a:rect l="l" t="t" r="r" b="b"/>
              <a:pathLst>
                <a:path w="18336" h="15289" extrusionOk="0">
                  <a:moveTo>
                    <a:pt x="17491" y="1"/>
                  </a:moveTo>
                  <a:cubicBezTo>
                    <a:pt x="17491" y="60"/>
                    <a:pt x="17479" y="274"/>
                    <a:pt x="17455" y="334"/>
                  </a:cubicBezTo>
                  <a:cubicBezTo>
                    <a:pt x="17312" y="1025"/>
                    <a:pt x="16562" y="1477"/>
                    <a:pt x="15847" y="1894"/>
                  </a:cubicBezTo>
                  <a:cubicBezTo>
                    <a:pt x="15550" y="2072"/>
                    <a:pt x="15288" y="2239"/>
                    <a:pt x="15038" y="2418"/>
                  </a:cubicBezTo>
                  <a:cubicBezTo>
                    <a:pt x="13847" y="3311"/>
                    <a:pt x="13050" y="4620"/>
                    <a:pt x="12859" y="5989"/>
                  </a:cubicBezTo>
                  <a:cubicBezTo>
                    <a:pt x="12788" y="6525"/>
                    <a:pt x="12788" y="7073"/>
                    <a:pt x="12799" y="7597"/>
                  </a:cubicBezTo>
                  <a:cubicBezTo>
                    <a:pt x="12799" y="7966"/>
                    <a:pt x="12811" y="8311"/>
                    <a:pt x="12788" y="8668"/>
                  </a:cubicBezTo>
                  <a:cubicBezTo>
                    <a:pt x="12740" y="9335"/>
                    <a:pt x="12561" y="10228"/>
                    <a:pt x="11942" y="10728"/>
                  </a:cubicBezTo>
                  <a:cubicBezTo>
                    <a:pt x="11587" y="11012"/>
                    <a:pt x="11126" y="11156"/>
                    <a:pt x="10551" y="11156"/>
                  </a:cubicBezTo>
                  <a:cubicBezTo>
                    <a:pt x="10066" y="11156"/>
                    <a:pt x="9500" y="11054"/>
                    <a:pt x="8847" y="10847"/>
                  </a:cubicBezTo>
                  <a:lnTo>
                    <a:pt x="8466" y="10728"/>
                  </a:lnTo>
                  <a:cubicBezTo>
                    <a:pt x="7709" y="10479"/>
                    <a:pt x="6867" y="10211"/>
                    <a:pt x="6022" y="10211"/>
                  </a:cubicBezTo>
                  <a:cubicBezTo>
                    <a:pt x="5696" y="10211"/>
                    <a:pt x="5370" y="10251"/>
                    <a:pt x="5049" y="10347"/>
                  </a:cubicBezTo>
                  <a:cubicBezTo>
                    <a:pt x="3906" y="10681"/>
                    <a:pt x="3144" y="11597"/>
                    <a:pt x="2429" y="12466"/>
                  </a:cubicBezTo>
                  <a:cubicBezTo>
                    <a:pt x="1822" y="13217"/>
                    <a:pt x="1239" y="13919"/>
                    <a:pt x="465" y="14252"/>
                  </a:cubicBezTo>
                  <a:cubicBezTo>
                    <a:pt x="310" y="14336"/>
                    <a:pt x="167" y="14371"/>
                    <a:pt x="0" y="14407"/>
                  </a:cubicBezTo>
                  <a:lnTo>
                    <a:pt x="0" y="15288"/>
                  </a:lnTo>
                  <a:cubicBezTo>
                    <a:pt x="286" y="15241"/>
                    <a:pt x="536" y="15169"/>
                    <a:pt x="810" y="15050"/>
                  </a:cubicBezTo>
                  <a:cubicBezTo>
                    <a:pt x="1774" y="14610"/>
                    <a:pt x="2441" y="13812"/>
                    <a:pt x="3096" y="13026"/>
                  </a:cubicBezTo>
                  <a:cubicBezTo>
                    <a:pt x="3775" y="12205"/>
                    <a:pt x="4406" y="11431"/>
                    <a:pt x="5299" y="11181"/>
                  </a:cubicBezTo>
                  <a:cubicBezTo>
                    <a:pt x="5538" y="11109"/>
                    <a:pt x="5784" y="11079"/>
                    <a:pt x="6035" y="11079"/>
                  </a:cubicBezTo>
                  <a:cubicBezTo>
                    <a:pt x="6746" y="11079"/>
                    <a:pt x="7494" y="11321"/>
                    <a:pt x="8216" y="11550"/>
                  </a:cubicBezTo>
                  <a:lnTo>
                    <a:pt x="8608" y="11669"/>
                  </a:lnTo>
                  <a:cubicBezTo>
                    <a:pt x="9344" y="11897"/>
                    <a:pt x="9996" y="12011"/>
                    <a:pt x="10570" y="12011"/>
                  </a:cubicBezTo>
                  <a:cubicBezTo>
                    <a:pt x="11344" y="12011"/>
                    <a:pt x="11978" y="11805"/>
                    <a:pt x="12490" y="11395"/>
                  </a:cubicBezTo>
                  <a:cubicBezTo>
                    <a:pt x="13180" y="10847"/>
                    <a:pt x="13573" y="9930"/>
                    <a:pt x="13657" y="8740"/>
                  </a:cubicBezTo>
                  <a:cubicBezTo>
                    <a:pt x="13681" y="8347"/>
                    <a:pt x="13669" y="7966"/>
                    <a:pt x="13669" y="7585"/>
                  </a:cubicBezTo>
                  <a:cubicBezTo>
                    <a:pt x="13669" y="7085"/>
                    <a:pt x="13657" y="6597"/>
                    <a:pt x="13728" y="6120"/>
                  </a:cubicBezTo>
                  <a:cubicBezTo>
                    <a:pt x="13895" y="4966"/>
                    <a:pt x="14562" y="3870"/>
                    <a:pt x="15574" y="3108"/>
                  </a:cubicBezTo>
                  <a:cubicBezTo>
                    <a:pt x="15776" y="2941"/>
                    <a:pt x="16038" y="2799"/>
                    <a:pt x="16300" y="2632"/>
                  </a:cubicBezTo>
                  <a:cubicBezTo>
                    <a:pt x="17133" y="2144"/>
                    <a:pt x="18074" y="1572"/>
                    <a:pt x="18300" y="525"/>
                  </a:cubicBezTo>
                  <a:cubicBezTo>
                    <a:pt x="18324" y="405"/>
                    <a:pt x="18336" y="132"/>
                    <a:pt x="18336" y="24"/>
                  </a:cubicBezTo>
                  <a:cubicBezTo>
                    <a:pt x="18050" y="13"/>
                    <a:pt x="17776" y="13"/>
                    <a:pt x="17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6"/>
            <p:cNvSpPr/>
            <p:nvPr/>
          </p:nvSpPr>
          <p:spPr>
            <a:xfrm>
              <a:off x="-388750" y="169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6"/>
            <p:cNvSpPr/>
            <p:nvPr/>
          </p:nvSpPr>
          <p:spPr>
            <a:xfrm>
              <a:off x="-721825" y="1546150"/>
              <a:ext cx="310175" cy="259875"/>
            </a:xfrm>
            <a:custGeom>
              <a:avLst/>
              <a:gdLst/>
              <a:ahLst/>
              <a:cxnLst/>
              <a:rect l="l" t="t" r="r" b="b"/>
              <a:pathLst>
                <a:path w="12407" h="10395" extrusionOk="0">
                  <a:moveTo>
                    <a:pt x="12311" y="1"/>
                  </a:moveTo>
                  <a:lnTo>
                    <a:pt x="0" y="13"/>
                  </a:lnTo>
                  <a:cubicBezTo>
                    <a:pt x="12" y="36"/>
                    <a:pt x="0" y="10395"/>
                    <a:pt x="0" y="10395"/>
                  </a:cubicBezTo>
                  <a:cubicBezTo>
                    <a:pt x="1084" y="10002"/>
                    <a:pt x="1715" y="8692"/>
                    <a:pt x="2858" y="8335"/>
                  </a:cubicBezTo>
                  <a:cubicBezTo>
                    <a:pt x="3069" y="8268"/>
                    <a:pt x="3285" y="8240"/>
                    <a:pt x="3505" y="8240"/>
                  </a:cubicBezTo>
                  <a:cubicBezTo>
                    <a:pt x="4567" y="8240"/>
                    <a:pt x="5705" y="8893"/>
                    <a:pt x="6721" y="8893"/>
                  </a:cubicBezTo>
                  <a:cubicBezTo>
                    <a:pt x="7056" y="8893"/>
                    <a:pt x="7378" y="8822"/>
                    <a:pt x="7680" y="8633"/>
                  </a:cubicBezTo>
                  <a:cubicBezTo>
                    <a:pt x="8656" y="8014"/>
                    <a:pt x="8632" y="6597"/>
                    <a:pt x="8501" y="5430"/>
                  </a:cubicBezTo>
                  <a:cubicBezTo>
                    <a:pt x="8359" y="4275"/>
                    <a:pt x="8382" y="2846"/>
                    <a:pt x="9406" y="2275"/>
                  </a:cubicBezTo>
                  <a:cubicBezTo>
                    <a:pt x="10025" y="1941"/>
                    <a:pt x="10835" y="2072"/>
                    <a:pt x="11478" y="1727"/>
                  </a:cubicBezTo>
                  <a:cubicBezTo>
                    <a:pt x="12026" y="1441"/>
                    <a:pt x="12407" y="703"/>
                    <a:pt x="12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-721525" y="1546150"/>
              <a:ext cx="318225" cy="272675"/>
            </a:xfrm>
            <a:custGeom>
              <a:avLst/>
              <a:gdLst/>
              <a:ahLst/>
              <a:cxnLst/>
              <a:rect l="l" t="t" r="r" b="b"/>
              <a:pathLst>
                <a:path w="12729" h="10907" extrusionOk="0">
                  <a:moveTo>
                    <a:pt x="11883" y="1"/>
                  </a:moveTo>
                  <a:cubicBezTo>
                    <a:pt x="11942" y="453"/>
                    <a:pt x="11680" y="1144"/>
                    <a:pt x="11287" y="1358"/>
                  </a:cubicBezTo>
                  <a:cubicBezTo>
                    <a:pt x="11025" y="1489"/>
                    <a:pt x="10728" y="1537"/>
                    <a:pt x="10406" y="1584"/>
                  </a:cubicBezTo>
                  <a:cubicBezTo>
                    <a:pt x="10002" y="1644"/>
                    <a:pt x="9597" y="1703"/>
                    <a:pt x="9216" y="1906"/>
                  </a:cubicBezTo>
                  <a:cubicBezTo>
                    <a:pt x="7775" y="2715"/>
                    <a:pt x="8013" y="4799"/>
                    <a:pt x="8085" y="5477"/>
                  </a:cubicBezTo>
                  <a:cubicBezTo>
                    <a:pt x="8204" y="6525"/>
                    <a:pt x="8227" y="7787"/>
                    <a:pt x="7454" y="8275"/>
                  </a:cubicBezTo>
                  <a:cubicBezTo>
                    <a:pt x="7234" y="8417"/>
                    <a:pt x="6988" y="8473"/>
                    <a:pt x="6720" y="8473"/>
                  </a:cubicBezTo>
                  <a:cubicBezTo>
                    <a:pt x="6290" y="8473"/>
                    <a:pt x="5803" y="8330"/>
                    <a:pt x="5275" y="8168"/>
                  </a:cubicBezTo>
                  <a:cubicBezTo>
                    <a:pt x="4692" y="7994"/>
                    <a:pt x="4092" y="7819"/>
                    <a:pt x="3495" y="7819"/>
                  </a:cubicBezTo>
                  <a:cubicBezTo>
                    <a:pt x="3238" y="7819"/>
                    <a:pt x="2981" y="7851"/>
                    <a:pt x="2727" y="7930"/>
                  </a:cubicBezTo>
                  <a:cubicBezTo>
                    <a:pt x="2048" y="8144"/>
                    <a:pt x="1572" y="8645"/>
                    <a:pt x="1096" y="9121"/>
                  </a:cubicBezTo>
                  <a:cubicBezTo>
                    <a:pt x="750" y="9478"/>
                    <a:pt x="381" y="9811"/>
                    <a:pt x="0" y="9990"/>
                  </a:cubicBezTo>
                  <a:lnTo>
                    <a:pt x="0" y="10907"/>
                  </a:lnTo>
                  <a:cubicBezTo>
                    <a:pt x="703" y="10716"/>
                    <a:pt x="1227" y="10192"/>
                    <a:pt x="1703" y="9716"/>
                  </a:cubicBezTo>
                  <a:cubicBezTo>
                    <a:pt x="2120" y="9299"/>
                    <a:pt x="2501" y="8906"/>
                    <a:pt x="2977" y="8752"/>
                  </a:cubicBezTo>
                  <a:cubicBezTo>
                    <a:pt x="3146" y="8699"/>
                    <a:pt x="3323" y="8676"/>
                    <a:pt x="3506" y="8676"/>
                  </a:cubicBezTo>
                  <a:cubicBezTo>
                    <a:pt x="3978" y="8676"/>
                    <a:pt x="4489" y="8827"/>
                    <a:pt x="5013" y="8990"/>
                  </a:cubicBezTo>
                  <a:cubicBezTo>
                    <a:pt x="5558" y="9151"/>
                    <a:pt x="6140" y="9324"/>
                    <a:pt x="6713" y="9324"/>
                  </a:cubicBezTo>
                  <a:cubicBezTo>
                    <a:pt x="7116" y="9324"/>
                    <a:pt x="7515" y="9238"/>
                    <a:pt x="7894" y="9002"/>
                  </a:cubicBezTo>
                  <a:cubicBezTo>
                    <a:pt x="9073" y="8264"/>
                    <a:pt x="9049" y="6680"/>
                    <a:pt x="8906" y="5406"/>
                  </a:cubicBezTo>
                  <a:cubicBezTo>
                    <a:pt x="8739" y="3918"/>
                    <a:pt x="8966" y="3025"/>
                    <a:pt x="9585" y="2668"/>
                  </a:cubicBezTo>
                  <a:cubicBezTo>
                    <a:pt x="9835" y="2537"/>
                    <a:pt x="10156" y="2489"/>
                    <a:pt x="10502" y="2429"/>
                  </a:cubicBezTo>
                  <a:cubicBezTo>
                    <a:pt x="10883" y="2370"/>
                    <a:pt x="11264" y="2310"/>
                    <a:pt x="11645" y="2120"/>
                  </a:cubicBezTo>
                  <a:cubicBezTo>
                    <a:pt x="12359" y="1763"/>
                    <a:pt x="12728" y="775"/>
                    <a:pt x="12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8" name="Google Shape;538;p6"/>
          <p:cNvGrpSpPr/>
          <p:nvPr/>
        </p:nvGrpSpPr>
        <p:grpSpPr>
          <a:xfrm flipH="1">
            <a:off x="10706526" y="540099"/>
            <a:ext cx="935663" cy="840035"/>
            <a:chOff x="-721825" y="1546150"/>
            <a:chExt cx="524200" cy="470625"/>
          </a:xfrm>
        </p:grpSpPr>
        <p:sp>
          <p:nvSpPr>
            <p:cNvPr id="539" name="Google Shape;539;p6"/>
            <p:cNvSpPr/>
            <p:nvPr/>
          </p:nvSpPr>
          <p:spPr>
            <a:xfrm>
              <a:off x="-721825" y="1546150"/>
              <a:ext cx="512000" cy="460800"/>
            </a:xfrm>
            <a:custGeom>
              <a:avLst/>
              <a:gdLst/>
              <a:ahLst/>
              <a:cxnLst/>
              <a:rect l="l" t="t" r="r" b="b"/>
              <a:pathLst>
                <a:path w="20480" h="18432" extrusionOk="0">
                  <a:moveTo>
                    <a:pt x="0" y="1"/>
                  </a:moveTo>
                  <a:cubicBezTo>
                    <a:pt x="12" y="13"/>
                    <a:pt x="0" y="16907"/>
                    <a:pt x="12" y="18408"/>
                  </a:cubicBezTo>
                  <a:cubicBezTo>
                    <a:pt x="160" y="18424"/>
                    <a:pt x="308" y="18432"/>
                    <a:pt x="456" y="18432"/>
                  </a:cubicBezTo>
                  <a:cubicBezTo>
                    <a:pt x="1080" y="18432"/>
                    <a:pt x="1695" y="18287"/>
                    <a:pt x="2263" y="17979"/>
                  </a:cubicBezTo>
                  <a:cubicBezTo>
                    <a:pt x="3679" y="17193"/>
                    <a:pt x="4465" y="15550"/>
                    <a:pt x="5942" y="14883"/>
                  </a:cubicBezTo>
                  <a:cubicBezTo>
                    <a:pt x="6537" y="14614"/>
                    <a:pt x="7179" y="14532"/>
                    <a:pt x="7839" y="14532"/>
                  </a:cubicBezTo>
                  <a:cubicBezTo>
                    <a:pt x="8879" y="14532"/>
                    <a:pt x="9965" y="14736"/>
                    <a:pt x="10988" y="14736"/>
                  </a:cubicBezTo>
                  <a:cubicBezTo>
                    <a:pt x="11787" y="14736"/>
                    <a:pt x="12547" y="14611"/>
                    <a:pt x="13216" y="14169"/>
                  </a:cubicBezTo>
                  <a:cubicBezTo>
                    <a:pt x="14621" y="13252"/>
                    <a:pt x="14931" y="11347"/>
                    <a:pt x="15014" y="9680"/>
                  </a:cubicBezTo>
                  <a:cubicBezTo>
                    <a:pt x="15121" y="7990"/>
                    <a:pt x="15217" y="6132"/>
                    <a:pt x="16419" y="4954"/>
                  </a:cubicBezTo>
                  <a:cubicBezTo>
                    <a:pt x="17372" y="4037"/>
                    <a:pt x="18824" y="3751"/>
                    <a:pt x="19717" y="2751"/>
                  </a:cubicBezTo>
                  <a:cubicBezTo>
                    <a:pt x="20312" y="2120"/>
                    <a:pt x="20479" y="882"/>
                    <a:pt x="203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6"/>
            <p:cNvSpPr/>
            <p:nvPr/>
          </p:nvSpPr>
          <p:spPr>
            <a:xfrm>
              <a:off x="-721225" y="1546150"/>
              <a:ext cx="523600" cy="470625"/>
            </a:xfrm>
            <a:custGeom>
              <a:avLst/>
              <a:gdLst/>
              <a:ahLst/>
              <a:cxnLst/>
              <a:rect l="l" t="t" r="r" b="b"/>
              <a:pathLst>
                <a:path w="20944" h="18825" extrusionOk="0">
                  <a:moveTo>
                    <a:pt x="19931" y="1"/>
                  </a:moveTo>
                  <a:cubicBezTo>
                    <a:pt x="20098" y="775"/>
                    <a:pt x="19872" y="1882"/>
                    <a:pt x="19348" y="2453"/>
                  </a:cubicBezTo>
                  <a:cubicBezTo>
                    <a:pt x="18931" y="2918"/>
                    <a:pt x="18372" y="3215"/>
                    <a:pt x="17764" y="3525"/>
                  </a:cubicBezTo>
                  <a:cubicBezTo>
                    <a:pt x="17181" y="3823"/>
                    <a:pt x="16574" y="4156"/>
                    <a:pt x="16062" y="4632"/>
                  </a:cubicBezTo>
                  <a:cubicBezTo>
                    <a:pt x="14752" y="5906"/>
                    <a:pt x="14645" y="7847"/>
                    <a:pt x="14550" y="9561"/>
                  </a:cubicBezTo>
                  <a:lnTo>
                    <a:pt x="14550" y="9621"/>
                  </a:lnTo>
                  <a:cubicBezTo>
                    <a:pt x="14454" y="11121"/>
                    <a:pt x="14192" y="12955"/>
                    <a:pt x="12918" y="13788"/>
                  </a:cubicBezTo>
                  <a:cubicBezTo>
                    <a:pt x="12345" y="14163"/>
                    <a:pt x="11675" y="14273"/>
                    <a:pt x="10950" y="14273"/>
                  </a:cubicBezTo>
                  <a:cubicBezTo>
                    <a:pt x="10456" y="14273"/>
                    <a:pt x="9937" y="14222"/>
                    <a:pt x="9406" y="14169"/>
                  </a:cubicBezTo>
                  <a:cubicBezTo>
                    <a:pt x="8860" y="14117"/>
                    <a:pt x="8310" y="14063"/>
                    <a:pt x="7764" y="14063"/>
                  </a:cubicBezTo>
                  <a:cubicBezTo>
                    <a:pt x="7061" y="14063"/>
                    <a:pt x="6367" y="14153"/>
                    <a:pt x="5703" y="14455"/>
                  </a:cubicBezTo>
                  <a:cubicBezTo>
                    <a:pt x="4858" y="14836"/>
                    <a:pt x="4227" y="15514"/>
                    <a:pt x="3620" y="16145"/>
                  </a:cubicBezTo>
                  <a:cubicBezTo>
                    <a:pt x="3096" y="16705"/>
                    <a:pt x="2608" y="17217"/>
                    <a:pt x="2000" y="17562"/>
                  </a:cubicBezTo>
                  <a:cubicBezTo>
                    <a:pt x="1481" y="17851"/>
                    <a:pt x="947" y="17976"/>
                    <a:pt x="396" y="17976"/>
                  </a:cubicBezTo>
                  <a:cubicBezTo>
                    <a:pt x="265" y="17976"/>
                    <a:pt x="133" y="17969"/>
                    <a:pt x="0" y="17955"/>
                  </a:cubicBezTo>
                  <a:lnTo>
                    <a:pt x="0" y="18801"/>
                  </a:lnTo>
                  <a:cubicBezTo>
                    <a:pt x="155" y="18812"/>
                    <a:pt x="274" y="18824"/>
                    <a:pt x="441" y="18824"/>
                  </a:cubicBezTo>
                  <a:cubicBezTo>
                    <a:pt x="1119" y="18824"/>
                    <a:pt x="1786" y="18681"/>
                    <a:pt x="2417" y="18324"/>
                  </a:cubicBezTo>
                  <a:cubicBezTo>
                    <a:pt x="3132" y="17919"/>
                    <a:pt x="3691" y="17324"/>
                    <a:pt x="4227" y="16741"/>
                  </a:cubicBezTo>
                  <a:cubicBezTo>
                    <a:pt x="4810" y="16134"/>
                    <a:pt x="5346" y="15550"/>
                    <a:pt x="6049" y="15241"/>
                  </a:cubicBezTo>
                  <a:cubicBezTo>
                    <a:pt x="6575" y="15007"/>
                    <a:pt x="7147" y="14932"/>
                    <a:pt x="7751" y="14932"/>
                  </a:cubicBezTo>
                  <a:cubicBezTo>
                    <a:pt x="8255" y="14932"/>
                    <a:pt x="8782" y="14984"/>
                    <a:pt x="9323" y="15038"/>
                  </a:cubicBezTo>
                  <a:cubicBezTo>
                    <a:pt x="9850" y="15088"/>
                    <a:pt x="10386" y="15139"/>
                    <a:pt x="10915" y="15139"/>
                  </a:cubicBezTo>
                  <a:cubicBezTo>
                    <a:pt x="11782" y="15139"/>
                    <a:pt x="12628" y="15001"/>
                    <a:pt x="13383" y="14491"/>
                  </a:cubicBezTo>
                  <a:cubicBezTo>
                    <a:pt x="14966" y="13455"/>
                    <a:pt x="15276" y="11371"/>
                    <a:pt x="15383" y="9657"/>
                  </a:cubicBezTo>
                  <a:lnTo>
                    <a:pt x="15383" y="9597"/>
                  </a:lnTo>
                  <a:cubicBezTo>
                    <a:pt x="15466" y="7966"/>
                    <a:pt x="15574" y="6263"/>
                    <a:pt x="16645" y="5227"/>
                  </a:cubicBezTo>
                  <a:cubicBezTo>
                    <a:pt x="17050" y="4823"/>
                    <a:pt x="17586" y="4549"/>
                    <a:pt x="18133" y="4251"/>
                  </a:cubicBezTo>
                  <a:cubicBezTo>
                    <a:pt x="18776" y="3918"/>
                    <a:pt x="19443" y="3572"/>
                    <a:pt x="19967" y="3001"/>
                  </a:cubicBezTo>
                  <a:cubicBezTo>
                    <a:pt x="20634" y="2310"/>
                    <a:pt x="20943" y="989"/>
                    <a:pt x="20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6"/>
            <p:cNvSpPr/>
            <p:nvPr/>
          </p:nvSpPr>
          <p:spPr>
            <a:xfrm>
              <a:off x="-721825" y="1546150"/>
              <a:ext cx="448300" cy="367925"/>
            </a:xfrm>
            <a:custGeom>
              <a:avLst/>
              <a:gdLst/>
              <a:ahLst/>
              <a:cxnLst/>
              <a:rect l="l" t="t" r="r" b="b"/>
              <a:pathLst>
                <a:path w="17932" h="14717" extrusionOk="0">
                  <a:moveTo>
                    <a:pt x="0" y="1"/>
                  </a:moveTo>
                  <a:cubicBezTo>
                    <a:pt x="0" y="1"/>
                    <a:pt x="24" y="14360"/>
                    <a:pt x="24" y="14717"/>
                  </a:cubicBezTo>
                  <a:cubicBezTo>
                    <a:pt x="250" y="14669"/>
                    <a:pt x="441" y="14621"/>
                    <a:pt x="655" y="14526"/>
                  </a:cubicBezTo>
                  <a:cubicBezTo>
                    <a:pt x="2501" y="13705"/>
                    <a:pt x="3263" y="11192"/>
                    <a:pt x="5191" y="10621"/>
                  </a:cubicBezTo>
                  <a:cubicBezTo>
                    <a:pt x="5469" y="10542"/>
                    <a:pt x="5750" y="10508"/>
                    <a:pt x="6033" y="10508"/>
                  </a:cubicBezTo>
                  <a:cubicBezTo>
                    <a:pt x="6938" y="10508"/>
                    <a:pt x="7862" y="10852"/>
                    <a:pt x="8751" y="11133"/>
                  </a:cubicBezTo>
                  <a:cubicBezTo>
                    <a:pt x="9332" y="11313"/>
                    <a:pt x="9973" y="11453"/>
                    <a:pt x="10584" y="11453"/>
                  </a:cubicBezTo>
                  <a:cubicBezTo>
                    <a:pt x="11190" y="11453"/>
                    <a:pt x="11766" y="11315"/>
                    <a:pt x="12228" y="10942"/>
                  </a:cubicBezTo>
                  <a:cubicBezTo>
                    <a:pt x="12919" y="10383"/>
                    <a:pt x="13181" y="9454"/>
                    <a:pt x="13240" y="8573"/>
                  </a:cubicBezTo>
                  <a:cubicBezTo>
                    <a:pt x="13300" y="7692"/>
                    <a:pt x="13181" y="6799"/>
                    <a:pt x="13323" y="5918"/>
                  </a:cubicBezTo>
                  <a:cubicBezTo>
                    <a:pt x="13502" y="4608"/>
                    <a:pt x="14276" y="3418"/>
                    <a:pt x="15324" y="2632"/>
                  </a:cubicBezTo>
                  <a:cubicBezTo>
                    <a:pt x="16193" y="1977"/>
                    <a:pt x="17634" y="1489"/>
                    <a:pt x="17907" y="286"/>
                  </a:cubicBezTo>
                  <a:cubicBezTo>
                    <a:pt x="17919" y="191"/>
                    <a:pt x="17931" y="108"/>
                    <a:pt x="17931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6"/>
            <p:cNvSpPr/>
            <p:nvPr/>
          </p:nvSpPr>
          <p:spPr>
            <a:xfrm>
              <a:off x="-721525" y="1546150"/>
              <a:ext cx="458400" cy="382225"/>
            </a:xfrm>
            <a:custGeom>
              <a:avLst/>
              <a:gdLst/>
              <a:ahLst/>
              <a:cxnLst/>
              <a:rect l="l" t="t" r="r" b="b"/>
              <a:pathLst>
                <a:path w="18336" h="15289" extrusionOk="0">
                  <a:moveTo>
                    <a:pt x="17491" y="1"/>
                  </a:moveTo>
                  <a:cubicBezTo>
                    <a:pt x="17491" y="60"/>
                    <a:pt x="17479" y="274"/>
                    <a:pt x="17455" y="334"/>
                  </a:cubicBezTo>
                  <a:cubicBezTo>
                    <a:pt x="17312" y="1025"/>
                    <a:pt x="16562" y="1477"/>
                    <a:pt x="15847" y="1894"/>
                  </a:cubicBezTo>
                  <a:cubicBezTo>
                    <a:pt x="15550" y="2072"/>
                    <a:pt x="15288" y="2239"/>
                    <a:pt x="15038" y="2418"/>
                  </a:cubicBezTo>
                  <a:cubicBezTo>
                    <a:pt x="13847" y="3311"/>
                    <a:pt x="13050" y="4620"/>
                    <a:pt x="12859" y="5989"/>
                  </a:cubicBezTo>
                  <a:cubicBezTo>
                    <a:pt x="12788" y="6525"/>
                    <a:pt x="12788" y="7073"/>
                    <a:pt x="12799" y="7597"/>
                  </a:cubicBezTo>
                  <a:cubicBezTo>
                    <a:pt x="12799" y="7966"/>
                    <a:pt x="12811" y="8311"/>
                    <a:pt x="12788" y="8668"/>
                  </a:cubicBezTo>
                  <a:cubicBezTo>
                    <a:pt x="12740" y="9335"/>
                    <a:pt x="12561" y="10228"/>
                    <a:pt x="11942" y="10728"/>
                  </a:cubicBezTo>
                  <a:cubicBezTo>
                    <a:pt x="11587" y="11012"/>
                    <a:pt x="11126" y="11156"/>
                    <a:pt x="10551" y="11156"/>
                  </a:cubicBezTo>
                  <a:cubicBezTo>
                    <a:pt x="10066" y="11156"/>
                    <a:pt x="9500" y="11054"/>
                    <a:pt x="8847" y="10847"/>
                  </a:cubicBezTo>
                  <a:lnTo>
                    <a:pt x="8466" y="10728"/>
                  </a:lnTo>
                  <a:cubicBezTo>
                    <a:pt x="7709" y="10479"/>
                    <a:pt x="6867" y="10211"/>
                    <a:pt x="6022" y="10211"/>
                  </a:cubicBezTo>
                  <a:cubicBezTo>
                    <a:pt x="5696" y="10211"/>
                    <a:pt x="5370" y="10251"/>
                    <a:pt x="5049" y="10347"/>
                  </a:cubicBezTo>
                  <a:cubicBezTo>
                    <a:pt x="3906" y="10681"/>
                    <a:pt x="3144" y="11597"/>
                    <a:pt x="2429" y="12466"/>
                  </a:cubicBezTo>
                  <a:cubicBezTo>
                    <a:pt x="1822" y="13217"/>
                    <a:pt x="1239" y="13919"/>
                    <a:pt x="465" y="14252"/>
                  </a:cubicBezTo>
                  <a:cubicBezTo>
                    <a:pt x="310" y="14336"/>
                    <a:pt x="167" y="14371"/>
                    <a:pt x="0" y="14407"/>
                  </a:cubicBezTo>
                  <a:lnTo>
                    <a:pt x="0" y="15288"/>
                  </a:lnTo>
                  <a:cubicBezTo>
                    <a:pt x="286" y="15241"/>
                    <a:pt x="536" y="15169"/>
                    <a:pt x="810" y="15050"/>
                  </a:cubicBezTo>
                  <a:cubicBezTo>
                    <a:pt x="1774" y="14610"/>
                    <a:pt x="2441" y="13812"/>
                    <a:pt x="3096" y="13026"/>
                  </a:cubicBezTo>
                  <a:cubicBezTo>
                    <a:pt x="3775" y="12205"/>
                    <a:pt x="4406" y="11431"/>
                    <a:pt x="5299" y="11181"/>
                  </a:cubicBezTo>
                  <a:cubicBezTo>
                    <a:pt x="5538" y="11109"/>
                    <a:pt x="5784" y="11079"/>
                    <a:pt x="6035" y="11079"/>
                  </a:cubicBezTo>
                  <a:cubicBezTo>
                    <a:pt x="6746" y="11079"/>
                    <a:pt x="7494" y="11321"/>
                    <a:pt x="8216" y="11550"/>
                  </a:cubicBezTo>
                  <a:lnTo>
                    <a:pt x="8608" y="11669"/>
                  </a:lnTo>
                  <a:cubicBezTo>
                    <a:pt x="9344" y="11897"/>
                    <a:pt x="9996" y="12011"/>
                    <a:pt x="10570" y="12011"/>
                  </a:cubicBezTo>
                  <a:cubicBezTo>
                    <a:pt x="11344" y="12011"/>
                    <a:pt x="11978" y="11805"/>
                    <a:pt x="12490" y="11395"/>
                  </a:cubicBezTo>
                  <a:cubicBezTo>
                    <a:pt x="13180" y="10847"/>
                    <a:pt x="13573" y="9930"/>
                    <a:pt x="13657" y="8740"/>
                  </a:cubicBezTo>
                  <a:cubicBezTo>
                    <a:pt x="13681" y="8347"/>
                    <a:pt x="13669" y="7966"/>
                    <a:pt x="13669" y="7585"/>
                  </a:cubicBezTo>
                  <a:cubicBezTo>
                    <a:pt x="13669" y="7085"/>
                    <a:pt x="13657" y="6597"/>
                    <a:pt x="13728" y="6120"/>
                  </a:cubicBezTo>
                  <a:cubicBezTo>
                    <a:pt x="13895" y="4966"/>
                    <a:pt x="14562" y="3870"/>
                    <a:pt x="15574" y="3108"/>
                  </a:cubicBezTo>
                  <a:cubicBezTo>
                    <a:pt x="15776" y="2941"/>
                    <a:pt x="16038" y="2799"/>
                    <a:pt x="16300" y="2632"/>
                  </a:cubicBezTo>
                  <a:cubicBezTo>
                    <a:pt x="17133" y="2144"/>
                    <a:pt x="18074" y="1572"/>
                    <a:pt x="18300" y="525"/>
                  </a:cubicBezTo>
                  <a:cubicBezTo>
                    <a:pt x="18324" y="405"/>
                    <a:pt x="18336" y="132"/>
                    <a:pt x="18336" y="24"/>
                  </a:cubicBezTo>
                  <a:cubicBezTo>
                    <a:pt x="18050" y="13"/>
                    <a:pt x="17776" y="13"/>
                    <a:pt x="17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6"/>
            <p:cNvSpPr/>
            <p:nvPr/>
          </p:nvSpPr>
          <p:spPr>
            <a:xfrm>
              <a:off x="-388750" y="169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6"/>
            <p:cNvSpPr/>
            <p:nvPr/>
          </p:nvSpPr>
          <p:spPr>
            <a:xfrm>
              <a:off x="-721825" y="1546150"/>
              <a:ext cx="310175" cy="259875"/>
            </a:xfrm>
            <a:custGeom>
              <a:avLst/>
              <a:gdLst/>
              <a:ahLst/>
              <a:cxnLst/>
              <a:rect l="l" t="t" r="r" b="b"/>
              <a:pathLst>
                <a:path w="12407" h="10395" extrusionOk="0">
                  <a:moveTo>
                    <a:pt x="12311" y="1"/>
                  </a:moveTo>
                  <a:lnTo>
                    <a:pt x="0" y="13"/>
                  </a:lnTo>
                  <a:cubicBezTo>
                    <a:pt x="12" y="36"/>
                    <a:pt x="0" y="10395"/>
                    <a:pt x="0" y="10395"/>
                  </a:cubicBezTo>
                  <a:cubicBezTo>
                    <a:pt x="1084" y="10002"/>
                    <a:pt x="1715" y="8692"/>
                    <a:pt x="2858" y="8335"/>
                  </a:cubicBezTo>
                  <a:cubicBezTo>
                    <a:pt x="3069" y="8268"/>
                    <a:pt x="3285" y="8240"/>
                    <a:pt x="3505" y="8240"/>
                  </a:cubicBezTo>
                  <a:cubicBezTo>
                    <a:pt x="4567" y="8240"/>
                    <a:pt x="5705" y="8893"/>
                    <a:pt x="6721" y="8893"/>
                  </a:cubicBezTo>
                  <a:cubicBezTo>
                    <a:pt x="7056" y="8893"/>
                    <a:pt x="7378" y="8822"/>
                    <a:pt x="7680" y="8633"/>
                  </a:cubicBezTo>
                  <a:cubicBezTo>
                    <a:pt x="8656" y="8014"/>
                    <a:pt x="8632" y="6597"/>
                    <a:pt x="8501" y="5430"/>
                  </a:cubicBezTo>
                  <a:cubicBezTo>
                    <a:pt x="8359" y="4275"/>
                    <a:pt x="8382" y="2846"/>
                    <a:pt x="9406" y="2275"/>
                  </a:cubicBezTo>
                  <a:cubicBezTo>
                    <a:pt x="10025" y="1941"/>
                    <a:pt x="10835" y="2072"/>
                    <a:pt x="11478" y="1727"/>
                  </a:cubicBezTo>
                  <a:cubicBezTo>
                    <a:pt x="12026" y="1441"/>
                    <a:pt x="12407" y="703"/>
                    <a:pt x="12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6"/>
            <p:cNvSpPr/>
            <p:nvPr/>
          </p:nvSpPr>
          <p:spPr>
            <a:xfrm>
              <a:off x="-721525" y="1546150"/>
              <a:ext cx="318225" cy="272675"/>
            </a:xfrm>
            <a:custGeom>
              <a:avLst/>
              <a:gdLst/>
              <a:ahLst/>
              <a:cxnLst/>
              <a:rect l="l" t="t" r="r" b="b"/>
              <a:pathLst>
                <a:path w="12729" h="10907" extrusionOk="0">
                  <a:moveTo>
                    <a:pt x="11883" y="1"/>
                  </a:moveTo>
                  <a:cubicBezTo>
                    <a:pt x="11942" y="453"/>
                    <a:pt x="11680" y="1144"/>
                    <a:pt x="11287" y="1358"/>
                  </a:cubicBezTo>
                  <a:cubicBezTo>
                    <a:pt x="11025" y="1489"/>
                    <a:pt x="10728" y="1537"/>
                    <a:pt x="10406" y="1584"/>
                  </a:cubicBezTo>
                  <a:cubicBezTo>
                    <a:pt x="10002" y="1644"/>
                    <a:pt x="9597" y="1703"/>
                    <a:pt x="9216" y="1906"/>
                  </a:cubicBezTo>
                  <a:cubicBezTo>
                    <a:pt x="7775" y="2715"/>
                    <a:pt x="8013" y="4799"/>
                    <a:pt x="8085" y="5477"/>
                  </a:cubicBezTo>
                  <a:cubicBezTo>
                    <a:pt x="8204" y="6525"/>
                    <a:pt x="8227" y="7787"/>
                    <a:pt x="7454" y="8275"/>
                  </a:cubicBezTo>
                  <a:cubicBezTo>
                    <a:pt x="7234" y="8417"/>
                    <a:pt x="6988" y="8473"/>
                    <a:pt x="6720" y="8473"/>
                  </a:cubicBezTo>
                  <a:cubicBezTo>
                    <a:pt x="6290" y="8473"/>
                    <a:pt x="5803" y="8330"/>
                    <a:pt x="5275" y="8168"/>
                  </a:cubicBezTo>
                  <a:cubicBezTo>
                    <a:pt x="4692" y="7994"/>
                    <a:pt x="4092" y="7819"/>
                    <a:pt x="3495" y="7819"/>
                  </a:cubicBezTo>
                  <a:cubicBezTo>
                    <a:pt x="3238" y="7819"/>
                    <a:pt x="2981" y="7851"/>
                    <a:pt x="2727" y="7930"/>
                  </a:cubicBezTo>
                  <a:cubicBezTo>
                    <a:pt x="2048" y="8144"/>
                    <a:pt x="1572" y="8645"/>
                    <a:pt x="1096" y="9121"/>
                  </a:cubicBezTo>
                  <a:cubicBezTo>
                    <a:pt x="750" y="9478"/>
                    <a:pt x="381" y="9811"/>
                    <a:pt x="0" y="9990"/>
                  </a:cubicBezTo>
                  <a:lnTo>
                    <a:pt x="0" y="10907"/>
                  </a:lnTo>
                  <a:cubicBezTo>
                    <a:pt x="703" y="10716"/>
                    <a:pt x="1227" y="10192"/>
                    <a:pt x="1703" y="9716"/>
                  </a:cubicBezTo>
                  <a:cubicBezTo>
                    <a:pt x="2120" y="9299"/>
                    <a:pt x="2501" y="8906"/>
                    <a:pt x="2977" y="8752"/>
                  </a:cubicBezTo>
                  <a:cubicBezTo>
                    <a:pt x="3146" y="8699"/>
                    <a:pt x="3323" y="8676"/>
                    <a:pt x="3506" y="8676"/>
                  </a:cubicBezTo>
                  <a:cubicBezTo>
                    <a:pt x="3978" y="8676"/>
                    <a:pt x="4489" y="8827"/>
                    <a:pt x="5013" y="8990"/>
                  </a:cubicBezTo>
                  <a:cubicBezTo>
                    <a:pt x="5558" y="9151"/>
                    <a:pt x="6140" y="9324"/>
                    <a:pt x="6713" y="9324"/>
                  </a:cubicBezTo>
                  <a:cubicBezTo>
                    <a:pt x="7116" y="9324"/>
                    <a:pt x="7515" y="9238"/>
                    <a:pt x="7894" y="9002"/>
                  </a:cubicBezTo>
                  <a:cubicBezTo>
                    <a:pt x="9073" y="8264"/>
                    <a:pt x="9049" y="6680"/>
                    <a:pt x="8906" y="5406"/>
                  </a:cubicBezTo>
                  <a:cubicBezTo>
                    <a:pt x="8739" y="3918"/>
                    <a:pt x="8966" y="3025"/>
                    <a:pt x="9585" y="2668"/>
                  </a:cubicBezTo>
                  <a:cubicBezTo>
                    <a:pt x="9835" y="2537"/>
                    <a:pt x="10156" y="2489"/>
                    <a:pt x="10502" y="2429"/>
                  </a:cubicBezTo>
                  <a:cubicBezTo>
                    <a:pt x="10883" y="2370"/>
                    <a:pt x="11264" y="2310"/>
                    <a:pt x="11645" y="2120"/>
                  </a:cubicBezTo>
                  <a:cubicBezTo>
                    <a:pt x="12359" y="1763"/>
                    <a:pt x="12728" y="775"/>
                    <a:pt x="12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548771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7"/>
          <p:cNvGrpSpPr/>
          <p:nvPr/>
        </p:nvGrpSpPr>
        <p:grpSpPr>
          <a:xfrm>
            <a:off x="-109090" y="-243573"/>
            <a:ext cx="12438599" cy="7317556"/>
            <a:chOff x="-81818" y="-182680"/>
            <a:chExt cx="9328949" cy="5488167"/>
          </a:xfrm>
        </p:grpSpPr>
        <p:grpSp>
          <p:nvGrpSpPr>
            <p:cNvPr id="548" name="Google Shape;548;p7"/>
            <p:cNvGrpSpPr/>
            <p:nvPr/>
          </p:nvGrpSpPr>
          <p:grpSpPr>
            <a:xfrm>
              <a:off x="-81818" y="-182680"/>
              <a:ext cx="9328949" cy="5488167"/>
              <a:chOff x="20825" y="-3600300"/>
              <a:chExt cx="7578350" cy="4458300"/>
            </a:xfrm>
          </p:grpSpPr>
          <p:sp>
            <p:nvSpPr>
              <p:cNvPr id="549" name="Google Shape;549;p7"/>
              <p:cNvSpPr/>
              <p:nvPr/>
            </p:nvSpPr>
            <p:spPr>
              <a:xfrm>
                <a:off x="5816200" y="407925"/>
                <a:ext cx="445900" cy="2503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0014" extrusionOk="0">
                    <a:moveTo>
                      <a:pt x="17836" y="0"/>
                    </a:moveTo>
                    <a:cubicBezTo>
                      <a:pt x="14312" y="565"/>
                      <a:pt x="10784" y="833"/>
                      <a:pt x="7257" y="833"/>
                    </a:cubicBezTo>
                    <a:cubicBezTo>
                      <a:pt x="4837" y="833"/>
                      <a:pt x="2418" y="707"/>
                      <a:pt x="0" y="465"/>
                    </a:cubicBezTo>
                    <a:lnTo>
                      <a:pt x="0" y="9740"/>
                    </a:lnTo>
                    <a:cubicBezTo>
                      <a:pt x="2419" y="9919"/>
                      <a:pt x="4840" y="10013"/>
                      <a:pt x="7261" y="10013"/>
                    </a:cubicBezTo>
                    <a:cubicBezTo>
                      <a:pt x="10786" y="10013"/>
                      <a:pt x="14313" y="9813"/>
                      <a:pt x="17836" y="9382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0" name="Google Shape;550;p7"/>
              <p:cNvGrpSpPr/>
              <p:nvPr/>
            </p:nvGrpSpPr>
            <p:grpSpPr>
              <a:xfrm>
                <a:off x="20825" y="-3600300"/>
                <a:ext cx="7578350" cy="4458300"/>
                <a:chOff x="20825" y="-3600300"/>
                <a:chExt cx="7578350" cy="4458300"/>
              </a:xfrm>
            </p:grpSpPr>
            <p:sp>
              <p:nvSpPr>
                <p:cNvPr id="551" name="Google Shape;551;p7"/>
                <p:cNvSpPr/>
                <p:nvPr/>
              </p:nvSpPr>
              <p:spPr>
                <a:xfrm>
                  <a:off x="20825" y="-3600300"/>
                  <a:ext cx="445900" cy="44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7824" extrusionOk="0">
                      <a:moveTo>
                        <a:pt x="0" y="0"/>
                      </a:moveTo>
                      <a:lnTo>
                        <a:pt x="0" y="17824"/>
                      </a:lnTo>
                      <a:cubicBezTo>
                        <a:pt x="5942" y="14657"/>
                        <a:pt x="11895" y="12037"/>
                        <a:pt x="17836" y="9930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2" name="Google Shape;552;p7"/>
                <p:cNvSpPr/>
                <p:nvPr/>
              </p:nvSpPr>
              <p:spPr>
                <a:xfrm>
                  <a:off x="466425" y="-3475300"/>
                  <a:ext cx="445900" cy="4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6622" extrusionOk="0">
                      <a:moveTo>
                        <a:pt x="17836" y="1"/>
                      </a:moveTo>
                      <a:cubicBezTo>
                        <a:pt x="11894" y="1203"/>
                        <a:pt x="5941" y="2822"/>
                        <a:pt x="0" y="4942"/>
                      </a:cubicBezTo>
                      <a:lnTo>
                        <a:pt x="0" y="16622"/>
                      </a:lnTo>
                      <a:cubicBezTo>
                        <a:pt x="5941" y="12859"/>
                        <a:pt x="11894" y="9966"/>
                        <a:pt x="17836" y="784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3" name="Google Shape;553;p7"/>
                <p:cNvSpPr/>
                <p:nvPr/>
              </p:nvSpPr>
              <p:spPr>
                <a:xfrm>
                  <a:off x="20825" y="-3059775"/>
                  <a:ext cx="445900" cy="7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1886" extrusionOk="0">
                      <a:moveTo>
                        <a:pt x="17836" y="1"/>
                      </a:moveTo>
                      <a:cubicBezTo>
                        <a:pt x="11895" y="3775"/>
                        <a:pt x="5942" y="8407"/>
                        <a:pt x="0" y="14050"/>
                      </a:cubicBezTo>
                      <a:lnTo>
                        <a:pt x="0" y="31886"/>
                      </a:lnTo>
                      <a:cubicBezTo>
                        <a:pt x="5942" y="24480"/>
                        <a:pt x="11895" y="18384"/>
                        <a:pt x="17836" y="13443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4" name="Google Shape;554;p7"/>
                <p:cNvSpPr/>
                <p:nvPr/>
              </p:nvSpPr>
              <p:spPr>
                <a:xfrm>
                  <a:off x="466425" y="-3011850"/>
                  <a:ext cx="445900" cy="66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6719" extrusionOk="0">
                      <a:moveTo>
                        <a:pt x="17836" y="1"/>
                      </a:moveTo>
                      <a:cubicBezTo>
                        <a:pt x="11894" y="2787"/>
                        <a:pt x="5941" y="6585"/>
                        <a:pt x="0" y="11526"/>
                      </a:cubicBezTo>
                      <a:lnTo>
                        <a:pt x="0" y="26718"/>
                      </a:lnTo>
                      <a:cubicBezTo>
                        <a:pt x="5941" y="21063"/>
                        <a:pt x="11894" y="16729"/>
                        <a:pt x="17836" y="13550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5" name="Google Shape;555;p7"/>
                <p:cNvSpPr/>
                <p:nvPr/>
              </p:nvSpPr>
              <p:spPr>
                <a:xfrm>
                  <a:off x="20825" y="-2343900"/>
                  <a:ext cx="445900" cy="9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8910" extrusionOk="0">
                      <a:moveTo>
                        <a:pt x="17836" y="0"/>
                      </a:moveTo>
                      <a:cubicBezTo>
                        <a:pt x="11895" y="5656"/>
                        <a:pt x="5942" y="12621"/>
                        <a:pt x="0" y="21074"/>
                      </a:cubicBezTo>
                      <a:lnTo>
                        <a:pt x="0" y="38910"/>
                      </a:lnTo>
                      <a:cubicBezTo>
                        <a:pt x="5942" y="30099"/>
                        <a:pt x="11895" y="22836"/>
                        <a:pt x="17836" y="16955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" name="Google Shape;556;p7"/>
                <p:cNvSpPr/>
                <p:nvPr/>
              </p:nvSpPr>
              <p:spPr>
                <a:xfrm>
                  <a:off x="466425" y="-2263250"/>
                  <a:ext cx="445900" cy="8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2434" extrusionOk="0">
                      <a:moveTo>
                        <a:pt x="17836" y="1"/>
                      </a:moveTo>
                      <a:cubicBezTo>
                        <a:pt x="11894" y="3323"/>
                        <a:pt x="5941" y="7847"/>
                        <a:pt x="0" y="13729"/>
                      </a:cubicBezTo>
                      <a:lnTo>
                        <a:pt x="0" y="32433"/>
                      </a:lnTo>
                      <a:cubicBezTo>
                        <a:pt x="5941" y="26778"/>
                        <a:pt x="11894" y="22444"/>
                        <a:pt x="17836" y="1926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" name="Google Shape;557;p7"/>
                <p:cNvSpPr/>
                <p:nvPr/>
              </p:nvSpPr>
              <p:spPr>
                <a:xfrm>
                  <a:off x="20825" y="-1452425"/>
                  <a:ext cx="445900" cy="9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8910" extrusionOk="0">
                      <a:moveTo>
                        <a:pt x="17836" y="0"/>
                      </a:moveTo>
                      <a:cubicBezTo>
                        <a:pt x="11895" y="5656"/>
                        <a:pt x="5942" y="12621"/>
                        <a:pt x="0" y="21074"/>
                      </a:cubicBezTo>
                      <a:lnTo>
                        <a:pt x="0" y="38910"/>
                      </a:lnTo>
                      <a:cubicBezTo>
                        <a:pt x="5942" y="31504"/>
                        <a:pt x="11895" y="25408"/>
                        <a:pt x="17836" y="2046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8" name="Google Shape;558;p7"/>
                <p:cNvSpPr/>
                <p:nvPr/>
              </p:nvSpPr>
              <p:spPr>
                <a:xfrm>
                  <a:off x="466425" y="-1228300"/>
                  <a:ext cx="445900" cy="8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3732" extrusionOk="0">
                      <a:moveTo>
                        <a:pt x="17836" y="1"/>
                      </a:moveTo>
                      <a:cubicBezTo>
                        <a:pt x="11894" y="2775"/>
                        <a:pt x="5941" y="6573"/>
                        <a:pt x="0" y="11514"/>
                      </a:cubicBezTo>
                      <a:lnTo>
                        <a:pt x="0" y="33731"/>
                      </a:lnTo>
                      <a:cubicBezTo>
                        <a:pt x="5941" y="29969"/>
                        <a:pt x="11894" y="27087"/>
                        <a:pt x="17836" y="24956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9" name="Google Shape;559;p7"/>
                <p:cNvSpPr/>
                <p:nvPr/>
              </p:nvSpPr>
              <p:spPr>
                <a:xfrm>
                  <a:off x="20825" y="-385025"/>
                  <a:ext cx="445900" cy="79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1885" extrusionOk="0">
                      <a:moveTo>
                        <a:pt x="17836" y="0"/>
                      </a:moveTo>
                      <a:cubicBezTo>
                        <a:pt x="11895" y="3774"/>
                        <a:pt x="5942" y="8418"/>
                        <a:pt x="0" y="14049"/>
                      </a:cubicBezTo>
                      <a:lnTo>
                        <a:pt x="0" y="31885"/>
                      </a:lnTo>
                      <a:cubicBezTo>
                        <a:pt x="5942" y="28718"/>
                        <a:pt x="11895" y="26098"/>
                        <a:pt x="17836" y="2397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0" name="Google Shape;560;p7"/>
                <p:cNvSpPr/>
                <p:nvPr/>
              </p:nvSpPr>
              <p:spPr>
                <a:xfrm>
                  <a:off x="466425" y="90925"/>
                  <a:ext cx="445900" cy="7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683" extrusionOk="0">
                      <a:moveTo>
                        <a:pt x="17836" y="0"/>
                      </a:moveTo>
                      <a:cubicBezTo>
                        <a:pt x="11894" y="1203"/>
                        <a:pt x="5941" y="2834"/>
                        <a:pt x="0" y="4941"/>
                      </a:cubicBezTo>
                      <a:lnTo>
                        <a:pt x="0" y="30682"/>
                      </a:lnTo>
                      <a:lnTo>
                        <a:pt x="17836" y="30682"/>
                      </a:ln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1" name="Google Shape;561;p7"/>
                <p:cNvSpPr/>
                <p:nvPr/>
              </p:nvSpPr>
              <p:spPr>
                <a:xfrm>
                  <a:off x="1358200" y="-3543150"/>
                  <a:ext cx="445600" cy="15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6347" extrusionOk="0">
                      <a:moveTo>
                        <a:pt x="10570" y="1"/>
                      </a:moveTo>
                      <a:cubicBezTo>
                        <a:pt x="7044" y="1"/>
                        <a:pt x="3518" y="112"/>
                        <a:pt x="0" y="345"/>
                      </a:cubicBezTo>
                      <a:lnTo>
                        <a:pt x="0" y="6346"/>
                      </a:lnTo>
                      <a:cubicBezTo>
                        <a:pt x="3516" y="5915"/>
                        <a:pt x="7039" y="5715"/>
                        <a:pt x="10564" y="5715"/>
                      </a:cubicBezTo>
                      <a:cubicBezTo>
                        <a:pt x="12984" y="5715"/>
                        <a:pt x="15405" y="5809"/>
                        <a:pt x="17824" y="5989"/>
                      </a:cubicBezTo>
                      <a:lnTo>
                        <a:pt x="17824" y="155"/>
                      </a:lnTo>
                      <a:cubicBezTo>
                        <a:pt x="15407" y="53"/>
                        <a:pt x="12989" y="1"/>
                        <a:pt x="1057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2" name="Google Shape;562;p7"/>
                <p:cNvSpPr/>
                <p:nvPr/>
              </p:nvSpPr>
              <p:spPr>
                <a:xfrm>
                  <a:off x="912300" y="-3384500"/>
                  <a:ext cx="445925" cy="3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4907" extrusionOk="0">
                      <a:moveTo>
                        <a:pt x="17836" y="0"/>
                      </a:moveTo>
                      <a:cubicBezTo>
                        <a:pt x="11895" y="714"/>
                        <a:pt x="5942" y="2084"/>
                        <a:pt x="1" y="4215"/>
                      </a:cubicBezTo>
                      <a:lnTo>
                        <a:pt x="1" y="14907"/>
                      </a:lnTo>
                      <a:cubicBezTo>
                        <a:pt x="5942" y="12109"/>
                        <a:pt x="11895" y="10323"/>
                        <a:pt x="17836" y="9370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3" name="Google Shape;563;p7"/>
                <p:cNvSpPr/>
                <p:nvPr/>
              </p:nvSpPr>
              <p:spPr>
                <a:xfrm>
                  <a:off x="1358200" y="-3170875"/>
                  <a:ext cx="445600" cy="33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13589" extrusionOk="0">
                      <a:moveTo>
                        <a:pt x="10501" y="0"/>
                      </a:moveTo>
                      <a:cubicBezTo>
                        <a:pt x="6997" y="0"/>
                        <a:pt x="3494" y="264"/>
                        <a:pt x="0" y="825"/>
                      </a:cubicBezTo>
                      <a:lnTo>
                        <a:pt x="0" y="13589"/>
                      </a:lnTo>
                      <a:cubicBezTo>
                        <a:pt x="3518" y="12953"/>
                        <a:pt x="7044" y="12652"/>
                        <a:pt x="10571" y="12652"/>
                      </a:cubicBezTo>
                      <a:cubicBezTo>
                        <a:pt x="12989" y="12652"/>
                        <a:pt x="15408" y="12794"/>
                        <a:pt x="17824" y="13065"/>
                      </a:cubicBezTo>
                      <a:lnTo>
                        <a:pt x="17824" y="373"/>
                      </a:lnTo>
                      <a:cubicBezTo>
                        <a:pt x="15384" y="128"/>
                        <a:pt x="12942" y="0"/>
                        <a:pt x="1050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4" name="Google Shape;564;p7"/>
                <p:cNvSpPr/>
                <p:nvPr/>
              </p:nvSpPr>
              <p:spPr>
                <a:xfrm>
                  <a:off x="912300" y="-2831175"/>
                  <a:ext cx="445925" cy="56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2718" extrusionOk="0">
                      <a:moveTo>
                        <a:pt x="17836" y="1"/>
                      </a:moveTo>
                      <a:cubicBezTo>
                        <a:pt x="11895" y="1084"/>
                        <a:pt x="5942" y="3132"/>
                        <a:pt x="1" y="6323"/>
                      </a:cubicBezTo>
                      <a:lnTo>
                        <a:pt x="1" y="22718"/>
                      </a:lnTo>
                      <a:cubicBezTo>
                        <a:pt x="5942" y="19408"/>
                        <a:pt x="11895" y="17277"/>
                        <a:pt x="17836" y="16146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5" name="Google Shape;565;p7"/>
                <p:cNvSpPr/>
                <p:nvPr/>
              </p:nvSpPr>
              <p:spPr>
                <a:xfrm>
                  <a:off x="1358200" y="-2452525"/>
                  <a:ext cx="445600" cy="51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0514" extrusionOk="0">
                      <a:moveTo>
                        <a:pt x="10586" y="1"/>
                      </a:moveTo>
                      <a:cubicBezTo>
                        <a:pt x="7054" y="1"/>
                        <a:pt x="3523" y="316"/>
                        <a:pt x="0" y="988"/>
                      </a:cubicBezTo>
                      <a:lnTo>
                        <a:pt x="0" y="20514"/>
                      </a:lnTo>
                      <a:cubicBezTo>
                        <a:pt x="3518" y="19878"/>
                        <a:pt x="7044" y="19578"/>
                        <a:pt x="10571" y="19578"/>
                      </a:cubicBezTo>
                      <a:cubicBezTo>
                        <a:pt x="12989" y="19578"/>
                        <a:pt x="15408" y="19719"/>
                        <a:pt x="17824" y="19990"/>
                      </a:cubicBezTo>
                      <a:lnTo>
                        <a:pt x="17824" y="428"/>
                      </a:lnTo>
                      <a:cubicBezTo>
                        <a:pt x="15412" y="148"/>
                        <a:pt x="12999" y="1"/>
                        <a:pt x="10586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6" name="Google Shape;566;p7"/>
                <p:cNvSpPr/>
                <p:nvPr/>
              </p:nvSpPr>
              <p:spPr>
                <a:xfrm>
                  <a:off x="912300" y="-1939700"/>
                  <a:ext cx="445925" cy="71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8445" extrusionOk="0">
                      <a:moveTo>
                        <a:pt x="17836" y="1"/>
                      </a:moveTo>
                      <a:cubicBezTo>
                        <a:pt x="11895" y="1084"/>
                        <a:pt x="5942" y="3132"/>
                        <a:pt x="1" y="6323"/>
                      </a:cubicBezTo>
                      <a:lnTo>
                        <a:pt x="1" y="28445"/>
                      </a:lnTo>
                      <a:cubicBezTo>
                        <a:pt x="5942" y="25635"/>
                        <a:pt x="11895" y="23849"/>
                        <a:pt x="17836" y="2289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7" name="Google Shape;567;p7"/>
                <p:cNvSpPr/>
                <p:nvPr/>
              </p:nvSpPr>
              <p:spPr>
                <a:xfrm>
                  <a:off x="1358200" y="-1387525"/>
                  <a:ext cx="445600" cy="67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7111" extrusionOk="0">
                      <a:moveTo>
                        <a:pt x="10568" y="1"/>
                      </a:moveTo>
                      <a:cubicBezTo>
                        <a:pt x="7042" y="1"/>
                        <a:pt x="3517" y="268"/>
                        <a:pt x="0" y="833"/>
                      </a:cubicBezTo>
                      <a:lnTo>
                        <a:pt x="0" y="27110"/>
                      </a:lnTo>
                      <a:cubicBezTo>
                        <a:pt x="3516" y="26680"/>
                        <a:pt x="7039" y="26479"/>
                        <a:pt x="10564" y="26479"/>
                      </a:cubicBezTo>
                      <a:cubicBezTo>
                        <a:pt x="12984" y="26479"/>
                        <a:pt x="15405" y="26574"/>
                        <a:pt x="17824" y="26753"/>
                      </a:cubicBezTo>
                      <a:lnTo>
                        <a:pt x="17824" y="369"/>
                      </a:lnTo>
                      <a:cubicBezTo>
                        <a:pt x="15406" y="127"/>
                        <a:pt x="12987" y="1"/>
                        <a:pt x="10568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8" name="Google Shape;568;p7"/>
                <p:cNvSpPr/>
                <p:nvPr/>
              </p:nvSpPr>
              <p:spPr>
                <a:xfrm>
                  <a:off x="912300" y="-710075"/>
                  <a:ext cx="445925" cy="80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2029" extrusionOk="0">
                      <a:moveTo>
                        <a:pt x="17836" y="0"/>
                      </a:moveTo>
                      <a:cubicBezTo>
                        <a:pt x="11895" y="715"/>
                        <a:pt x="5942" y="2084"/>
                        <a:pt x="1" y="4215"/>
                      </a:cubicBezTo>
                      <a:lnTo>
                        <a:pt x="1" y="32028"/>
                      </a:lnTo>
                      <a:cubicBezTo>
                        <a:pt x="5942" y="30838"/>
                        <a:pt x="11895" y="30064"/>
                        <a:pt x="17836" y="2965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9" name="Google Shape;569;p7"/>
                <p:cNvSpPr/>
                <p:nvPr/>
              </p:nvSpPr>
              <p:spPr>
                <a:xfrm>
                  <a:off x="1358200" y="23075"/>
                  <a:ext cx="445600" cy="83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3397" extrusionOk="0">
                      <a:moveTo>
                        <a:pt x="10570" y="0"/>
                      </a:moveTo>
                      <a:cubicBezTo>
                        <a:pt x="7044" y="0"/>
                        <a:pt x="3518" y="112"/>
                        <a:pt x="0" y="345"/>
                      </a:cubicBezTo>
                      <a:lnTo>
                        <a:pt x="0" y="33396"/>
                      </a:lnTo>
                      <a:lnTo>
                        <a:pt x="17824" y="33396"/>
                      </a:lnTo>
                      <a:lnTo>
                        <a:pt x="17824" y="154"/>
                      </a:lnTo>
                      <a:cubicBezTo>
                        <a:pt x="15407" y="53"/>
                        <a:pt x="12989" y="0"/>
                        <a:pt x="1057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0" name="Google Shape;570;p7"/>
                <p:cNvSpPr/>
                <p:nvPr/>
              </p:nvSpPr>
              <p:spPr>
                <a:xfrm>
                  <a:off x="2249975" y="-3500000"/>
                  <a:ext cx="445600" cy="30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12348" extrusionOk="0">
                      <a:moveTo>
                        <a:pt x="0" y="0"/>
                      </a:moveTo>
                      <a:lnTo>
                        <a:pt x="0" y="7073"/>
                      </a:lnTo>
                      <a:cubicBezTo>
                        <a:pt x="5942" y="8466"/>
                        <a:pt x="11895" y="10264"/>
                        <a:pt x="17824" y="12347"/>
                      </a:cubicBezTo>
                      <a:lnTo>
                        <a:pt x="17824" y="2965"/>
                      </a:lnTo>
                      <a:cubicBezTo>
                        <a:pt x="11895" y="1786"/>
                        <a:pt x="5942" y="77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1" name="Google Shape;571;p7"/>
                <p:cNvSpPr/>
                <p:nvPr/>
              </p:nvSpPr>
              <p:spPr>
                <a:xfrm>
                  <a:off x="1803775" y="-3393450"/>
                  <a:ext cx="445925" cy="32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2967" extrusionOk="0">
                      <a:moveTo>
                        <a:pt x="1" y="1"/>
                      </a:moveTo>
                      <a:lnTo>
                        <a:pt x="1" y="9276"/>
                      </a:lnTo>
                      <a:cubicBezTo>
                        <a:pt x="5942" y="9871"/>
                        <a:pt x="11895" y="11145"/>
                        <a:pt x="17836" y="12967"/>
                      </a:cubicBezTo>
                      <a:lnTo>
                        <a:pt x="17836" y="2811"/>
                      </a:lnTo>
                      <a:cubicBezTo>
                        <a:pt x="11895" y="1430"/>
                        <a:pt x="5942" y="453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2" name="Google Shape;572;p7"/>
                <p:cNvSpPr/>
                <p:nvPr/>
              </p:nvSpPr>
              <p:spPr>
                <a:xfrm>
                  <a:off x="2249975" y="-3069300"/>
                  <a:ext cx="445600" cy="52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1111" extrusionOk="0">
                      <a:moveTo>
                        <a:pt x="0" y="1"/>
                      </a:moveTo>
                      <a:lnTo>
                        <a:pt x="0" y="13217"/>
                      </a:lnTo>
                      <a:cubicBezTo>
                        <a:pt x="5942" y="15300"/>
                        <a:pt x="11895" y="17991"/>
                        <a:pt x="17824" y="21110"/>
                      </a:cubicBezTo>
                      <a:lnTo>
                        <a:pt x="17824" y="6918"/>
                      </a:lnTo>
                      <a:cubicBezTo>
                        <a:pt x="11895" y="4168"/>
                        <a:pt x="5942" y="181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3" name="Google Shape;573;p7"/>
                <p:cNvSpPr/>
                <p:nvPr/>
              </p:nvSpPr>
              <p:spPr>
                <a:xfrm>
                  <a:off x="1803775" y="-2844275"/>
                  <a:ext cx="445925" cy="51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0504" extrusionOk="0">
                      <a:moveTo>
                        <a:pt x="1" y="1"/>
                      </a:moveTo>
                      <a:lnTo>
                        <a:pt x="1" y="16122"/>
                      </a:lnTo>
                      <a:cubicBezTo>
                        <a:pt x="5942" y="16812"/>
                        <a:pt x="11895" y="18348"/>
                        <a:pt x="17836" y="20503"/>
                      </a:cubicBezTo>
                      <a:lnTo>
                        <a:pt x="17836" y="4216"/>
                      </a:lnTo>
                      <a:cubicBezTo>
                        <a:pt x="11895" y="2144"/>
                        <a:pt x="5942" y="66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4" name="Google Shape;574;p7"/>
                <p:cNvSpPr/>
                <p:nvPr/>
              </p:nvSpPr>
              <p:spPr>
                <a:xfrm>
                  <a:off x="2249975" y="-2331700"/>
                  <a:ext cx="445600" cy="68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7266" extrusionOk="0">
                      <a:moveTo>
                        <a:pt x="0" y="0"/>
                      </a:moveTo>
                      <a:lnTo>
                        <a:pt x="0" y="19372"/>
                      </a:lnTo>
                      <a:cubicBezTo>
                        <a:pt x="5942" y="21455"/>
                        <a:pt x="11895" y="24146"/>
                        <a:pt x="17824" y="27266"/>
                      </a:cubicBezTo>
                      <a:lnTo>
                        <a:pt x="17824" y="8239"/>
                      </a:lnTo>
                      <a:cubicBezTo>
                        <a:pt x="11895" y="4977"/>
                        <a:pt x="5942" y="2167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5" name="Google Shape;575;p7"/>
                <p:cNvSpPr/>
                <p:nvPr/>
              </p:nvSpPr>
              <p:spPr>
                <a:xfrm>
                  <a:off x="1803775" y="-1952800"/>
                  <a:ext cx="445925" cy="66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6659" extrusionOk="0">
                      <a:moveTo>
                        <a:pt x="1" y="1"/>
                      </a:moveTo>
                      <a:lnTo>
                        <a:pt x="1" y="22968"/>
                      </a:lnTo>
                      <a:cubicBezTo>
                        <a:pt x="5942" y="23563"/>
                        <a:pt x="11895" y="24837"/>
                        <a:pt x="17836" y="26659"/>
                      </a:cubicBezTo>
                      <a:lnTo>
                        <a:pt x="17836" y="4216"/>
                      </a:lnTo>
                      <a:cubicBezTo>
                        <a:pt x="11895" y="2144"/>
                        <a:pt x="5942" y="66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6" name="Google Shape;576;p7"/>
                <p:cNvSpPr/>
                <p:nvPr/>
              </p:nvSpPr>
              <p:spPr>
                <a:xfrm>
                  <a:off x="2249975" y="-1286050"/>
                  <a:ext cx="445600" cy="76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0779" extrusionOk="0">
                      <a:moveTo>
                        <a:pt x="0" y="1"/>
                      </a:moveTo>
                      <a:lnTo>
                        <a:pt x="0" y="25516"/>
                      </a:lnTo>
                      <a:cubicBezTo>
                        <a:pt x="5942" y="26897"/>
                        <a:pt x="11895" y="28695"/>
                        <a:pt x="17824" y="30778"/>
                      </a:cubicBezTo>
                      <a:lnTo>
                        <a:pt x="17824" y="6918"/>
                      </a:lnTo>
                      <a:cubicBezTo>
                        <a:pt x="11895" y="4168"/>
                        <a:pt x="5942" y="1823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7" name="Google Shape;577;p7"/>
                <p:cNvSpPr/>
                <p:nvPr/>
              </p:nvSpPr>
              <p:spPr>
                <a:xfrm>
                  <a:off x="1803775" y="-718700"/>
                  <a:ext cx="445925" cy="78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1385" extrusionOk="0">
                      <a:moveTo>
                        <a:pt x="1" y="0"/>
                      </a:moveTo>
                      <a:lnTo>
                        <a:pt x="1" y="29813"/>
                      </a:lnTo>
                      <a:cubicBezTo>
                        <a:pt x="5942" y="30063"/>
                        <a:pt x="11895" y="30611"/>
                        <a:pt x="17836" y="31385"/>
                      </a:cubicBezTo>
                      <a:lnTo>
                        <a:pt x="17836" y="2810"/>
                      </a:lnTo>
                      <a:cubicBezTo>
                        <a:pt x="11895" y="1429"/>
                        <a:pt x="5942" y="453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8" name="Google Shape;578;p7"/>
                <p:cNvSpPr/>
                <p:nvPr/>
              </p:nvSpPr>
              <p:spPr>
                <a:xfrm>
                  <a:off x="2249975" y="66500"/>
                  <a:ext cx="445600" cy="7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1660" extrusionOk="0">
                      <a:moveTo>
                        <a:pt x="0" y="1"/>
                      </a:moveTo>
                      <a:lnTo>
                        <a:pt x="0" y="31659"/>
                      </a:lnTo>
                      <a:lnTo>
                        <a:pt x="17824" y="31659"/>
                      </a:lnTo>
                      <a:lnTo>
                        <a:pt x="17824" y="2954"/>
                      </a:lnTo>
                      <a:cubicBezTo>
                        <a:pt x="11895" y="1787"/>
                        <a:pt x="5942" y="775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9" name="Google Shape;579;p7"/>
                <p:cNvSpPr/>
                <p:nvPr/>
              </p:nvSpPr>
              <p:spPr>
                <a:xfrm>
                  <a:off x="2695575" y="-3600025"/>
                  <a:ext cx="445900" cy="2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0908" extrusionOk="0">
                      <a:moveTo>
                        <a:pt x="0" y="1"/>
                      </a:moveTo>
                      <a:lnTo>
                        <a:pt x="0" y="6966"/>
                      </a:lnTo>
                      <a:cubicBezTo>
                        <a:pt x="5941" y="8133"/>
                        <a:pt x="11894" y="9466"/>
                        <a:pt x="17836" y="1090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0" name="Google Shape;580;p7"/>
                <p:cNvSpPr/>
                <p:nvPr/>
              </p:nvSpPr>
              <p:spPr>
                <a:xfrm>
                  <a:off x="3141450" y="-3327650"/>
                  <a:ext cx="445625" cy="51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0539" extrusionOk="0">
                      <a:moveTo>
                        <a:pt x="1" y="0"/>
                      </a:moveTo>
                      <a:lnTo>
                        <a:pt x="1" y="12454"/>
                      </a:lnTo>
                      <a:cubicBezTo>
                        <a:pt x="5942" y="15014"/>
                        <a:pt x="11895" y="17752"/>
                        <a:pt x="17824" y="20538"/>
                      </a:cubicBezTo>
                      <a:lnTo>
                        <a:pt x="17824" y="4536"/>
                      </a:lnTo>
                      <a:cubicBezTo>
                        <a:pt x="11895" y="2977"/>
                        <a:pt x="5942" y="1441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1" name="Google Shape;581;p7"/>
                <p:cNvSpPr/>
                <p:nvPr/>
              </p:nvSpPr>
              <p:spPr>
                <a:xfrm>
                  <a:off x="2695575" y="-3191325"/>
                  <a:ext cx="445900" cy="52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1015" extrusionOk="0">
                      <a:moveTo>
                        <a:pt x="0" y="0"/>
                      </a:moveTo>
                      <a:lnTo>
                        <a:pt x="0" y="11799"/>
                      </a:lnTo>
                      <a:cubicBezTo>
                        <a:pt x="5941" y="14538"/>
                        <a:pt x="11894" y="17657"/>
                        <a:pt x="17836" y="21015"/>
                      </a:cubicBezTo>
                      <a:lnTo>
                        <a:pt x="17836" y="7025"/>
                      </a:lnTo>
                      <a:cubicBezTo>
                        <a:pt x="11894" y="4465"/>
                        <a:pt x="5941" y="208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2" name="Google Shape;582;p7"/>
                <p:cNvSpPr/>
                <p:nvPr/>
              </p:nvSpPr>
              <p:spPr>
                <a:xfrm>
                  <a:off x="3141450" y="-2665975"/>
                  <a:ext cx="445625" cy="69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7635" extrusionOk="0">
                      <a:moveTo>
                        <a:pt x="1" y="1"/>
                      </a:moveTo>
                      <a:lnTo>
                        <a:pt x="1" y="15514"/>
                      </a:lnTo>
                      <a:cubicBezTo>
                        <a:pt x="5942" y="19348"/>
                        <a:pt x="11895" y="23456"/>
                        <a:pt x="17824" y="27635"/>
                      </a:cubicBezTo>
                      <a:lnTo>
                        <a:pt x="17824" y="10597"/>
                      </a:lnTo>
                      <a:cubicBezTo>
                        <a:pt x="11895" y="6930"/>
                        <a:pt x="5942" y="3346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3" name="Google Shape;583;p7"/>
                <p:cNvSpPr/>
                <p:nvPr/>
              </p:nvSpPr>
              <p:spPr>
                <a:xfrm>
                  <a:off x="2695575" y="-2541550"/>
                  <a:ext cx="445900" cy="69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7600" extrusionOk="0">
                      <a:moveTo>
                        <a:pt x="0" y="0"/>
                      </a:moveTo>
                      <a:lnTo>
                        <a:pt x="0" y="16633"/>
                      </a:lnTo>
                      <a:cubicBezTo>
                        <a:pt x="5941" y="19884"/>
                        <a:pt x="11894" y="23610"/>
                        <a:pt x="17836" y="27599"/>
                      </a:cubicBezTo>
                      <a:lnTo>
                        <a:pt x="17836" y="10537"/>
                      </a:lnTo>
                      <a:cubicBezTo>
                        <a:pt x="11894" y="6704"/>
                        <a:pt x="5941" y="3132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4" name="Google Shape;584;p7"/>
                <p:cNvSpPr/>
                <p:nvPr/>
              </p:nvSpPr>
              <p:spPr>
                <a:xfrm>
                  <a:off x="3141450" y="-1851575"/>
                  <a:ext cx="445625" cy="76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719" extrusionOk="0">
                      <a:moveTo>
                        <a:pt x="1" y="0"/>
                      </a:moveTo>
                      <a:lnTo>
                        <a:pt x="1" y="18610"/>
                      </a:lnTo>
                      <a:cubicBezTo>
                        <a:pt x="5942" y="22431"/>
                        <a:pt x="11895" y="26539"/>
                        <a:pt x="17824" y="30718"/>
                      </a:cubicBezTo>
                      <a:lnTo>
                        <a:pt x="17824" y="12621"/>
                      </a:lnTo>
                      <a:cubicBezTo>
                        <a:pt x="11895" y="8263"/>
                        <a:pt x="5942" y="398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5" name="Google Shape;585;p7"/>
                <p:cNvSpPr/>
                <p:nvPr/>
              </p:nvSpPr>
              <p:spPr>
                <a:xfrm>
                  <a:off x="2695575" y="-1650075"/>
                  <a:ext cx="445900" cy="7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683" extrusionOk="0">
                      <a:moveTo>
                        <a:pt x="0" y="1"/>
                      </a:moveTo>
                      <a:lnTo>
                        <a:pt x="0" y="21468"/>
                      </a:lnTo>
                      <a:cubicBezTo>
                        <a:pt x="5941" y="24206"/>
                        <a:pt x="11894" y="27325"/>
                        <a:pt x="17836" y="30683"/>
                      </a:cubicBezTo>
                      <a:lnTo>
                        <a:pt x="17836" y="10538"/>
                      </a:lnTo>
                      <a:cubicBezTo>
                        <a:pt x="11894" y="6704"/>
                        <a:pt x="5941" y="3132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" name="Google Shape;586;p7"/>
                <p:cNvSpPr/>
                <p:nvPr/>
              </p:nvSpPr>
              <p:spPr>
                <a:xfrm>
                  <a:off x="3141450" y="-883025"/>
                  <a:ext cx="445625" cy="74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743" extrusionOk="0">
                      <a:moveTo>
                        <a:pt x="1" y="1"/>
                      </a:moveTo>
                      <a:lnTo>
                        <a:pt x="1" y="21670"/>
                      </a:lnTo>
                      <a:cubicBezTo>
                        <a:pt x="5942" y="24230"/>
                        <a:pt x="11895" y="26969"/>
                        <a:pt x="17824" y="29743"/>
                      </a:cubicBezTo>
                      <a:lnTo>
                        <a:pt x="17824" y="10597"/>
                      </a:lnTo>
                      <a:cubicBezTo>
                        <a:pt x="11895" y="6930"/>
                        <a:pt x="5942" y="3347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" name="Google Shape;587;p7"/>
                <p:cNvSpPr/>
                <p:nvPr/>
              </p:nvSpPr>
              <p:spPr>
                <a:xfrm>
                  <a:off x="2695575" y="-516600"/>
                  <a:ext cx="445900" cy="7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231" extrusionOk="0">
                      <a:moveTo>
                        <a:pt x="0" y="0"/>
                      </a:moveTo>
                      <a:lnTo>
                        <a:pt x="0" y="26278"/>
                      </a:lnTo>
                      <a:cubicBezTo>
                        <a:pt x="5941" y="27444"/>
                        <a:pt x="11894" y="28778"/>
                        <a:pt x="17836" y="30230"/>
                      </a:cubicBezTo>
                      <a:lnTo>
                        <a:pt x="17836" y="7025"/>
                      </a:lnTo>
                      <a:cubicBezTo>
                        <a:pt x="11894" y="4465"/>
                        <a:pt x="5941" y="208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" name="Google Shape;588;p7"/>
                <p:cNvSpPr/>
                <p:nvPr/>
              </p:nvSpPr>
              <p:spPr>
                <a:xfrm>
                  <a:off x="3141450" y="239150"/>
                  <a:ext cx="445625" cy="61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4754" extrusionOk="0">
                      <a:moveTo>
                        <a:pt x="1" y="0"/>
                      </a:moveTo>
                      <a:lnTo>
                        <a:pt x="1" y="24753"/>
                      </a:lnTo>
                      <a:lnTo>
                        <a:pt x="17824" y="24753"/>
                      </a:lnTo>
                      <a:lnTo>
                        <a:pt x="17824" y="4537"/>
                      </a:lnTo>
                      <a:cubicBezTo>
                        <a:pt x="11895" y="2977"/>
                        <a:pt x="5942" y="1441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" name="Google Shape;589;p7"/>
                <p:cNvSpPr/>
                <p:nvPr/>
              </p:nvSpPr>
              <p:spPr>
                <a:xfrm>
                  <a:off x="3587050" y="-3600300"/>
                  <a:ext cx="445900" cy="50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0205" extrusionOk="0">
                      <a:moveTo>
                        <a:pt x="0" y="0"/>
                      </a:moveTo>
                      <a:lnTo>
                        <a:pt x="0" y="15466"/>
                      </a:lnTo>
                      <a:cubicBezTo>
                        <a:pt x="5941" y="17038"/>
                        <a:pt x="11895" y="18645"/>
                        <a:pt x="17836" y="20205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" name="Google Shape;590;p7"/>
                <p:cNvSpPr/>
                <p:nvPr/>
              </p:nvSpPr>
              <p:spPr>
                <a:xfrm>
                  <a:off x="4032925" y="-3094900"/>
                  <a:ext cx="445625" cy="6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7755" extrusionOk="0">
                      <a:moveTo>
                        <a:pt x="1" y="1"/>
                      </a:moveTo>
                      <a:lnTo>
                        <a:pt x="1" y="19670"/>
                      </a:lnTo>
                      <a:cubicBezTo>
                        <a:pt x="5942" y="22468"/>
                        <a:pt x="11895" y="25194"/>
                        <a:pt x="17824" y="27754"/>
                      </a:cubicBezTo>
                      <a:lnTo>
                        <a:pt x="17824" y="4537"/>
                      </a:lnTo>
                      <a:cubicBezTo>
                        <a:pt x="11895" y="3108"/>
                        <a:pt x="5942" y="1560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" name="Google Shape;591;p7"/>
                <p:cNvSpPr/>
                <p:nvPr/>
              </p:nvSpPr>
              <p:spPr>
                <a:xfrm>
                  <a:off x="3587050" y="-2814200"/>
                  <a:ext cx="445900" cy="68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7576" extrusionOk="0">
                      <a:moveTo>
                        <a:pt x="0" y="0"/>
                      </a:moveTo>
                      <a:lnTo>
                        <a:pt x="0" y="16526"/>
                      </a:lnTo>
                      <a:cubicBezTo>
                        <a:pt x="5941" y="20181"/>
                        <a:pt x="11895" y="23920"/>
                        <a:pt x="17836" y="27575"/>
                      </a:cubicBezTo>
                      <a:lnTo>
                        <a:pt x="17836" y="8430"/>
                      </a:lnTo>
                      <a:cubicBezTo>
                        <a:pt x="11895" y="5644"/>
                        <a:pt x="5941" y="2786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" name="Google Shape;592;p7"/>
                <p:cNvSpPr/>
                <p:nvPr/>
              </p:nvSpPr>
              <p:spPr>
                <a:xfrm>
                  <a:off x="4032925" y="-2124250"/>
                  <a:ext cx="445625" cy="7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731" extrusionOk="0">
                      <a:moveTo>
                        <a:pt x="1" y="1"/>
                      </a:moveTo>
                      <a:lnTo>
                        <a:pt x="1" y="18610"/>
                      </a:lnTo>
                      <a:cubicBezTo>
                        <a:pt x="5942" y="22801"/>
                        <a:pt x="11895" y="26897"/>
                        <a:pt x="17824" y="30731"/>
                      </a:cubicBezTo>
                      <a:lnTo>
                        <a:pt x="17824" y="10598"/>
                      </a:lnTo>
                      <a:cubicBezTo>
                        <a:pt x="11895" y="7240"/>
                        <a:pt x="5942" y="3656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" name="Google Shape;593;p7"/>
                <p:cNvSpPr/>
                <p:nvPr/>
              </p:nvSpPr>
              <p:spPr>
                <a:xfrm>
                  <a:off x="3587050" y="-1974825"/>
                  <a:ext cx="445900" cy="7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743" extrusionOk="0">
                      <a:moveTo>
                        <a:pt x="0" y="1"/>
                      </a:moveTo>
                      <a:lnTo>
                        <a:pt x="0" y="17563"/>
                      </a:lnTo>
                      <a:cubicBezTo>
                        <a:pt x="5941" y="21920"/>
                        <a:pt x="11895" y="26373"/>
                        <a:pt x="17836" y="30743"/>
                      </a:cubicBezTo>
                      <a:lnTo>
                        <a:pt x="17836" y="12657"/>
                      </a:lnTo>
                      <a:cubicBezTo>
                        <a:pt x="11895" y="8454"/>
                        <a:pt x="5941" y="418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" name="Google Shape;594;p7"/>
                <p:cNvSpPr/>
                <p:nvPr/>
              </p:nvSpPr>
              <p:spPr>
                <a:xfrm>
                  <a:off x="4032925" y="-1206275"/>
                  <a:ext cx="445625" cy="74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672" extrusionOk="0">
                      <a:moveTo>
                        <a:pt x="1" y="1"/>
                      </a:moveTo>
                      <a:lnTo>
                        <a:pt x="1" y="17562"/>
                      </a:lnTo>
                      <a:cubicBezTo>
                        <a:pt x="5942" y="21742"/>
                        <a:pt x="11895" y="25825"/>
                        <a:pt x="17824" y="29671"/>
                      </a:cubicBezTo>
                      <a:lnTo>
                        <a:pt x="17824" y="12621"/>
                      </a:lnTo>
                      <a:cubicBezTo>
                        <a:pt x="11895" y="8633"/>
                        <a:pt x="5942" y="435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" name="Google Shape;595;p7"/>
                <p:cNvSpPr/>
                <p:nvPr/>
              </p:nvSpPr>
              <p:spPr>
                <a:xfrm>
                  <a:off x="3587050" y="-1083325"/>
                  <a:ext cx="445900" cy="7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9683" extrusionOk="0">
                      <a:moveTo>
                        <a:pt x="0" y="0"/>
                      </a:moveTo>
                      <a:lnTo>
                        <a:pt x="0" y="18621"/>
                      </a:lnTo>
                      <a:cubicBezTo>
                        <a:pt x="5941" y="22277"/>
                        <a:pt x="11895" y="26015"/>
                        <a:pt x="17836" y="29682"/>
                      </a:cubicBezTo>
                      <a:lnTo>
                        <a:pt x="17836" y="12656"/>
                      </a:lnTo>
                      <a:cubicBezTo>
                        <a:pt x="11895" y="8453"/>
                        <a:pt x="5941" y="4179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" name="Google Shape;596;p7"/>
                <p:cNvSpPr/>
                <p:nvPr/>
              </p:nvSpPr>
              <p:spPr>
                <a:xfrm>
                  <a:off x="4032925" y="-341575"/>
                  <a:ext cx="445625" cy="6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4599" extrusionOk="0">
                      <a:moveTo>
                        <a:pt x="1" y="0"/>
                      </a:moveTo>
                      <a:lnTo>
                        <a:pt x="1" y="16514"/>
                      </a:lnTo>
                      <a:cubicBezTo>
                        <a:pt x="5942" y="19312"/>
                        <a:pt x="11895" y="22039"/>
                        <a:pt x="17824" y="24599"/>
                      </a:cubicBezTo>
                      <a:lnTo>
                        <a:pt x="17824" y="10585"/>
                      </a:lnTo>
                      <a:cubicBezTo>
                        <a:pt x="11895" y="7239"/>
                        <a:pt x="5942" y="3656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" name="Google Shape;597;p7"/>
                <p:cNvSpPr/>
                <p:nvPr/>
              </p:nvSpPr>
              <p:spPr>
                <a:xfrm>
                  <a:off x="3587050" y="-139475"/>
                  <a:ext cx="445900" cy="6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4433" extrusionOk="0">
                      <a:moveTo>
                        <a:pt x="0" y="1"/>
                      </a:moveTo>
                      <a:lnTo>
                        <a:pt x="0" y="19682"/>
                      </a:lnTo>
                      <a:cubicBezTo>
                        <a:pt x="5941" y="21253"/>
                        <a:pt x="11895" y="22861"/>
                        <a:pt x="17836" y="24432"/>
                      </a:cubicBezTo>
                      <a:lnTo>
                        <a:pt x="17836" y="8430"/>
                      </a:lnTo>
                      <a:cubicBezTo>
                        <a:pt x="11895" y="5644"/>
                        <a:pt x="5941" y="2787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" name="Google Shape;598;p7"/>
                <p:cNvSpPr/>
                <p:nvPr/>
              </p:nvSpPr>
              <p:spPr>
                <a:xfrm>
                  <a:off x="4032925" y="471325"/>
                  <a:ext cx="44562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5467" extrusionOk="0">
                      <a:moveTo>
                        <a:pt x="1" y="0"/>
                      </a:moveTo>
                      <a:lnTo>
                        <a:pt x="1" y="15466"/>
                      </a:lnTo>
                      <a:lnTo>
                        <a:pt x="17824" y="15466"/>
                      </a:lnTo>
                      <a:lnTo>
                        <a:pt x="17824" y="4537"/>
                      </a:lnTo>
                      <a:cubicBezTo>
                        <a:pt x="11895" y="3108"/>
                        <a:pt x="5942" y="1560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" name="Google Shape;599;p7"/>
                <p:cNvSpPr/>
                <p:nvPr/>
              </p:nvSpPr>
              <p:spPr>
                <a:xfrm>
                  <a:off x="4478525" y="-3600025"/>
                  <a:ext cx="445900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8695" extrusionOk="0">
                      <a:moveTo>
                        <a:pt x="0" y="1"/>
                      </a:moveTo>
                      <a:lnTo>
                        <a:pt x="0" y="24754"/>
                      </a:lnTo>
                      <a:cubicBezTo>
                        <a:pt x="5942" y="26183"/>
                        <a:pt x="11895" y="27516"/>
                        <a:pt x="17836" y="2869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" name="Google Shape;600;p7"/>
                <p:cNvSpPr/>
                <p:nvPr/>
              </p:nvSpPr>
              <p:spPr>
                <a:xfrm>
                  <a:off x="4924700" y="-2882675"/>
                  <a:ext cx="445925" cy="78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1553" extrusionOk="0">
                      <a:moveTo>
                        <a:pt x="1" y="1"/>
                      </a:moveTo>
                      <a:lnTo>
                        <a:pt x="1" y="26290"/>
                      </a:lnTo>
                      <a:cubicBezTo>
                        <a:pt x="5942" y="28373"/>
                        <a:pt x="11895" y="30171"/>
                        <a:pt x="17836" y="31552"/>
                      </a:cubicBezTo>
                      <a:lnTo>
                        <a:pt x="17836" y="2966"/>
                      </a:lnTo>
                      <a:cubicBezTo>
                        <a:pt x="11895" y="2192"/>
                        <a:pt x="5942" y="1180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" name="Google Shape;601;p7"/>
                <p:cNvSpPr/>
                <p:nvPr/>
              </p:nvSpPr>
              <p:spPr>
                <a:xfrm>
                  <a:off x="4478525" y="-2401050"/>
                  <a:ext cx="445900" cy="77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874" extrusionOk="0">
                      <a:moveTo>
                        <a:pt x="0" y="0"/>
                      </a:moveTo>
                      <a:lnTo>
                        <a:pt x="0" y="21670"/>
                      </a:lnTo>
                      <a:cubicBezTo>
                        <a:pt x="5942" y="25015"/>
                        <a:pt x="11895" y="28135"/>
                        <a:pt x="17836" y="30873"/>
                      </a:cubicBezTo>
                      <a:lnTo>
                        <a:pt x="17836" y="7025"/>
                      </a:lnTo>
                      <a:cubicBezTo>
                        <a:pt x="11895" y="4941"/>
                        <a:pt x="5942" y="2560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" name="Google Shape;602;p7"/>
                <p:cNvSpPr/>
                <p:nvPr/>
              </p:nvSpPr>
              <p:spPr>
                <a:xfrm>
                  <a:off x="4924700" y="-1629225"/>
                  <a:ext cx="445925" cy="7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9373" extrusionOk="0">
                      <a:moveTo>
                        <a:pt x="1" y="0"/>
                      </a:moveTo>
                      <a:lnTo>
                        <a:pt x="1" y="21467"/>
                      </a:lnTo>
                      <a:cubicBezTo>
                        <a:pt x="5942" y="24586"/>
                        <a:pt x="11895" y="27289"/>
                        <a:pt x="17836" y="29373"/>
                      </a:cubicBezTo>
                      <a:lnTo>
                        <a:pt x="17836" y="6929"/>
                      </a:lnTo>
                      <a:cubicBezTo>
                        <a:pt x="11895" y="5096"/>
                        <a:pt x="5942" y="2738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" name="Google Shape;603;p7"/>
                <p:cNvSpPr/>
                <p:nvPr/>
              </p:nvSpPr>
              <p:spPr>
                <a:xfrm>
                  <a:off x="4478525" y="-1356000"/>
                  <a:ext cx="445900" cy="73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9576" extrusionOk="0">
                      <a:moveTo>
                        <a:pt x="0" y="1"/>
                      </a:moveTo>
                      <a:lnTo>
                        <a:pt x="0" y="18598"/>
                      </a:lnTo>
                      <a:cubicBezTo>
                        <a:pt x="5942" y="22587"/>
                        <a:pt x="11895" y="26314"/>
                        <a:pt x="17836" y="29576"/>
                      </a:cubicBezTo>
                      <a:lnTo>
                        <a:pt x="17836" y="10538"/>
                      </a:lnTo>
                      <a:cubicBezTo>
                        <a:pt x="11895" y="7407"/>
                        <a:pt x="5942" y="3835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" name="Google Shape;604;p7"/>
                <p:cNvSpPr/>
                <p:nvPr/>
              </p:nvSpPr>
              <p:spPr>
                <a:xfrm>
                  <a:off x="4924700" y="-616600"/>
                  <a:ext cx="445925" cy="6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4527" extrusionOk="0">
                      <a:moveTo>
                        <a:pt x="1" y="0"/>
                      </a:moveTo>
                      <a:lnTo>
                        <a:pt x="1" y="16621"/>
                      </a:lnTo>
                      <a:cubicBezTo>
                        <a:pt x="5942" y="19741"/>
                        <a:pt x="11895" y="22443"/>
                        <a:pt x="17836" y="24527"/>
                      </a:cubicBezTo>
                      <a:lnTo>
                        <a:pt x="17836" y="8227"/>
                      </a:lnTo>
                      <a:cubicBezTo>
                        <a:pt x="11895" y="6072"/>
                        <a:pt x="5942" y="3250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" name="Google Shape;605;p7"/>
                <p:cNvSpPr/>
                <p:nvPr/>
              </p:nvSpPr>
              <p:spPr>
                <a:xfrm>
                  <a:off x="4478525" y="-464225"/>
                  <a:ext cx="445900" cy="6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4743" extrusionOk="0">
                      <a:moveTo>
                        <a:pt x="0" y="1"/>
                      </a:moveTo>
                      <a:lnTo>
                        <a:pt x="0" y="15527"/>
                      </a:lnTo>
                      <a:cubicBezTo>
                        <a:pt x="5942" y="18872"/>
                        <a:pt x="11895" y="22004"/>
                        <a:pt x="17836" y="24742"/>
                      </a:cubicBezTo>
                      <a:lnTo>
                        <a:pt x="17836" y="10538"/>
                      </a:lnTo>
                      <a:cubicBezTo>
                        <a:pt x="11895" y="7419"/>
                        <a:pt x="5942" y="3847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" name="Google Shape;606;p7"/>
                <p:cNvSpPr/>
                <p:nvPr/>
              </p:nvSpPr>
              <p:spPr>
                <a:xfrm>
                  <a:off x="4924700" y="153725"/>
                  <a:ext cx="445925" cy="42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7074" extrusionOk="0">
                      <a:moveTo>
                        <a:pt x="1" y="0"/>
                      </a:moveTo>
                      <a:lnTo>
                        <a:pt x="1" y="11811"/>
                      </a:lnTo>
                      <a:cubicBezTo>
                        <a:pt x="5942" y="13895"/>
                        <a:pt x="11895" y="15693"/>
                        <a:pt x="17836" y="17074"/>
                      </a:cubicBezTo>
                      <a:lnTo>
                        <a:pt x="17836" y="6930"/>
                      </a:lnTo>
                      <a:cubicBezTo>
                        <a:pt x="11895" y="5096"/>
                        <a:pt x="5942" y="273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" name="Google Shape;607;p7"/>
                <p:cNvSpPr/>
                <p:nvPr/>
              </p:nvSpPr>
              <p:spPr>
                <a:xfrm>
                  <a:off x="4478525" y="273675"/>
                  <a:ext cx="445900" cy="40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6396" extrusionOk="0">
                      <a:moveTo>
                        <a:pt x="0" y="1"/>
                      </a:moveTo>
                      <a:lnTo>
                        <a:pt x="0" y="12454"/>
                      </a:lnTo>
                      <a:cubicBezTo>
                        <a:pt x="5942" y="13883"/>
                        <a:pt x="11895" y="15229"/>
                        <a:pt x="17836" y="16395"/>
                      </a:cubicBezTo>
                      <a:lnTo>
                        <a:pt x="17836" y="7025"/>
                      </a:lnTo>
                      <a:cubicBezTo>
                        <a:pt x="11895" y="4942"/>
                        <a:pt x="5942" y="256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" name="Google Shape;608;p7"/>
                <p:cNvSpPr/>
                <p:nvPr/>
              </p:nvSpPr>
              <p:spPr>
                <a:xfrm>
                  <a:off x="4924700" y="683550"/>
                  <a:ext cx="445925" cy="1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6978" extrusionOk="0">
                      <a:moveTo>
                        <a:pt x="1" y="0"/>
                      </a:moveTo>
                      <a:lnTo>
                        <a:pt x="1" y="6977"/>
                      </a:lnTo>
                      <a:lnTo>
                        <a:pt x="17836" y="6977"/>
                      </a:lnTo>
                      <a:lnTo>
                        <a:pt x="17836" y="2965"/>
                      </a:lnTo>
                      <a:cubicBezTo>
                        <a:pt x="11895" y="2191"/>
                        <a:pt x="5942" y="117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" name="Google Shape;609;p7"/>
                <p:cNvSpPr/>
                <p:nvPr/>
              </p:nvSpPr>
              <p:spPr>
                <a:xfrm>
                  <a:off x="5370600" y="-3600025"/>
                  <a:ext cx="445625" cy="83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3232" extrusionOk="0">
                      <a:moveTo>
                        <a:pt x="0" y="1"/>
                      </a:moveTo>
                      <a:lnTo>
                        <a:pt x="0" y="31660"/>
                      </a:lnTo>
                      <a:cubicBezTo>
                        <a:pt x="5930" y="32433"/>
                        <a:pt x="11883" y="32981"/>
                        <a:pt x="17824" y="33231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" name="Google Shape;610;p7"/>
                <p:cNvSpPr/>
                <p:nvPr/>
              </p:nvSpPr>
              <p:spPr>
                <a:xfrm>
                  <a:off x="5816200" y="-2773725"/>
                  <a:ext cx="445900" cy="7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287" extrusionOk="0">
                      <a:moveTo>
                        <a:pt x="17836" y="1"/>
                      </a:moveTo>
                      <a:cubicBezTo>
                        <a:pt x="14293" y="242"/>
                        <a:pt x="10746" y="356"/>
                        <a:pt x="7200" y="356"/>
                      </a:cubicBezTo>
                      <a:cubicBezTo>
                        <a:pt x="4799" y="356"/>
                        <a:pt x="2399" y="304"/>
                        <a:pt x="0" y="203"/>
                      </a:cubicBezTo>
                      <a:lnTo>
                        <a:pt x="0" y="30004"/>
                      </a:lnTo>
                      <a:cubicBezTo>
                        <a:pt x="2430" y="30189"/>
                        <a:pt x="4862" y="30287"/>
                        <a:pt x="7294" y="30287"/>
                      </a:cubicBezTo>
                      <a:cubicBezTo>
                        <a:pt x="10809" y="30287"/>
                        <a:pt x="14324" y="30083"/>
                        <a:pt x="17836" y="2964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" name="Google Shape;611;p7"/>
                <p:cNvSpPr/>
                <p:nvPr/>
              </p:nvSpPr>
              <p:spPr>
                <a:xfrm>
                  <a:off x="5370600" y="-2093875"/>
                  <a:ext cx="445625" cy="7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207" extrusionOk="0">
                      <a:moveTo>
                        <a:pt x="0" y="0"/>
                      </a:moveTo>
                      <a:lnTo>
                        <a:pt x="0" y="25515"/>
                      </a:lnTo>
                      <a:cubicBezTo>
                        <a:pt x="5930" y="27325"/>
                        <a:pt x="11883" y="28611"/>
                        <a:pt x="17824" y="29206"/>
                      </a:cubicBezTo>
                      <a:lnTo>
                        <a:pt x="17824" y="2810"/>
                      </a:lnTo>
                      <a:cubicBezTo>
                        <a:pt x="11883" y="2370"/>
                        <a:pt x="5930" y="1382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2" name="Google Shape;612;p7"/>
                <p:cNvSpPr/>
                <p:nvPr/>
              </p:nvSpPr>
              <p:spPr>
                <a:xfrm>
                  <a:off x="5816200" y="-1375325"/>
                  <a:ext cx="445900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3851" extrusionOk="0">
                      <a:moveTo>
                        <a:pt x="17836" y="0"/>
                      </a:moveTo>
                      <a:cubicBezTo>
                        <a:pt x="14312" y="565"/>
                        <a:pt x="10784" y="833"/>
                        <a:pt x="7257" y="833"/>
                      </a:cubicBezTo>
                      <a:cubicBezTo>
                        <a:pt x="4837" y="833"/>
                        <a:pt x="2418" y="707"/>
                        <a:pt x="0" y="464"/>
                      </a:cubicBezTo>
                      <a:lnTo>
                        <a:pt x="0" y="23420"/>
                      </a:lnTo>
                      <a:cubicBezTo>
                        <a:pt x="2438" y="23703"/>
                        <a:pt x="4878" y="23850"/>
                        <a:pt x="7319" y="23850"/>
                      </a:cubicBezTo>
                      <a:cubicBezTo>
                        <a:pt x="10825" y="23850"/>
                        <a:pt x="14333" y="23546"/>
                        <a:pt x="17836" y="22908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" name="Google Shape;613;p7"/>
                <p:cNvSpPr/>
                <p:nvPr/>
              </p:nvSpPr>
              <p:spPr>
                <a:xfrm>
                  <a:off x="5370600" y="-894925"/>
                  <a:ext cx="445625" cy="59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3754" extrusionOk="0">
                      <a:moveTo>
                        <a:pt x="0" y="1"/>
                      </a:moveTo>
                      <a:lnTo>
                        <a:pt x="0" y="19360"/>
                      </a:lnTo>
                      <a:cubicBezTo>
                        <a:pt x="5930" y="21515"/>
                        <a:pt x="11883" y="23051"/>
                        <a:pt x="17824" y="23754"/>
                      </a:cubicBezTo>
                      <a:lnTo>
                        <a:pt x="17824" y="4204"/>
                      </a:lnTo>
                      <a:cubicBezTo>
                        <a:pt x="11883" y="3537"/>
                        <a:pt x="5930" y="208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" name="Google Shape;614;p7"/>
                <p:cNvSpPr/>
                <p:nvPr/>
              </p:nvSpPr>
              <p:spPr>
                <a:xfrm>
                  <a:off x="5816200" y="-315075"/>
                  <a:ext cx="445900" cy="4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7100" extrusionOk="0">
                      <a:moveTo>
                        <a:pt x="17836" y="0"/>
                      </a:moveTo>
                      <a:cubicBezTo>
                        <a:pt x="14306" y="672"/>
                        <a:pt x="10772" y="987"/>
                        <a:pt x="7239" y="987"/>
                      </a:cubicBezTo>
                      <a:cubicBezTo>
                        <a:pt x="4825" y="987"/>
                        <a:pt x="2412" y="840"/>
                        <a:pt x="0" y="560"/>
                      </a:cubicBezTo>
                      <a:lnTo>
                        <a:pt x="0" y="16669"/>
                      </a:lnTo>
                      <a:cubicBezTo>
                        <a:pt x="2438" y="16952"/>
                        <a:pt x="4878" y="17099"/>
                        <a:pt x="7319" y="17099"/>
                      </a:cubicBezTo>
                      <a:cubicBezTo>
                        <a:pt x="10825" y="17099"/>
                        <a:pt x="14333" y="16796"/>
                        <a:pt x="17836" y="1615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" name="Google Shape;615;p7"/>
                <p:cNvSpPr/>
                <p:nvPr/>
              </p:nvSpPr>
              <p:spPr>
                <a:xfrm>
                  <a:off x="5370600" y="-3450"/>
                  <a:ext cx="445625" cy="42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6908" extrusionOk="0">
                      <a:moveTo>
                        <a:pt x="0" y="1"/>
                      </a:moveTo>
                      <a:lnTo>
                        <a:pt x="0" y="13217"/>
                      </a:lnTo>
                      <a:cubicBezTo>
                        <a:pt x="5930" y="15026"/>
                        <a:pt x="11883" y="16312"/>
                        <a:pt x="17824" y="16908"/>
                      </a:cubicBezTo>
                      <a:lnTo>
                        <a:pt x="17824" y="4204"/>
                      </a:lnTo>
                      <a:cubicBezTo>
                        <a:pt x="11883" y="3537"/>
                        <a:pt x="5930" y="208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" name="Google Shape;616;p7"/>
                <p:cNvSpPr/>
                <p:nvPr/>
              </p:nvSpPr>
              <p:spPr>
                <a:xfrm>
                  <a:off x="5370600" y="580850"/>
                  <a:ext cx="445625" cy="21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8657" extrusionOk="0">
                      <a:moveTo>
                        <a:pt x="0" y="1"/>
                      </a:moveTo>
                      <a:lnTo>
                        <a:pt x="0" y="7073"/>
                      </a:lnTo>
                      <a:cubicBezTo>
                        <a:pt x="5930" y="7847"/>
                        <a:pt x="11883" y="8395"/>
                        <a:pt x="17824" y="8657"/>
                      </a:cubicBezTo>
                      <a:lnTo>
                        <a:pt x="17824" y="2823"/>
                      </a:lnTo>
                      <a:cubicBezTo>
                        <a:pt x="11883" y="2370"/>
                        <a:pt x="5930" y="139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" name="Google Shape;617;p7"/>
                <p:cNvSpPr/>
                <p:nvPr/>
              </p:nvSpPr>
              <p:spPr>
                <a:xfrm>
                  <a:off x="5816200" y="792200"/>
                  <a:ext cx="445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632" extrusionOk="0">
                      <a:moveTo>
                        <a:pt x="17836" y="0"/>
                      </a:moveTo>
                      <a:cubicBezTo>
                        <a:pt x="14293" y="242"/>
                        <a:pt x="10746" y="356"/>
                        <a:pt x="7200" y="356"/>
                      </a:cubicBezTo>
                      <a:cubicBezTo>
                        <a:pt x="4799" y="356"/>
                        <a:pt x="2399" y="304"/>
                        <a:pt x="0" y="203"/>
                      </a:cubicBezTo>
                      <a:lnTo>
                        <a:pt x="0" y="2631"/>
                      </a:lnTo>
                      <a:lnTo>
                        <a:pt x="17836" y="2631"/>
                      </a:ln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" name="Google Shape;618;p7"/>
                <p:cNvSpPr/>
                <p:nvPr/>
              </p:nvSpPr>
              <p:spPr>
                <a:xfrm>
                  <a:off x="6262075" y="-3600300"/>
                  <a:ext cx="445625" cy="82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3040" extrusionOk="0">
                      <a:moveTo>
                        <a:pt x="1" y="0"/>
                      </a:moveTo>
                      <a:lnTo>
                        <a:pt x="1" y="33040"/>
                      </a:lnTo>
                      <a:cubicBezTo>
                        <a:pt x="5930" y="32635"/>
                        <a:pt x="11883" y="31861"/>
                        <a:pt x="17824" y="30670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" name="Google Shape;619;p7"/>
                <p:cNvSpPr/>
                <p:nvPr/>
              </p:nvSpPr>
              <p:spPr>
                <a:xfrm>
                  <a:off x="6707675" y="-2956775"/>
                  <a:ext cx="445900" cy="81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2767" extrusionOk="0">
                      <a:moveTo>
                        <a:pt x="17836" y="0"/>
                      </a:moveTo>
                      <a:cubicBezTo>
                        <a:pt x="11895" y="2120"/>
                        <a:pt x="5942" y="3751"/>
                        <a:pt x="0" y="4941"/>
                      </a:cubicBezTo>
                      <a:lnTo>
                        <a:pt x="0" y="32766"/>
                      </a:lnTo>
                      <a:cubicBezTo>
                        <a:pt x="5942" y="30635"/>
                        <a:pt x="11895" y="27742"/>
                        <a:pt x="17836" y="2397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" name="Google Shape;620;p7"/>
                <p:cNvSpPr/>
                <p:nvPr/>
              </p:nvSpPr>
              <p:spPr>
                <a:xfrm>
                  <a:off x="6262075" y="-2137625"/>
                  <a:ext cx="445625" cy="76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493" extrusionOk="0">
                      <a:moveTo>
                        <a:pt x="17824" y="0"/>
                      </a:moveTo>
                      <a:cubicBezTo>
                        <a:pt x="11883" y="2120"/>
                        <a:pt x="5930" y="3477"/>
                        <a:pt x="1" y="4203"/>
                      </a:cubicBezTo>
                      <a:lnTo>
                        <a:pt x="1" y="30492"/>
                      </a:lnTo>
                      <a:cubicBezTo>
                        <a:pt x="5930" y="29540"/>
                        <a:pt x="11883" y="27754"/>
                        <a:pt x="17824" y="24956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" name="Google Shape;621;p7"/>
                <p:cNvSpPr/>
                <p:nvPr/>
              </p:nvSpPr>
              <p:spPr>
                <a:xfrm>
                  <a:off x="6707675" y="-1801875"/>
                  <a:ext cx="445900" cy="8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3648" extrusionOk="0">
                      <a:moveTo>
                        <a:pt x="17836" y="0"/>
                      </a:moveTo>
                      <a:cubicBezTo>
                        <a:pt x="11895" y="4942"/>
                        <a:pt x="5942" y="8728"/>
                        <a:pt x="0" y="11526"/>
                      </a:cubicBezTo>
                      <a:lnTo>
                        <a:pt x="0" y="33647"/>
                      </a:lnTo>
                      <a:cubicBezTo>
                        <a:pt x="5942" y="30457"/>
                        <a:pt x="11895" y="26123"/>
                        <a:pt x="17836" y="2046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" name="Google Shape;622;p7"/>
                <p:cNvSpPr/>
                <p:nvPr/>
              </p:nvSpPr>
              <p:spPr>
                <a:xfrm>
                  <a:off x="6262075" y="-961300"/>
                  <a:ext cx="445625" cy="64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850" extrusionOk="0">
                      <a:moveTo>
                        <a:pt x="17824" y="1"/>
                      </a:moveTo>
                      <a:cubicBezTo>
                        <a:pt x="11883" y="3203"/>
                        <a:pt x="5930" y="5239"/>
                        <a:pt x="1" y="6323"/>
                      </a:cubicBezTo>
                      <a:lnTo>
                        <a:pt x="1" y="25849"/>
                      </a:lnTo>
                      <a:cubicBezTo>
                        <a:pt x="5930" y="24742"/>
                        <a:pt x="11883" y="22599"/>
                        <a:pt x="17824" y="19277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" name="Google Shape;623;p7"/>
                <p:cNvSpPr/>
                <p:nvPr/>
              </p:nvSpPr>
              <p:spPr>
                <a:xfrm>
                  <a:off x="6707675" y="-822600"/>
                  <a:ext cx="445900" cy="75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124" extrusionOk="0">
                      <a:moveTo>
                        <a:pt x="17836" y="1"/>
                      </a:moveTo>
                      <a:cubicBezTo>
                        <a:pt x="11895" y="5894"/>
                        <a:pt x="5942" y="10407"/>
                        <a:pt x="0" y="13729"/>
                      </a:cubicBezTo>
                      <a:lnTo>
                        <a:pt x="0" y="30124"/>
                      </a:lnTo>
                      <a:cubicBezTo>
                        <a:pt x="5942" y="26945"/>
                        <a:pt x="11895" y="22611"/>
                        <a:pt x="17836" y="1695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" name="Google Shape;624;p7"/>
                <p:cNvSpPr/>
                <p:nvPr/>
              </p:nvSpPr>
              <p:spPr>
                <a:xfrm>
                  <a:off x="6262075" y="-68925"/>
                  <a:ext cx="445625" cy="47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9075" extrusionOk="0">
                      <a:moveTo>
                        <a:pt x="17824" y="0"/>
                      </a:moveTo>
                      <a:cubicBezTo>
                        <a:pt x="11883" y="3191"/>
                        <a:pt x="5930" y="5239"/>
                        <a:pt x="1" y="6323"/>
                      </a:cubicBezTo>
                      <a:lnTo>
                        <a:pt x="1" y="19074"/>
                      </a:lnTo>
                      <a:cubicBezTo>
                        <a:pt x="5930" y="18122"/>
                        <a:pt x="11883" y="16336"/>
                        <a:pt x="17824" y="13538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" name="Google Shape;625;p7"/>
                <p:cNvSpPr/>
                <p:nvPr/>
              </p:nvSpPr>
              <p:spPr>
                <a:xfrm>
                  <a:off x="6707675" y="-18925"/>
                  <a:ext cx="445900" cy="5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2230" extrusionOk="0">
                      <a:moveTo>
                        <a:pt x="17836" y="1"/>
                      </a:moveTo>
                      <a:cubicBezTo>
                        <a:pt x="11895" y="4942"/>
                        <a:pt x="5942" y="8728"/>
                        <a:pt x="0" y="11526"/>
                      </a:cubicBezTo>
                      <a:lnTo>
                        <a:pt x="0" y="22230"/>
                      </a:lnTo>
                      <a:cubicBezTo>
                        <a:pt x="5942" y="20098"/>
                        <a:pt x="11895" y="17205"/>
                        <a:pt x="17836" y="13443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" name="Google Shape;626;p7"/>
                <p:cNvSpPr/>
                <p:nvPr/>
              </p:nvSpPr>
              <p:spPr>
                <a:xfrm>
                  <a:off x="6262075" y="536800"/>
                  <a:ext cx="445625" cy="25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0205" extrusionOk="0">
                      <a:moveTo>
                        <a:pt x="17824" y="1"/>
                      </a:moveTo>
                      <a:cubicBezTo>
                        <a:pt x="11883" y="2120"/>
                        <a:pt x="5930" y="3477"/>
                        <a:pt x="1" y="4204"/>
                      </a:cubicBezTo>
                      <a:lnTo>
                        <a:pt x="1" y="10204"/>
                      </a:lnTo>
                      <a:cubicBezTo>
                        <a:pt x="5930" y="9799"/>
                        <a:pt x="11883" y="9026"/>
                        <a:pt x="17824" y="7835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" name="Google Shape;627;p7"/>
                <p:cNvSpPr/>
                <p:nvPr/>
              </p:nvSpPr>
              <p:spPr>
                <a:xfrm>
                  <a:off x="7153550" y="-3600300"/>
                  <a:ext cx="445625" cy="64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730" extrusionOk="0">
                      <a:moveTo>
                        <a:pt x="1" y="0"/>
                      </a:moveTo>
                      <a:lnTo>
                        <a:pt x="1" y="25729"/>
                      </a:lnTo>
                      <a:cubicBezTo>
                        <a:pt x="5930" y="23622"/>
                        <a:pt x="11883" y="21003"/>
                        <a:pt x="17825" y="17824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" name="Google Shape;628;p7"/>
                <p:cNvSpPr/>
                <p:nvPr/>
              </p:nvSpPr>
              <p:spPr>
                <a:xfrm>
                  <a:off x="7153550" y="-2708525"/>
                  <a:ext cx="445625" cy="90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6267" extrusionOk="0">
                      <a:moveTo>
                        <a:pt x="17825" y="0"/>
                      </a:moveTo>
                      <a:cubicBezTo>
                        <a:pt x="11883" y="5644"/>
                        <a:pt x="5930" y="10287"/>
                        <a:pt x="1" y="14049"/>
                      </a:cubicBezTo>
                      <a:lnTo>
                        <a:pt x="1" y="36266"/>
                      </a:lnTo>
                      <a:cubicBezTo>
                        <a:pt x="5930" y="31325"/>
                        <a:pt x="11883" y="25229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" name="Google Shape;629;p7"/>
                <p:cNvSpPr/>
                <p:nvPr/>
              </p:nvSpPr>
              <p:spPr>
                <a:xfrm>
                  <a:off x="7153550" y="-1817050"/>
                  <a:ext cx="445625" cy="9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9779" extrusionOk="0">
                      <a:moveTo>
                        <a:pt x="17825" y="0"/>
                      </a:moveTo>
                      <a:cubicBezTo>
                        <a:pt x="11883" y="8454"/>
                        <a:pt x="5930" y="15419"/>
                        <a:pt x="1" y="21074"/>
                      </a:cubicBezTo>
                      <a:lnTo>
                        <a:pt x="1" y="39779"/>
                      </a:lnTo>
                      <a:cubicBezTo>
                        <a:pt x="5930" y="33909"/>
                        <a:pt x="11883" y="26646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" name="Google Shape;630;p7"/>
                <p:cNvSpPr/>
                <p:nvPr/>
              </p:nvSpPr>
              <p:spPr>
                <a:xfrm>
                  <a:off x="7153550" y="-925575"/>
                  <a:ext cx="445625" cy="90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6267" extrusionOk="0">
                      <a:moveTo>
                        <a:pt x="17825" y="0"/>
                      </a:moveTo>
                      <a:cubicBezTo>
                        <a:pt x="11883" y="8454"/>
                        <a:pt x="5930" y="15419"/>
                        <a:pt x="1" y="21074"/>
                      </a:cubicBezTo>
                      <a:lnTo>
                        <a:pt x="1" y="36267"/>
                      </a:lnTo>
                      <a:cubicBezTo>
                        <a:pt x="5930" y="31326"/>
                        <a:pt x="11883" y="25230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" name="Google Shape;631;p7"/>
                <p:cNvSpPr/>
                <p:nvPr/>
              </p:nvSpPr>
              <p:spPr>
                <a:xfrm>
                  <a:off x="7153550" y="-33800"/>
                  <a:ext cx="445625" cy="64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742" extrusionOk="0">
                      <a:moveTo>
                        <a:pt x="17825" y="0"/>
                      </a:moveTo>
                      <a:cubicBezTo>
                        <a:pt x="11883" y="5644"/>
                        <a:pt x="5930" y="10287"/>
                        <a:pt x="1" y="14062"/>
                      </a:cubicBezTo>
                      <a:lnTo>
                        <a:pt x="1" y="25742"/>
                      </a:lnTo>
                      <a:cubicBezTo>
                        <a:pt x="5930" y="23622"/>
                        <a:pt x="11883" y="21003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" name="Google Shape;632;p7"/>
                <p:cNvSpPr/>
                <p:nvPr/>
              </p:nvSpPr>
              <p:spPr>
                <a:xfrm>
                  <a:off x="6707675" y="609725"/>
                  <a:ext cx="445900" cy="2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9931" extrusionOk="0">
                      <a:moveTo>
                        <a:pt x="17836" y="1"/>
                      </a:moveTo>
                      <a:cubicBezTo>
                        <a:pt x="11895" y="2108"/>
                        <a:pt x="5942" y="3751"/>
                        <a:pt x="0" y="4942"/>
                      </a:cubicBezTo>
                      <a:lnTo>
                        <a:pt x="0" y="9930"/>
                      </a:lnTo>
                      <a:lnTo>
                        <a:pt x="17836" y="9930"/>
                      </a:ln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33" name="Google Shape;633;p7"/>
            <p:cNvSpPr/>
            <p:nvPr/>
          </p:nvSpPr>
          <p:spPr>
            <a:xfrm>
              <a:off x="419100" y="390525"/>
              <a:ext cx="8327100" cy="4355100"/>
            </a:xfrm>
            <a:prstGeom prst="rect">
              <a:avLst/>
            </a:prstGeom>
            <a:solidFill>
              <a:schemeClr val="lt1"/>
            </a:solidFill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4" name="Google Shape;634;p7"/>
            <p:cNvGrpSpPr/>
            <p:nvPr/>
          </p:nvGrpSpPr>
          <p:grpSpPr>
            <a:xfrm flipH="1">
              <a:off x="7604421" y="397087"/>
              <a:ext cx="1135285" cy="1023704"/>
              <a:chOff x="-721825" y="1546150"/>
              <a:chExt cx="848050" cy="764700"/>
            </a:xfrm>
          </p:grpSpPr>
          <p:sp>
            <p:nvSpPr>
              <p:cNvPr id="635" name="Google Shape;635;p7"/>
              <p:cNvSpPr/>
              <p:nvPr/>
            </p:nvSpPr>
            <p:spPr>
              <a:xfrm>
                <a:off x="-721525" y="1546150"/>
                <a:ext cx="831075" cy="751300"/>
              </a:xfrm>
              <a:custGeom>
                <a:avLst/>
                <a:gdLst/>
                <a:ahLst/>
                <a:cxnLst/>
                <a:rect l="l" t="t" r="r" b="b"/>
                <a:pathLst>
                  <a:path w="33243" h="30052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  <a:moveTo>
                      <a:pt x="33243" y="1"/>
                    </a:moveTo>
                    <a:cubicBezTo>
                      <a:pt x="32615" y="20"/>
                      <a:pt x="28713" y="27"/>
                      <a:pt x="23788" y="27"/>
                    </a:cubicBezTo>
                    <a:cubicBezTo>
                      <a:pt x="13940" y="27"/>
                      <a:pt x="4" y="1"/>
                      <a:pt x="0" y="1"/>
                    </a:cubicBezTo>
                    <a:lnTo>
                      <a:pt x="0" y="1"/>
                    </a:lnTo>
                    <a:cubicBezTo>
                      <a:pt x="0" y="60"/>
                      <a:pt x="48" y="24807"/>
                      <a:pt x="24" y="27028"/>
                    </a:cubicBezTo>
                    <a:cubicBezTo>
                      <a:pt x="0" y="28040"/>
                      <a:pt x="0" y="29040"/>
                      <a:pt x="0" y="30052"/>
                    </a:cubicBezTo>
                    <a:cubicBezTo>
                      <a:pt x="631" y="29576"/>
                      <a:pt x="1203" y="29040"/>
                      <a:pt x="1727" y="28504"/>
                    </a:cubicBezTo>
                    <a:cubicBezTo>
                      <a:pt x="3615" y="26509"/>
                      <a:pt x="5646" y="24123"/>
                      <a:pt x="8397" y="24123"/>
                    </a:cubicBezTo>
                    <a:cubicBezTo>
                      <a:pt x="8404" y="24123"/>
                      <a:pt x="8411" y="24123"/>
                      <a:pt x="8418" y="24123"/>
                    </a:cubicBezTo>
                    <a:cubicBezTo>
                      <a:pt x="10728" y="24146"/>
                      <a:pt x="12704" y="25944"/>
                      <a:pt x="15002" y="26254"/>
                    </a:cubicBezTo>
                    <a:cubicBezTo>
                      <a:pt x="15217" y="26284"/>
                      <a:pt x="15433" y="26298"/>
                      <a:pt x="15648" y="26298"/>
                    </a:cubicBezTo>
                    <a:cubicBezTo>
                      <a:pt x="18102" y="26298"/>
                      <a:pt x="20483" y="24421"/>
                      <a:pt x="20931" y="21980"/>
                    </a:cubicBezTo>
                    <a:cubicBezTo>
                      <a:pt x="21479" y="19062"/>
                      <a:pt x="19622" y="15776"/>
                      <a:pt x="21158" y="13228"/>
                    </a:cubicBezTo>
                    <a:cubicBezTo>
                      <a:pt x="22682" y="10716"/>
                      <a:pt x="26218" y="10752"/>
                      <a:pt x="28373" y="9026"/>
                    </a:cubicBezTo>
                    <a:cubicBezTo>
                      <a:pt x="30587" y="7252"/>
                      <a:pt x="32492" y="3442"/>
                      <a:pt x="332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7"/>
              <p:cNvSpPr/>
              <p:nvPr/>
            </p:nvSpPr>
            <p:spPr>
              <a:xfrm>
                <a:off x="-721525" y="1546450"/>
                <a:ext cx="847750" cy="764400"/>
              </a:xfrm>
              <a:custGeom>
                <a:avLst/>
                <a:gdLst/>
                <a:ahLst/>
                <a:cxnLst/>
                <a:rect l="l" t="t" r="r" b="b"/>
                <a:pathLst>
                  <a:path w="33910" h="30576" extrusionOk="0">
                    <a:moveTo>
                      <a:pt x="33909" y="1"/>
                    </a:moveTo>
                    <a:cubicBezTo>
                      <a:pt x="33612" y="1"/>
                      <a:pt x="33326" y="24"/>
                      <a:pt x="33028" y="24"/>
                    </a:cubicBezTo>
                    <a:cubicBezTo>
                      <a:pt x="32266" y="3382"/>
                      <a:pt x="30373" y="7049"/>
                      <a:pt x="28325" y="8692"/>
                    </a:cubicBezTo>
                    <a:cubicBezTo>
                      <a:pt x="27492" y="9347"/>
                      <a:pt x="26456" y="9740"/>
                      <a:pt x="25349" y="10157"/>
                    </a:cubicBezTo>
                    <a:cubicBezTo>
                      <a:pt x="23694" y="10764"/>
                      <a:pt x="21991" y="11407"/>
                      <a:pt x="21003" y="13014"/>
                    </a:cubicBezTo>
                    <a:cubicBezTo>
                      <a:pt x="20015" y="14621"/>
                      <a:pt x="20300" y="16479"/>
                      <a:pt x="20574" y="18265"/>
                    </a:cubicBezTo>
                    <a:cubicBezTo>
                      <a:pt x="20753" y="19491"/>
                      <a:pt x="20943" y="20753"/>
                      <a:pt x="20717" y="21896"/>
                    </a:cubicBezTo>
                    <a:cubicBezTo>
                      <a:pt x="20290" y="24133"/>
                      <a:pt x="18105" y="25864"/>
                      <a:pt x="15857" y="25864"/>
                    </a:cubicBezTo>
                    <a:cubicBezTo>
                      <a:pt x="15663" y="25864"/>
                      <a:pt x="15469" y="25852"/>
                      <a:pt x="15276" y="25825"/>
                    </a:cubicBezTo>
                    <a:cubicBezTo>
                      <a:pt x="14288" y="25694"/>
                      <a:pt x="13371" y="25254"/>
                      <a:pt x="12383" y="24813"/>
                    </a:cubicBezTo>
                    <a:cubicBezTo>
                      <a:pt x="11204" y="24265"/>
                      <a:pt x="9990" y="23694"/>
                      <a:pt x="8632" y="23694"/>
                    </a:cubicBezTo>
                    <a:lnTo>
                      <a:pt x="8608" y="23694"/>
                    </a:lnTo>
                    <a:cubicBezTo>
                      <a:pt x="5870" y="23694"/>
                      <a:pt x="3810" y="25885"/>
                      <a:pt x="2012" y="27813"/>
                    </a:cubicBezTo>
                    <a:lnTo>
                      <a:pt x="1643" y="28206"/>
                    </a:lnTo>
                    <a:cubicBezTo>
                      <a:pt x="1310" y="28564"/>
                      <a:pt x="584" y="29040"/>
                      <a:pt x="0" y="29516"/>
                    </a:cubicBezTo>
                    <a:lnTo>
                      <a:pt x="0" y="30576"/>
                    </a:lnTo>
                    <a:cubicBezTo>
                      <a:pt x="881" y="29969"/>
                      <a:pt x="1798" y="29266"/>
                      <a:pt x="2262" y="28790"/>
                    </a:cubicBezTo>
                    <a:lnTo>
                      <a:pt x="2632" y="28385"/>
                    </a:lnTo>
                    <a:cubicBezTo>
                      <a:pt x="4406" y="26492"/>
                      <a:pt x="6239" y="24551"/>
                      <a:pt x="8608" y="24551"/>
                    </a:cubicBezTo>
                    <a:lnTo>
                      <a:pt x="8632" y="24551"/>
                    </a:lnTo>
                    <a:cubicBezTo>
                      <a:pt x="9811" y="24563"/>
                      <a:pt x="10894" y="25051"/>
                      <a:pt x="12037" y="25587"/>
                    </a:cubicBezTo>
                    <a:cubicBezTo>
                      <a:pt x="13038" y="26051"/>
                      <a:pt x="14050" y="26528"/>
                      <a:pt x="15169" y="26670"/>
                    </a:cubicBezTo>
                    <a:cubicBezTo>
                      <a:pt x="15398" y="26702"/>
                      <a:pt x="15627" y="26717"/>
                      <a:pt x="15856" y="26717"/>
                    </a:cubicBezTo>
                    <a:cubicBezTo>
                      <a:pt x="18499" y="26717"/>
                      <a:pt x="21069" y="24693"/>
                      <a:pt x="21562" y="22075"/>
                    </a:cubicBezTo>
                    <a:cubicBezTo>
                      <a:pt x="21801" y="20777"/>
                      <a:pt x="21610" y="19455"/>
                      <a:pt x="21420" y="18158"/>
                    </a:cubicBezTo>
                    <a:cubicBezTo>
                      <a:pt x="21170" y="16431"/>
                      <a:pt x="20908" y="14812"/>
                      <a:pt x="21729" y="13478"/>
                    </a:cubicBezTo>
                    <a:cubicBezTo>
                      <a:pt x="22563" y="12109"/>
                      <a:pt x="24051" y="11550"/>
                      <a:pt x="25646" y="10954"/>
                    </a:cubicBezTo>
                    <a:cubicBezTo>
                      <a:pt x="26766" y="10538"/>
                      <a:pt x="27920" y="10109"/>
                      <a:pt x="28861" y="9371"/>
                    </a:cubicBezTo>
                    <a:cubicBezTo>
                      <a:pt x="31135" y="7549"/>
                      <a:pt x="33147" y="3620"/>
                      <a:pt x="339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7"/>
              <p:cNvSpPr/>
              <p:nvPr/>
            </p:nvSpPr>
            <p:spPr>
              <a:xfrm>
                <a:off x="-721525" y="1546150"/>
                <a:ext cx="670050" cy="676600"/>
              </a:xfrm>
              <a:custGeom>
                <a:avLst/>
                <a:gdLst/>
                <a:ahLst/>
                <a:cxnLst/>
                <a:rect l="l" t="t" r="r" b="b"/>
                <a:pathLst>
                  <a:path w="26802" h="27064" extrusionOk="0">
                    <a:moveTo>
                      <a:pt x="0" y="1"/>
                    </a:moveTo>
                    <a:cubicBezTo>
                      <a:pt x="24" y="13"/>
                      <a:pt x="36" y="24897"/>
                      <a:pt x="0" y="27063"/>
                    </a:cubicBezTo>
                    <a:cubicBezTo>
                      <a:pt x="1393" y="26623"/>
                      <a:pt x="2596" y="25349"/>
                      <a:pt x="3477" y="24099"/>
                    </a:cubicBezTo>
                    <a:cubicBezTo>
                      <a:pt x="4691" y="22372"/>
                      <a:pt x="5977" y="20348"/>
                      <a:pt x="8061" y="19955"/>
                    </a:cubicBezTo>
                    <a:cubicBezTo>
                      <a:pt x="8311" y="19909"/>
                      <a:pt x="8563" y="19889"/>
                      <a:pt x="8816" y="19889"/>
                    </a:cubicBezTo>
                    <a:cubicBezTo>
                      <a:pt x="10208" y="19889"/>
                      <a:pt x="11625" y="20491"/>
                      <a:pt x="13010" y="20491"/>
                    </a:cubicBezTo>
                    <a:cubicBezTo>
                      <a:pt x="13355" y="20491"/>
                      <a:pt x="13698" y="20454"/>
                      <a:pt x="14038" y="20360"/>
                    </a:cubicBezTo>
                    <a:cubicBezTo>
                      <a:pt x="16062" y="19813"/>
                      <a:pt x="17062" y="17550"/>
                      <a:pt x="17443" y="15479"/>
                    </a:cubicBezTo>
                    <a:cubicBezTo>
                      <a:pt x="17836" y="13431"/>
                      <a:pt x="17943" y="11192"/>
                      <a:pt x="19217" y="9526"/>
                    </a:cubicBezTo>
                    <a:cubicBezTo>
                      <a:pt x="20062" y="8430"/>
                      <a:pt x="21336" y="7728"/>
                      <a:pt x="22551" y="7073"/>
                    </a:cubicBezTo>
                    <a:cubicBezTo>
                      <a:pt x="23777" y="6418"/>
                      <a:pt x="25039" y="5704"/>
                      <a:pt x="25873" y="4585"/>
                    </a:cubicBezTo>
                    <a:cubicBezTo>
                      <a:pt x="26801" y="3322"/>
                      <a:pt x="26789" y="1501"/>
                      <a:pt x="26349" y="36"/>
                    </a:cubicBezTo>
                    <a:cubicBezTo>
                      <a:pt x="22039" y="13"/>
                      <a:pt x="2036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7"/>
              <p:cNvSpPr/>
              <p:nvPr/>
            </p:nvSpPr>
            <p:spPr>
              <a:xfrm>
                <a:off x="-721825" y="1547050"/>
                <a:ext cx="680475" cy="686125"/>
              </a:xfrm>
              <a:custGeom>
                <a:avLst/>
                <a:gdLst/>
                <a:ahLst/>
                <a:cxnLst/>
                <a:rect l="l" t="t" r="r" b="b"/>
                <a:pathLst>
                  <a:path w="27219" h="27445" extrusionOk="0">
                    <a:moveTo>
                      <a:pt x="25920" y="0"/>
                    </a:moveTo>
                    <a:cubicBezTo>
                      <a:pt x="26432" y="1524"/>
                      <a:pt x="26337" y="3191"/>
                      <a:pt x="25504" y="4310"/>
                    </a:cubicBezTo>
                    <a:cubicBezTo>
                      <a:pt x="24706" y="5382"/>
                      <a:pt x="23456" y="6073"/>
                      <a:pt x="22336" y="6680"/>
                    </a:cubicBezTo>
                    <a:cubicBezTo>
                      <a:pt x="21134" y="7335"/>
                      <a:pt x="19777" y="8073"/>
                      <a:pt x="18872" y="9251"/>
                    </a:cubicBezTo>
                    <a:cubicBezTo>
                      <a:pt x="17788" y="10668"/>
                      <a:pt x="17503" y="12442"/>
                      <a:pt x="17229" y="14145"/>
                    </a:cubicBezTo>
                    <a:cubicBezTo>
                      <a:pt x="17169" y="14562"/>
                      <a:pt x="17098" y="14966"/>
                      <a:pt x="17026" y="15371"/>
                    </a:cubicBezTo>
                    <a:cubicBezTo>
                      <a:pt x="16800" y="16538"/>
                      <a:pt x="16062" y="19324"/>
                      <a:pt x="13931" y="19908"/>
                    </a:cubicBezTo>
                    <a:cubicBezTo>
                      <a:pt x="13627" y="19989"/>
                      <a:pt x="13320" y="20023"/>
                      <a:pt x="13007" y="20023"/>
                    </a:cubicBezTo>
                    <a:cubicBezTo>
                      <a:pt x="12365" y="20023"/>
                      <a:pt x="11703" y="19881"/>
                      <a:pt x="11014" y="19729"/>
                    </a:cubicBezTo>
                    <a:cubicBezTo>
                      <a:pt x="10288" y="19580"/>
                      <a:pt x="9544" y="19419"/>
                      <a:pt x="8794" y="19419"/>
                    </a:cubicBezTo>
                    <a:cubicBezTo>
                      <a:pt x="8522" y="19419"/>
                      <a:pt x="8250" y="19440"/>
                      <a:pt x="7978" y="19491"/>
                    </a:cubicBezTo>
                    <a:cubicBezTo>
                      <a:pt x="5858" y="19884"/>
                      <a:pt x="4537" y="21789"/>
                      <a:pt x="3358" y="23456"/>
                    </a:cubicBezTo>
                    <a:lnTo>
                      <a:pt x="3120" y="23789"/>
                    </a:lnTo>
                    <a:cubicBezTo>
                      <a:pt x="2465" y="24718"/>
                      <a:pt x="1358" y="26051"/>
                      <a:pt x="12" y="26551"/>
                    </a:cubicBezTo>
                    <a:cubicBezTo>
                      <a:pt x="12" y="26789"/>
                      <a:pt x="0" y="27027"/>
                      <a:pt x="0" y="27278"/>
                    </a:cubicBezTo>
                    <a:lnTo>
                      <a:pt x="0" y="27444"/>
                    </a:lnTo>
                    <a:cubicBezTo>
                      <a:pt x="1310" y="27063"/>
                      <a:pt x="2620" y="25992"/>
                      <a:pt x="3822" y="24289"/>
                    </a:cubicBezTo>
                    <a:lnTo>
                      <a:pt x="4072" y="23932"/>
                    </a:lnTo>
                    <a:cubicBezTo>
                      <a:pt x="5203" y="22301"/>
                      <a:pt x="6370" y="20634"/>
                      <a:pt x="8144" y="20312"/>
                    </a:cubicBezTo>
                    <a:cubicBezTo>
                      <a:pt x="8373" y="20268"/>
                      <a:pt x="8604" y="20249"/>
                      <a:pt x="8837" y="20249"/>
                    </a:cubicBezTo>
                    <a:cubicBezTo>
                      <a:pt x="9481" y="20249"/>
                      <a:pt x="10145" y="20393"/>
                      <a:pt x="10835" y="20550"/>
                    </a:cubicBezTo>
                    <a:cubicBezTo>
                      <a:pt x="11549" y="20708"/>
                      <a:pt x="12279" y="20865"/>
                      <a:pt x="13015" y="20865"/>
                    </a:cubicBezTo>
                    <a:cubicBezTo>
                      <a:pt x="13394" y="20865"/>
                      <a:pt x="13776" y="20823"/>
                      <a:pt x="14157" y="20717"/>
                    </a:cubicBezTo>
                    <a:cubicBezTo>
                      <a:pt x="16657" y="20027"/>
                      <a:pt x="17550" y="17157"/>
                      <a:pt x="17860" y="15502"/>
                    </a:cubicBezTo>
                    <a:cubicBezTo>
                      <a:pt x="17931" y="15086"/>
                      <a:pt x="18003" y="14669"/>
                      <a:pt x="18062" y="14252"/>
                    </a:cubicBezTo>
                    <a:cubicBezTo>
                      <a:pt x="18324" y="12645"/>
                      <a:pt x="18586" y="10978"/>
                      <a:pt x="19539" y="9740"/>
                    </a:cubicBezTo>
                    <a:cubicBezTo>
                      <a:pt x="20348" y="8704"/>
                      <a:pt x="21563" y="8049"/>
                      <a:pt x="22741" y="7394"/>
                    </a:cubicBezTo>
                    <a:cubicBezTo>
                      <a:pt x="23872" y="6787"/>
                      <a:pt x="25289" y="6013"/>
                      <a:pt x="26194" y="4787"/>
                    </a:cubicBezTo>
                    <a:cubicBezTo>
                      <a:pt x="27147" y="3548"/>
                      <a:pt x="27218" y="1679"/>
                      <a:pt x="267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7"/>
              <p:cNvSpPr/>
              <p:nvPr/>
            </p:nvSpPr>
            <p:spPr>
              <a:xfrm>
                <a:off x="-721825" y="1546150"/>
                <a:ext cx="512000" cy="460800"/>
              </a:xfrm>
              <a:custGeom>
                <a:avLst/>
                <a:gdLst/>
                <a:ahLst/>
                <a:cxnLst/>
                <a:rect l="l" t="t" r="r" b="b"/>
                <a:pathLst>
                  <a:path w="20480" h="18432" extrusionOk="0">
                    <a:moveTo>
                      <a:pt x="0" y="1"/>
                    </a:moveTo>
                    <a:cubicBezTo>
                      <a:pt x="12" y="13"/>
                      <a:pt x="0" y="16907"/>
                      <a:pt x="12" y="18408"/>
                    </a:cubicBezTo>
                    <a:cubicBezTo>
                      <a:pt x="160" y="18424"/>
                      <a:pt x="308" y="18432"/>
                      <a:pt x="456" y="18432"/>
                    </a:cubicBezTo>
                    <a:cubicBezTo>
                      <a:pt x="1080" y="18432"/>
                      <a:pt x="1695" y="18287"/>
                      <a:pt x="2263" y="17979"/>
                    </a:cubicBezTo>
                    <a:cubicBezTo>
                      <a:pt x="3679" y="17193"/>
                      <a:pt x="4465" y="15550"/>
                      <a:pt x="5942" y="14883"/>
                    </a:cubicBezTo>
                    <a:cubicBezTo>
                      <a:pt x="6537" y="14614"/>
                      <a:pt x="7179" y="14532"/>
                      <a:pt x="7839" y="14532"/>
                    </a:cubicBezTo>
                    <a:cubicBezTo>
                      <a:pt x="8879" y="14532"/>
                      <a:pt x="9965" y="14736"/>
                      <a:pt x="10988" y="14736"/>
                    </a:cubicBezTo>
                    <a:cubicBezTo>
                      <a:pt x="11787" y="14736"/>
                      <a:pt x="12547" y="14611"/>
                      <a:pt x="13216" y="14169"/>
                    </a:cubicBezTo>
                    <a:cubicBezTo>
                      <a:pt x="14621" y="13252"/>
                      <a:pt x="14931" y="11347"/>
                      <a:pt x="15014" y="9680"/>
                    </a:cubicBezTo>
                    <a:cubicBezTo>
                      <a:pt x="15121" y="7990"/>
                      <a:pt x="15217" y="6132"/>
                      <a:pt x="16419" y="4954"/>
                    </a:cubicBezTo>
                    <a:cubicBezTo>
                      <a:pt x="17372" y="4037"/>
                      <a:pt x="18824" y="3751"/>
                      <a:pt x="19717" y="2751"/>
                    </a:cubicBezTo>
                    <a:cubicBezTo>
                      <a:pt x="20312" y="2120"/>
                      <a:pt x="20479" y="882"/>
                      <a:pt x="203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7"/>
              <p:cNvSpPr/>
              <p:nvPr/>
            </p:nvSpPr>
            <p:spPr>
              <a:xfrm>
                <a:off x="-721225" y="1546150"/>
                <a:ext cx="523600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8825" extrusionOk="0">
                    <a:moveTo>
                      <a:pt x="19931" y="1"/>
                    </a:moveTo>
                    <a:cubicBezTo>
                      <a:pt x="20098" y="775"/>
                      <a:pt x="19872" y="1882"/>
                      <a:pt x="19348" y="2453"/>
                    </a:cubicBezTo>
                    <a:cubicBezTo>
                      <a:pt x="18931" y="2918"/>
                      <a:pt x="18372" y="3215"/>
                      <a:pt x="17764" y="3525"/>
                    </a:cubicBezTo>
                    <a:cubicBezTo>
                      <a:pt x="17181" y="3823"/>
                      <a:pt x="16574" y="4156"/>
                      <a:pt x="16062" y="4632"/>
                    </a:cubicBezTo>
                    <a:cubicBezTo>
                      <a:pt x="14752" y="5906"/>
                      <a:pt x="14645" y="7847"/>
                      <a:pt x="14550" y="9561"/>
                    </a:cubicBezTo>
                    <a:lnTo>
                      <a:pt x="14550" y="9621"/>
                    </a:lnTo>
                    <a:cubicBezTo>
                      <a:pt x="14454" y="11121"/>
                      <a:pt x="14192" y="12955"/>
                      <a:pt x="12918" y="13788"/>
                    </a:cubicBezTo>
                    <a:cubicBezTo>
                      <a:pt x="12345" y="14163"/>
                      <a:pt x="11675" y="14273"/>
                      <a:pt x="10950" y="14273"/>
                    </a:cubicBezTo>
                    <a:cubicBezTo>
                      <a:pt x="10456" y="14273"/>
                      <a:pt x="9937" y="14222"/>
                      <a:pt x="9406" y="14169"/>
                    </a:cubicBezTo>
                    <a:cubicBezTo>
                      <a:pt x="8860" y="14117"/>
                      <a:pt x="8310" y="14063"/>
                      <a:pt x="7764" y="14063"/>
                    </a:cubicBezTo>
                    <a:cubicBezTo>
                      <a:pt x="7061" y="14063"/>
                      <a:pt x="6367" y="14153"/>
                      <a:pt x="5703" y="14455"/>
                    </a:cubicBezTo>
                    <a:cubicBezTo>
                      <a:pt x="4858" y="14836"/>
                      <a:pt x="4227" y="15514"/>
                      <a:pt x="3620" y="16145"/>
                    </a:cubicBezTo>
                    <a:cubicBezTo>
                      <a:pt x="3096" y="16705"/>
                      <a:pt x="2608" y="17217"/>
                      <a:pt x="2000" y="17562"/>
                    </a:cubicBezTo>
                    <a:cubicBezTo>
                      <a:pt x="1481" y="17851"/>
                      <a:pt x="947" y="17976"/>
                      <a:pt x="396" y="17976"/>
                    </a:cubicBezTo>
                    <a:cubicBezTo>
                      <a:pt x="265" y="17976"/>
                      <a:pt x="133" y="17969"/>
                      <a:pt x="0" y="17955"/>
                    </a:cubicBezTo>
                    <a:lnTo>
                      <a:pt x="0" y="18801"/>
                    </a:lnTo>
                    <a:cubicBezTo>
                      <a:pt x="155" y="18812"/>
                      <a:pt x="274" y="18824"/>
                      <a:pt x="441" y="18824"/>
                    </a:cubicBezTo>
                    <a:cubicBezTo>
                      <a:pt x="1119" y="18824"/>
                      <a:pt x="1786" y="18681"/>
                      <a:pt x="2417" y="18324"/>
                    </a:cubicBezTo>
                    <a:cubicBezTo>
                      <a:pt x="3132" y="17919"/>
                      <a:pt x="3691" y="17324"/>
                      <a:pt x="4227" y="16741"/>
                    </a:cubicBezTo>
                    <a:cubicBezTo>
                      <a:pt x="4810" y="16134"/>
                      <a:pt x="5346" y="15550"/>
                      <a:pt x="6049" y="15241"/>
                    </a:cubicBezTo>
                    <a:cubicBezTo>
                      <a:pt x="6575" y="15007"/>
                      <a:pt x="7147" y="14932"/>
                      <a:pt x="7751" y="14932"/>
                    </a:cubicBezTo>
                    <a:cubicBezTo>
                      <a:pt x="8255" y="14932"/>
                      <a:pt x="8782" y="14984"/>
                      <a:pt x="9323" y="15038"/>
                    </a:cubicBezTo>
                    <a:cubicBezTo>
                      <a:pt x="9850" y="15088"/>
                      <a:pt x="10386" y="15139"/>
                      <a:pt x="10915" y="15139"/>
                    </a:cubicBezTo>
                    <a:cubicBezTo>
                      <a:pt x="11782" y="15139"/>
                      <a:pt x="12628" y="15001"/>
                      <a:pt x="13383" y="14491"/>
                    </a:cubicBezTo>
                    <a:cubicBezTo>
                      <a:pt x="14966" y="13455"/>
                      <a:pt x="15276" y="11371"/>
                      <a:pt x="15383" y="9657"/>
                    </a:cubicBezTo>
                    <a:lnTo>
                      <a:pt x="15383" y="9597"/>
                    </a:lnTo>
                    <a:cubicBezTo>
                      <a:pt x="15466" y="7966"/>
                      <a:pt x="15574" y="6263"/>
                      <a:pt x="16645" y="5227"/>
                    </a:cubicBezTo>
                    <a:cubicBezTo>
                      <a:pt x="17050" y="4823"/>
                      <a:pt x="17586" y="4549"/>
                      <a:pt x="18133" y="4251"/>
                    </a:cubicBezTo>
                    <a:cubicBezTo>
                      <a:pt x="18776" y="3918"/>
                      <a:pt x="19443" y="3572"/>
                      <a:pt x="19967" y="3001"/>
                    </a:cubicBezTo>
                    <a:cubicBezTo>
                      <a:pt x="20634" y="2310"/>
                      <a:pt x="20943" y="989"/>
                      <a:pt x="208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7"/>
              <p:cNvSpPr/>
              <p:nvPr/>
            </p:nvSpPr>
            <p:spPr>
              <a:xfrm>
                <a:off x="-721825" y="1546150"/>
                <a:ext cx="448300" cy="367925"/>
              </a:xfrm>
              <a:custGeom>
                <a:avLst/>
                <a:gdLst/>
                <a:ahLst/>
                <a:cxnLst/>
                <a:rect l="l" t="t" r="r" b="b"/>
                <a:pathLst>
                  <a:path w="17932" h="14717" extrusionOk="0">
                    <a:moveTo>
                      <a:pt x="0" y="1"/>
                    </a:moveTo>
                    <a:cubicBezTo>
                      <a:pt x="0" y="1"/>
                      <a:pt x="24" y="14360"/>
                      <a:pt x="24" y="14717"/>
                    </a:cubicBezTo>
                    <a:cubicBezTo>
                      <a:pt x="250" y="14669"/>
                      <a:pt x="441" y="14621"/>
                      <a:pt x="655" y="14526"/>
                    </a:cubicBezTo>
                    <a:cubicBezTo>
                      <a:pt x="2501" y="13705"/>
                      <a:pt x="3263" y="11192"/>
                      <a:pt x="5191" y="10621"/>
                    </a:cubicBezTo>
                    <a:cubicBezTo>
                      <a:pt x="5469" y="10542"/>
                      <a:pt x="5750" y="10508"/>
                      <a:pt x="6033" y="10508"/>
                    </a:cubicBezTo>
                    <a:cubicBezTo>
                      <a:pt x="6938" y="10508"/>
                      <a:pt x="7862" y="10852"/>
                      <a:pt x="8751" y="11133"/>
                    </a:cubicBezTo>
                    <a:cubicBezTo>
                      <a:pt x="9332" y="11313"/>
                      <a:pt x="9973" y="11453"/>
                      <a:pt x="10584" y="11453"/>
                    </a:cubicBezTo>
                    <a:cubicBezTo>
                      <a:pt x="11190" y="11453"/>
                      <a:pt x="11766" y="11315"/>
                      <a:pt x="12228" y="10942"/>
                    </a:cubicBezTo>
                    <a:cubicBezTo>
                      <a:pt x="12919" y="10383"/>
                      <a:pt x="13181" y="9454"/>
                      <a:pt x="13240" y="8573"/>
                    </a:cubicBezTo>
                    <a:cubicBezTo>
                      <a:pt x="13300" y="7692"/>
                      <a:pt x="13181" y="6799"/>
                      <a:pt x="13323" y="5918"/>
                    </a:cubicBezTo>
                    <a:cubicBezTo>
                      <a:pt x="13502" y="4608"/>
                      <a:pt x="14276" y="3418"/>
                      <a:pt x="15324" y="2632"/>
                    </a:cubicBezTo>
                    <a:cubicBezTo>
                      <a:pt x="16193" y="1977"/>
                      <a:pt x="17634" y="1489"/>
                      <a:pt x="17907" y="286"/>
                    </a:cubicBezTo>
                    <a:cubicBezTo>
                      <a:pt x="17919" y="191"/>
                      <a:pt x="17931" y="108"/>
                      <a:pt x="17931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7"/>
              <p:cNvSpPr/>
              <p:nvPr/>
            </p:nvSpPr>
            <p:spPr>
              <a:xfrm>
                <a:off x="-721525" y="1546150"/>
                <a:ext cx="45840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8336" h="15289" extrusionOk="0">
                    <a:moveTo>
                      <a:pt x="17491" y="1"/>
                    </a:moveTo>
                    <a:cubicBezTo>
                      <a:pt x="17491" y="60"/>
                      <a:pt x="17479" y="274"/>
                      <a:pt x="17455" y="334"/>
                    </a:cubicBezTo>
                    <a:cubicBezTo>
                      <a:pt x="17312" y="1025"/>
                      <a:pt x="16562" y="1477"/>
                      <a:pt x="15847" y="1894"/>
                    </a:cubicBezTo>
                    <a:cubicBezTo>
                      <a:pt x="15550" y="2072"/>
                      <a:pt x="15288" y="2239"/>
                      <a:pt x="15038" y="2418"/>
                    </a:cubicBezTo>
                    <a:cubicBezTo>
                      <a:pt x="13847" y="3311"/>
                      <a:pt x="13050" y="4620"/>
                      <a:pt x="12859" y="5989"/>
                    </a:cubicBezTo>
                    <a:cubicBezTo>
                      <a:pt x="12788" y="6525"/>
                      <a:pt x="12788" y="7073"/>
                      <a:pt x="12799" y="7597"/>
                    </a:cubicBezTo>
                    <a:cubicBezTo>
                      <a:pt x="12799" y="7966"/>
                      <a:pt x="12811" y="8311"/>
                      <a:pt x="12788" y="8668"/>
                    </a:cubicBezTo>
                    <a:cubicBezTo>
                      <a:pt x="12740" y="9335"/>
                      <a:pt x="12561" y="10228"/>
                      <a:pt x="11942" y="10728"/>
                    </a:cubicBezTo>
                    <a:cubicBezTo>
                      <a:pt x="11587" y="11012"/>
                      <a:pt x="11126" y="11156"/>
                      <a:pt x="10551" y="11156"/>
                    </a:cubicBezTo>
                    <a:cubicBezTo>
                      <a:pt x="10066" y="11156"/>
                      <a:pt x="9500" y="11054"/>
                      <a:pt x="8847" y="10847"/>
                    </a:cubicBezTo>
                    <a:lnTo>
                      <a:pt x="8466" y="10728"/>
                    </a:lnTo>
                    <a:cubicBezTo>
                      <a:pt x="7709" y="10479"/>
                      <a:pt x="6867" y="10211"/>
                      <a:pt x="6022" y="10211"/>
                    </a:cubicBezTo>
                    <a:cubicBezTo>
                      <a:pt x="5696" y="10211"/>
                      <a:pt x="5370" y="10251"/>
                      <a:pt x="5049" y="10347"/>
                    </a:cubicBezTo>
                    <a:cubicBezTo>
                      <a:pt x="3906" y="10681"/>
                      <a:pt x="3144" y="11597"/>
                      <a:pt x="2429" y="12466"/>
                    </a:cubicBezTo>
                    <a:cubicBezTo>
                      <a:pt x="1822" y="13217"/>
                      <a:pt x="1239" y="13919"/>
                      <a:pt x="465" y="14252"/>
                    </a:cubicBezTo>
                    <a:cubicBezTo>
                      <a:pt x="310" y="14336"/>
                      <a:pt x="167" y="14371"/>
                      <a:pt x="0" y="14407"/>
                    </a:cubicBezTo>
                    <a:lnTo>
                      <a:pt x="0" y="15288"/>
                    </a:lnTo>
                    <a:cubicBezTo>
                      <a:pt x="286" y="15241"/>
                      <a:pt x="536" y="15169"/>
                      <a:pt x="810" y="15050"/>
                    </a:cubicBezTo>
                    <a:cubicBezTo>
                      <a:pt x="1774" y="14610"/>
                      <a:pt x="2441" y="13812"/>
                      <a:pt x="3096" y="13026"/>
                    </a:cubicBezTo>
                    <a:cubicBezTo>
                      <a:pt x="3775" y="12205"/>
                      <a:pt x="4406" y="11431"/>
                      <a:pt x="5299" y="11181"/>
                    </a:cubicBezTo>
                    <a:cubicBezTo>
                      <a:pt x="5538" y="11109"/>
                      <a:pt x="5784" y="11079"/>
                      <a:pt x="6035" y="11079"/>
                    </a:cubicBezTo>
                    <a:cubicBezTo>
                      <a:pt x="6746" y="11079"/>
                      <a:pt x="7494" y="11321"/>
                      <a:pt x="8216" y="11550"/>
                    </a:cubicBezTo>
                    <a:lnTo>
                      <a:pt x="8608" y="11669"/>
                    </a:lnTo>
                    <a:cubicBezTo>
                      <a:pt x="9344" y="11897"/>
                      <a:pt x="9996" y="12011"/>
                      <a:pt x="10570" y="12011"/>
                    </a:cubicBezTo>
                    <a:cubicBezTo>
                      <a:pt x="11344" y="12011"/>
                      <a:pt x="11978" y="11805"/>
                      <a:pt x="12490" y="11395"/>
                    </a:cubicBezTo>
                    <a:cubicBezTo>
                      <a:pt x="13180" y="10847"/>
                      <a:pt x="13573" y="9930"/>
                      <a:pt x="13657" y="8740"/>
                    </a:cubicBezTo>
                    <a:cubicBezTo>
                      <a:pt x="13681" y="8347"/>
                      <a:pt x="13669" y="7966"/>
                      <a:pt x="13669" y="7585"/>
                    </a:cubicBezTo>
                    <a:cubicBezTo>
                      <a:pt x="13669" y="7085"/>
                      <a:pt x="13657" y="6597"/>
                      <a:pt x="13728" y="6120"/>
                    </a:cubicBezTo>
                    <a:cubicBezTo>
                      <a:pt x="13895" y="4966"/>
                      <a:pt x="14562" y="3870"/>
                      <a:pt x="15574" y="3108"/>
                    </a:cubicBezTo>
                    <a:cubicBezTo>
                      <a:pt x="15776" y="2941"/>
                      <a:pt x="16038" y="2799"/>
                      <a:pt x="16300" y="2632"/>
                    </a:cubicBezTo>
                    <a:cubicBezTo>
                      <a:pt x="17133" y="2144"/>
                      <a:pt x="18074" y="1572"/>
                      <a:pt x="18300" y="525"/>
                    </a:cubicBezTo>
                    <a:cubicBezTo>
                      <a:pt x="18324" y="405"/>
                      <a:pt x="18336" y="132"/>
                      <a:pt x="18336" y="24"/>
                    </a:cubicBezTo>
                    <a:cubicBezTo>
                      <a:pt x="18050" y="13"/>
                      <a:pt x="17776" y="13"/>
                      <a:pt x="174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7"/>
              <p:cNvSpPr/>
              <p:nvPr/>
            </p:nvSpPr>
            <p:spPr>
              <a:xfrm>
                <a:off x="-388750" y="1697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661F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7"/>
              <p:cNvSpPr/>
              <p:nvPr/>
            </p:nvSpPr>
            <p:spPr>
              <a:xfrm>
                <a:off x="-721825" y="1546150"/>
                <a:ext cx="310175" cy="259875"/>
              </a:xfrm>
              <a:custGeom>
                <a:avLst/>
                <a:gdLst/>
                <a:ahLst/>
                <a:cxnLst/>
                <a:rect l="l" t="t" r="r" b="b"/>
                <a:pathLst>
                  <a:path w="12407" h="10395" extrusionOk="0">
                    <a:moveTo>
                      <a:pt x="12311" y="1"/>
                    </a:moveTo>
                    <a:lnTo>
                      <a:pt x="0" y="13"/>
                    </a:lnTo>
                    <a:cubicBezTo>
                      <a:pt x="12" y="36"/>
                      <a:pt x="0" y="10395"/>
                      <a:pt x="0" y="10395"/>
                    </a:cubicBezTo>
                    <a:cubicBezTo>
                      <a:pt x="1084" y="10002"/>
                      <a:pt x="1715" y="8692"/>
                      <a:pt x="2858" y="8335"/>
                    </a:cubicBezTo>
                    <a:cubicBezTo>
                      <a:pt x="3069" y="8268"/>
                      <a:pt x="3285" y="8240"/>
                      <a:pt x="3505" y="8240"/>
                    </a:cubicBezTo>
                    <a:cubicBezTo>
                      <a:pt x="4567" y="8240"/>
                      <a:pt x="5705" y="8893"/>
                      <a:pt x="6721" y="8893"/>
                    </a:cubicBezTo>
                    <a:cubicBezTo>
                      <a:pt x="7056" y="8893"/>
                      <a:pt x="7378" y="8822"/>
                      <a:pt x="7680" y="8633"/>
                    </a:cubicBezTo>
                    <a:cubicBezTo>
                      <a:pt x="8656" y="8014"/>
                      <a:pt x="8632" y="6597"/>
                      <a:pt x="8501" y="5430"/>
                    </a:cubicBezTo>
                    <a:cubicBezTo>
                      <a:pt x="8359" y="4275"/>
                      <a:pt x="8382" y="2846"/>
                      <a:pt x="9406" y="2275"/>
                    </a:cubicBezTo>
                    <a:cubicBezTo>
                      <a:pt x="10025" y="1941"/>
                      <a:pt x="10835" y="2072"/>
                      <a:pt x="11478" y="1727"/>
                    </a:cubicBezTo>
                    <a:cubicBezTo>
                      <a:pt x="12026" y="1441"/>
                      <a:pt x="12407" y="703"/>
                      <a:pt x="123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7"/>
              <p:cNvSpPr/>
              <p:nvPr/>
            </p:nvSpPr>
            <p:spPr>
              <a:xfrm>
                <a:off x="-721525" y="1546150"/>
                <a:ext cx="318225" cy="272675"/>
              </a:xfrm>
              <a:custGeom>
                <a:avLst/>
                <a:gdLst/>
                <a:ahLst/>
                <a:cxnLst/>
                <a:rect l="l" t="t" r="r" b="b"/>
                <a:pathLst>
                  <a:path w="12729" h="10907" extrusionOk="0">
                    <a:moveTo>
                      <a:pt x="11883" y="1"/>
                    </a:moveTo>
                    <a:cubicBezTo>
                      <a:pt x="11942" y="453"/>
                      <a:pt x="11680" y="1144"/>
                      <a:pt x="11287" y="1358"/>
                    </a:cubicBezTo>
                    <a:cubicBezTo>
                      <a:pt x="11025" y="1489"/>
                      <a:pt x="10728" y="1537"/>
                      <a:pt x="10406" y="1584"/>
                    </a:cubicBezTo>
                    <a:cubicBezTo>
                      <a:pt x="10002" y="1644"/>
                      <a:pt x="9597" y="1703"/>
                      <a:pt x="9216" y="1906"/>
                    </a:cubicBezTo>
                    <a:cubicBezTo>
                      <a:pt x="7775" y="2715"/>
                      <a:pt x="8013" y="4799"/>
                      <a:pt x="8085" y="5477"/>
                    </a:cubicBezTo>
                    <a:cubicBezTo>
                      <a:pt x="8204" y="6525"/>
                      <a:pt x="8227" y="7787"/>
                      <a:pt x="7454" y="8275"/>
                    </a:cubicBezTo>
                    <a:cubicBezTo>
                      <a:pt x="7234" y="8417"/>
                      <a:pt x="6988" y="8473"/>
                      <a:pt x="6720" y="8473"/>
                    </a:cubicBezTo>
                    <a:cubicBezTo>
                      <a:pt x="6290" y="8473"/>
                      <a:pt x="5803" y="8330"/>
                      <a:pt x="5275" y="8168"/>
                    </a:cubicBezTo>
                    <a:cubicBezTo>
                      <a:pt x="4692" y="7994"/>
                      <a:pt x="4092" y="7819"/>
                      <a:pt x="3495" y="7819"/>
                    </a:cubicBezTo>
                    <a:cubicBezTo>
                      <a:pt x="3238" y="7819"/>
                      <a:pt x="2981" y="7851"/>
                      <a:pt x="2727" y="7930"/>
                    </a:cubicBezTo>
                    <a:cubicBezTo>
                      <a:pt x="2048" y="8144"/>
                      <a:pt x="1572" y="8645"/>
                      <a:pt x="1096" y="9121"/>
                    </a:cubicBezTo>
                    <a:cubicBezTo>
                      <a:pt x="750" y="9478"/>
                      <a:pt x="381" y="9811"/>
                      <a:pt x="0" y="9990"/>
                    </a:cubicBezTo>
                    <a:lnTo>
                      <a:pt x="0" y="10907"/>
                    </a:lnTo>
                    <a:cubicBezTo>
                      <a:pt x="703" y="10716"/>
                      <a:pt x="1227" y="10192"/>
                      <a:pt x="1703" y="9716"/>
                    </a:cubicBezTo>
                    <a:cubicBezTo>
                      <a:pt x="2120" y="9299"/>
                      <a:pt x="2501" y="8906"/>
                      <a:pt x="2977" y="8752"/>
                    </a:cubicBezTo>
                    <a:cubicBezTo>
                      <a:pt x="3146" y="8699"/>
                      <a:pt x="3323" y="8676"/>
                      <a:pt x="3506" y="8676"/>
                    </a:cubicBezTo>
                    <a:cubicBezTo>
                      <a:pt x="3978" y="8676"/>
                      <a:pt x="4489" y="8827"/>
                      <a:pt x="5013" y="8990"/>
                    </a:cubicBezTo>
                    <a:cubicBezTo>
                      <a:pt x="5558" y="9151"/>
                      <a:pt x="6140" y="9324"/>
                      <a:pt x="6713" y="9324"/>
                    </a:cubicBezTo>
                    <a:cubicBezTo>
                      <a:pt x="7116" y="9324"/>
                      <a:pt x="7515" y="9238"/>
                      <a:pt x="7894" y="9002"/>
                    </a:cubicBezTo>
                    <a:cubicBezTo>
                      <a:pt x="9073" y="8264"/>
                      <a:pt x="9049" y="6680"/>
                      <a:pt x="8906" y="5406"/>
                    </a:cubicBezTo>
                    <a:cubicBezTo>
                      <a:pt x="8739" y="3918"/>
                      <a:pt x="8966" y="3025"/>
                      <a:pt x="9585" y="2668"/>
                    </a:cubicBezTo>
                    <a:cubicBezTo>
                      <a:pt x="9835" y="2537"/>
                      <a:pt x="10156" y="2489"/>
                      <a:pt x="10502" y="2429"/>
                    </a:cubicBezTo>
                    <a:cubicBezTo>
                      <a:pt x="10883" y="2370"/>
                      <a:pt x="11264" y="2310"/>
                      <a:pt x="11645" y="2120"/>
                    </a:cubicBezTo>
                    <a:cubicBezTo>
                      <a:pt x="12359" y="1763"/>
                      <a:pt x="12728" y="775"/>
                      <a:pt x="126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46" name="Google Shape;646;p7"/>
          <p:cNvSpPr txBox="1">
            <a:spLocks noGrp="1"/>
          </p:cNvSpPr>
          <p:nvPr>
            <p:ph type="title"/>
          </p:nvPr>
        </p:nvSpPr>
        <p:spPr>
          <a:xfrm>
            <a:off x="6560600" y="1816167"/>
            <a:ext cx="428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7"/>
          <p:cNvSpPr txBox="1">
            <a:spLocks noGrp="1"/>
          </p:cNvSpPr>
          <p:nvPr>
            <p:ph type="body" idx="1"/>
          </p:nvPr>
        </p:nvSpPr>
        <p:spPr>
          <a:xfrm>
            <a:off x="6560600" y="3286233"/>
            <a:ext cx="4286400" cy="17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648" name="Google Shape;648;p7"/>
          <p:cNvSpPr>
            <a:spLocks noGrp="1"/>
          </p:cNvSpPr>
          <p:nvPr>
            <p:ph type="pic" idx="2"/>
          </p:nvPr>
        </p:nvSpPr>
        <p:spPr>
          <a:xfrm>
            <a:off x="1468981" y="1633600"/>
            <a:ext cx="3491600" cy="3590800"/>
          </a:xfrm>
          <a:prstGeom prst="roundRect">
            <a:avLst>
              <a:gd name="adj" fmla="val 17712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220924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0" name="Google Shape;650;p8"/>
          <p:cNvGrpSpPr/>
          <p:nvPr/>
        </p:nvGrpSpPr>
        <p:grpSpPr>
          <a:xfrm>
            <a:off x="-109090" y="-243573"/>
            <a:ext cx="12438599" cy="7317556"/>
            <a:chOff x="-81818" y="-182680"/>
            <a:chExt cx="9328949" cy="5488167"/>
          </a:xfrm>
        </p:grpSpPr>
        <p:grpSp>
          <p:nvGrpSpPr>
            <p:cNvPr id="651" name="Google Shape;651;p8"/>
            <p:cNvGrpSpPr/>
            <p:nvPr/>
          </p:nvGrpSpPr>
          <p:grpSpPr>
            <a:xfrm>
              <a:off x="-81818" y="-182680"/>
              <a:ext cx="9328949" cy="5488167"/>
              <a:chOff x="-81818" y="-182680"/>
              <a:chExt cx="9328949" cy="5488167"/>
            </a:xfrm>
          </p:grpSpPr>
          <p:grpSp>
            <p:nvGrpSpPr>
              <p:cNvPr id="652" name="Google Shape;652;p8"/>
              <p:cNvGrpSpPr/>
              <p:nvPr/>
            </p:nvGrpSpPr>
            <p:grpSpPr>
              <a:xfrm>
                <a:off x="-81818" y="-182680"/>
                <a:ext cx="9328949" cy="5488167"/>
                <a:chOff x="20825" y="-3600300"/>
                <a:chExt cx="7578350" cy="4458300"/>
              </a:xfrm>
            </p:grpSpPr>
            <p:sp>
              <p:nvSpPr>
                <p:cNvPr id="653" name="Google Shape;653;p8"/>
                <p:cNvSpPr/>
                <p:nvPr/>
              </p:nvSpPr>
              <p:spPr>
                <a:xfrm>
                  <a:off x="5816200" y="407925"/>
                  <a:ext cx="445900" cy="25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0014" extrusionOk="0">
                      <a:moveTo>
                        <a:pt x="17836" y="0"/>
                      </a:moveTo>
                      <a:cubicBezTo>
                        <a:pt x="14312" y="565"/>
                        <a:pt x="10784" y="833"/>
                        <a:pt x="7257" y="833"/>
                      </a:cubicBezTo>
                      <a:cubicBezTo>
                        <a:pt x="4837" y="833"/>
                        <a:pt x="2418" y="707"/>
                        <a:pt x="0" y="465"/>
                      </a:cubicBezTo>
                      <a:lnTo>
                        <a:pt x="0" y="9740"/>
                      </a:lnTo>
                      <a:cubicBezTo>
                        <a:pt x="2419" y="9919"/>
                        <a:pt x="4840" y="10013"/>
                        <a:pt x="7261" y="10013"/>
                      </a:cubicBezTo>
                      <a:cubicBezTo>
                        <a:pt x="10786" y="10013"/>
                        <a:pt x="14313" y="9813"/>
                        <a:pt x="17836" y="9382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54" name="Google Shape;654;p8"/>
                <p:cNvGrpSpPr/>
                <p:nvPr/>
              </p:nvGrpSpPr>
              <p:grpSpPr>
                <a:xfrm>
                  <a:off x="20825" y="-3600300"/>
                  <a:ext cx="7578350" cy="4458300"/>
                  <a:chOff x="20825" y="-3600300"/>
                  <a:chExt cx="7578350" cy="4458300"/>
                </a:xfrm>
              </p:grpSpPr>
              <p:sp>
                <p:nvSpPr>
                  <p:cNvPr id="655" name="Google Shape;655;p8"/>
                  <p:cNvSpPr/>
                  <p:nvPr/>
                </p:nvSpPr>
                <p:spPr>
                  <a:xfrm>
                    <a:off x="20825" y="-3600300"/>
                    <a:ext cx="445900" cy="44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17824" extrusionOk="0">
                        <a:moveTo>
                          <a:pt x="0" y="0"/>
                        </a:moveTo>
                        <a:lnTo>
                          <a:pt x="0" y="17824"/>
                        </a:lnTo>
                        <a:cubicBezTo>
                          <a:pt x="5942" y="14657"/>
                          <a:pt x="11895" y="12037"/>
                          <a:pt x="17836" y="9930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56" name="Google Shape;656;p8"/>
                  <p:cNvSpPr/>
                  <p:nvPr/>
                </p:nvSpPr>
                <p:spPr>
                  <a:xfrm>
                    <a:off x="466425" y="-3475300"/>
                    <a:ext cx="445900" cy="415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16622" extrusionOk="0">
                        <a:moveTo>
                          <a:pt x="17836" y="1"/>
                        </a:moveTo>
                        <a:cubicBezTo>
                          <a:pt x="11894" y="1203"/>
                          <a:pt x="5941" y="2822"/>
                          <a:pt x="0" y="4942"/>
                        </a:cubicBezTo>
                        <a:lnTo>
                          <a:pt x="0" y="16622"/>
                        </a:lnTo>
                        <a:cubicBezTo>
                          <a:pt x="5941" y="12859"/>
                          <a:pt x="11894" y="9966"/>
                          <a:pt x="17836" y="7847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57" name="Google Shape;657;p8"/>
                  <p:cNvSpPr/>
                  <p:nvPr/>
                </p:nvSpPr>
                <p:spPr>
                  <a:xfrm>
                    <a:off x="20825" y="-3059775"/>
                    <a:ext cx="445900" cy="797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1886" extrusionOk="0">
                        <a:moveTo>
                          <a:pt x="17836" y="1"/>
                        </a:moveTo>
                        <a:cubicBezTo>
                          <a:pt x="11895" y="3775"/>
                          <a:pt x="5942" y="8407"/>
                          <a:pt x="0" y="14050"/>
                        </a:cubicBezTo>
                        <a:lnTo>
                          <a:pt x="0" y="31886"/>
                        </a:lnTo>
                        <a:cubicBezTo>
                          <a:pt x="5942" y="24480"/>
                          <a:pt x="11895" y="18384"/>
                          <a:pt x="17836" y="13443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58" name="Google Shape;658;p8"/>
                  <p:cNvSpPr/>
                  <p:nvPr/>
                </p:nvSpPr>
                <p:spPr>
                  <a:xfrm>
                    <a:off x="466425" y="-3011850"/>
                    <a:ext cx="445900" cy="667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6719" extrusionOk="0">
                        <a:moveTo>
                          <a:pt x="17836" y="1"/>
                        </a:moveTo>
                        <a:cubicBezTo>
                          <a:pt x="11894" y="2787"/>
                          <a:pt x="5941" y="6585"/>
                          <a:pt x="0" y="11526"/>
                        </a:cubicBezTo>
                        <a:lnTo>
                          <a:pt x="0" y="26718"/>
                        </a:lnTo>
                        <a:cubicBezTo>
                          <a:pt x="5941" y="21063"/>
                          <a:pt x="11894" y="16729"/>
                          <a:pt x="17836" y="13550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59" name="Google Shape;659;p8"/>
                  <p:cNvSpPr/>
                  <p:nvPr/>
                </p:nvSpPr>
                <p:spPr>
                  <a:xfrm>
                    <a:off x="20825" y="-2343900"/>
                    <a:ext cx="445900" cy="9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8910" extrusionOk="0">
                        <a:moveTo>
                          <a:pt x="17836" y="0"/>
                        </a:moveTo>
                        <a:cubicBezTo>
                          <a:pt x="11895" y="5656"/>
                          <a:pt x="5942" y="12621"/>
                          <a:pt x="0" y="21074"/>
                        </a:cubicBezTo>
                        <a:lnTo>
                          <a:pt x="0" y="38910"/>
                        </a:lnTo>
                        <a:cubicBezTo>
                          <a:pt x="5942" y="30099"/>
                          <a:pt x="11895" y="22836"/>
                          <a:pt x="17836" y="16955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60" name="Google Shape;660;p8"/>
                  <p:cNvSpPr/>
                  <p:nvPr/>
                </p:nvSpPr>
                <p:spPr>
                  <a:xfrm>
                    <a:off x="466425" y="-2263250"/>
                    <a:ext cx="445900" cy="8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2434" extrusionOk="0">
                        <a:moveTo>
                          <a:pt x="17836" y="1"/>
                        </a:moveTo>
                        <a:cubicBezTo>
                          <a:pt x="11894" y="3323"/>
                          <a:pt x="5941" y="7847"/>
                          <a:pt x="0" y="13729"/>
                        </a:cubicBezTo>
                        <a:lnTo>
                          <a:pt x="0" y="32433"/>
                        </a:lnTo>
                        <a:cubicBezTo>
                          <a:pt x="5941" y="26778"/>
                          <a:pt x="11894" y="22444"/>
                          <a:pt x="17836" y="19265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61" name="Google Shape;661;p8"/>
                  <p:cNvSpPr/>
                  <p:nvPr/>
                </p:nvSpPr>
                <p:spPr>
                  <a:xfrm>
                    <a:off x="20825" y="-1452425"/>
                    <a:ext cx="445900" cy="9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8910" extrusionOk="0">
                        <a:moveTo>
                          <a:pt x="17836" y="0"/>
                        </a:moveTo>
                        <a:cubicBezTo>
                          <a:pt x="11895" y="5656"/>
                          <a:pt x="5942" y="12621"/>
                          <a:pt x="0" y="21074"/>
                        </a:cubicBezTo>
                        <a:lnTo>
                          <a:pt x="0" y="38910"/>
                        </a:lnTo>
                        <a:cubicBezTo>
                          <a:pt x="5942" y="31504"/>
                          <a:pt x="11895" y="25408"/>
                          <a:pt x="17836" y="20467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62" name="Google Shape;662;p8"/>
                  <p:cNvSpPr/>
                  <p:nvPr/>
                </p:nvSpPr>
                <p:spPr>
                  <a:xfrm>
                    <a:off x="466425" y="-1228300"/>
                    <a:ext cx="445900" cy="84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3732" extrusionOk="0">
                        <a:moveTo>
                          <a:pt x="17836" y="1"/>
                        </a:moveTo>
                        <a:cubicBezTo>
                          <a:pt x="11894" y="2775"/>
                          <a:pt x="5941" y="6573"/>
                          <a:pt x="0" y="11514"/>
                        </a:cubicBezTo>
                        <a:lnTo>
                          <a:pt x="0" y="33731"/>
                        </a:lnTo>
                        <a:cubicBezTo>
                          <a:pt x="5941" y="29969"/>
                          <a:pt x="11894" y="27087"/>
                          <a:pt x="17836" y="24956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63" name="Google Shape;663;p8"/>
                  <p:cNvSpPr/>
                  <p:nvPr/>
                </p:nvSpPr>
                <p:spPr>
                  <a:xfrm>
                    <a:off x="20825" y="-385025"/>
                    <a:ext cx="445900" cy="79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1885" extrusionOk="0">
                        <a:moveTo>
                          <a:pt x="17836" y="0"/>
                        </a:moveTo>
                        <a:cubicBezTo>
                          <a:pt x="11895" y="3774"/>
                          <a:pt x="5942" y="8418"/>
                          <a:pt x="0" y="14049"/>
                        </a:cubicBezTo>
                        <a:lnTo>
                          <a:pt x="0" y="31885"/>
                        </a:lnTo>
                        <a:cubicBezTo>
                          <a:pt x="5942" y="28718"/>
                          <a:pt x="11895" y="26098"/>
                          <a:pt x="17836" y="23979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64" name="Google Shape;664;p8"/>
                  <p:cNvSpPr/>
                  <p:nvPr/>
                </p:nvSpPr>
                <p:spPr>
                  <a:xfrm>
                    <a:off x="466425" y="90925"/>
                    <a:ext cx="445900" cy="767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683" extrusionOk="0">
                        <a:moveTo>
                          <a:pt x="17836" y="0"/>
                        </a:moveTo>
                        <a:cubicBezTo>
                          <a:pt x="11894" y="1203"/>
                          <a:pt x="5941" y="2834"/>
                          <a:pt x="0" y="4941"/>
                        </a:cubicBezTo>
                        <a:lnTo>
                          <a:pt x="0" y="30682"/>
                        </a:lnTo>
                        <a:lnTo>
                          <a:pt x="17836" y="30682"/>
                        </a:ln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65" name="Google Shape;665;p8"/>
                  <p:cNvSpPr/>
                  <p:nvPr/>
                </p:nvSpPr>
                <p:spPr>
                  <a:xfrm>
                    <a:off x="1358200" y="-3543150"/>
                    <a:ext cx="445600" cy="15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6347" extrusionOk="0">
                        <a:moveTo>
                          <a:pt x="10570" y="1"/>
                        </a:moveTo>
                        <a:cubicBezTo>
                          <a:pt x="7044" y="1"/>
                          <a:pt x="3518" y="112"/>
                          <a:pt x="0" y="345"/>
                        </a:cubicBezTo>
                        <a:lnTo>
                          <a:pt x="0" y="6346"/>
                        </a:lnTo>
                        <a:cubicBezTo>
                          <a:pt x="3516" y="5915"/>
                          <a:pt x="7039" y="5715"/>
                          <a:pt x="10564" y="5715"/>
                        </a:cubicBezTo>
                        <a:cubicBezTo>
                          <a:pt x="12984" y="5715"/>
                          <a:pt x="15405" y="5809"/>
                          <a:pt x="17824" y="5989"/>
                        </a:cubicBezTo>
                        <a:lnTo>
                          <a:pt x="17824" y="155"/>
                        </a:lnTo>
                        <a:cubicBezTo>
                          <a:pt x="15407" y="53"/>
                          <a:pt x="12989" y="1"/>
                          <a:pt x="1057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66" name="Google Shape;666;p8"/>
                  <p:cNvSpPr/>
                  <p:nvPr/>
                </p:nvSpPr>
                <p:spPr>
                  <a:xfrm>
                    <a:off x="912300" y="-3384500"/>
                    <a:ext cx="445925" cy="372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14907" extrusionOk="0">
                        <a:moveTo>
                          <a:pt x="17836" y="0"/>
                        </a:moveTo>
                        <a:cubicBezTo>
                          <a:pt x="11895" y="714"/>
                          <a:pt x="5942" y="2084"/>
                          <a:pt x="1" y="4215"/>
                        </a:cubicBezTo>
                        <a:lnTo>
                          <a:pt x="1" y="14907"/>
                        </a:lnTo>
                        <a:cubicBezTo>
                          <a:pt x="5942" y="12109"/>
                          <a:pt x="11895" y="10323"/>
                          <a:pt x="17836" y="9370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67" name="Google Shape;667;p8"/>
                  <p:cNvSpPr/>
                  <p:nvPr/>
                </p:nvSpPr>
                <p:spPr>
                  <a:xfrm>
                    <a:off x="1358200" y="-3170875"/>
                    <a:ext cx="445600" cy="33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13589" extrusionOk="0">
                        <a:moveTo>
                          <a:pt x="10501" y="0"/>
                        </a:moveTo>
                        <a:cubicBezTo>
                          <a:pt x="6997" y="0"/>
                          <a:pt x="3494" y="264"/>
                          <a:pt x="0" y="825"/>
                        </a:cubicBezTo>
                        <a:lnTo>
                          <a:pt x="0" y="13589"/>
                        </a:lnTo>
                        <a:cubicBezTo>
                          <a:pt x="3518" y="12953"/>
                          <a:pt x="7044" y="12652"/>
                          <a:pt x="10571" y="12652"/>
                        </a:cubicBezTo>
                        <a:cubicBezTo>
                          <a:pt x="12989" y="12652"/>
                          <a:pt x="15408" y="12794"/>
                          <a:pt x="17824" y="13065"/>
                        </a:cubicBezTo>
                        <a:lnTo>
                          <a:pt x="17824" y="373"/>
                        </a:lnTo>
                        <a:cubicBezTo>
                          <a:pt x="15384" y="128"/>
                          <a:pt x="12942" y="0"/>
                          <a:pt x="1050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68" name="Google Shape;668;p8"/>
                  <p:cNvSpPr/>
                  <p:nvPr/>
                </p:nvSpPr>
                <p:spPr>
                  <a:xfrm>
                    <a:off x="912300" y="-2831175"/>
                    <a:ext cx="445925" cy="56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2718" extrusionOk="0">
                        <a:moveTo>
                          <a:pt x="17836" y="1"/>
                        </a:moveTo>
                        <a:cubicBezTo>
                          <a:pt x="11895" y="1084"/>
                          <a:pt x="5942" y="3132"/>
                          <a:pt x="1" y="6323"/>
                        </a:cubicBezTo>
                        <a:lnTo>
                          <a:pt x="1" y="22718"/>
                        </a:lnTo>
                        <a:cubicBezTo>
                          <a:pt x="5942" y="19408"/>
                          <a:pt x="11895" y="17277"/>
                          <a:pt x="17836" y="16146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69" name="Google Shape;669;p8"/>
                  <p:cNvSpPr/>
                  <p:nvPr/>
                </p:nvSpPr>
                <p:spPr>
                  <a:xfrm>
                    <a:off x="1358200" y="-2452525"/>
                    <a:ext cx="445600" cy="51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20514" extrusionOk="0">
                        <a:moveTo>
                          <a:pt x="10586" y="1"/>
                        </a:moveTo>
                        <a:cubicBezTo>
                          <a:pt x="7054" y="1"/>
                          <a:pt x="3523" y="316"/>
                          <a:pt x="0" y="988"/>
                        </a:cubicBezTo>
                        <a:lnTo>
                          <a:pt x="0" y="20514"/>
                        </a:lnTo>
                        <a:cubicBezTo>
                          <a:pt x="3518" y="19878"/>
                          <a:pt x="7044" y="19578"/>
                          <a:pt x="10571" y="19578"/>
                        </a:cubicBezTo>
                        <a:cubicBezTo>
                          <a:pt x="12989" y="19578"/>
                          <a:pt x="15408" y="19719"/>
                          <a:pt x="17824" y="19990"/>
                        </a:cubicBezTo>
                        <a:lnTo>
                          <a:pt x="17824" y="428"/>
                        </a:lnTo>
                        <a:cubicBezTo>
                          <a:pt x="15412" y="148"/>
                          <a:pt x="12999" y="1"/>
                          <a:pt x="10586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70" name="Google Shape;670;p8"/>
                  <p:cNvSpPr/>
                  <p:nvPr/>
                </p:nvSpPr>
                <p:spPr>
                  <a:xfrm>
                    <a:off x="912300" y="-1939700"/>
                    <a:ext cx="445925" cy="71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8445" extrusionOk="0">
                        <a:moveTo>
                          <a:pt x="17836" y="1"/>
                        </a:moveTo>
                        <a:cubicBezTo>
                          <a:pt x="11895" y="1084"/>
                          <a:pt x="5942" y="3132"/>
                          <a:pt x="1" y="6323"/>
                        </a:cubicBezTo>
                        <a:lnTo>
                          <a:pt x="1" y="28445"/>
                        </a:lnTo>
                        <a:cubicBezTo>
                          <a:pt x="5942" y="25635"/>
                          <a:pt x="11895" y="23849"/>
                          <a:pt x="17836" y="22897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71" name="Google Shape;671;p8"/>
                  <p:cNvSpPr/>
                  <p:nvPr/>
                </p:nvSpPr>
                <p:spPr>
                  <a:xfrm>
                    <a:off x="1358200" y="-1387525"/>
                    <a:ext cx="445600" cy="677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27111" extrusionOk="0">
                        <a:moveTo>
                          <a:pt x="10568" y="1"/>
                        </a:moveTo>
                        <a:cubicBezTo>
                          <a:pt x="7042" y="1"/>
                          <a:pt x="3517" y="268"/>
                          <a:pt x="0" y="833"/>
                        </a:cubicBezTo>
                        <a:lnTo>
                          <a:pt x="0" y="27110"/>
                        </a:lnTo>
                        <a:cubicBezTo>
                          <a:pt x="3516" y="26680"/>
                          <a:pt x="7039" y="26479"/>
                          <a:pt x="10564" y="26479"/>
                        </a:cubicBezTo>
                        <a:cubicBezTo>
                          <a:pt x="12984" y="26479"/>
                          <a:pt x="15405" y="26574"/>
                          <a:pt x="17824" y="26753"/>
                        </a:cubicBezTo>
                        <a:lnTo>
                          <a:pt x="17824" y="369"/>
                        </a:lnTo>
                        <a:cubicBezTo>
                          <a:pt x="15406" y="127"/>
                          <a:pt x="12987" y="1"/>
                          <a:pt x="10568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72" name="Google Shape;672;p8"/>
                  <p:cNvSpPr/>
                  <p:nvPr/>
                </p:nvSpPr>
                <p:spPr>
                  <a:xfrm>
                    <a:off x="912300" y="-710075"/>
                    <a:ext cx="445925" cy="8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32029" extrusionOk="0">
                        <a:moveTo>
                          <a:pt x="17836" y="0"/>
                        </a:moveTo>
                        <a:cubicBezTo>
                          <a:pt x="11895" y="715"/>
                          <a:pt x="5942" y="2084"/>
                          <a:pt x="1" y="4215"/>
                        </a:cubicBezTo>
                        <a:lnTo>
                          <a:pt x="1" y="32028"/>
                        </a:lnTo>
                        <a:cubicBezTo>
                          <a:pt x="5942" y="30838"/>
                          <a:pt x="11895" y="30064"/>
                          <a:pt x="17836" y="29659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73" name="Google Shape;673;p8"/>
                  <p:cNvSpPr/>
                  <p:nvPr/>
                </p:nvSpPr>
                <p:spPr>
                  <a:xfrm>
                    <a:off x="1358200" y="23075"/>
                    <a:ext cx="445600" cy="834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33397" extrusionOk="0">
                        <a:moveTo>
                          <a:pt x="10570" y="0"/>
                        </a:moveTo>
                        <a:cubicBezTo>
                          <a:pt x="7044" y="0"/>
                          <a:pt x="3518" y="112"/>
                          <a:pt x="0" y="345"/>
                        </a:cubicBezTo>
                        <a:lnTo>
                          <a:pt x="0" y="33396"/>
                        </a:lnTo>
                        <a:lnTo>
                          <a:pt x="17824" y="33396"/>
                        </a:lnTo>
                        <a:lnTo>
                          <a:pt x="17824" y="154"/>
                        </a:lnTo>
                        <a:cubicBezTo>
                          <a:pt x="15407" y="53"/>
                          <a:pt x="12989" y="0"/>
                          <a:pt x="1057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74" name="Google Shape;674;p8"/>
                  <p:cNvSpPr/>
                  <p:nvPr/>
                </p:nvSpPr>
                <p:spPr>
                  <a:xfrm>
                    <a:off x="2249975" y="-3500000"/>
                    <a:ext cx="445600" cy="30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12348" extrusionOk="0">
                        <a:moveTo>
                          <a:pt x="0" y="0"/>
                        </a:moveTo>
                        <a:lnTo>
                          <a:pt x="0" y="7073"/>
                        </a:lnTo>
                        <a:cubicBezTo>
                          <a:pt x="5942" y="8466"/>
                          <a:pt x="11895" y="10264"/>
                          <a:pt x="17824" y="12347"/>
                        </a:cubicBezTo>
                        <a:lnTo>
                          <a:pt x="17824" y="2965"/>
                        </a:lnTo>
                        <a:cubicBezTo>
                          <a:pt x="11895" y="1786"/>
                          <a:pt x="5942" y="77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75" name="Google Shape;675;p8"/>
                  <p:cNvSpPr/>
                  <p:nvPr/>
                </p:nvSpPr>
                <p:spPr>
                  <a:xfrm>
                    <a:off x="1803775" y="-3393450"/>
                    <a:ext cx="445925" cy="32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12967" extrusionOk="0">
                        <a:moveTo>
                          <a:pt x="1" y="1"/>
                        </a:moveTo>
                        <a:lnTo>
                          <a:pt x="1" y="9276"/>
                        </a:lnTo>
                        <a:cubicBezTo>
                          <a:pt x="5942" y="9871"/>
                          <a:pt x="11895" y="11145"/>
                          <a:pt x="17836" y="12967"/>
                        </a:cubicBezTo>
                        <a:lnTo>
                          <a:pt x="17836" y="2811"/>
                        </a:lnTo>
                        <a:cubicBezTo>
                          <a:pt x="11895" y="1430"/>
                          <a:pt x="5942" y="453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76" name="Google Shape;676;p8"/>
                  <p:cNvSpPr/>
                  <p:nvPr/>
                </p:nvSpPr>
                <p:spPr>
                  <a:xfrm>
                    <a:off x="2249975" y="-3069300"/>
                    <a:ext cx="445600" cy="527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21111" extrusionOk="0">
                        <a:moveTo>
                          <a:pt x="0" y="1"/>
                        </a:moveTo>
                        <a:lnTo>
                          <a:pt x="0" y="13217"/>
                        </a:lnTo>
                        <a:cubicBezTo>
                          <a:pt x="5942" y="15300"/>
                          <a:pt x="11895" y="17991"/>
                          <a:pt x="17824" y="21110"/>
                        </a:cubicBezTo>
                        <a:lnTo>
                          <a:pt x="17824" y="6918"/>
                        </a:lnTo>
                        <a:cubicBezTo>
                          <a:pt x="11895" y="4168"/>
                          <a:pt x="5942" y="181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77" name="Google Shape;677;p8"/>
                  <p:cNvSpPr/>
                  <p:nvPr/>
                </p:nvSpPr>
                <p:spPr>
                  <a:xfrm>
                    <a:off x="1803775" y="-2844275"/>
                    <a:ext cx="445925" cy="512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0504" extrusionOk="0">
                        <a:moveTo>
                          <a:pt x="1" y="1"/>
                        </a:moveTo>
                        <a:lnTo>
                          <a:pt x="1" y="16122"/>
                        </a:lnTo>
                        <a:cubicBezTo>
                          <a:pt x="5942" y="16812"/>
                          <a:pt x="11895" y="18348"/>
                          <a:pt x="17836" y="20503"/>
                        </a:cubicBezTo>
                        <a:lnTo>
                          <a:pt x="17836" y="4216"/>
                        </a:lnTo>
                        <a:cubicBezTo>
                          <a:pt x="11895" y="2144"/>
                          <a:pt x="5942" y="668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78" name="Google Shape;678;p8"/>
                  <p:cNvSpPr/>
                  <p:nvPr/>
                </p:nvSpPr>
                <p:spPr>
                  <a:xfrm>
                    <a:off x="2249975" y="-2331700"/>
                    <a:ext cx="445600" cy="68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27266" extrusionOk="0">
                        <a:moveTo>
                          <a:pt x="0" y="0"/>
                        </a:moveTo>
                        <a:lnTo>
                          <a:pt x="0" y="19372"/>
                        </a:lnTo>
                        <a:cubicBezTo>
                          <a:pt x="5942" y="21455"/>
                          <a:pt x="11895" y="24146"/>
                          <a:pt x="17824" y="27266"/>
                        </a:cubicBezTo>
                        <a:lnTo>
                          <a:pt x="17824" y="8239"/>
                        </a:lnTo>
                        <a:cubicBezTo>
                          <a:pt x="11895" y="4977"/>
                          <a:pt x="5942" y="2167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79" name="Google Shape;679;p8"/>
                  <p:cNvSpPr/>
                  <p:nvPr/>
                </p:nvSpPr>
                <p:spPr>
                  <a:xfrm>
                    <a:off x="1803775" y="-1952800"/>
                    <a:ext cx="445925" cy="666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6659" extrusionOk="0">
                        <a:moveTo>
                          <a:pt x="1" y="1"/>
                        </a:moveTo>
                        <a:lnTo>
                          <a:pt x="1" y="22968"/>
                        </a:lnTo>
                        <a:cubicBezTo>
                          <a:pt x="5942" y="23563"/>
                          <a:pt x="11895" y="24837"/>
                          <a:pt x="17836" y="26659"/>
                        </a:cubicBezTo>
                        <a:lnTo>
                          <a:pt x="17836" y="4216"/>
                        </a:lnTo>
                        <a:cubicBezTo>
                          <a:pt x="11895" y="2144"/>
                          <a:pt x="5942" y="668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80" name="Google Shape;680;p8"/>
                  <p:cNvSpPr/>
                  <p:nvPr/>
                </p:nvSpPr>
                <p:spPr>
                  <a:xfrm>
                    <a:off x="2249975" y="-1286050"/>
                    <a:ext cx="445600" cy="76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30779" extrusionOk="0">
                        <a:moveTo>
                          <a:pt x="0" y="1"/>
                        </a:moveTo>
                        <a:lnTo>
                          <a:pt x="0" y="25516"/>
                        </a:lnTo>
                        <a:cubicBezTo>
                          <a:pt x="5942" y="26897"/>
                          <a:pt x="11895" y="28695"/>
                          <a:pt x="17824" y="30778"/>
                        </a:cubicBezTo>
                        <a:lnTo>
                          <a:pt x="17824" y="6918"/>
                        </a:lnTo>
                        <a:cubicBezTo>
                          <a:pt x="11895" y="4168"/>
                          <a:pt x="5942" y="1823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81" name="Google Shape;681;p8"/>
                  <p:cNvSpPr/>
                  <p:nvPr/>
                </p:nvSpPr>
                <p:spPr>
                  <a:xfrm>
                    <a:off x="1803775" y="-718700"/>
                    <a:ext cx="445925" cy="784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31385" extrusionOk="0">
                        <a:moveTo>
                          <a:pt x="1" y="0"/>
                        </a:moveTo>
                        <a:lnTo>
                          <a:pt x="1" y="29813"/>
                        </a:lnTo>
                        <a:cubicBezTo>
                          <a:pt x="5942" y="30063"/>
                          <a:pt x="11895" y="30611"/>
                          <a:pt x="17836" y="31385"/>
                        </a:cubicBezTo>
                        <a:lnTo>
                          <a:pt x="17836" y="2810"/>
                        </a:lnTo>
                        <a:cubicBezTo>
                          <a:pt x="11895" y="1429"/>
                          <a:pt x="5942" y="453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82" name="Google Shape;682;p8"/>
                  <p:cNvSpPr/>
                  <p:nvPr/>
                </p:nvSpPr>
                <p:spPr>
                  <a:xfrm>
                    <a:off x="2249975" y="66500"/>
                    <a:ext cx="445600" cy="791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31660" extrusionOk="0">
                        <a:moveTo>
                          <a:pt x="0" y="1"/>
                        </a:moveTo>
                        <a:lnTo>
                          <a:pt x="0" y="31659"/>
                        </a:lnTo>
                        <a:lnTo>
                          <a:pt x="17824" y="31659"/>
                        </a:lnTo>
                        <a:lnTo>
                          <a:pt x="17824" y="2954"/>
                        </a:lnTo>
                        <a:cubicBezTo>
                          <a:pt x="11895" y="1787"/>
                          <a:pt x="5942" y="775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83" name="Google Shape;683;p8"/>
                  <p:cNvSpPr/>
                  <p:nvPr/>
                </p:nvSpPr>
                <p:spPr>
                  <a:xfrm>
                    <a:off x="2695575" y="-3600025"/>
                    <a:ext cx="445900" cy="27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10908" extrusionOk="0">
                        <a:moveTo>
                          <a:pt x="0" y="1"/>
                        </a:moveTo>
                        <a:lnTo>
                          <a:pt x="0" y="6966"/>
                        </a:lnTo>
                        <a:cubicBezTo>
                          <a:pt x="5941" y="8133"/>
                          <a:pt x="11894" y="9466"/>
                          <a:pt x="17836" y="10907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84" name="Google Shape;684;p8"/>
                  <p:cNvSpPr/>
                  <p:nvPr/>
                </p:nvSpPr>
                <p:spPr>
                  <a:xfrm>
                    <a:off x="3141450" y="-3327650"/>
                    <a:ext cx="445625" cy="51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0539" extrusionOk="0">
                        <a:moveTo>
                          <a:pt x="1" y="0"/>
                        </a:moveTo>
                        <a:lnTo>
                          <a:pt x="1" y="12454"/>
                        </a:lnTo>
                        <a:cubicBezTo>
                          <a:pt x="5942" y="15014"/>
                          <a:pt x="11895" y="17752"/>
                          <a:pt x="17824" y="20538"/>
                        </a:cubicBezTo>
                        <a:lnTo>
                          <a:pt x="17824" y="4536"/>
                        </a:lnTo>
                        <a:cubicBezTo>
                          <a:pt x="11895" y="2977"/>
                          <a:pt x="5942" y="144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85" name="Google Shape;685;p8"/>
                  <p:cNvSpPr/>
                  <p:nvPr/>
                </p:nvSpPr>
                <p:spPr>
                  <a:xfrm>
                    <a:off x="2695575" y="-3191325"/>
                    <a:ext cx="445900" cy="52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1015" extrusionOk="0">
                        <a:moveTo>
                          <a:pt x="0" y="0"/>
                        </a:moveTo>
                        <a:lnTo>
                          <a:pt x="0" y="11799"/>
                        </a:lnTo>
                        <a:cubicBezTo>
                          <a:pt x="5941" y="14538"/>
                          <a:pt x="11894" y="17657"/>
                          <a:pt x="17836" y="21015"/>
                        </a:cubicBezTo>
                        <a:lnTo>
                          <a:pt x="17836" y="7025"/>
                        </a:lnTo>
                        <a:cubicBezTo>
                          <a:pt x="11894" y="4465"/>
                          <a:pt x="5941" y="208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86" name="Google Shape;686;p8"/>
                  <p:cNvSpPr/>
                  <p:nvPr/>
                </p:nvSpPr>
                <p:spPr>
                  <a:xfrm>
                    <a:off x="3141450" y="-2665975"/>
                    <a:ext cx="445625" cy="69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7635" extrusionOk="0">
                        <a:moveTo>
                          <a:pt x="1" y="1"/>
                        </a:moveTo>
                        <a:lnTo>
                          <a:pt x="1" y="15514"/>
                        </a:lnTo>
                        <a:cubicBezTo>
                          <a:pt x="5942" y="19348"/>
                          <a:pt x="11895" y="23456"/>
                          <a:pt x="17824" y="27635"/>
                        </a:cubicBezTo>
                        <a:lnTo>
                          <a:pt x="17824" y="10597"/>
                        </a:lnTo>
                        <a:cubicBezTo>
                          <a:pt x="11895" y="6930"/>
                          <a:pt x="5942" y="3346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87" name="Google Shape;687;p8"/>
                  <p:cNvSpPr/>
                  <p:nvPr/>
                </p:nvSpPr>
                <p:spPr>
                  <a:xfrm>
                    <a:off x="2695575" y="-2541550"/>
                    <a:ext cx="445900" cy="69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7600" extrusionOk="0">
                        <a:moveTo>
                          <a:pt x="0" y="0"/>
                        </a:moveTo>
                        <a:lnTo>
                          <a:pt x="0" y="16633"/>
                        </a:lnTo>
                        <a:cubicBezTo>
                          <a:pt x="5941" y="19884"/>
                          <a:pt x="11894" y="23610"/>
                          <a:pt x="17836" y="27599"/>
                        </a:cubicBezTo>
                        <a:lnTo>
                          <a:pt x="17836" y="10537"/>
                        </a:lnTo>
                        <a:cubicBezTo>
                          <a:pt x="11894" y="6704"/>
                          <a:pt x="5941" y="313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88" name="Google Shape;688;p8"/>
                  <p:cNvSpPr/>
                  <p:nvPr/>
                </p:nvSpPr>
                <p:spPr>
                  <a:xfrm>
                    <a:off x="3141450" y="-1851575"/>
                    <a:ext cx="445625" cy="767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0719" extrusionOk="0">
                        <a:moveTo>
                          <a:pt x="1" y="0"/>
                        </a:moveTo>
                        <a:lnTo>
                          <a:pt x="1" y="18610"/>
                        </a:lnTo>
                        <a:cubicBezTo>
                          <a:pt x="5942" y="22431"/>
                          <a:pt x="11895" y="26539"/>
                          <a:pt x="17824" y="30718"/>
                        </a:cubicBezTo>
                        <a:lnTo>
                          <a:pt x="17824" y="12621"/>
                        </a:lnTo>
                        <a:cubicBezTo>
                          <a:pt x="11895" y="8263"/>
                          <a:pt x="5942" y="3989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89" name="Google Shape;689;p8"/>
                  <p:cNvSpPr/>
                  <p:nvPr/>
                </p:nvSpPr>
                <p:spPr>
                  <a:xfrm>
                    <a:off x="2695575" y="-1650075"/>
                    <a:ext cx="445900" cy="767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683" extrusionOk="0">
                        <a:moveTo>
                          <a:pt x="0" y="1"/>
                        </a:moveTo>
                        <a:lnTo>
                          <a:pt x="0" y="21468"/>
                        </a:lnTo>
                        <a:cubicBezTo>
                          <a:pt x="5941" y="24206"/>
                          <a:pt x="11894" y="27325"/>
                          <a:pt x="17836" y="30683"/>
                        </a:cubicBezTo>
                        <a:lnTo>
                          <a:pt x="17836" y="10538"/>
                        </a:lnTo>
                        <a:cubicBezTo>
                          <a:pt x="11894" y="6704"/>
                          <a:pt x="5941" y="313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90" name="Google Shape;690;p8"/>
                  <p:cNvSpPr/>
                  <p:nvPr/>
                </p:nvSpPr>
                <p:spPr>
                  <a:xfrm>
                    <a:off x="3141450" y="-883025"/>
                    <a:ext cx="445625" cy="743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9743" extrusionOk="0">
                        <a:moveTo>
                          <a:pt x="1" y="1"/>
                        </a:moveTo>
                        <a:lnTo>
                          <a:pt x="1" y="21670"/>
                        </a:lnTo>
                        <a:cubicBezTo>
                          <a:pt x="5942" y="24230"/>
                          <a:pt x="11895" y="26969"/>
                          <a:pt x="17824" y="29743"/>
                        </a:cubicBezTo>
                        <a:lnTo>
                          <a:pt x="17824" y="10597"/>
                        </a:lnTo>
                        <a:cubicBezTo>
                          <a:pt x="11895" y="6930"/>
                          <a:pt x="5942" y="3347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91" name="Google Shape;691;p8"/>
                  <p:cNvSpPr/>
                  <p:nvPr/>
                </p:nvSpPr>
                <p:spPr>
                  <a:xfrm>
                    <a:off x="2695575" y="-516600"/>
                    <a:ext cx="445900" cy="755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231" extrusionOk="0">
                        <a:moveTo>
                          <a:pt x="0" y="0"/>
                        </a:moveTo>
                        <a:lnTo>
                          <a:pt x="0" y="26278"/>
                        </a:lnTo>
                        <a:cubicBezTo>
                          <a:pt x="5941" y="27444"/>
                          <a:pt x="11894" y="28778"/>
                          <a:pt x="17836" y="30230"/>
                        </a:cubicBezTo>
                        <a:lnTo>
                          <a:pt x="17836" y="7025"/>
                        </a:lnTo>
                        <a:cubicBezTo>
                          <a:pt x="11894" y="4465"/>
                          <a:pt x="5941" y="208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92" name="Google Shape;692;p8"/>
                  <p:cNvSpPr/>
                  <p:nvPr/>
                </p:nvSpPr>
                <p:spPr>
                  <a:xfrm>
                    <a:off x="3141450" y="239150"/>
                    <a:ext cx="445625" cy="618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4754" extrusionOk="0">
                        <a:moveTo>
                          <a:pt x="1" y="0"/>
                        </a:moveTo>
                        <a:lnTo>
                          <a:pt x="1" y="24753"/>
                        </a:lnTo>
                        <a:lnTo>
                          <a:pt x="17824" y="24753"/>
                        </a:lnTo>
                        <a:lnTo>
                          <a:pt x="17824" y="4537"/>
                        </a:lnTo>
                        <a:cubicBezTo>
                          <a:pt x="11895" y="2977"/>
                          <a:pt x="5942" y="144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93" name="Google Shape;693;p8"/>
                  <p:cNvSpPr/>
                  <p:nvPr/>
                </p:nvSpPr>
                <p:spPr>
                  <a:xfrm>
                    <a:off x="3587050" y="-3600300"/>
                    <a:ext cx="445900" cy="50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0205" extrusionOk="0">
                        <a:moveTo>
                          <a:pt x="0" y="0"/>
                        </a:moveTo>
                        <a:lnTo>
                          <a:pt x="0" y="15466"/>
                        </a:lnTo>
                        <a:cubicBezTo>
                          <a:pt x="5941" y="17038"/>
                          <a:pt x="11895" y="18645"/>
                          <a:pt x="17836" y="20205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94" name="Google Shape;694;p8"/>
                  <p:cNvSpPr/>
                  <p:nvPr/>
                </p:nvSpPr>
                <p:spPr>
                  <a:xfrm>
                    <a:off x="4032925" y="-3094900"/>
                    <a:ext cx="445625" cy="69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7755" extrusionOk="0">
                        <a:moveTo>
                          <a:pt x="1" y="1"/>
                        </a:moveTo>
                        <a:lnTo>
                          <a:pt x="1" y="19670"/>
                        </a:lnTo>
                        <a:cubicBezTo>
                          <a:pt x="5942" y="22468"/>
                          <a:pt x="11895" y="25194"/>
                          <a:pt x="17824" y="27754"/>
                        </a:cubicBezTo>
                        <a:lnTo>
                          <a:pt x="17824" y="4537"/>
                        </a:lnTo>
                        <a:cubicBezTo>
                          <a:pt x="11895" y="3108"/>
                          <a:pt x="5942" y="156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95" name="Google Shape;695;p8"/>
                  <p:cNvSpPr/>
                  <p:nvPr/>
                </p:nvSpPr>
                <p:spPr>
                  <a:xfrm>
                    <a:off x="3587050" y="-2814200"/>
                    <a:ext cx="445900" cy="689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7576" extrusionOk="0">
                        <a:moveTo>
                          <a:pt x="0" y="0"/>
                        </a:moveTo>
                        <a:lnTo>
                          <a:pt x="0" y="16526"/>
                        </a:lnTo>
                        <a:cubicBezTo>
                          <a:pt x="5941" y="20181"/>
                          <a:pt x="11895" y="23920"/>
                          <a:pt x="17836" y="27575"/>
                        </a:cubicBezTo>
                        <a:lnTo>
                          <a:pt x="17836" y="8430"/>
                        </a:lnTo>
                        <a:cubicBezTo>
                          <a:pt x="11895" y="5644"/>
                          <a:pt x="5941" y="278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96" name="Google Shape;696;p8"/>
                  <p:cNvSpPr/>
                  <p:nvPr/>
                </p:nvSpPr>
                <p:spPr>
                  <a:xfrm>
                    <a:off x="4032925" y="-2124250"/>
                    <a:ext cx="445625" cy="76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0731" extrusionOk="0">
                        <a:moveTo>
                          <a:pt x="1" y="1"/>
                        </a:moveTo>
                        <a:lnTo>
                          <a:pt x="1" y="18610"/>
                        </a:lnTo>
                        <a:cubicBezTo>
                          <a:pt x="5942" y="22801"/>
                          <a:pt x="11895" y="26897"/>
                          <a:pt x="17824" y="30731"/>
                        </a:cubicBezTo>
                        <a:lnTo>
                          <a:pt x="17824" y="10598"/>
                        </a:lnTo>
                        <a:cubicBezTo>
                          <a:pt x="11895" y="7240"/>
                          <a:pt x="5942" y="3656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97" name="Google Shape;697;p8"/>
                  <p:cNvSpPr/>
                  <p:nvPr/>
                </p:nvSpPr>
                <p:spPr>
                  <a:xfrm>
                    <a:off x="3587050" y="-1974825"/>
                    <a:ext cx="445900" cy="76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743" extrusionOk="0">
                        <a:moveTo>
                          <a:pt x="0" y="1"/>
                        </a:moveTo>
                        <a:lnTo>
                          <a:pt x="0" y="17563"/>
                        </a:lnTo>
                        <a:cubicBezTo>
                          <a:pt x="5941" y="21920"/>
                          <a:pt x="11895" y="26373"/>
                          <a:pt x="17836" y="30743"/>
                        </a:cubicBezTo>
                        <a:lnTo>
                          <a:pt x="17836" y="12657"/>
                        </a:lnTo>
                        <a:cubicBezTo>
                          <a:pt x="11895" y="8454"/>
                          <a:pt x="5941" y="418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98" name="Google Shape;698;p8"/>
                  <p:cNvSpPr/>
                  <p:nvPr/>
                </p:nvSpPr>
                <p:spPr>
                  <a:xfrm>
                    <a:off x="4032925" y="-1206275"/>
                    <a:ext cx="445625" cy="74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9672" extrusionOk="0">
                        <a:moveTo>
                          <a:pt x="1" y="1"/>
                        </a:moveTo>
                        <a:lnTo>
                          <a:pt x="1" y="17562"/>
                        </a:lnTo>
                        <a:cubicBezTo>
                          <a:pt x="5942" y="21742"/>
                          <a:pt x="11895" y="25825"/>
                          <a:pt x="17824" y="29671"/>
                        </a:cubicBezTo>
                        <a:lnTo>
                          <a:pt x="17824" y="12621"/>
                        </a:lnTo>
                        <a:cubicBezTo>
                          <a:pt x="11895" y="8633"/>
                          <a:pt x="5942" y="4358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99" name="Google Shape;699;p8"/>
                  <p:cNvSpPr/>
                  <p:nvPr/>
                </p:nvSpPr>
                <p:spPr>
                  <a:xfrm>
                    <a:off x="3587050" y="-1083325"/>
                    <a:ext cx="445900" cy="74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9683" extrusionOk="0">
                        <a:moveTo>
                          <a:pt x="0" y="0"/>
                        </a:moveTo>
                        <a:lnTo>
                          <a:pt x="0" y="18621"/>
                        </a:lnTo>
                        <a:cubicBezTo>
                          <a:pt x="5941" y="22277"/>
                          <a:pt x="11895" y="26015"/>
                          <a:pt x="17836" y="29682"/>
                        </a:cubicBezTo>
                        <a:lnTo>
                          <a:pt x="17836" y="12656"/>
                        </a:lnTo>
                        <a:cubicBezTo>
                          <a:pt x="11895" y="8453"/>
                          <a:pt x="5941" y="417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00" name="Google Shape;700;p8"/>
                  <p:cNvSpPr/>
                  <p:nvPr/>
                </p:nvSpPr>
                <p:spPr>
                  <a:xfrm>
                    <a:off x="4032925" y="-341575"/>
                    <a:ext cx="445625" cy="614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4599" extrusionOk="0">
                        <a:moveTo>
                          <a:pt x="1" y="0"/>
                        </a:moveTo>
                        <a:lnTo>
                          <a:pt x="1" y="16514"/>
                        </a:lnTo>
                        <a:cubicBezTo>
                          <a:pt x="5942" y="19312"/>
                          <a:pt x="11895" y="22039"/>
                          <a:pt x="17824" y="24599"/>
                        </a:cubicBezTo>
                        <a:lnTo>
                          <a:pt x="17824" y="10585"/>
                        </a:lnTo>
                        <a:cubicBezTo>
                          <a:pt x="11895" y="7239"/>
                          <a:pt x="5942" y="3656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01" name="Google Shape;701;p8"/>
                  <p:cNvSpPr/>
                  <p:nvPr/>
                </p:nvSpPr>
                <p:spPr>
                  <a:xfrm>
                    <a:off x="3587050" y="-139475"/>
                    <a:ext cx="445900" cy="610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4433" extrusionOk="0">
                        <a:moveTo>
                          <a:pt x="0" y="1"/>
                        </a:moveTo>
                        <a:lnTo>
                          <a:pt x="0" y="19682"/>
                        </a:lnTo>
                        <a:cubicBezTo>
                          <a:pt x="5941" y="21253"/>
                          <a:pt x="11895" y="22861"/>
                          <a:pt x="17836" y="24432"/>
                        </a:cubicBezTo>
                        <a:lnTo>
                          <a:pt x="17836" y="8430"/>
                        </a:lnTo>
                        <a:cubicBezTo>
                          <a:pt x="11895" y="5644"/>
                          <a:pt x="5941" y="2787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02" name="Google Shape;702;p8"/>
                  <p:cNvSpPr/>
                  <p:nvPr/>
                </p:nvSpPr>
                <p:spPr>
                  <a:xfrm>
                    <a:off x="4032925" y="471325"/>
                    <a:ext cx="44562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15467" extrusionOk="0">
                        <a:moveTo>
                          <a:pt x="1" y="0"/>
                        </a:moveTo>
                        <a:lnTo>
                          <a:pt x="1" y="15466"/>
                        </a:lnTo>
                        <a:lnTo>
                          <a:pt x="17824" y="15466"/>
                        </a:lnTo>
                        <a:lnTo>
                          <a:pt x="17824" y="4537"/>
                        </a:lnTo>
                        <a:cubicBezTo>
                          <a:pt x="11895" y="3108"/>
                          <a:pt x="5942" y="156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03" name="Google Shape;703;p8"/>
                  <p:cNvSpPr/>
                  <p:nvPr/>
                </p:nvSpPr>
                <p:spPr>
                  <a:xfrm>
                    <a:off x="4478525" y="-3600025"/>
                    <a:ext cx="445900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8695" extrusionOk="0">
                        <a:moveTo>
                          <a:pt x="0" y="1"/>
                        </a:moveTo>
                        <a:lnTo>
                          <a:pt x="0" y="24754"/>
                        </a:lnTo>
                        <a:cubicBezTo>
                          <a:pt x="5942" y="26183"/>
                          <a:pt x="11895" y="27516"/>
                          <a:pt x="17836" y="28695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04" name="Google Shape;704;p8"/>
                  <p:cNvSpPr/>
                  <p:nvPr/>
                </p:nvSpPr>
                <p:spPr>
                  <a:xfrm>
                    <a:off x="4924700" y="-2882675"/>
                    <a:ext cx="445925" cy="788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31553" extrusionOk="0">
                        <a:moveTo>
                          <a:pt x="1" y="1"/>
                        </a:moveTo>
                        <a:lnTo>
                          <a:pt x="1" y="26290"/>
                        </a:lnTo>
                        <a:cubicBezTo>
                          <a:pt x="5942" y="28373"/>
                          <a:pt x="11895" y="30171"/>
                          <a:pt x="17836" y="31552"/>
                        </a:cubicBezTo>
                        <a:lnTo>
                          <a:pt x="17836" y="2966"/>
                        </a:lnTo>
                        <a:cubicBezTo>
                          <a:pt x="11895" y="2192"/>
                          <a:pt x="5942" y="118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05" name="Google Shape;705;p8"/>
                  <p:cNvSpPr/>
                  <p:nvPr/>
                </p:nvSpPr>
                <p:spPr>
                  <a:xfrm>
                    <a:off x="4478525" y="-2401050"/>
                    <a:ext cx="445900" cy="771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874" extrusionOk="0">
                        <a:moveTo>
                          <a:pt x="0" y="0"/>
                        </a:moveTo>
                        <a:lnTo>
                          <a:pt x="0" y="21670"/>
                        </a:lnTo>
                        <a:cubicBezTo>
                          <a:pt x="5942" y="25015"/>
                          <a:pt x="11895" y="28135"/>
                          <a:pt x="17836" y="30873"/>
                        </a:cubicBezTo>
                        <a:lnTo>
                          <a:pt x="17836" y="7025"/>
                        </a:lnTo>
                        <a:cubicBezTo>
                          <a:pt x="11895" y="4941"/>
                          <a:pt x="5942" y="256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06" name="Google Shape;706;p8"/>
                  <p:cNvSpPr/>
                  <p:nvPr/>
                </p:nvSpPr>
                <p:spPr>
                  <a:xfrm>
                    <a:off x="4924700" y="-1629225"/>
                    <a:ext cx="445925" cy="7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9373" extrusionOk="0">
                        <a:moveTo>
                          <a:pt x="1" y="0"/>
                        </a:moveTo>
                        <a:lnTo>
                          <a:pt x="1" y="21467"/>
                        </a:lnTo>
                        <a:cubicBezTo>
                          <a:pt x="5942" y="24586"/>
                          <a:pt x="11895" y="27289"/>
                          <a:pt x="17836" y="29373"/>
                        </a:cubicBezTo>
                        <a:lnTo>
                          <a:pt x="17836" y="6929"/>
                        </a:lnTo>
                        <a:cubicBezTo>
                          <a:pt x="11895" y="5096"/>
                          <a:pt x="5942" y="2738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07" name="Google Shape;707;p8"/>
                  <p:cNvSpPr/>
                  <p:nvPr/>
                </p:nvSpPr>
                <p:spPr>
                  <a:xfrm>
                    <a:off x="4478525" y="-1356000"/>
                    <a:ext cx="445900" cy="739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9576" extrusionOk="0">
                        <a:moveTo>
                          <a:pt x="0" y="1"/>
                        </a:moveTo>
                        <a:lnTo>
                          <a:pt x="0" y="18598"/>
                        </a:lnTo>
                        <a:cubicBezTo>
                          <a:pt x="5942" y="22587"/>
                          <a:pt x="11895" y="26314"/>
                          <a:pt x="17836" y="29576"/>
                        </a:cubicBezTo>
                        <a:lnTo>
                          <a:pt x="17836" y="10538"/>
                        </a:lnTo>
                        <a:cubicBezTo>
                          <a:pt x="11895" y="7407"/>
                          <a:pt x="5942" y="3835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08" name="Google Shape;708;p8"/>
                  <p:cNvSpPr/>
                  <p:nvPr/>
                </p:nvSpPr>
                <p:spPr>
                  <a:xfrm>
                    <a:off x="4924700" y="-616600"/>
                    <a:ext cx="445925" cy="61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4527" extrusionOk="0">
                        <a:moveTo>
                          <a:pt x="1" y="0"/>
                        </a:moveTo>
                        <a:lnTo>
                          <a:pt x="1" y="16621"/>
                        </a:lnTo>
                        <a:cubicBezTo>
                          <a:pt x="5942" y="19741"/>
                          <a:pt x="11895" y="22443"/>
                          <a:pt x="17836" y="24527"/>
                        </a:cubicBezTo>
                        <a:lnTo>
                          <a:pt x="17836" y="8227"/>
                        </a:lnTo>
                        <a:cubicBezTo>
                          <a:pt x="11895" y="6072"/>
                          <a:pt x="5942" y="325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09" name="Google Shape;709;p8"/>
                  <p:cNvSpPr/>
                  <p:nvPr/>
                </p:nvSpPr>
                <p:spPr>
                  <a:xfrm>
                    <a:off x="4478525" y="-464225"/>
                    <a:ext cx="445900" cy="6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4743" extrusionOk="0">
                        <a:moveTo>
                          <a:pt x="0" y="1"/>
                        </a:moveTo>
                        <a:lnTo>
                          <a:pt x="0" y="15527"/>
                        </a:lnTo>
                        <a:cubicBezTo>
                          <a:pt x="5942" y="18872"/>
                          <a:pt x="11895" y="22004"/>
                          <a:pt x="17836" y="24742"/>
                        </a:cubicBezTo>
                        <a:lnTo>
                          <a:pt x="17836" y="10538"/>
                        </a:lnTo>
                        <a:cubicBezTo>
                          <a:pt x="11895" y="7419"/>
                          <a:pt x="5942" y="3847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10" name="Google Shape;710;p8"/>
                  <p:cNvSpPr/>
                  <p:nvPr/>
                </p:nvSpPr>
                <p:spPr>
                  <a:xfrm>
                    <a:off x="4924700" y="153725"/>
                    <a:ext cx="445925" cy="42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17074" extrusionOk="0">
                        <a:moveTo>
                          <a:pt x="1" y="0"/>
                        </a:moveTo>
                        <a:lnTo>
                          <a:pt x="1" y="11811"/>
                        </a:lnTo>
                        <a:cubicBezTo>
                          <a:pt x="5942" y="13895"/>
                          <a:pt x="11895" y="15693"/>
                          <a:pt x="17836" y="17074"/>
                        </a:cubicBezTo>
                        <a:lnTo>
                          <a:pt x="17836" y="6930"/>
                        </a:lnTo>
                        <a:cubicBezTo>
                          <a:pt x="11895" y="5096"/>
                          <a:pt x="5942" y="2739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11" name="Google Shape;711;p8"/>
                  <p:cNvSpPr/>
                  <p:nvPr/>
                </p:nvSpPr>
                <p:spPr>
                  <a:xfrm>
                    <a:off x="4478525" y="273675"/>
                    <a:ext cx="445900" cy="409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16396" extrusionOk="0">
                        <a:moveTo>
                          <a:pt x="0" y="1"/>
                        </a:moveTo>
                        <a:lnTo>
                          <a:pt x="0" y="12454"/>
                        </a:lnTo>
                        <a:cubicBezTo>
                          <a:pt x="5942" y="13883"/>
                          <a:pt x="11895" y="15229"/>
                          <a:pt x="17836" y="16395"/>
                        </a:cubicBezTo>
                        <a:lnTo>
                          <a:pt x="17836" y="7025"/>
                        </a:lnTo>
                        <a:cubicBezTo>
                          <a:pt x="11895" y="4942"/>
                          <a:pt x="5942" y="256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12" name="Google Shape;712;p8"/>
                  <p:cNvSpPr/>
                  <p:nvPr/>
                </p:nvSpPr>
                <p:spPr>
                  <a:xfrm>
                    <a:off x="4924700" y="683550"/>
                    <a:ext cx="445925" cy="17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6978" extrusionOk="0">
                        <a:moveTo>
                          <a:pt x="1" y="0"/>
                        </a:moveTo>
                        <a:lnTo>
                          <a:pt x="1" y="6977"/>
                        </a:lnTo>
                        <a:lnTo>
                          <a:pt x="17836" y="6977"/>
                        </a:lnTo>
                        <a:lnTo>
                          <a:pt x="17836" y="2965"/>
                        </a:lnTo>
                        <a:cubicBezTo>
                          <a:pt x="11895" y="2191"/>
                          <a:pt x="5942" y="1179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13" name="Google Shape;713;p8"/>
                  <p:cNvSpPr/>
                  <p:nvPr/>
                </p:nvSpPr>
                <p:spPr>
                  <a:xfrm>
                    <a:off x="5370600" y="-3600025"/>
                    <a:ext cx="445625" cy="83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3232" extrusionOk="0">
                        <a:moveTo>
                          <a:pt x="0" y="1"/>
                        </a:moveTo>
                        <a:lnTo>
                          <a:pt x="0" y="31660"/>
                        </a:lnTo>
                        <a:cubicBezTo>
                          <a:pt x="5930" y="32433"/>
                          <a:pt x="11883" y="32981"/>
                          <a:pt x="17824" y="33231"/>
                        </a:cubicBezTo>
                        <a:lnTo>
                          <a:pt x="17824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14" name="Google Shape;714;p8"/>
                  <p:cNvSpPr/>
                  <p:nvPr/>
                </p:nvSpPr>
                <p:spPr>
                  <a:xfrm>
                    <a:off x="5816200" y="-2773725"/>
                    <a:ext cx="445900" cy="75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287" extrusionOk="0">
                        <a:moveTo>
                          <a:pt x="17836" y="1"/>
                        </a:moveTo>
                        <a:cubicBezTo>
                          <a:pt x="14293" y="242"/>
                          <a:pt x="10746" y="356"/>
                          <a:pt x="7200" y="356"/>
                        </a:cubicBezTo>
                        <a:cubicBezTo>
                          <a:pt x="4799" y="356"/>
                          <a:pt x="2399" y="304"/>
                          <a:pt x="0" y="203"/>
                        </a:cubicBezTo>
                        <a:lnTo>
                          <a:pt x="0" y="30004"/>
                        </a:lnTo>
                        <a:cubicBezTo>
                          <a:pt x="2430" y="30189"/>
                          <a:pt x="4862" y="30287"/>
                          <a:pt x="7294" y="30287"/>
                        </a:cubicBezTo>
                        <a:cubicBezTo>
                          <a:pt x="10809" y="30287"/>
                          <a:pt x="14324" y="30083"/>
                          <a:pt x="17836" y="29647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15" name="Google Shape;715;p8"/>
                  <p:cNvSpPr/>
                  <p:nvPr/>
                </p:nvSpPr>
                <p:spPr>
                  <a:xfrm>
                    <a:off x="5370600" y="-2093875"/>
                    <a:ext cx="445625" cy="73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9207" extrusionOk="0">
                        <a:moveTo>
                          <a:pt x="0" y="0"/>
                        </a:moveTo>
                        <a:lnTo>
                          <a:pt x="0" y="25515"/>
                        </a:lnTo>
                        <a:cubicBezTo>
                          <a:pt x="5930" y="27325"/>
                          <a:pt x="11883" y="28611"/>
                          <a:pt x="17824" y="29206"/>
                        </a:cubicBezTo>
                        <a:lnTo>
                          <a:pt x="17824" y="2810"/>
                        </a:lnTo>
                        <a:cubicBezTo>
                          <a:pt x="11883" y="2370"/>
                          <a:pt x="5930" y="138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16" name="Google Shape;716;p8"/>
                  <p:cNvSpPr/>
                  <p:nvPr/>
                </p:nvSpPr>
                <p:spPr>
                  <a:xfrm>
                    <a:off x="5816200" y="-1375325"/>
                    <a:ext cx="445900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3851" extrusionOk="0">
                        <a:moveTo>
                          <a:pt x="17836" y="0"/>
                        </a:moveTo>
                        <a:cubicBezTo>
                          <a:pt x="14312" y="565"/>
                          <a:pt x="10784" y="833"/>
                          <a:pt x="7257" y="833"/>
                        </a:cubicBezTo>
                        <a:cubicBezTo>
                          <a:pt x="4837" y="833"/>
                          <a:pt x="2418" y="707"/>
                          <a:pt x="0" y="464"/>
                        </a:cubicBezTo>
                        <a:lnTo>
                          <a:pt x="0" y="23420"/>
                        </a:lnTo>
                        <a:cubicBezTo>
                          <a:pt x="2438" y="23703"/>
                          <a:pt x="4878" y="23850"/>
                          <a:pt x="7319" y="23850"/>
                        </a:cubicBezTo>
                        <a:cubicBezTo>
                          <a:pt x="10825" y="23850"/>
                          <a:pt x="14333" y="23546"/>
                          <a:pt x="17836" y="22908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17" name="Google Shape;717;p8"/>
                  <p:cNvSpPr/>
                  <p:nvPr/>
                </p:nvSpPr>
                <p:spPr>
                  <a:xfrm>
                    <a:off x="5370600" y="-894925"/>
                    <a:ext cx="445625" cy="593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3754" extrusionOk="0">
                        <a:moveTo>
                          <a:pt x="0" y="1"/>
                        </a:moveTo>
                        <a:lnTo>
                          <a:pt x="0" y="19360"/>
                        </a:lnTo>
                        <a:cubicBezTo>
                          <a:pt x="5930" y="21515"/>
                          <a:pt x="11883" y="23051"/>
                          <a:pt x="17824" y="23754"/>
                        </a:cubicBezTo>
                        <a:lnTo>
                          <a:pt x="17824" y="4204"/>
                        </a:lnTo>
                        <a:cubicBezTo>
                          <a:pt x="11883" y="3537"/>
                          <a:pt x="5930" y="2084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18" name="Google Shape;718;p8"/>
                  <p:cNvSpPr/>
                  <p:nvPr/>
                </p:nvSpPr>
                <p:spPr>
                  <a:xfrm>
                    <a:off x="5816200" y="-315075"/>
                    <a:ext cx="445900" cy="42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17100" extrusionOk="0">
                        <a:moveTo>
                          <a:pt x="17836" y="0"/>
                        </a:moveTo>
                        <a:cubicBezTo>
                          <a:pt x="14306" y="672"/>
                          <a:pt x="10772" y="987"/>
                          <a:pt x="7239" y="987"/>
                        </a:cubicBezTo>
                        <a:cubicBezTo>
                          <a:pt x="4825" y="987"/>
                          <a:pt x="2412" y="840"/>
                          <a:pt x="0" y="560"/>
                        </a:cubicBezTo>
                        <a:lnTo>
                          <a:pt x="0" y="16669"/>
                        </a:lnTo>
                        <a:cubicBezTo>
                          <a:pt x="2438" y="16952"/>
                          <a:pt x="4878" y="17099"/>
                          <a:pt x="7319" y="17099"/>
                        </a:cubicBezTo>
                        <a:cubicBezTo>
                          <a:pt x="10825" y="17099"/>
                          <a:pt x="14333" y="16796"/>
                          <a:pt x="17836" y="16157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19" name="Google Shape;719;p8"/>
                  <p:cNvSpPr/>
                  <p:nvPr/>
                </p:nvSpPr>
                <p:spPr>
                  <a:xfrm>
                    <a:off x="5370600" y="-3450"/>
                    <a:ext cx="445625" cy="42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16908" extrusionOk="0">
                        <a:moveTo>
                          <a:pt x="0" y="1"/>
                        </a:moveTo>
                        <a:lnTo>
                          <a:pt x="0" y="13217"/>
                        </a:lnTo>
                        <a:cubicBezTo>
                          <a:pt x="5930" y="15026"/>
                          <a:pt x="11883" y="16312"/>
                          <a:pt x="17824" y="16908"/>
                        </a:cubicBezTo>
                        <a:lnTo>
                          <a:pt x="17824" y="4204"/>
                        </a:lnTo>
                        <a:cubicBezTo>
                          <a:pt x="11883" y="3537"/>
                          <a:pt x="5930" y="2084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20" name="Google Shape;720;p8"/>
                  <p:cNvSpPr/>
                  <p:nvPr/>
                </p:nvSpPr>
                <p:spPr>
                  <a:xfrm>
                    <a:off x="5370600" y="580850"/>
                    <a:ext cx="445625" cy="216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8657" extrusionOk="0">
                        <a:moveTo>
                          <a:pt x="0" y="1"/>
                        </a:moveTo>
                        <a:lnTo>
                          <a:pt x="0" y="7073"/>
                        </a:lnTo>
                        <a:cubicBezTo>
                          <a:pt x="5930" y="7847"/>
                          <a:pt x="11883" y="8395"/>
                          <a:pt x="17824" y="8657"/>
                        </a:cubicBezTo>
                        <a:lnTo>
                          <a:pt x="17824" y="2823"/>
                        </a:lnTo>
                        <a:cubicBezTo>
                          <a:pt x="11883" y="2370"/>
                          <a:pt x="5930" y="1394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21" name="Google Shape;721;p8"/>
                  <p:cNvSpPr/>
                  <p:nvPr/>
                </p:nvSpPr>
                <p:spPr>
                  <a:xfrm>
                    <a:off x="5816200" y="792200"/>
                    <a:ext cx="445900" cy="65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632" extrusionOk="0">
                        <a:moveTo>
                          <a:pt x="17836" y="0"/>
                        </a:moveTo>
                        <a:cubicBezTo>
                          <a:pt x="14293" y="242"/>
                          <a:pt x="10746" y="356"/>
                          <a:pt x="7200" y="356"/>
                        </a:cubicBezTo>
                        <a:cubicBezTo>
                          <a:pt x="4799" y="356"/>
                          <a:pt x="2399" y="304"/>
                          <a:pt x="0" y="203"/>
                        </a:cubicBezTo>
                        <a:lnTo>
                          <a:pt x="0" y="2631"/>
                        </a:lnTo>
                        <a:lnTo>
                          <a:pt x="17836" y="2631"/>
                        </a:ln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22" name="Google Shape;722;p8"/>
                  <p:cNvSpPr/>
                  <p:nvPr/>
                </p:nvSpPr>
                <p:spPr>
                  <a:xfrm>
                    <a:off x="6262075" y="-3600300"/>
                    <a:ext cx="445625" cy="826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3040" extrusionOk="0">
                        <a:moveTo>
                          <a:pt x="1" y="0"/>
                        </a:moveTo>
                        <a:lnTo>
                          <a:pt x="1" y="33040"/>
                        </a:lnTo>
                        <a:cubicBezTo>
                          <a:pt x="5930" y="32635"/>
                          <a:pt x="11883" y="31861"/>
                          <a:pt x="17824" y="30670"/>
                        </a:cubicBezTo>
                        <a:lnTo>
                          <a:pt x="17824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23" name="Google Shape;723;p8"/>
                  <p:cNvSpPr/>
                  <p:nvPr/>
                </p:nvSpPr>
                <p:spPr>
                  <a:xfrm>
                    <a:off x="6707675" y="-2956775"/>
                    <a:ext cx="445900" cy="819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2767" extrusionOk="0">
                        <a:moveTo>
                          <a:pt x="17836" y="0"/>
                        </a:moveTo>
                        <a:cubicBezTo>
                          <a:pt x="11895" y="2120"/>
                          <a:pt x="5942" y="3751"/>
                          <a:pt x="0" y="4941"/>
                        </a:cubicBezTo>
                        <a:lnTo>
                          <a:pt x="0" y="32766"/>
                        </a:lnTo>
                        <a:cubicBezTo>
                          <a:pt x="5942" y="30635"/>
                          <a:pt x="11895" y="27742"/>
                          <a:pt x="17836" y="23979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24" name="Google Shape;724;p8"/>
                  <p:cNvSpPr/>
                  <p:nvPr/>
                </p:nvSpPr>
                <p:spPr>
                  <a:xfrm>
                    <a:off x="6262075" y="-2137625"/>
                    <a:ext cx="445625" cy="762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0493" extrusionOk="0">
                        <a:moveTo>
                          <a:pt x="17824" y="0"/>
                        </a:moveTo>
                        <a:cubicBezTo>
                          <a:pt x="11883" y="2120"/>
                          <a:pt x="5930" y="3477"/>
                          <a:pt x="1" y="4203"/>
                        </a:cubicBezTo>
                        <a:lnTo>
                          <a:pt x="1" y="30492"/>
                        </a:lnTo>
                        <a:cubicBezTo>
                          <a:pt x="5930" y="29540"/>
                          <a:pt x="11883" y="27754"/>
                          <a:pt x="17824" y="24956"/>
                        </a:cubicBezTo>
                        <a:lnTo>
                          <a:pt x="17824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25" name="Google Shape;725;p8"/>
                  <p:cNvSpPr/>
                  <p:nvPr/>
                </p:nvSpPr>
                <p:spPr>
                  <a:xfrm>
                    <a:off x="6707675" y="-1801875"/>
                    <a:ext cx="445900" cy="84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3648" extrusionOk="0">
                        <a:moveTo>
                          <a:pt x="17836" y="0"/>
                        </a:moveTo>
                        <a:cubicBezTo>
                          <a:pt x="11895" y="4942"/>
                          <a:pt x="5942" y="8728"/>
                          <a:pt x="0" y="11526"/>
                        </a:cubicBezTo>
                        <a:lnTo>
                          <a:pt x="0" y="33647"/>
                        </a:lnTo>
                        <a:cubicBezTo>
                          <a:pt x="5942" y="30457"/>
                          <a:pt x="11895" y="26123"/>
                          <a:pt x="17836" y="20467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26" name="Google Shape;726;p8"/>
                  <p:cNvSpPr/>
                  <p:nvPr/>
                </p:nvSpPr>
                <p:spPr>
                  <a:xfrm>
                    <a:off x="6262075" y="-961300"/>
                    <a:ext cx="445625" cy="64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5850" extrusionOk="0">
                        <a:moveTo>
                          <a:pt x="17824" y="1"/>
                        </a:moveTo>
                        <a:cubicBezTo>
                          <a:pt x="11883" y="3203"/>
                          <a:pt x="5930" y="5239"/>
                          <a:pt x="1" y="6323"/>
                        </a:cubicBezTo>
                        <a:lnTo>
                          <a:pt x="1" y="25849"/>
                        </a:lnTo>
                        <a:cubicBezTo>
                          <a:pt x="5930" y="24742"/>
                          <a:pt x="11883" y="22599"/>
                          <a:pt x="17824" y="19277"/>
                        </a:cubicBezTo>
                        <a:lnTo>
                          <a:pt x="17824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27" name="Google Shape;727;p8"/>
                  <p:cNvSpPr/>
                  <p:nvPr/>
                </p:nvSpPr>
                <p:spPr>
                  <a:xfrm>
                    <a:off x="6707675" y="-822600"/>
                    <a:ext cx="445900" cy="75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124" extrusionOk="0">
                        <a:moveTo>
                          <a:pt x="17836" y="1"/>
                        </a:moveTo>
                        <a:cubicBezTo>
                          <a:pt x="11895" y="5894"/>
                          <a:pt x="5942" y="10407"/>
                          <a:pt x="0" y="13729"/>
                        </a:cubicBezTo>
                        <a:lnTo>
                          <a:pt x="0" y="30124"/>
                        </a:lnTo>
                        <a:cubicBezTo>
                          <a:pt x="5942" y="26945"/>
                          <a:pt x="11895" y="22611"/>
                          <a:pt x="17836" y="16955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28" name="Google Shape;728;p8"/>
                  <p:cNvSpPr/>
                  <p:nvPr/>
                </p:nvSpPr>
                <p:spPr>
                  <a:xfrm>
                    <a:off x="6262075" y="-68925"/>
                    <a:ext cx="445625" cy="47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19075" extrusionOk="0">
                        <a:moveTo>
                          <a:pt x="17824" y="0"/>
                        </a:moveTo>
                        <a:cubicBezTo>
                          <a:pt x="11883" y="3191"/>
                          <a:pt x="5930" y="5239"/>
                          <a:pt x="1" y="6323"/>
                        </a:cubicBezTo>
                        <a:lnTo>
                          <a:pt x="1" y="19074"/>
                        </a:lnTo>
                        <a:cubicBezTo>
                          <a:pt x="5930" y="18122"/>
                          <a:pt x="11883" y="16336"/>
                          <a:pt x="17824" y="13538"/>
                        </a:cubicBezTo>
                        <a:lnTo>
                          <a:pt x="17824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29" name="Google Shape;729;p8"/>
                  <p:cNvSpPr/>
                  <p:nvPr/>
                </p:nvSpPr>
                <p:spPr>
                  <a:xfrm>
                    <a:off x="6707675" y="-18925"/>
                    <a:ext cx="445900" cy="555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2230" extrusionOk="0">
                        <a:moveTo>
                          <a:pt x="17836" y="1"/>
                        </a:moveTo>
                        <a:cubicBezTo>
                          <a:pt x="11895" y="4942"/>
                          <a:pt x="5942" y="8728"/>
                          <a:pt x="0" y="11526"/>
                        </a:cubicBezTo>
                        <a:lnTo>
                          <a:pt x="0" y="22230"/>
                        </a:lnTo>
                        <a:cubicBezTo>
                          <a:pt x="5942" y="20098"/>
                          <a:pt x="11895" y="17205"/>
                          <a:pt x="17836" y="13443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30" name="Google Shape;730;p8"/>
                  <p:cNvSpPr/>
                  <p:nvPr/>
                </p:nvSpPr>
                <p:spPr>
                  <a:xfrm>
                    <a:off x="6262075" y="536800"/>
                    <a:ext cx="445625" cy="25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10205" extrusionOk="0">
                        <a:moveTo>
                          <a:pt x="17824" y="1"/>
                        </a:moveTo>
                        <a:cubicBezTo>
                          <a:pt x="11883" y="2120"/>
                          <a:pt x="5930" y="3477"/>
                          <a:pt x="1" y="4204"/>
                        </a:cubicBezTo>
                        <a:lnTo>
                          <a:pt x="1" y="10204"/>
                        </a:lnTo>
                        <a:cubicBezTo>
                          <a:pt x="5930" y="9799"/>
                          <a:pt x="11883" y="9026"/>
                          <a:pt x="17824" y="7835"/>
                        </a:cubicBezTo>
                        <a:lnTo>
                          <a:pt x="17824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31" name="Google Shape;731;p8"/>
                  <p:cNvSpPr/>
                  <p:nvPr/>
                </p:nvSpPr>
                <p:spPr>
                  <a:xfrm>
                    <a:off x="7153550" y="-3600300"/>
                    <a:ext cx="445625" cy="643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5730" extrusionOk="0">
                        <a:moveTo>
                          <a:pt x="1" y="0"/>
                        </a:moveTo>
                        <a:lnTo>
                          <a:pt x="1" y="25729"/>
                        </a:lnTo>
                        <a:cubicBezTo>
                          <a:pt x="5930" y="23622"/>
                          <a:pt x="11883" y="21003"/>
                          <a:pt x="17825" y="17824"/>
                        </a:cubicBezTo>
                        <a:lnTo>
                          <a:pt x="17825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32" name="Google Shape;732;p8"/>
                  <p:cNvSpPr/>
                  <p:nvPr/>
                </p:nvSpPr>
                <p:spPr>
                  <a:xfrm>
                    <a:off x="7153550" y="-2708525"/>
                    <a:ext cx="445625" cy="90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6267" extrusionOk="0">
                        <a:moveTo>
                          <a:pt x="17825" y="0"/>
                        </a:moveTo>
                        <a:cubicBezTo>
                          <a:pt x="11883" y="5644"/>
                          <a:pt x="5930" y="10287"/>
                          <a:pt x="1" y="14049"/>
                        </a:cubicBezTo>
                        <a:lnTo>
                          <a:pt x="1" y="36266"/>
                        </a:lnTo>
                        <a:cubicBezTo>
                          <a:pt x="5930" y="31325"/>
                          <a:pt x="11883" y="25229"/>
                          <a:pt x="17825" y="17836"/>
                        </a:cubicBezTo>
                        <a:lnTo>
                          <a:pt x="17825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33" name="Google Shape;733;p8"/>
                  <p:cNvSpPr/>
                  <p:nvPr/>
                </p:nvSpPr>
                <p:spPr>
                  <a:xfrm>
                    <a:off x="7153550" y="-1817050"/>
                    <a:ext cx="445625" cy="99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9779" extrusionOk="0">
                        <a:moveTo>
                          <a:pt x="17825" y="0"/>
                        </a:moveTo>
                        <a:cubicBezTo>
                          <a:pt x="11883" y="8454"/>
                          <a:pt x="5930" y="15419"/>
                          <a:pt x="1" y="21074"/>
                        </a:cubicBezTo>
                        <a:lnTo>
                          <a:pt x="1" y="39779"/>
                        </a:lnTo>
                        <a:cubicBezTo>
                          <a:pt x="5930" y="33909"/>
                          <a:pt x="11883" y="26646"/>
                          <a:pt x="17825" y="17836"/>
                        </a:cubicBezTo>
                        <a:lnTo>
                          <a:pt x="17825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34" name="Google Shape;734;p8"/>
                  <p:cNvSpPr/>
                  <p:nvPr/>
                </p:nvSpPr>
                <p:spPr>
                  <a:xfrm>
                    <a:off x="7153550" y="-925575"/>
                    <a:ext cx="445625" cy="90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6267" extrusionOk="0">
                        <a:moveTo>
                          <a:pt x="17825" y="0"/>
                        </a:moveTo>
                        <a:cubicBezTo>
                          <a:pt x="11883" y="8454"/>
                          <a:pt x="5930" y="15419"/>
                          <a:pt x="1" y="21074"/>
                        </a:cubicBezTo>
                        <a:lnTo>
                          <a:pt x="1" y="36267"/>
                        </a:lnTo>
                        <a:cubicBezTo>
                          <a:pt x="5930" y="31326"/>
                          <a:pt x="11883" y="25230"/>
                          <a:pt x="17825" y="17836"/>
                        </a:cubicBezTo>
                        <a:lnTo>
                          <a:pt x="17825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35" name="Google Shape;735;p8"/>
                  <p:cNvSpPr/>
                  <p:nvPr/>
                </p:nvSpPr>
                <p:spPr>
                  <a:xfrm>
                    <a:off x="7153550" y="-33800"/>
                    <a:ext cx="445625" cy="643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5742" extrusionOk="0">
                        <a:moveTo>
                          <a:pt x="17825" y="0"/>
                        </a:moveTo>
                        <a:cubicBezTo>
                          <a:pt x="11883" y="5644"/>
                          <a:pt x="5930" y="10287"/>
                          <a:pt x="1" y="14062"/>
                        </a:cubicBezTo>
                        <a:lnTo>
                          <a:pt x="1" y="25742"/>
                        </a:lnTo>
                        <a:cubicBezTo>
                          <a:pt x="5930" y="23622"/>
                          <a:pt x="11883" y="21003"/>
                          <a:pt x="17825" y="17836"/>
                        </a:cubicBezTo>
                        <a:lnTo>
                          <a:pt x="17825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36" name="Google Shape;736;p8"/>
                  <p:cNvSpPr/>
                  <p:nvPr/>
                </p:nvSpPr>
                <p:spPr>
                  <a:xfrm>
                    <a:off x="6707675" y="609725"/>
                    <a:ext cx="445900" cy="24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9931" extrusionOk="0">
                        <a:moveTo>
                          <a:pt x="17836" y="1"/>
                        </a:moveTo>
                        <a:cubicBezTo>
                          <a:pt x="11895" y="2108"/>
                          <a:pt x="5942" y="3751"/>
                          <a:pt x="0" y="4942"/>
                        </a:cubicBezTo>
                        <a:lnTo>
                          <a:pt x="0" y="9930"/>
                        </a:lnTo>
                        <a:lnTo>
                          <a:pt x="17836" y="9930"/>
                        </a:ln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737" name="Google Shape;737;p8"/>
              <p:cNvSpPr/>
              <p:nvPr/>
            </p:nvSpPr>
            <p:spPr>
              <a:xfrm>
                <a:off x="419100" y="390525"/>
                <a:ext cx="8327100" cy="4355100"/>
              </a:xfrm>
              <a:prstGeom prst="rect">
                <a:avLst/>
              </a:prstGeom>
              <a:solidFill>
                <a:schemeClr val="lt1"/>
              </a:solidFill>
              <a:ln w="2857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8" name="Google Shape;738;p8"/>
            <p:cNvGrpSpPr/>
            <p:nvPr/>
          </p:nvGrpSpPr>
          <p:grpSpPr>
            <a:xfrm rot="10800000" flipH="1">
              <a:off x="425574" y="3810188"/>
              <a:ext cx="910952" cy="919720"/>
              <a:chOff x="-721825" y="1546150"/>
              <a:chExt cx="680475" cy="687025"/>
            </a:xfrm>
          </p:grpSpPr>
          <p:sp>
            <p:nvSpPr>
              <p:cNvPr id="739" name="Google Shape;739;p8"/>
              <p:cNvSpPr/>
              <p:nvPr/>
            </p:nvSpPr>
            <p:spPr>
              <a:xfrm>
                <a:off x="-721525" y="1546150"/>
                <a:ext cx="670050" cy="676600"/>
              </a:xfrm>
              <a:custGeom>
                <a:avLst/>
                <a:gdLst/>
                <a:ahLst/>
                <a:cxnLst/>
                <a:rect l="l" t="t" r="r" b="b"/>
                <a:pathLst>
                  <a:path w="26802" h="27064" extrusionOk="0">
                    <a:moveTo>
                      <a:pt x="0" y="1"/>
                    </a:moveTo>
                    <a:cubicBezTo>
                      <a:pt x="24" y="13"/>
                      <a:pt x="36" y="24897"/>
                      <a:pt x="0" y="27063"/>
                    </a:cubicBezTo>
                    <a:cubicBezTo>
                      <a:pt x="1393" y="26623"/>
                      <a:pt x="2596" y="25349"/>
                      <a:pt x="3477" y="24099"/>
                    </a:cubicBezTo>
                    <a:cubicBezTo>
                      <a:pt x="4691" y="22372"/>
                      <a:pt x="5977" y="20348"/>
                      <a:pt x="8061" y="19955"/>
                    </a:cubicBezTo>
                    <a:cubicBezTo>
                      <a:pt x="8311" y="19909"/>
                      <a:pt x="8563" y="19889"/>
                      <a:pt x="8816" y="19889"/>
                    </a:cubicBezTo>
                    <a:cubicBezTo>
                      <a:pt x="10208" y="19889"/>
                      <a:pt x="11625" y="20491"/>
                      <a:pt x="13010" y="20491"/>
                    </a:cubicBezTo>
                    <a:cubicBezTo>
                      <a:pt x="13355" y="20491"/>
                      <a:pt x="13698" y="20454"/>
                      <a:pt x="14038" y="20360"/>
                    </a:cubicBezTo>
                    <a:cubicBezTo>
                      <a:pt x="16062" y="19813"/>
                      <a:pt x="17062" y="17550"/>
                      <a:pt x="17443" y="15479"/>
                    </a:cubicBezTo>
                    <a:cubicBezTo>
                      <a:pt x="17836" y="13431"/>
                      <a:pt x="17943" y="11192"/>
                      <a:pt x="19217" y="9526"/>
                    </a:cubicBezTo>
                    <a:cubicBezTo>
                      <a:pt x="20062" y="8430"/>
                      <a:pt x="21336" y="7728"/>
                      <a:pt x="22551" y="7073"/>
                    </a:cubicBezTo>
                    <a:cubicBezTo>
                      <a:pt x="23777" y="6418"/>
                      <a:pt x="25039" y="5704"/>
                      <a:pt x="25873" y="4585"/>
                    </a:cubicBezTo>
                    <a:cubicBezTo>
                      <a:pt x="26801" y="3322"/>
                      <a:pt x="26789" y="1501"/>
                      <a:pt x="26349" y="36"/>
                    </a:cubicBezTo>
                    <a:cubicBezTo>
                      <a:pt x="22039" y="13"/>
                      <a:pt x="2036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0" name="Google Shape;740;p8"/>
              <p:cNvSpPr/>
              <p:nvPr/>
            </p:nvSpPr>
            <p:spPr>
              <a:xfrm>
                <a:off x="-721825" y="1547050"/>
                <a:ext cx="680475" cy="686125"/>
              </a:xfrm>
              <a:custGeom>
                <a:avLst/>
                <a:gdLst/>
                <a:ahLst/>
                <a:cxnLst/>
                <a:rect l="l" t="t" r="r" b="b"/>
                <a:pathLst>
                  <a:path w="27219" h="27445" extrusionOk="0">
                    <a:moveTo>
                      <a:pt x="25920" y="0"/>
                    </a:moveTo>
                    <a:cubicBezTo>
                      <a:pt x="26432" y="1524"/>
                      <a:pt x="26337" y="3191"/>
                      <a:pt x="25504" y="4310"/>
                    </a:cubicBezTo>
                    <a:cubicBezTo>
                      <a:pt x="24706" y="5382"/>
                      <a:pt x="23456" y="6073"/>
                      <a:pt x="22336" y="6680"/>
                    </a:cubicBezTo>
                    <a:cubicBezTo>
                      <a:pt x="21134" y="7335"/>
                      <a:pt x="19777" y="8073"/>
                      <a:pt x="18872" y="9251"/>
                    </a:cubicBezTo>
                    <a:cubicBezTo>
                      <a:pt x="17788" y="10668"/>
                      <a:pt x="17503" y="12442"/>
                      <a:pt x="17229" y="14145"/>
                    </a:cubicBezTo>
                    <a:cubicBezTo>
                      <a:pt x="17169" y="14562"/>
                      <a:pt x="17098" y="14966"/>
                      <a:pt x="17026" y="15371"/>
                    </a:cubicBezTo>
                    <a:cubicBezTo>
                      <a:pt x="16800" y="16538"/>
                      <a:pt x="16062" y="19324"/>
                      <a:pt x="13931" y="19908"/>
                    </a:cubicBezTo>
                    <a:cubicBezTo>
                      <a:pt x="13627" y="19989"/>
                      <a:pt x="13320" y="20023"/>
                      <a:pt x="13007" y="20023"/>
                    </a:cubicBezTo>
                    <a:cubicBezTo>
                      <a:pt x="12365" y="20023"/>
                      <a:pt x="11703" y="19881"/>
                      <a:pt x="11014" y="19729"/>
                    </a:cubicBezTo>
                    <a:cubicBezTo>
                      <a:pt x="10288" y="19580"/>
                      <a:pt x="9544" y="19419"/>
                      <a:pt x="8794" y="19419"/>
                    </a:cubicBezTo>
                    <a:cubicBezTo>
                      <a:pt x="8522" y="19419"/>
                      <a:pt x="8250" y="19440"/>
                      <a:pt x="7978" y="19491"/>
                    </a:cubicBezTo>
                    <a:cubicBezTo>
                      <a:pt x="5858" y="19884"/>
                      <a:pt x="4537" y="21789"/>
                      <a:pt x="3358" y="23456"/>
                    </a:cubicBezTo>
                    <a:lnTo>
                      <a:pt x="3120" y="23789"/>
                    </a:lnTo>
                    <a:cubicBezTo>
                      <a:pt x="2465" y="24718"/>
                      <a:pt x="1358" y="26051"/>
                      <a:pt x="12" y="26551"/>
                    </a:cubicBezTo>
                    <a:cubicBezTo>
                      <a:pt x="12" y="26789"/>
                      <a:pt x="0" y="27027"/>
                      <a:pt x="0" y="27278"/>
                    </a:cubicBezTo>
                    <a:lnTo>
                      <a:pt x="0" y="27444"/>
                    </a:lnTo>
                    <a:cubicBezTo>
                      <a:pt x="1310" y="27063"/>
                      <a:pt x="2620" y="25992"/>
                      <a:pt x="3822" y="24289"/>
                    </a:cubicBezTo>
                    <a:lnTo>
                      <a:pt x="4072" y="23932"/>
                    </a:lnTo>
                    <a:cubicBezTo>
                      <a:pt x="5203" y="22301"/>
                      <a:pt x="6370" y="20634"/>
                      <a:pt x="8144" y="20312"/>
                    </a:cubicBezTo>
                    <a:cubicBezTo>
                      <a:pt x="8373" y="20268"/>
                      <a:pt x="8604" y="20249"/>
                      <a:pt x="8837" y="20249"/>
                    </a:cubicBezTo>
                    <a:cubicBezTo>
                      <a:pt x="9481" y="20249"/>
                      <a:pt x="10145" y="20393"/>
                      <a:pt x="10835" y="20550"/>
                    </a:cubicBezTo>
                    <a:cubicBezTo>
                      <a:pt x="11549" y="20708"/>
                      <a:pt x="12279" y="20865"/>
                      <a:pt x="13015" y="20865"/>
                    </a:cubicBezTo>
                    <a:cubicBezTo>
                      <a:pt x="13394" y="20865"/>
                      <a:pt x="13776" y="20823"/>
                      <a:pt x="14157" y="20717"/>
                    </a:cubicBezTo>
                    <a:cubicBezTo>
                      <a:pt x="16657" y="20027"/>
                      <a:pt x="17550" y="17157"/>
                      <a:pt x="17860" y="15502"/>
                    </a:cubicBezTo>
                    <a:cubicBezTo>
                      <a:pt x="17931" y="15086"/>
                      <a:pt x="18003" y="14669"/>
                      <a:pt x="18062" y="14252"/>
                    </a:cubicBezTo>
                    <a:cubicBezTo>
                      <a:pt x="18324" y="12645"/>
                      <a:pt x="18586" y="10978"/>
                      <a:pt x="19539" y="9740"/>
                    </a:cubicBezTo>
                    <a:cubicBezTo>
                      <a:pt x="20348" y="8704"/>
                      <a:pt x="21563" y="8049"/>
                      <a:pt x="22741" y="7394"/>
                    </a:cubicBezTo>
                    <a:cubicBezTo>
                      <a:pt x="23872" y="6787"/>
                      <a:pt x="25289" y="6013"/>
                      <a:pt x="26194" y="4787"/>
                    </a:cubicBezTo>
                    <a:cubicBezTo>
                      <a:pt x="27147" y="3548"/>
                      <a:pt x="27218" y="1679"/>
                      <a:pt x="267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8"/>
              <p:cNvSpPr/>
              <p:nvPr/>
            </p:nvSpPr>
            <p:spPr>
              <a:xfrm>
                <a:off x="-721825" y="1546150"/>
                <a:ext cx="512000" cy="460800"/>
              </a:xfrm>
              <a:custGeom>
                <a:avLst/>
                <a:gdLst/>
                <a:ahLst/>
                <a:cxnLst/>
                <a:rect l="l" t="t" r="r" b="b"/>
                <a:pathLst>
                  <a:path w="20480" h="18432" extrusionOk="0">
                    <a:moveTo>
                      <a:pt x="0" y="1"/>
                    </a:moveTo>
                    <a:cubicBezTo>
                      <a:pt x="12" y="13"/>
                      <a:pt x="0" y="16907"/>
                      <a:pt x="12" y="18408"/>
                    </a:cubicBezTo>
                    <a:cubicBezTo>
                      <a:pt x="160" y="18424"/>
                      <a:pt x="308" y="18432"/>
                      <a:pt x="456" y="18432"/>
                    </a:cubicBezTo>
                    <a:cubicBezTo>
                      <a:pt x="1080" y="18432"/>
                      <a:pt x="1695" y="18287"/>
                      <a:pt x="2263" y="17979"/>
                    </a:cubicBezTo>
                    <a:cubicBezTo>
                      <a:pt x="3679" y="17193"/>
                      <a:pt x="4465" y="15550"/>
                      <a:pt x="5942" y="14883"/>
                    </a:cubicBezTo>
                    <a:cubicBezTo>
                      <a:pt x="6537" y="14614"/>
                      <a:pt x="7179" y="14532"/>
                      <a:pt x="7839" y="14532"/>
                    </a:cubicBezTo>
                    <a:cubicBezTo>
                      <a:pt x="8879" y="14532"/>
                      <a:pt x="9965" y="14736"/>
                      <a:pt x="10988" y="14736"/>
                    </a:cubicBezTo>
                    <a:cubicBezTo>
                      <a:pt x="11787" y="14736"/>
                      <a:pt x="12547" y="14611"/>
                      <a:pt x="13216" y="14169"/>
                    </a:cubicBezTo>
                    <a:cubicBezTo>
                      <a:pt x="14621" y="13252"/>
                      <a:pt x="14931" y="11347"/>
                      <a:pt x="15014" y="9680"/>
                    </a:cubicBezTo>
                    <a:cubicBezTo>
                      <a:pt x="15121" y="7990"/>
                      <a:pt x="15217" y="6132"/>
                      <a:pt x="16419" y="4954"/>
                    </a:cubicBezTo>
                    <a:cubicBezTo>
                      <a:pt x="17372" y="4037"/>
                      <a:pt x="18824" y="3751"/>
                      <a:pt x="19717" y="2751"/>
                    </a:cubicBezTo>
                    <a:cubicBezTo>
                      <a:pt x="20312" y="2120"/>
                      <a:pt x="20479" y="882"/>
                      <a:pt x="203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8"/>
              <p:cNvSpPr/>
              <p:nvPr/>
            </p:nvSpPr>
            <p:spPr>
              <a:xfrm>
                <a:off x="-721225" y="1546150"/>
                <a:ext cx="523600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8825" extrusionOk="0">
                    <a:moveTo>
                      <a:pt x="19931" y="1"/>
                    </a:moveTo>
                    <a:cubicBezTo>
                      <a:pt x="20098" y="775"/>
                      <a:pt x="19872" y="1882"/>
                      <a:pt x="19348" y="2453"/>
                    </a:cubicBezTo>
                    <a:cubicBezTo>
                      <a:pt x="18931" y="2918"/>
                      <a:pt x="18372" y="3215"/>
                      <a:pt x="17764" y="3525"/>
                    </a:cubicBezTo>
                    <a:cubicBezTo>
                      <a:pt x="17181" y="3823"/>
                      <a:pt x="16574" y="4156"/>
                      <a:pt x="16062" y="4632"/>
                    </a:cubicBezTo>
                    <a:cubicBezTo>
                      <a:pt x="14752" y="5906"/>
                      <a:pt x="14645" y="7847"/>
                      <a:pt x="14550" y="9561"/>
                    </a:cubicBezTo>
                    <a:lnTo>
                      <a:pt x="14550" y="9621"/>
                    </a:lnTo>
                    <a:cubicBezTo>
                      <a:pt x="14454" y="11121"/>
                      <a:pt x="14192" y="12955"/>
                      <a:pt x="12918" y="13788"/>
                    </a:cubicBezTo>
                    <a:cubicBezTo>
                      <a:pt x="12345" y="14163"/>
                      <a:pt x="11675" y="14273"/>
                      <a:pt x="10950" y="14273"/>
                    </a:cubicBezTo>
                    <a:cubicBezTo>
                      <a:pt x="10456" y="14273"/>
                      <a:pt x="9937" y="14222"/>
                      <a:pt x="9406" y="14169"/>
                    </a:cubicBezTo>
                    <a:cubicBezTo>
                      <a:pt x="8860" y="14117"/>
                      <a:pt x="8310" y="14063"/>
                      <a:pt x="7764" y="14063"/>
                    </a:cubicBezTo>
                    <a:cubicBezTo>
                      <a:pt x="7061" y="14063"/>
                      <a:pt x="6367" y="14153"/>
                      <a:pt x="5703" y="14455"/>
                    </a:cubicBezTo>
                    <a:cubicBezTo>
                      <a:pt x="4858" y="14836"/>
                      <a:pt x="4227" y="15514"/>
                      <a:pt x="3620" y="16145"/>
                    </a:cubicBezTo>
                    <a:cubicBezTo>
                      <a:pt x="3096" y="16705"/>
                      <a:pt x="2608" y="17217"/>
                      <a:pt x="2000" y="17562"/>
                    </a:cubicBezTo>
                    <a:cubicBezTo>
                      <a:pt x="1481" y="17851"/>
                      <a:pt x="947" y="17976"/>
                      <a:pt x="396" y="17976"/>
                    </a:cubicBezTo>
                    <a:cubicBezTo>
                      <a:pt x="265" y="17976"/>
                      <a:pt x="133" y="17969"/>
                      <a:pt x="0" y="17955"/>
                    </a:cubicBezTo>
                    <a:lnTo>
                      <a:pt x="0" y="18801"/>
                    </a:lnTo>
                    <a:cubicBezTo>
                      <a:pt x="155" y="18812"/>
                      <a:pt x="274" y="18824"/>
                      <a:pt x="441" y="18824"/>
                    </a:cubicBezTo>
                    <a:cubicBezTo>
                      <a:pt x="1119" y="18824"/>
                      <a:pt x="1786" y="18681"/>
                      <a:pt x="2417" y="18324"/>
                    </a:cubicBezTo>
                    <a:cubicBezTo>
                      <a:pt x="3132" y="17919"/>
                      <a:pt x="3691" y="17324"/>
                      <a:pt x="4227" y="16741"/>
                    </a:cubicBezTo>
                    <a:cubicBezTo>
                      <a:pt x="4810" y="16134"/>
                      <a:pt x="5346" y="15550"/>
                      <a:pt x="6049" y="15241"/>
                    </a:cubicBezTo>
                    <a:cubicBezTo>
                      <a:pt x="6575" y="15007"/>
                      <a:pt x="7147" y="14932"/>
                      <a:pt x="7751" y="14932"/>
                    </a:cubicBezTo>
                    <a:cubicBezTo>
                      <a:pt x="8255" y="14932"/>
                      <a:pt x="8782" y="14984"/>
                      <a:pt x="9323" y="15038"/>
                    </a:cubicBezTo>
                    <a:cubicBezTo>
                      <a:pt x="9850" y="15088"/>
                      <a:pt x="10386" y="15139"/>
                      <a:pt x="10915" y="15139"/>
                    </a:cubicBezTo>
                    <a:cubicBezTo>
                      <a:pt x="11782" y="15139"/>
                      <a:pt x="12628" y="15001"/>
                      <a:pt x="13383" y="14491"/>
                    </a:cubicBezTo>
                    <a:cubicBezTo>
                      <a:pt x="14966" y="13455"/>
                      <a:pt x="15276" y="11371"/>
                      <a:pt x="15383" y="9657"/>
                    </a:cubicBezTo>
                    <a:lnTo>
                      <a:pt x="15383" y="9597"/>
                    </a:lnTo>
                    <a:cubicBezTo>
                      <a:pt x="15466" y="7966"/>
                      <a:pt x="15574" y="6263"/>
                      <a:pt x="16645" y="5227"/>
                    </a:cubicBezTo>
                    <a:cubicBezTo>
                      <a:pt x="17050" y="4823"/>
                      <a:pt x="17586" y="4549"/>
                      <a:pt x="18133" y="4251"/>
                    </a:cubicBezTo>
                    <a:cubicBezTo>
                      <a:pt x="18776" y="3918"/>
                      <a:pt x="19443" y="3572"/>
                      <a:pt x="19967" y="3001"/>
                    </a:cubicBezTo>
                    <a:cubicBezTo>
                      <a:pt x="20634" y="2310"/>
                      <a:pt x="20943" y="989"/>
                      <a:pt x="208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8"/>
              <p:cNvSpPr/>
              <p:nvPr/>
            </p:nvSpPr>
            <p:spPr>
              <a:xfrm>
                <a:off x="-721825" y="1546150"/>
                <a:ext cx="448300" cy="367925"/>
              </a:xfrm>
              <a:custGeom>
                <a:avLst/>
                <a:gdLst/>
                <a:ahLst/>
                <a:cxnLst/>
                <a:rect l="l" t="t" r="r" b="b"/>
                <a:pathLst>
                  <a:path w="17932" h="14717" extrusionOk="0">
                    <a:moveTo>
                      <a:pt x="0" y="1"/>
                    </a:moveTo>
                    <a:cubicBezTo>
                      <a:pt x="0" y="1"/>
                      <a:pt x="24" y="14360"/>
                      <a:pt x="24" y="14717"/>
                    </a:cubicBezTo>
                    <a:cubicBezTo>
                      <a:pt x="250" y="14669"/>
                      <a:pt x="441" y="14621"/>
                      <a:pt x="655" y="14526"/>
                    </a:cubicBezTo>
                    <a:cubicBezTo>
                      <a:pt x="2501" y="13705"/>
                      <a:pt x="3263" y="11192"/>
                      <a:pt x="5191" y="10621"/>
                    </a:cubicBezTo>
                    <a:cubicBezTo>
                      <a:pt x="5469" y="10542"/>
                      <a:pt x="5750" y="10508"/>
                      <a:pt x="6033" y="10508"/>
                    </a:cubicBezTo>
                    <a:cubicBezTo>
                      <a:pt x="6938" y="10508"/>
                      <a:pt x="7862" y="10852"/>
                      <a:pt x="8751" y="11133"/>
                    </a:cubicBezTo>
                    <a:cubicBezTo>
                      <a:pt x="9332" y="11313"/>
                      <a:pt x="9973" y="11453"/>
                      <a:pt x="10584" y="11453"/>
                    </a:cubicBezTo>
                    <a:cubicBezTo>
                      <a:pt x="11190" y="11453"/>
                      <a:pt x="11766" y="11315"/>
                      <a:pt x="12228" y="10942"/>
                    </a:cubicBezTo>
                    <a:cubicBezTo>
                      <a:pt x="12919" y="10383"/>
                      <a:pt x="13181" y="9454"/>
                      <a:pt x="13240" y="8573"/>
                    </a:cubicBezTo>
                    <a:cubicBezTo>
                      <a:pt x="13300" y="7692"/>
                      <a:pt x="13181" y="6799"/>
                      <a:pt x="13323" y="5918"/>
                    </a:cubicBezTo>
                    <a:cubicBezTo>
                      <a:pt x="13502" y="4608"/>
                      <a:pt x="14276" y="3418"/>
                      <a:pt x="15324" y="2632"/>
                    </a:cubicBezTo>
                    <a:cubicBezTo>
                      <a:pt x="16193" y="1977"/>
                      <a:pt x="17634" y="1489"/>
                      <a:pt x="17907" y="286"/>
                    </a:cubicBezTo>
                    <a:cubicBezTo>
                      <a:pt x="17919" y="191"/>
                      <a:pt x="17931" y="108"/>
                      <a:pt x="17931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8"/>
              <p:cNvSpPr/>
              <p:nvPr/>
            </p:nvSpPr>
            <p:spPr>
              <a:xfrm>
                <a:off x="-721525" y="1546150"/>
                <a:ext cx="45840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8336" h="15289" extrusionOk="0">
                    <a:moveTo>
                      <a:pt x="17491" y="1"/>
                    </a:moveTo>
                    <a:cubicBezTo>
                      <a:pt x="17491" y="60"/>
                      <a:pt x="17479" y="274"/>
                      <a:pt x="17455" y="334"/>
                    </a:cubicBezTo>
                    <a:cubicBezTo>
                      <a:pt x="17312" y="1025"/>
                      <a:pt x="16562" y="1477"/>
                      <a:pt x="15847" y="1894"/>
                    </a:cubicBezTo>
                    <a:cubicBezTo>
                      <a:pt x="15550" y="2072"/>
                      <a:pt x="15288" y="2239"/>
                      <a:pt x="15038" y="2418"/>
                    </a:cubicBezTo>
                    <a:cubicBezTo>
                      <a:pt x="13847" y="3311"/>
                      <a:pt x="13050" y="4620"/>
                      <a:pt x="12859" y="5989"/>
                    </a:cubicBezTo>
                    <a:cubicBezTo>
                      <a:pt x="12788" y="6525"/>
                      <a:pt x="12788" y="7073"/>
                      <a:pt x="12799" y="7597"/>
                    </a:cubicBezTo>
                    <a:cubicBezTo>
                      <a:pt x="12799" y="7966"/>
                      <a:pt x="12811" y="8311"/>
                      <a:pt x="12788" y="8668"/>
                    </a:cubicBezTo>
                    <a:cubicBezTo>
                      <a:pt x="12740" y="9335"/>
                      <a:pt x="12561" y="10228"/>
                      <a:pt x="11942" y="10728"/>
                    </a:cubicBezTo>
                    <a:cubicBezTo>
                      <a:pt x="11587" y="11012"/>
                      <a:pt x="11126" y="11156"/>
                      <a:pt x="10551" y="11156"/>
                    </a:cubicBezTo>
                    <a:cubicBezTo>
                      <a:pt x="10066" y="11156"/>
                      <a:pt x="9500" y="11054"/>
                      <a:pt x="8847" y="10847"/>
                    </a:cubicBezTo>
                    <a:lnTo>
                      <a:pt x="8466" y="10728"/>
                    </a:lnTo>
                    <a:cubicBezTo>
                      <a:pt x="7709" y="10479"/>
                      <a:pt x="6867" y="10211"/>
                      <a:pt x="6022" y="10211"/>
                    </a:cubicBezTo>
                    <a:cubicBezTo>
                      <a:pt x="5696" y="10211"/>
                      <a:pt x="5370" y="10251"/>
                      <a:pt x="5049" y="10347"/>
                    </a:cubicBezTo>
                    <a:cubicBezTo>
                      <a:pt x="3906" y="10681"/>
                      <a:pt x="3144" y="11597"/>
                      <a:pt x="2429" y="12466"/>
                    </a:cubicBezTo>
                    <a:cubicBezTo>
                      <a:pt x="1822" y="13217"/>
                      <a:pt x="1239" y="13919"/>
                      <a:pt x="465" y="14252"/>
                    </a:cubicBezTo>
                    <a:cubicBezTo>
                      <a:pt x="310" y="14336"/>
                      <a:pt x="167" y="14371"/>
                      <a:pt x="0" y="14407"/>
                    </a:cubicBezTo>
                    <a:lnTo>
                      <a:pt x="0" y="15288"/>
                    </a:lnTo>
                    <a:cubicBezTo>
                      <a:pt x="286" y="15241"/>
                      <a:pt x="536" y="15169"/>
                      <a:pt x="810" y="15050"/>
                    </a:cubicBezTo>
                    <a:cubicBezTo>
                      <a:pt x="1774" y="14610"/>
                      <a:pt x="2441" y="13812"/>
                      <a:pt x="3096" y="13026"/>
                    </a:cubicBezTo>
                    <a:cubicBezTo>
                      <a:pt x="3775" y="12205"/>
                      <a:pt x="4406" y="11431"/>
                      <a:pt x="5299" y="11181"/>
                    </a:cubicBezTo>
                    <a:cubicBezTo>
                      <a:pt x="5538" y="11109"/>
                      <a:pt x="5784" y="11079"/>
                      <a:pt x="6035" y="11079"/>
                    </a:cubicBezTo>
                    <a:cubicBezTo>
                      <a:pt x="6746" y="11079"/>
                      <a:pt x="7494" y="11321"/>
                      <a:pt x="8216" y="11550"/>
                    </a:cubicBezTo>
                    <a:lnTo>
                      <a:pt x="8608" y="11669"/>
                    </a:lnTo>
                    <a:cubicBezTo>
                      <a:pt x="9344" y="11897"/>
                      <a:pt x="9996" y="12011"/>
                      <a:pt x="10570" y="12011"/>
                    </a:cubicBezTo>
                    <a:cubicBezTo>
                      <a:pt x="11344" y="12011"/>
                      <a:pt x="11978" y="11805"/>
                      <a:pt x="12490" y="11395"/>
                    </a:cubicBezTo>
                    <a:cubicBezTo>
                      <a:pt x="13180" y="10847"/>
                      <a:pt x="13573" y="9930"/>
                      <a:pt x="13657" y="8740"/>
                    </a:cubicBezTo>
                    <a:cubicBezTo>
                      <a:pt x="13681" y="8347"/>
                      <a:pt x="13669" y="7966"/>
                      <a:pt x="13669" y="7585"/>
                    </a:cubicBezTo>
                    <a:cubicBezTo>
                      <a:pt x="13669" y="7085"/>
                      <a:pt x="13657" y="6597"/>
                      <a:pt x="13728" y="6120"/>
                    </a:cubicBezTo>
                    <a:cubicBezTo>
                      <a:pt x="13895" y="4966"/>
                      <a:pt x="14562" y="3870"/>
                      <a:pt x="15574" y="3108"/>
                    </a:cubicBezTo>
                    <a:cubicBezTo>
                      <a:pt x="15776" y="2941"/>
                      <a:pt x="16038" y="2799"/>
                      <a:pt x="16300" y="2632"/>
                    </a:cubicBezTo>
                    <a:cubicBezTo>
                      <a:pt x="17133" y="2144"/>
                      <a:pt x="18074" y="1572"/>
                      <a:pt x="18300" y="525"/>
                    </a:cubicBezTo>
                    <a:cubicBezTo>
                      <a:pt x="18324" y="405"/>
                      <a:pt x="18336" y="132"/>
                      <a:pt x="18336" y="24"/>
                    </a:cubicBezTo>
                    <a:cubicBezTo>
                      <a:pt x="18050" y="13"/>
                      <a:pt x="17776" y="13"/>
                      <a:pt x="174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8"/>
              <p:cNvSpPr/>
              <p:nvPr/>
            </p:nvSpPr>
            <p:spPr>
              <a:xfrm>
                <a:off x="-388750" y="1697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661F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8"/>
              <p:cNvSpPr/>
              <p:nvPr/>
            </p:nvSpPr>
            <p:spPr>
              <a:xfrm>
                <a:off x="-721825" y="1546150"/>
                <a:ext cx="310175" cy="259875"/>
              </a:xfrm>
              <a:custGeom>
                <a:avLst/>
                <a:gdLst/>
                <a:ahLst/>
                <a:cxnLst/>
                <a:rect l="l" t="t" r="r" b="b"/>
                <a:pathLst>
                  <a:path w="12407" h="10395" extrusionOk="0">
                    <a:moveTo>
                      <a:pt x="12311" y="1"/>
                    </a:moveTo>
                    <a:lnTo>
                      <a:pt x="0" y="13"/>
                    </a:lnTo>
                    <a:cubicBezTo>
                      <a:pt x="12" y="36"/>
                      <a:pt x="0" y="10395"/>
                      <a:pt x="0" y="10395"/>
                    </a:cubicBezTo>
                    <a:cubicBezTo>
                      <a:pt x="1084" y="10002"/>
                      <a:pt x="1715" y="8692"/>
                      <a:pt x="2858" y="8335"/>
                    </a:cubicBezTo>
                    <a:cubicBezTo>
                      <a:pt x="3069" y="8268"/>
                      <a:pt x="3285" y="8240"/>
                      <a:pt x="3505" y="8240"/>
                    </a:cubicBezTo>
                    <a:cubicBezTo>
                      <a:pt x="4567" y="8240"/>
                      <a:pt x="5705" y="8893"/>
                      <a:pt x="6721" y="8893"/>
                    </a:cubicBezTo>
                    <a:cubicBezTo>
                      <a:pt x="7056" y="8893"/>
                      <a:pt x="7378" y="8822"/>
                      <a:pt x="7680" y="8633"/>
                    </a:cubicBezTo>
                    <a:cubicBezTo>
                      <a:pt x="8656" y="8014"/>
                      <a:pt x="8632" y="6597"/>
                      <a:pt x="8501" y="5430"/>
                    </a:cubicBezTo>
                    <a:cubicBezTo>
                      <a:pt x="8359" y="4275"/>
                      <a:pt x="8382" y="2846"/>
                      <a:pt x="9406" y="2275"/>
                    </a:cubicBezTo>
                    <a:cubicBezTo>
                      <a:pt x="10025" y="1941"/>
                      <a:pt x="10835" y="2072"/>
                      <a:pt x="11478" y="1727"/>
                    </a:cubicBezTo>
                    <a:cubicBezTo>
                      <a:pt x="12026" y="1441"/>
                      <a:pt x="12407" y="703"/>
                      <a:pt x="123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8"/>
              <p:cNvSpPr/>
              <p:nvPr/>
            </p:nvSpPr>
            <p:spPr>
              <a:xfrm>
                <a:off x="-721525" y="1546150"/>
                <a:ext cx="318225" cy="272675"/>
              </a:xfrm>
              <a:custGeom>
                <a:avLst/>
                <a:gdLst/>
                <a:ahLst/>
                <a:cxnLst/>
                <a:rect l="l" t="t" r="r" b="b"/>
                <a:pathLst>
                  <a:path w="12729" h="10907" extrusionOk="0">
                    <a:moveTo>
                      <a:pt x="11883" y="1"/>
                    </a:moveTo>
                    <a:cubicBezTo>
                      <a:pt x="11942" y="453"/>
                      <a:pt x="11680" y="1144"/>
                      <a:pt x="11287" y="1358"/>
                    </a:cubicBezTo>
                    <a:cubicBezTo>
                      <a:pt x="11025" y="1489"/>
                      <a:pt x="10728" y="1537"/>
                      <a:pt x="10406" y="1584"/>
                    </a:cubicBezTo>
                    <a:cubicBezTo>
                      <a:pt x="10002" y="1644"/>
                      <a:pt x="9597" y="1703"/>
                      <a:pt x="9216" y="1906"/>
                    </a:cubicBezTo>
                    <a:cubicBezTo>
                      <a:pt x="7775" y="2715"/>
                      <a:pt x="8013" y="4799"/>
                      <a:pt x="8085" y="5477"/>
                    </a:cubicBezTo>
                    <a:cubicBezTo>
                      <a:pt x="8204" y="6525"/>
                      <a:pt x="8227" y="7787"/>
                      <a:pt x="7454" y="8275"/>
                    </a:cubicBezTo>
                    <a:cubicBezTo>
                      <a:pt x="7234" y="8417"/>
                      <a:pt x="6988" y="8473"/>
                      <a:pt x="6720" y="8473"/>
                    </a:cubicBezTo>
                    <a:cubicBezTo>
                      <a:pt x="6290" y="8473"/>
                      <a:pt x="5803" y="8330"/>
                      <a:pt x="5275" y="8168"/>
                    </a:cubicBezTo>
                    <a:cubicBezTo>
                      <a:pt x="4692" y="7994"/>
                      <a:pt x="4092" y="7819"/>
                      <a:pt x="3495" y="7819"/>
                    </a:cubicBezTo>
                    <a:cubicBezTo>
                      <a:pt x="3238" y="7819"/>
                      <a:pt x="2981" y="7851"/>
                      <a:pt x="2727" y="7930"/>
                    </a:cubicBezTo>
                    <a:cubicBezTo>
                      <a:pt x="2048" y="8144"/>
                      <a:pt x="1572" y="8645"/>
                      <a:pt x="1096" y="9121"/>
                    </a:cubicBezTo>
                    <a:cubicBezTo>
                      <a:pt x="750" y="9478"/>
                      <a:pt x="381" y="9811"/>
                      <a:pt x="0" y="9990"/>
                    </a:cubicBezTo>
                    <a:lnTo>
                      <a:pt x="0" y="10907"/>
                    </a:lnTo>
                    <a:cubicBezTo>
                      <a:pt x="703" y="10716"/>
                      <a:pt x="1227" y="10192"/>
                      <a:pt x="1703" y="9716"/>
                    </a:cubicBezTo>
                    <a:cubicBezTo>
                      <a:pt x="2120" y="9299"/>
                      <a:pt x="2501" y="8906"/>
                      <a:pt x="2977" y="8752"/>
                    </a:cubicBezTo>
                    <a:cubicBezTo>
                      <a:pt x="3146" y="8699"/>
                      <a:pt x="3323" y="8676"/>
                      <a:pt x="3506" y="8676"/>
                    </a:cubicBezTo>
                    <a:cubicBezTo>
                      <a:pt x="3978" y="8676"/>
                      <a:pt x="4489" y="8827"/>
                      <a:pt x="5013" y="8990"/>
                    </a:cubicBezTo>
                    <a:cubicBezTo>
                      <a:pt x="5558" y="9151"/>
                      <a:pt x="6140" y="9324"/>
                      <a:pt x="6713" y="9324"/>
                    </a:cubicBezTo>
                    <a:cubicBezTo>
                      <a:pt x="7116" y="9324"/>
                      <a:pt x="7515" y="9238"/>
                      <a:pt x="7894" y="9002"/>
                    </a:cubicBezTo>
                    <a:cubicBezTo>
                      <a:pt x="9073" y="8264"/>
                      <a:pt x="9049" y="6680"/>
                      <a:pt x="8906" y="5406"/>
                    </a:cubicBezTo>
                    <a:cubicBezTo>
                      <a:pt x="8739" y="3918"/>
                      <a:pt x="8966" y="3025"/>
                      <a:pt x="9585" y="2668"/>
                    </a:cubicBezTo>
                    <a:cubicBezTo>
                      <a:pt x="9835" y="2537"/>
                      <a:pt x="10156" y="2489"/>
                      <a:pt x="10502" y="2429"/>
                    </a:cubicBezTo>
                    <a:cubicBezTo>
                      <a:pt x="10883" y="2370"/>
                      <a:pt x="11264" y="2310"/>
                      <a:pt x="11645" y="2120"/>
                    </a:cubicBezTo>
                    <a:cubicBezTo>
                      <a:pt x="12359" y="1763"/>
                      <a:pt x="12728" y="775"/>
                      <a:pt x="126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8"/>
            <p:cNvSpPr/>
            <p:nvPr/>
          </p:nvSpPr>
          <p:spPr>
            <a:xfrm flipH="1">
              <a:off x="8285720" y="60828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9" name="Google Shape;749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750" name="Google Shape;750;p8"/>
          <p:cNvGrpSpPr/>
          <p:nvPr/>
        </p:nvGrpSpPr>
        <p:grpSpPr>
          <a:xfrm flipH="1">
            <a:off x="10706526" y="540099"/>
            <a:ext cx="935663" cy="840035"/>
            <a:chOff x="-721825" y="1546150"/>
            <a:chExt cx="524200" cy="470625"/>
          </a:xfrm>
        </p:grpSpPr>
        <p:sp>
          <p:nvSpPr>
            <p:cNvPr id="751" name="Google Shape;751;p8"/>
            <p:cNvSpPr/>
            <p:nvPr/>
          </p:nvSpPr>
          <p:spPr>
            <a:xfrm>
              <a:off x="-721825" y="1546150"/>
              <a:ext cx="512000" cy="460800"/>
            </a:xfrm>
            <a:custGeom>
              <a:avLst/>
              <a:gdLst/>
              <a:ahLst/>
              <a:cxnLst/>
              <a:rect l="l" t="t" r="r" b="b"/>
              <a:pathLst>
                <a:path w="20480" h="18432" extrusionOk="0">
                  <a:moveTo>
                    <a:pt x="0" y="1"/>
                  </a:moveTo>
                  <a:cubicBezTo>
                    <a:pt x="12" y="13"/>
                    <a:pt x="0" y="16907"/>
                    <a:pt x="12" y="18408"/>
                  </a:cubicBezTo>
                  <a:cubicBezTo>
                    <a:pt x="160" y="18424"/>
                    <a:pt x="308" y="18432"/>
                    <a:pt x="456" y="18432"/>
                  </a:cubicBezTo>
                  <a:cubicBezTo>
                    <a:pt x="1080" y="18432"/>
                    <a:pt x="1695" y="18287"/>
                    <a:pt x="2263" y="17979"/>
                  </a:cubicBezTo>
                  <a:cubicBezTo>
                    <a:pt x="3679" y="17193"/>
                    <a:pt x="4465" y="15550"/>
                    <a:pt x="5942" y="14883"/>
                  </a:cubicBezTo>
                  <a:cubicBezTo>
                    <a:pt x="6537" y="14614"/>
                    <a:pt x="7179" y="14532"/>
                    <a:pt x="7839" y="14532"/>
                  </a:cubicBezTo>
                  <a:cubicBezTo>
                    <a:pt x="8879" y="14532"/>
                    <a:pt x="9965" y="14736"/>
                    <a:pt x="10988" y="14736"/>
                  </a:cubicBezTo>
                  <a:cubicBezTo>
                    <a:pt x="11787" y="14736"/>
                    <a:pt x="12547" y="14611"/>
                    <a:pt x="13216" y="14169"/>
                  </a:cubicBezTo>
                  <a:cubicBezTo>
                    <a:pt x="14621" y="13252"/>
                    <a:pt x="14931" y="11347"/>
                    <a:pt x="15014" y="9680"/>
                  </a:cubicBezTo>
                  <a:cubicBezTo>
                    <a:pt x="15121" y="7990"/>
                    <a:pt x="15217" y="6132"/>
                    <a:pt x="16419" y="4954"/>
                  </a:cubicBezTo>
                  <a:cubicBezTo>
                    <a:pt x="17372" y="4037"/>
                    <a:pt x="18824" y="3751"/>
                    <a:pt x="19717" y="2751"/>
                  </a:cubicBezTo>
                  <a:cubicBezTo>
                    <a:pt x="20312" y="2120"/>
                    <a:pt x="20479" y="882"/>
                    <a:pt x="203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-721225" y="1546150"/>
              <a:ext cx="523600" cy="470625"/>
            </a:xfrm>
            <a:custGeom>
              <a:avLst/>
              <a:gdLst/>
              <a:ahLst/>
              <a:cxnLst/>
              <a:rect l="l" t="t" r="r" b="b"/>
              <a:pathLst>
                <a:path w="20944" h="18825" extrusionOk="0">
                  <a:moveTo>
                    <a:pt x="19931" y="1"/>
                  </a:moveTo>
                  <a:cubicBezTo>
                    <a:pt x="20098" y="775"/>
                    <a:pt x="19872" y="1882"/>
                    <a:pt x="19348" y="2453"/>
                  </a:cubicBezTo>
                  <a:cubicBezTo>
                    <a:pt x="18931" y="2918"/>
                    <a:pt x="18372" y="3215"/>
                    <a:pt x="17764" y="3525"/>
                  </a:cubicBezTo>
                  <a:cubicBezTo>
                    <a:pt x="17181" y="3823"/>
                    <a:pt x="16574" y="4156"/>
                    <a:pt x="16062" y="4632"/>
                  </a:cubicBezTo>
                  <a:cubicBezTo>
                    <a:pt x="14752" y="5906"/>
                    <a:pt x="14645" y="7847"/>
                    <a:pt x="14550" y="9561"/>
                  </a:cubicBezTo>
                  <a:lnTo>
                    <a:pt x="14550" y="9621"/>
                  </a:lnTo>
                  <a:cubicBezTo>
                    <a:pt x="14454" y="11121"/>
                    <a:pt x="14192" y="12955"/>
                    <a:pt x="12918" y="13788"/>
                  </a:cubicBezTo>
                  <a:cubicBezTo>
                    <a:pt x="12345" y="14163"/>
                    <a:pt x="11675" y="14273"/>
                    <a:pt x="10950" y="14273"/>
                  </a:cubicBezTo>
                  <a:cubicBezTo>
                    <a:pt x="10456" y="14273"/>
                    <a:pt x="9937" y="14222"/>
                    <a:pt x="9406" y="14169"/>
                  </a:cubicBezTo>
                  <a:cubicBezTo>
                    <a:pt x="8860" y="14117"/>
                    <a:pt x="8310" y="14063"/>
                    <a:pt x="7764" y="14063"/>
                  </a:cubicBezTo>
                  <a:cubicBezTo>
                    <a:pt x="7061" y="14063"/>
                    <a:pt x="6367" y="14153"/>
                    <a:pt x="5703" y="14455"/>
                  </a:cubicBezTo>
                  <a:cubicBezTo>
                    <a:pt x="4858" y="14836"/>
                    <a:pt x="4227" y="15514"/>
                    <a:pt x="3620" y="16145"/>
                  </a:cubicBezTo>
                  <a:cubicBezTo>
                    <a:pt x="3096" y="16705"/>
                    <a:pt x="2608" y="17217"/>
                    <a:pt x="2000" y="17562"/>
                  </a:cubicBezTo>
                  <a:cubicBezTo>
                    <a:pt x="1481" y="17851"/>
                    <a:pt x="947" y="17976"/>
                    <a:pt x="396" y="17976"/>
                  </a:cubicBezTo>
                  <a:cubicBezTo>
                    <a:pt x="265" y="17976"/>
                    <a:pt x="133" y="17969"/>
                    <a:pt x="0" y="17955"/>
                  </a:cubicBezTo>
                  <a:lnTo>
                    <a:pt x="0" y="18801"/>
                  </a:lnTo>
                  <a:cubicBezTo>
                    <a:pt x="155" y="18812"/>
                    <a:pt x="274" y="18824"/>
                    <a:pt x="441" y="18824"/>
                  </a:cubicBezTo>
                  <a:cubicBezTo>
                    <a:pt x="1119" y="18824"/>
                    <a:pt x="1786" y="18681"/>
                    <a:pt x="2417" y="18324"/>
                  </a:cubicBezTo>
                  <a:cubicBezTo>
                    <a:pt x="3132" y="17919"/>
                    <a:pt x="3691" y="17324"/>
                    <a:pt x="4227" y="16741"/>
                  </a:cubicBezTo>
                  <a:cubicBezTo>
                    <a:pt x="4810" y="16134"/>
                    <a:pt x="5346" y="15550"/>
                    <a:pt x="6049" y="15241"/>
                  </a:cubicBezTo>
                  <a:cubicBezTo>
                    <a:pt x="6575" y="15007"/>
                    <a:pt x="7147" y="14932"/>
                    <a:pt x="7751" y="14932"/>
                  </a:cubicBezTo>
                  <a:cubicBezTo>
                    <a:pt x="8255" y="14932"/>
                    <a:pt x="8782" y="14984"/>
                    <a:pt x="9323" y="15038"/>
                  </a:cubicBezTo>
                  <a:cubicBezTo>
                    <a:pt x="9850" y="15088"/>
                    <a:pt x="10386" y="15139"/>
                    <a:pt x="10915" y="15139"/>
                  </a:cubicBezTo>
                  <a:cubicBezTo>
                    <a:pt x="11782" y="15139"/>
                    <a:pt x="12628" y="15001"/>
                    <a:pt x="13383" y="14491"/>
                  </a:cubicBezTo>
                  <a:cubicBezTo>
                    <a:pt x="14966" y="13455"/>
                    <a:pt x="15276" y="11371"/>
                    <a:pt x="15383" y="9657"/>
                  </a:cubicBezTo>
                  <a:lnTo>
                    <a:pt x="15383" y="9597"/>
                  </a:lnTo>
                  <a:cubicBezTo>
                    <a:pt x="15466" y="7966"/>
                    <a:pt x="15574" y="6263"/>
                    <a:pt x="16645" y="5227"/>
                  </a:cubicBezTo>
                  <a:cubicBezTo>
                    <a:pt x="17050" y="4823"/>
                    <a:pt x="17586" y="4549"/>
                    <a:pt x="18133" y="4251"/>
                  </a:cubicBezTo>
                  <a:cubicBezTo>
                    <a:pt x="18776" y="3918"/>
                    <a:pt x="19443" y="3572"/>
                    <a:pt x="19967" y="3001"/>
                  </a:cubicBezTo>
                  <a:cubicBezTo>
                    <a:pt x="20634" y="2310"/>
                    <a:pt x="20943" y="989"/>
                    <a:pt x="20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-721825" y="1546150"/>
              <a:ext cx="448300" cy="367925"/>
            </a:xfrm>
            <a:custGeom>
              <a:avLst/>
              <a:gdLst/>
              <a:ahLst/>
              <a:cxnLst/>
              <a:rect l="l" t="t" r="r" b="b"/>
              <a:pathLst>
                <a:path w="17932" h="14717" extrusionOk="0">
                  <a:moveTo>
                    <a:pt x="0" y="1"/>
                  </a:moveTo>
                  <a:cubicBezTo>
                    <a:pt x="0" y="1"/>
                    <a:pt x="24" y="14360"/>
                    <a:pt x="24" y="14717"/>
                  </a:cubicBezTo>
                  <a:cubicBezTo>
                    <a:pt x="250" y="14669"/>
                    <a:pt x="441" y="14621"/>
                    <a:pt x="655" y="14526"/>
                  </a:cubicBezTo>
                  <a:cubicBezTo>
                    <a:pt x="2501" y="13705"/>
                    <a:pt x="3263" y="11192"/>
                    <a:pt x="5191" y="10621"/>
                  </a:cubicBezTo>
                  <a:cubicBezTo>
                    <a:pt x="5469" y="10542"/>
                    <a:pt x="5750" y="10508"/>
                    <a:pt x="6033" y="10508"/>
                  </a:cubicBezTo>
                  <a:cubicBezTo>
                    <a:pt x="6938" y="10508"/>
                    <a:pt x="7862" y="10852"/>
                    <a:pt x="8751" y="11133"/>
                  </a:cubicBezTo>
                  <a:cubicBezTo>
                    <a:pt x="9332" y="11313"/>
                    <a:pt x="9973" y="11453"/>
                    <a:pt x="10584" y="11453"/>
                  </a:cubicBezTo>
                  <a:cubicBezTo>
                    <a:pt x="11190" y="11453"/>
                    <a:pt x="11766" y="11315"/>
                    <a:pt x="12228" y="10942"/>
                  </a:cubicBezTo>
                  <a:cubicBezTo>
                    <a:pt x="12919" y="10383"/>
                    <a:pt x="13181" y="9454"/>
                    <a:pt x="13240" y="8573"/>
                  </a:cubicBezTo>
                  <a:cubicBezTo>
                    <a:pt x="13300" y="7692"/>
                    <a:pt x="13181" y="6799"/>
                    <a:pt x="13323" y="5918"/>
                  </a:cubicBezTo>
                  <a:cubicBezTo>
                    <a:pt x="13502" y="4608"/>
                    <a:pt x="14276" y="3418"/>
                    <a:pt x="15324" y="2632"/>
                  </a:cubicBezTo>
                  <a:cubicBezTo>
                    <a:pt x="16193" y="1977"/>
                    <a:pt x="17634" y="1489"/>
                    <a:pt x="17907" y="286"/>
                  </a:cubicBezTo>
                  <a:cubicBezTo>
                    <a:pt x="17919" y="191"/>
                    <a:pt x="17931" y="108"/>
                    <a:pt x="17931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-721525" y="1546150"/>
              <a:ext cx="458400" cy="382225"/>
            </a:xfrm>
            <a:custGeom>
              <a:avLst/>
              <a:gdLst/>
              <a:ahLst/>
              <a:cxnLst/>
              <a:rect l="l" t="t" r="r" b="b"/>
              <a:pathLst>
                <a:path w="18336" h="15289" extrusionOk="0">
                  <a:moveTo>
                    <a:pt x="17491" y="1"/>
                  </a:moveTo>
                  <a:cubicBezTo>
                    <a:pt x="17491" y="60"/>
                    <a:pt x="17479" y="274"/>
                    <a:pt x="17455" y="334"/>
                  </a:cubicBezTo>
                  <a:cubicBezTo>
                    <a:pt x="17312" y="1025"/>
                    <a:pt x="16562" y="1477"/>
                    <a:pt x="15847" y="1894"/>
                  </a:cubicBezTo>
                  <a:cubicBezTo>
                    <a:pt x="15550" y="2072"/>
                    <a:pt x="15288" y="2239"/>
                    <a:pt x="15038" y="2418"/>
                  </a:cubicBezTo>
                  <a:cubicBezTo>
                    <a:pt x="13847" y="3311"/>
                    <a:pt x="13050" y="4620"/>
                    <a:pt x="12859" y="5989"/>
                  </a:cubicBezTo>
                  <a:cubicBezTo>
                    <a:pt x="12788" y="6525"/>
                    <a:pt x="12788" y="7073"/>
                    <a:pt x="12799" y="7597"/>
                  </a:cubicBezTo>
                  <a:cubicBezTo>
                    <a:pt x="12799" y="7966"/>
                    <a:pt x="12811" y="8311"/>
                    <a:pt x="12788" y="8668"/>
                  </a:cubicBezTo>
                  <a:cubicBezTo>
                    <a:pt x="12740" y="9335"/>
                    <a:pt x="12561" y="10228"/>
                    <a:pt x="11942" y="10728"/>
                  </a:cubicBezTo>
                  <a:cubicBezTo>
                    <a:pt x="11587" y="11012"/>
                    <a:pt x="11126" y="11156"/>
                    <a:pt x="10551" y="11156"/>
                  </a:cubicBezTo>
                  <a:cubicBezTo>
                    <a:pt x="10066" y="11156"/>
                    <a:pt x="9500" y="11054"/>
                    <a:pt x="8847" y="10847"/>
                  </a:cubicBezTo>
                  <a:lnTo>
                    <a:pt x="8466" y="10728"/>
                  </a:lnTo>
                  <a:cubicBezTo>
                    <a:pt x="7709" y="10479"/>
                    <a:pt x="6867" y="10211"/>
                    <a:pt x="6022" y="10211"/>
                  </a:cubicBezTo>
                  <a:cubicBezTo>
                    <a:pt x="5696" y="10211"/>
                    <a:pt x="5370" y="10251"/>
                    <a:pt x="5049" y="10347"/>
                  </a:cubicBezTo>
                  <a:cubicBezTo>
                    <a:pt x="3906" y="10681"/>
                    <a:pt x="3144" y="11597"/>
                    <a:pt x="2429" y="12466"/>
                  </a:cubicBezTo>
                  <a:cubicBezTo>
                    <a:pt x="1822" y="13217"/>
                    <a:pt x="1239" y="13919"/>
                    <a:pt x="465" y="14252"/>
                  </a:cubicBezTo>
                  <a:cubicBezTo>
                    <a:pt x="310" y="14336"/>
                    <a:pt x="167" y="14371"/>
                    <a:pt x="0" y="14407"/>
                  </a:cubicBezTo>
                  <a:lnTo>
                    <a:pt x="0" y="15288"/>
                  </a:lnTo>
                  <a:cubicBezTo>
                    <a:pt x="286" y="15241"/>
                    <a:pt x="536" y="15169"/>
                    <a:pt x="810" y="15050"/>
                  </a:cubicBezTo>
                  <a:cubicBezTo>
                    <a:pt x="1774" y="14610"/>
                    <a:pt x="2441" y="13812"/>
                    <a:pt x="3096" y="13026"/>
                  </a:cubicBezTo>
                  <a:cubicBezTo>
                    <a:pt x="3775" y="12205"/>
                    <a:pt x="4406" y="11431"/>
                    <a:pt x="5299" y="11181"/>
                  </a:cubicBezTo>
                  <a:cubicBezTo>
                    <a:pt x="5538" y="11109"/>
                    <a:pt x="5784" y="11079"/>
                    <a:pt x="6035" y="11079"/>
                  </a:cubicBezTo>
                  <a:cubicBezTo>
                    <a:pt x="6746" y="11079"/>
                    <a:pt x="7494" y="11321"/>
                    <a:pt x="8216" y="11550"/>
                  </a:cubicBezTo>
                  <a:lnTo>
                    <a:pt x="8608" y="11669"/>
                  </a:lnTo>
                  <a:cubicBezTo>
                    <a:pt x="9344" y="11897"/>
                    <a:pt x="9996" y="12011"/>
                    <a:pt x="10570" y="12011"/>
                  </a:cubicBezTo>
                  <a:cubicBezTo>
                    <a:pt x="11344" y="12011"/>
                    <a:pt x="11978" y="11805"/>
                    <a:pt x="12490" y="11395"/>
                  </a:cubicBezTo>
                  <a:cubicBezTo>
                    <a:pt x="13180" y="10847"/>
                    <a:pt x="13573" y="9930"/>
                    <a:pt x="13657" y="8740"/>
                  </a:cubicBezTo>
                  <a:cubicBezTo>
                    <a:pt x="13681" y="8347"/>
                    <a:pt x="13669" y="7966"/>
                    <a:pt x="13669" y="7585"/>
                  </a:cubicBezTo>
                  <a:cubicBezTo>
                    <a:pt x="13669" y="7085"/>
                    <a:pt x="13657" y="6597"/>
                    <a:pt x="13728" y="6120"/>
                  </a:cubicBezTo>
                  <a:cubicBezTo>
                    <a:pt x="13895" y="4966"/>
                    <a:pt x="14562" y="3870"/>
                    <a:pt x="15574" y="3108"/>
                  </a:cubicBezTo>
                  <a:cubicBezTo>
                    <a:pt x="15776" y="2941"/>
                    <a:pt x="16038" y="2799"/>
                    <a:pt x="16300" y="2632"/>
                  </a:cubicBezTo>
                  <a:cubicBezTo>
                    <a:pt x="17133" y="2144"/>
                    <a:pt x="18074" y="1572"/>
                    <a:pt x="18300" y="525"/>
                  </a:cubicBezTo>
                  <a:cubicBezTo>
                    <a:pt x="18324" y="405"/>
                    <a:pt x="18336" y="132"/>
                    <a:pt x="18336" y="24"/>
                  </a:cubicBezTo>
                  <a:cubicBezTo>
                    <a:pt x="18050" y="13"/>
                    <a:pt x="17776" y="13"/>
                    <a:pt x="17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-388750" y="169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-721825" y="1546150"/>
              <a:ext cx="310175" cy="259875"/>
            </a:xfrm>
            <a:custGeom>
              <a:avLst/>
              <a:gdLst/>
              <a:ahLst/>
              <a:cxnLst/>
              <a:rect l="l" t="t" r="r" b="b"/>
              <a:pathLst>
                <a:path w="12407" h="10395" extrusionOk="0">
                  <a:moveTo>
                    <a:pt x="12311" y="1"/>
                  </a:moveTo>
                  <a:lnTo>
                    <a:pt x="0" y="13"/>
                  </a:lnTo>
                  <a:cubicBezTo>
                    <a:pt x="12" y="36"/>
                    <a:pt x="0" y="10395"/>
                    <a:pt x="0" y="10395"/>
                  </a:cubicBezTo>
                  <a:cubicBezTo>
                    <a:pt x="1084" y="10002"/>
                    <a:pt x="1715" y="8692"/>
                    <a:pt x="2858" y="8335"/>
                  </a:cubicBezTo>
                  <a:cubicBezTo>
                    <a:pt x="3069" y="8268"/>
                    <a:pt x="3285" y="8240"/>
                    <a:pt x="3505" y="8240"/>
                  </a:cubicBezTo>
                  <a:cubicBezTo>
                    <a:pt x="4567" y="8240"/>
                    <a:pt x="5705" y="8893"/>
                    <a:pt x="6721" y="8893"/>
                  </a:cubicBezTo>
                  <a:cubicBezTo>
                    <a:pt x="7056" y="8893"/>
                    <a:pt x="7378" y="8822"/>
                    <a:pt x="7680" y="8633"/>
                  </a:cubicBezTo>
                  <a:cubicBezTo>
                    <a:pt x="8656" y="8014"/>
                    <a:pt x="8632" y="6597"/>
                    <a:pt x="8501" y="5430"/>
                  </a:cubicBezTo>
                  <a:cubicBezTo>
                    <a:pt x="8359" y="4275"/>
                    <a:pt x="8382" y="2846"/>
                    <a:pt x="9406" y="2275"/>
                  </a:cubicBezTo>
                  <a:cubicBezTo>
                    <a:pt x="10025" y="1941"/>
                    <a:pt x="10835" y="2072"/>
                    <a:pt x="11478" y="1727"/>
                  </a:cubicBezTo>
                  <a:cubicBezTo>
                    <a:pt x="12026" y="1441"/>
                    <a:pt x="12407" y="703"/>
                    <a:pt x="12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-721525" y="1546150"/>
              <a:ext cx="318225" cy="272675"/>
            </a:xfrm>
            <a:custGeom>
              <a:avLst/>
              <a:gdLst/>
              <a:ahLst/>
              <a:cxnLst/>
              <a:rect l="l" t="t" r="r" b="b"/>
              <a:pathLst>
                <a:path w="12729" h="10907" extrusionOk="0">
                  <a:moveTo>
                    <a:pt x="11883" y="1"/>
                  </a:moveTo>
                  <a:cubicBezTo>
                    <a:pt x="11942" y="453"/>
                    <a:pt x="11680" y="1144"/>
                    <a:pt x="11287" y="1358"/>
                  </a:cubicBezTo>
                  <a:cubicBezTo>
                    <a:pt x="11025" y="1489"/>
                    <a:pt x="10728" y="1537"/>
                    <a:pt x="10406" y="1584"/>
                  </a:cubicBezTo>
                  <a:cubicBezTo>
                    <a:pt x="10002" y="1644"/>
                    <a:pt x="9597" y="1703"/>
                    <a:pt x="9216" y="1906"/>
                  </a:cubicBezTo>
                  <a:cubicBezTo>
                    <a:pt x="7775" y="2715"/>
                    <a:pt x="8013" y="4799"/>
                    <a:pt x="8085" y="5477"/>
                  </a:cubicBezTo>
                  <a:cubicBezTo>
                    <a:pt x="8204" y="6525"/>
                    <a:pt x="8227" y="7787"/>
                    <a:pt x="7454" y="8275"/>
                  </a:cubicBezTo>
                  <a:cubicBezTo>
                    <a:pt x="7234" y="8417"/>
                    <a:pt x="6988" y="8473"/>
                    <a:pt x="6720" y="8473"/>
                  </a:cubicBezTo>
                  <a:cubicBezTo>
                    <a:pt x="6290" y="8473"/>
                    <a:pt x="5803" y="8330"/>
                    <a:pt x="5275" y="8168"/>
                  </a:cubicBezTo>
                  <a:cubicBezTo>
                    <a:pt x="4692" y="7994"/>
                    <a:pt x="4092" y="7819"/>
                    <a:pt x="3495" y="7819"/>
                  </a:cubicBezTo>
                  <a:cubicBezTo>
                    <a:pt x="3238" y="7819"/>
                    <a:pt x="2981" y="7851"/>
                    <a:pt x="2727" y="7930"/>
                  </a:cubicBezTo>
                  <a:cubicBezTo>
                    <a:pt x="2048" y="8144"/>
                    <a:pt x="1572" y="8645"/>
                    <a:pt x="1096" y="9121"/>
                  </a:cubicBezTo>
                  <a:cubicBezTo>
                    <a:pt x="750" y="9478"/>
                    <a:pt x="381" y="9811"/>
                    <a:pt x="0" y="9990"/>
                  </a:cubicBezTo>
                  <a:lnTo>
                    <a:pt x="0" y="10907"/>
                  </a:lnTo>
                  <a:cubicBezTo>
                    <a:pt x="703" y="10716"/>
                    <a:pt x="1227" y="10192"/>
                    <a:pt x="1703" y="9716"/>
                  </a:cubicBezTo>
                  <a:cubicBezTo>
                    <a:pt x="2120" y="9299"/>
                    <a:pt x="2501" y="8906"/>
                    <a:pt x="2977" y="8752"/>
                  </a:cubicBezTo>
                  <a:cubicBezTo>
                    <a:pt x="3146" y="8699"/>
                    <a:pt x="3323" y="8676"/>
                    <a:pt x="3506" y="8676"/>
                  </a:cubicBezTo>
                  <a:cubicBezTo>
                    <a:pt x="3978" y="8676"/>
                    <a:pt x="4489" y="8827"/>
                    <a:pt x="5013" y="8990"/>
                  </a:cubicBezTo>
                  <a:cubicBezTo>
                    <a:pt x="5558" y="9151"/>
                    <a:pt x="6140" y="9324"/>
                    <a:pt x="6713" y="9324"/>
                  </a:cubicBezTo>
                  <a:cubicBezTo>
                    <a:pt x="7116" y="9324"/>
                    <a:pt x="7515" y="9238"/>
                    <a:pt x="7894" y="9002"/>
                  </a:cubicBezTo>
                  <a:cubicBezTo>
                    <a:pt x="9073" y="8264"/>
                    <a:pt x="9049" y="6680"/>
                    <a:pt x="8906" y="5406"/>
                  </a:cubicBezTo>
                  <a:cubicBezTo>
                    <a:pt x="8739" y="3918"/>
                    <a:pt x="8966" y="3025"/>
                    <a:pt x="9585" y="2668"/>
                  </a:cubicBezTo>
                  <a:cubicBezTo>
                    <a:pt x="9835" y="2537"/>
                    <a:pt x="10156" y="2489"/>
                    <a:pt x="10502" y="2429"/>
                  </a:cubicBezTo>
                  <a:cubicBezTo>
                    <a:pt x="10883" y="2370"/>
                    <a:pt x="11264" y="2310"/>
                    <a:pt x="11645" y="2120"/>
                  </a:cubicBezTo>
                  <a:cubicBezTo>
                    <a:pt x="12359" y="1763"/>
                    <a:pt x="12728" y="775"/>
                    <a:pt x="12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648360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9" name="Google Shape;759;p9"/>
          <p:cNvGrpSpPr/>
          <p:nvPr/>
        </p:nvGrpSpPr>
        <p:grpSpPr>
          <a:xfrm>
            <a:off x="-109090" y="-243573"/>
            <a:ext cx="12438599" cy="7317556"/>
            <a:chOff x="-81818" y="-182680"/>
            <a:chExt cx="9328949" cy="5488167"/>
          </a:xfrm>
        </p:grpSpPr>
        <p:grpSp>
          <p:nvGrpSpPr>
            <p:cNvPr id="760" name="Google Shape;760;p9"/>
            <p:cNvGrpSpPr/>
            <p:nvPr/>
          </p:nvGrpSpPr>
          <p:grpSpPr>
            <a:xfrm>
              <a:off x="-81818" y="-182680"/>
              <a:ext cx="9328949" cy="5488167"/>
              <a:chOff x="-81818" y="-182680"/>
              <a:chExt cx="9328949" cy="5488167"/>
            </a:xfrm>
          </p:grpSpPr>
          <p:grpSp>
            <p:nvGrpSpPr>
              <p:cNvPr id="761" name="Google Shape;761;p9"/>
              <p:cNvGrpSpPr/>
              <p:nvPr/>
            </p:nvGrpSpPr>
            <p:grpSpPr>
              <a:xfrm>
                <a:off x="-81818" y="-182680"/>
                <a:ext cx="9328949" cy="5488167"/>
                <a:chOff x="20825" y="-3600300"/>
                <a:chExt cx="7578350" cy="4458300"/>
              </a:xfrm>
            </p:grpSpPr>
            <p:sp>
              <p:nvSpPr>
                <p:cNvPr id="762" name="Google Shape;762;p9"/>
                <p:cNvSpPr/>
                <p:nvPr/>
              </p:nvSpPr>
              <p:spPr>
                <a:xfrm>
                  <a:off x="5816200" y="407925"/>
                  <a:ext cx="445900" cy="25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0014" extrusionOk="0">
                      <a:moveTo>
                        <a:pt x="17836" y="0"/>
                      </a:moveTo>
                      <a:cubicBezTo>
                        <a:pt x="14312" y="565"/>
                        <a:pt x="10784" y="833"/>
                        <a:pt x="7257" y="833"/>
                      </a:cubicBezTo>
                      <a:cubicBezTo>
                        <a:pt x="4837" y="833"/>
                        <a:pt x="2418" y="707"/>
                        <a:pt x="0" y="465"/>
                      </a:cubicBezTo>
                      <a:lnTo>
                        <a:pt x="0" y="9740"/>
                      </a:lnTo>
                      <a:cubicBezTo>
                        <a:pt x="2419" y="9919"/>
                        <a:pt x="4840" y="10013"/>
                        <a:pt x="7261" y="10013"/>
                      </a:cubicBezTo>
                      <a:cubicBezTo>
                        <a:pt x="10786" y="10013"/>
                        <a:pt x="14313" y="9813"/>
                        <a:pt x="17836" y="9382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763" name="Google Shape;763;p9"/>
                <p:cNvGrpSpPr/>
                <p:nvPr/>
              </p:nvGrpSpPr>
              <p:grpSpPr>
                <a:xfrm>
                  <a:off x="20825" y="-3600300"/>
                  <a:ext cx="7578350" cy="4458300"/>
                  <a:chOff x="20825" y="-3600300"/>
                  <a:chExt cx="7578350" cy="4458300"/>
                </a:xfrm>
              </p:grpSpPr>
              <p:sp>
                <p:nvSpPr>
                  <p:cNvPr id="764" name="Google Shape;764;p9"/>
                  <p:cNvSpPr/>
                  <p:nvPr/>
                </p:nvSpPr>
                <p:spPr>
                  <a:xfrm>
                    <a:off x="20825" y="-3600300"/>
                    <a:ext cx="445900" cy="44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17824" extrusionOk="0">
                        <a:moveTo>
                          <a:pt x="0" y="0"/>
                        </a:moveTo>
                        <a:lnTo>
                          <a:pt x="0" y="17824"/>
                        </a:lnTo>
                        <a:cubicBezTo>
                          <a:pt x="5942" y="14657"/>
                          <a:pt x="11895" y="12037"/>
                          <a:pt x="17836" y="9930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65" name="Google Shape;765;p9"/>
                  <p:cNvSpPr/>
                  <p:nvPr/>
                </p:nvSpPr>
                <p:spPr>
                  <a:xfrm>
                    <a:off x="466425" y="-3475300"/>
                    <a:ext cx="445900" cy="415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16622" extrusionOk="0">
                        <a:moveTo>
                          <a:pt x="17836" y="1"/>
                        </a:moveTo>
                        <a:cubicBezTo>
                          <a:pt x="11894" y="1203"/>
                          <a:pt x="5941" y="2822"/>
                          <a:pt x="0" y="4942"/>
                        </a:cubicBezTo>
                        <a:lnTo>
                          <a:pt x="0" y="16622"/>
                        </a:lnTo>
                        <a:cubicBezTo>
                          <a:pt x="5941" y="12859"/>
                          <a:pt x="11894" y="9966"/>
                          <a:pt x="17836" y="7847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66" name="Google Shape;766;p9"/>
                  <p:cNvSpPr/>
                  <p:nvPr/>
                </p:nvSpPr>
                <p:spPr>
                  <a:xfrm>
                    <a:off x="20825" y="-3059775"/>
                    <a:ext cx="445900" cy="797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1886" extrusionOk="0">
                        <a:moveTo>
                          <a:pt x="17836" y="1"/>
                        </a:moveTo>
                        <a:cubicBezTo>
                          <a:pt x="11895" y="3775"/>
                          <a:pt x="5942" y="8407"/>
                          <a:pt x="0" y="14050"/>
                        </a:cubicBezTo>
                        <a:lnTo>
                          <a:pt x="0" y="31886"/>
                        </a:lnTo>
                        <a:cubicBezTo>
                          <a:pt x="5942" y="24480"/>
                          <a:pt x="11895" y="18384"/>
                          <a:pt x="17836" y="13443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67" name="Google Shape;767;p9"/>
                  <p:cNvSpPr/>
                  <p:nvPr/>
                </p:nvSpPr>
                <p:spPr>
                  <a:xfrm>
                    <a:off x="466425" y="-3011850"/>
                    <a:ext cx="445900" cy="667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6719" extrusionOk="0">
                        <a:moveTo>
                          <a:pt x="17836" y="1"/>
                        </a:moveTo>
                        <a:cubicBezTo>
                          <a:pt x="11894" y="2787"/>
                          <a:pt x="5941" y="6585"/>
                          <a:pt x="0" y="11526"/>
                        </a:cubicBezTo>
                        <a:lnTo>
                          <a:pt x="0" y="26718"/>
                        </a:lnTo>
                        <a:cubicBezTo>
                          <a:pt x="5941" y="21063"/>
                          <a:pt x="11894" y="16729"/>
                          <a:pt x="17836" y="13550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68" name="Google Shape;768;p9"/>
                  <p:cNvSpPr/>
                  <p:nvPr/>
                </p:nvSpPr>
                <p:spPr>
                  <a:xfrm>
                    <a:off x="20825" y="-2343900"/>
                    <a:ext cx="445900" cy="9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8910" extrusionOk="0">
                        <a:moveTo>
                          <a:pt x="17836" y="0"/>
                        </a:moveTo>
                        <a:cubicBezTo>
                          <a:pt x="11895" y="5656"/>
                          <a:pt x="5942" y="12621"/>
                          <a:pt x="0" y="21074"/>
                        </a:cubicBezTo>
                        <a:lnTo>
                          <a:pt x="0" y="38910"/>
                        </a:lnTo>
                        <a:cubicBezTo>
                          <a:pt x="5942" y="30099"/>
                          <a:pt x="11895" y="22836"/>
                          <a:pt x="17836" y="16955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69" name="Google Shape;769;p9"/>
                  <p:cNvSpPr/>
                  <p:nvPr/>
                </p:nvSpPr>
                <p:spPr>
                  <a:xfrm>
                    <a:off x="466425" y="-2263250"/>
                    <a:ext cx="445900" cy="8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2434" extrusionOk="0">
                        <a:moveTo>
                          <a:pt x="17836" y="1"/>
                        </a:moveTo>
                        <a:cubicBezTo>
                          <a:pt x="11894" y="3323"/>
                          <a:pt x="5941" y="7847"/>
                          <a:pt x="0" y="13729"/>
                        </a:cubicBezTo>
                        <a:lnTo>
                          <a:pt x="0" y="32433"/>
                        </a:lnTo>
                        <a:cubicBezTo>
                          <a:pt x="5941" y="26778"/>
                          <a:pt x="11894" y="22444"/>
                          <a:pt x="17836" y="19265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70" name="Google Shape;770;p9"/>
                  <p:cNvSpPr/>
                  <p:nvPr/>
                </p:nvSpPr>
                <p:spPr>
                  <a:xfrm>
                    <a:off x="20825" y="-1452425"/>
                    <a:ext cx="445900" cy="9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8910" extrusionOk="0">
                        <a:moveTo>
                          <a:pt x="17836" y="0"/>
                        </a:moveTo>
                        <a:cubicBezTo>
                          <a:pt x="11895" y="5656"/>
                          <a:pt x="5942" y="12621"/>
                          <a:pt x="0" y="21074"/>
                        </a:cubicBezTo>
                        <a:lnTo>
                          <a:pt x="0" y="38910"/>
                        </a:lnTo>
                        <a:cubicBezTo>
                          <a:pt x="5942" y="31504"/>
                          <a:pt x="11895" y="25408"/>
                          <a:pt x="17836" y="20467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71" name="Google Shape;771;p9"/>
                  <p:cNvSpPr/>
                  <p:nvPr/>
                </p:nvSpPr>
                <p:spPr>
                  <a:xfrm>
                    <a:off x="466425" y="-1228300"/>
                    <a:ext cx="445900" cy="84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3732" extrusionOk="0">
                        <a:moveTo>
                          <a:pt x="17836" y="1"/>
                        </a:moveTo>
                        <a:cubicBezTo>
                          <a:pt x="11894" y="2775"/>
                          <a:pt x="5941" y="6573"/>
                          <a:pt x="0" y="11514"/>
                        </a:cubicBezTo>
                        <a:lnTo>
                          <a:pt x="0" y="33731"/>
                        </a:lnTo>
                        <a:cubicBezTo>
                          <a:pt x="5941" y="29969"/>
                          <a:pt x="11894" y="27087"/>
                          <a:pt x="17836" y="24956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72" name="Google Shape;772;p9"/>
                  <p:cNvSpPr/>
                  <p:nvPr/>
                </p:nvSpPr>
                <p:spPr>
                  <a:xfrm>
                    <a:off x="20825" y="-385025"/>
                    <a:ext cx="445900" cy="79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1885" extrusionOk="0">
                        <a:moveTo>
                          <a:pt x="17836" y="0"/>
                        </a:moveTo>
                        <a:cubicBezTo>
                          <a:pt x="11895" y="3774"/>
                          <a:pt x="5942" y="8418"/>
                          <a:pt x="0" y="14049"/>
                        </a:cubicBezTo>
                        <a:lnTo>
                          <a:pt x="0" y="31885"/>
                        </a:lnTo>
                        <a:cubicBezTo>
                          <a:pt x="5942" y="28718"/>
                          <a:pt x="11895" y="26098"/>
                          <a:pt x="17836" y="23979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73" name="Google Shape;773;p9"/>
                  <p:cNvSpPr/>
                  <p:nvPr/>
                </p:nvSpPr>
                <p:spPr>
                  <a:xfrm>
                    <a:off x="466425" y="90925"/>
                    <a:ext cx="445900" cy="767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683" extrusionOk="0">
                        <a:moveTo>
                          <a:pt x="17836" y="0"/>
                        </a:moveTo>
                        <a:cubicBezTo>
                          <a:pt x="11894" y="1203"/>
                          <a:pt x="5941" y="2834"/>
                          <a:pt x="0" y="4941"/>
                        </a:cubicBezTo>
                        <a:lnTo>
                          <a:pt x="0" y="30682"/>
                        </a:lnTo>
                        <a:lnTo>
                          <a:pt x="17836" y="30682"/>
                        </a:ln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74" name="Google Shape;774;p9"/>
                  <p:cNvSpPr/>
                  <p:nvPr/>
                </p:nvSpPr>
                <p:spPr>
                  <a:xfrm>
                    <a:off x="1358200" y="-3543150"/>
                    <a:ext cx="445600" cy="15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6347" extrusionOk="0">
                        <a:moveTo>
                          <a:pt x="10570" y="1"/>
                        </a:moveTo>
                        <a:cubicBezTo>
                          <a:pt x="7044" y="1"/>
                          <a:pt x="3518" y="112"/>
                          <a:pt x="0" y="345"/>
                        </a:cubicBezTo>
                        <a:lnTo>
                          <a:pt x="0" y="6346"/>
                        </a:lnTo>
                        <a:cubicBezTo>
                          <a:pt x="3516" y="5915"/>
                          <a:pt x="7039" y="5715"/>
                          <a:pt x="10564" y="5715"/>
                        </a:cubicBezTo>
                        <a:cubicBezTo>
                          <a:pt x="12984" y="5715"/>
                          <a:pt x="15405" y="5809"/>
                          <a:pt x="17824" y="5989"/>
                        </a:cubicBezTo>
                        <a:lnTo>
                          <a:pt x="17824" y="155"/>
                        </a:lnTo>
                        <a:cubicBezTo>
                          <a:pt x="15407" y="53"/>
                          <a:pt x="12989" y="1"/>
                          <a:pt x="1057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75" name="Google Shape;775;p9"/>
                  <p:cNvSpPr/>
                  <p:nvPr/>
                </p:nvSpPr>
                <p:spPr>
                  <a:xfrm>
                    <a:off x="912300" y="-3384500"/>
                    <a:ext cx="445925" cy="372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14907" extrusionOk="0">
                        <a:moveTo>
                          <a:pt x="17836" y="0"/>
                        </a:moveTo>
                        <a:cubicBezTo>
                          <a:pt x="11895" y="714"/>
                          <a:pt x="5942" y="2084"/>
                          <a:pt x="1" y="4215"/>
                        </a:cubicBezTo>
                        <a:lnTo>
                          <a:pt x="1" y="14907"/>
                        </a:lnTo>
                        <a:cubicBezTo>
                          <a:pt x="5942" y="12109"/>
                          <a:pt x="11895" y="10323"/>
                          <a:pt x="17836" y="9370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76" name="Google Shape;776;p9"/>
                  <p:cNvSpPr/>
                  <p:nvPr/>
                </p:nvSpPr>
                <p:spPr>
                  <a:xfrm>
                    <a:off x="1358200" y="-3170875"/>
                    <a:ext cx="445600" cy="33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13589" extrusionOk="0">
                        <a:moveTo>
                          <a:pt x="10501" y="0"/>
                        </a:moveTo>
                        <a:cubicBezTo>
                          <a:pt x="6997" y="0"/>
                          <a:pt x="3494" y="264"/>
                          <a:pt x="0" y="825"/>
                        </a:cubicBezTo>
                        <a:lnTo>
                          <a:pt x="0" y="13589"/>
                        </a:lnTo>
                        <a:cubicBezTo>
                          <a:pt x="3518" y="12953"/>
                          <a:pt x="7044" y="12652"/>
                          <a:pt x="10571" y="12652"/>
                        </a:cubicBezTo>
                        <a:cubicBezTo>
                          <a:pt x="12989" y="12652"/>
                          <a:pt x="15408" y="12794"/>
                          <a:pt x="17824" y="13065"/>
                        </a:cubicBezTo>
                        <a:lnTo>
                          <a:pt x="17824" y="373"/>
                        </a:lnTo>
                        <a:cubicBezTo>
                          <a:pt x="15384" y="128"/>
                          <a:pt x="12942" y="0"/>
                          <a:pt x="1050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77" name="Google Shape;777;p9"/>
                  <p:cNvSpPr/>
                  <p:nvPr/>
                </p:nvSpPr>
                <p:spPr>
                  <a:xfrm>
                    <a:off x="912300" y="-2831175"/>
                    <a:ext cx="445925" cy="56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2718" extrusionOk="0">
                        <a:moveTo>
                          <a:pt x="17836" y="1"/>
                        </a:moveTo>
                        <a:cubicBezTo>
                          <a:pt x="11895" y="1084"/>
                          <a:pt x="5942" y="3132"/>
                          <a:pt x="1" y="6323"/>
                        </a:cubicBezTo>
                        <a:lnTo>
                          <a:pt x="1" y="22718"/>
                        </a:lnTo>
                        <a:cubicBezTo>
                          <a:pt x="5942" y="19408"/>
                          <a:pt x="11895" y="17277"/>
                          <a:pt x="17836" y="16146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78" name="Google Shape;778;p9"/>
                  <p:cNvSpPr/>
                  <p:nvPr/>
                </p:nvSpPr>
                <p:spPr>
                  <a:xfrm>
                    <a:off x="1358200" y="-2452525"/>
                    <a:ext cx="445600" cy="51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20514" extrusionOk="0">
                        <a:moveTo>
                          <a:pt x="10586" y="1"/>
                        </a:moveTo>
                        <a:cubicBezTo>
                          <a:pt x="7054" y="1"/>
                          <a:pt x="3523" y="316"/>
                          <a:pt x="0" y="988"/>
                        </a:cubicBezTo>
                        <a:lnTo>
                          <a:pt x="0" y="20514"/>
                        </a:lnTo>
                        <a:cubicBezTo>
                          <a:pt x="3518" y="19878"/>
                          <a:pt x="7044" y="19578"/>
                          <a:pt x="10571" y="19578"/>
                        </a:cubicBezTo>
                        <a:cubicBezTo>
                          <a:pt x="12989" y="19578"/>
                          <a:pt x="15408" y="19719"/>
                          <a:pt x="17824" y="19990"/>
                        </a:cubicBezTo>
                        <a:lnTo>
                          <a:pt x="17824" y="428"/>
                        </a:lnTo>
                        <a:cubicBezTo>
                          <a:pt x="15412" y="148"/>
                          <a:pt x="12999" y="1"/>
                          <a:pt x="10586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79" name="Google Shape;779;p9"/>
                  <p:cNvSpPr/>
                  <p:nvPr/>
                </p:nvSpPr>
                <p:spPr>
                  <a:xfrm>
                    <a:off x="912300" y="-1939700"/>
                    <a:ext cx="445925" cy="71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8445" extrusionOk="0">
                        <a:moveTo>
                          <a:pt x="17836" y="1"/>
                        </a:moveTo>
                        <a:cubicBezTo>
                          <a:pt x="11895" y="1084"/>
                          <a:pt x="5942" y="3132"/>
                          <a:pt x="1" y="6323"/>
                        </a:cubicBezTo>
                        <a:lnTo>
                          <a:pt x="1" y="28445"/>
                        </a:lnTo>
                        <a:cubicBezTo>
                          <a:pt x="5942" y="25635"/>
                          <a:pt x="11895" y="23849"/>
                          <a:pt x="17836" y="22897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80" name="Google Shape;780;p9"/>
                  <p:cNvSpPr/>
                  <p:nvPr/>
                </p:nvSpPr>
                <p:spPr>
                  <a:xfrm>
                    <a:off x="1358200" y="-1387525"/>
                    <a:ext cx="445600" cy="677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27111" extrusionOk="0">
                        <a:moveTo>
                          <a:pt x="10568" y="1"/>
                        </a:moveTo>
                        <a:cubicBezTo>
                          <a:pt x="7042" y="1"/>
                          <a:pt x="3517" y="268"/>
                          <a:pt x="0" y="833"/>
                        </a:cubicBezTo>
                        <a:lnTo>
                          <a:pt x="0" y="27110"/>
                        </a:lnTo>
                        <a:cubicBezTo>
                          <a:pt x="3516" y="26680"/>
                          <a:pt x="7039" y="26479"/>
                          <a:pt x="10564" y="26479"/>
                        </a:cubicBezTo>
                        <a:cubicBezTo>
                          <a:pt x="12984" y="26479"/>
                          <a:pt x="15405" y="26574"/>
                          <a:pt x="17824" y="26753"/>
                        </a:cubicBezTo>
                        <a:lnTo>
                          <a:pt x="17824" y="369"/>
                        </a:lnTo>
                        <a:cubicBezTo>
                          <a:pt x="15406" y="127"/>
                          <a:pt x="12987" y="1"/>
                          <a:pt x="10568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81" name="Google Shape;781;p9"/>
                  <p:cNvSpPr/>
                  <p:nvPr/>
                </p:nvSpPr>
                <p:spPr>
                  <a:xfrm>
                    <a:off x="912300" y="-710075"/>
                    <a:ext cx="445925" cy="8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32029" extrusionOk="0">
                        <a:moveTo>
                          <a:pt x="17836" y="0"/>
                        </a:moveTo>
                        <a:cubicBezTo>
                          <a:pt x="11895" y="715"/>
                          <a:pt x="5942" y="2084"/>
                          <a:pt x="1" y="4215"/>
                        </a:cubicBezTo>
                        <a:lnTo>
                          <a:pt x="1" y="32028"/>
                        </a:lnTo>
                        <a:cubicBezTo>
                          <a:pt x="5942" y="30838"/>
                          <a:pt x="11895" y="30064"/>
                          <a:pt x="17836" y="29659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82" name="Google Shape;782;p9"/>
                  <p:cNvSpPr/>
                  <p:nvPr/>
                </p:nvSpPr>
                <p:spPr>
                  <a:xfrm>
                    <a:off x="1358200" y="23075"/>
                    <a:ext cx="445600" cy="834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33397" extrusionOk="0">
                        <a:moveTo>
                          <a:pt x="10570" y="0"/>
                        </a:moveTo>
                        <a:cubicBezTo>
                          <a:pt x="7044" y="0"/>
                          <a:pt x="3518" y="112"/>
                          <a:pt x="0" y="345"/>
                        </a:cubicBezTo>
                        <a:lnTo>
                          <a:pt x="0" y="33396"/>
                        </a:lnTo>
                        <a:lnTo>
                          <a:pt x="17824" y="33396"/>
                        </a:lnTo>
                        <a:lnTo>
                          <a:pt x="17824" y="154"/>
                        </a:lnTo>
                        <a:cubicBezTo>
                          <a:pt x="15407" y="53"/>
                          <a:pt x="12989" y="0"/>
                          <a:pt x="1057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83" name="Google Shape;783;p9"/>
                  <p:cNvSpPr/>
                  <p:nvPr/>
                </p:nvSpPr>
                <p:spPr>
                  <a:xfrm>
                    <a:off x="2249975" y="-3500000"/>
                    <a:ext cx="445600" cy="30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12348" extrusionOk="0">
                        <a:moveTo>
                          <a:pt x="0" y="0"/>
                        </a:moveTo>
                        <a:lnTo>
                          <a:pt x="0" y="7073"/>
                        </a:lnTo>
                        <a:cubicBezTo>
                          <a:pt x="5942" y="8466"/>
                          <a:pt x="11895" y="10264"/>
                          <a:pt x="17824" y="12347"/>
                        </a:cubicBezTo>
                        <a:lnTo>
                          <a:pt x="17824" y="2965"/>
                        </a:lnTo>
                        <a:cubicBezTo>
                          <a:pt x="11895" y="1786"/>
                          <a:pt x="5942" y="77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84" name="Google Shape;784;p9"/>
                  <p:cNvSpPr/>
                  <p:nvPr/>
                </p:nvSpPr>
                <p:spPr>
                  <a:xfrm>
                    <a:off x="1803775" y="-3393450"/>
                    <a:ext cx="445925" cy="32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12967" extrusionOk="0">
                        <a:moveTo>
                          <a:pt x="1" y="1"/>
                        </a:moveTo>
                        <a:lnTo>
                          <a:pt x="1" y="9276"/>
                        </a:lnTo>
                        <a:cubicBezTo>
                          <a:pt x="5942" y="9871"/>
                          <a:pt x="11895" y="11145"/>
                          <a:pt x="17836" y="12967"/>
                        </a:cubicBezTo>
                        <a:lnTo>
                          <a:pt x="17836" y="2811"/>
                        </a:lnTo>
                        <a:cubicBezTo>
                          <a:pt x="11895" y="1430"/>
                          <a:pt x="5942" y="453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85" name="Google Shape;785;p9"/>
                  <p:cNvSpPr/>
                  <p:nvPr/>
                </p:nvSpPr>
                <p:spPr>
                  <a:xfrm>
                    <a:off x="2249975" y="-3069300"/>
                    <a:ext cx="445600" cy="527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21111" extrusionOk="0">
                        <a:moveTo>
                          <a:pt x="0" y="1"/>
                        </a:moveTo>
                        <a:lnTo>
                          <a:pt x="0" y="13217"/>
                        </a:lnTo>
                        <a:cubicBezTo>
                          <a:pt x="5942" y="15300"/>
                          <a:pt x="11895" y="17991"/>
                          <a:pt x="17824" y="21110"/>
                        </a:cubicBezTo>
                        <a:lnTo>
                          <a:pt x="17824" y="6918"/>
                        </a:lnTo>
                        <a:cubicBezTo>
                          <a:pt x="11895" y="4168"/>
                          <a:pt x="5942" y="181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86" name="Google Shape;786;p9"/>
                  <p:cNvSpPr/>
                  <p:nvPr/>
                </p:nvSpPr>
                <p:spPr>
                  <a:xfrm>
                    <a:off x="1803775" y="-2844275"/>
                    <a:ext cx="445925" cy="512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0504" extrusionOk="0">
                        <a:moveTo>
                          <a:pt x="1" y="1"/>
                        </a:moveTo>
                        <a:lnTo>
                          <a:pt x="1" y="16122"/>
                        </a:lnTo>
                        <a:cubicBezTo>
                          <a:pt x="5942" y="16812"/>
                          <a:pt x="11895" y="18348"/>
                          <a:pt x="17836" y="20503"/>
                        </a:cubicBezTo>
                        <a:lnTo>
                          <a:pt x="17836" y="4216"/>
                        </a:lnTo>
                        <a:cubicBezTo>
                          <a:pt x="11895" y="2144"/>
                          <a:pt x="5942" y="668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87" name="Google Shape;787;p9"/>
                  <p:cNvSpPr/>
                  <p:nvPr/>
                </p:nvSpPr>
                <p:spPr>
                  <a:xfrm>
                    <a:off x="2249975" y="-2331700"/>
                    <a:ext cx="445600" cy="68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27266" extrusionOk="0">
                        <a:moveTo>
                          <a:pt x="0" y="0"/>
                        </a:moveTo>
                        <a:lnTo>
                          <a:pt x="0" y="19372"/>
                        </a:lnTo>
                        <a:cubicBezTo>
                          <a:pt x="5942" y="21455"/>
                          <a:pt x="11895" y="24146"/>
                          <a:pt x="17824" y="27266"/>
                        </a:cubicBezTo>
                        <a:lnTo>
                          <a:pt x="17824" y="8239"/>
                        </a:lnTo>
                        <a:cubicBezTo>
                          <a:pt x="11895" y="4977"/>
                          <a:pt x="5942" y="2167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88" name="Google Shape;788;p9"/>
                  <p:cNvSpPr/>
                  <p:nvPr/>
                </p:nvSpPr>
                <p:spPr>
                  <a:xfrm>
                    <a:off x="1803775" y="-1952800"/>
                    <a:ext cx="445925" cy="666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6659" extrusionOk="0">
                        <a:moveTo>
                          <a:pt x="1" y="1"/>
                        </a:moveTo>
                        <a:lnTo>
                          <a:pt x="1" y="22968"/>
                        </a:lnTo>
                        <a:cubicBezTo>
                          <a:pt x="5942" y="23563"/>
                          <a:pt x="11895" y="24837"/>
                          <a:pt x="17836" y="26659"/>
                        </a:cubicBezTo>
                        <a:lnTo>
                          <a:pt x="17836" y="4216"/>
                        </a:lnTo>
                        <a:cubicBezTo>
                          <a:pt x="11895" y="2144"/>
                          <a:pt x="5942" y="668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89" name="Google Shape;789;p9"/>
                  <p:cNvSpPr/>
                  <p:nvPr/>
                </p:nvSpPr>
                <p:spPr>
                  <a:xfrm>
                    <a:off x="2249975" y="-1286050"/>
                    <a:ext cx="445600" cy="76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30779" extrusionOk="0">
                        <a:moveTo>
                          <a:pt x="0" y="1"/>
                        </a:moveTo>
                        <a:lnTo>
                          <a:pt x="0" y="25516"/>
                        </a:lnTo>
                        <a:cubicBezTo>
                          <a:pt x="5942" y="26897"/>
                          <a:pt x="11895" y="28695"/>
                          <a:pt x="17824" y="30778"/>
                        </a:cubicBezTo>
                        <a:lnTo>
                          <a:pt x="17824" y="6918"/>
                        </a:lnTo>
                        <a:cubicBezTo>
                          <a:pt x="11895" y="4168"/>
                          <a:pt x="5942" y="1823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90" name="Google Shape;790;p9"/>
                  <p:cNvSpPr/>
                  <p:nvPr/>
                </p:nvSpPr>
                <p:spPr>
                  <a:xfrm>
                    <a:off x="1803775" y="-718700"/>
                    <a:ext cx="445925" cy="784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31385" extrusionOk="0">
                        <a:moveTo>
                          <a:pt x="1" y="0"/>
                        </a:moveTo>
                        <a:lnTo>
                          <a:pt x="1" y="29813"/>
                        </a:lnTo>
                        <a:cubicBezTo>
                          <a:pt x="5942" y="30063"/>
                          <a:pt x="11895" y="30611"/>
                          <a:pt x="17836" y="31385"/>
                        </a:cubicBezTo>
                        <a:lnTo>
                          <a:pt x="17836" y="2810"/>
                        </a:lnTo>
                        <a:cubicBezTo>
                          <a:pt x="11895" y="1429"/>
                          <a:pt x="5942" y="453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91" name="Google Shape;791;p9"/>
                  <p:cNvSpPr/>
                  <p:nvPr/>
                </p:nvSpPr>
                <p:spPr>
                  <a:xfrm>
                    <a:off x="2249975" y="66500"/>
                    <a:ext cx="445600" cy="791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31660" extrusionOk="0">
                        <a:moveTo>
                          <a:pt x="0" y="1"/>
                        </a:moveTo>
                        <a:lnTo>
                          <a:pt x="0" y="31659"/>
                        </a:lnTo>
                        <a:lnTo>
                          <a:pt x="17824" y="31659"/>
                        </a:lnTo>
                        <a:lnTo>
                          <a:pt x="17824" y="2954"/>
                        </a:lnTo>
                        <a:cubicBezTo>
                          <a:pt x="11895" y="1787"/>
                          <a:pt x="5942" y="775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92" name="Google Shape;792;p9"/>
                  <p:cNvSpPr/>
                  <p:nvPr/>
                </p:nvSpPr>
                <p:spPr>
                  <a:xfrm>
                    <a:off x="2695575" y="-3600025"/>
                    <a:ext cx="445900" cy="27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10908" extrusionOk="0">
                        <a:moveTo>
                          <a:pt x="0" y="1"/>
                        </a:moveTo>
                        <a:lnTo>
                          <a:pt x="0" y="6966"/>
                        </a:lnTo>
                        <a:cubicBezTo>
                          <a:pt x="5941" y="8133"/>
                          <a:pt x="11894" y="9466"/>
                          <a:pt x="17836" y="10907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93" name="Google Shape;793;p9"/>
                  <p:cNvSpPr/>
                  <p:nvPr/>
                </p:nvSpPr>
                <p:spPr>
                  <a:xfrm>
                    <a:off x="3141450" y="-3327650"/>
                    <a:ext cx="445625" cy="51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0539" extrusionOk="0">
                        <a:moveTo>
                          <a:pt x="1" y="0"/>
                        </a:moveTo>
                        <a:lnTo>
                          <a:pt x="1" y="12454"/>
                        </a:lnTo>
                        <a:cubicBezTo>
                          <a:pt x="5942" y="15014"/>
                          <a:pt x="11895" y="17752"/>
                          <a:pt x="17824" y="20538"/>
                        </a:cubicBezTo>
                        <a:lnTo>
                          <a:pt x="17824" y="4536"/>
                        </a:lnTo>
                        <a:cubicBezTo>
                          <a:pt x="11895" y="2977"/>
                          <a:pt x="5942" y="144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94" name="Google Shape;794;p9"/>
                  <p:cNvSpPr/>
                  <p:nvPr/>
                </p:nvSpPr>
                <p:spPr>
                  <a:xfrm>
                    <a:off x="2695575" y="-3191325"/>
                    <a:ext cx="445900" cy="52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1015" extrusionOk="0">
                        <a:moveTo>
                          <a:pt x="0" y="0"/>
                        </a:moveTo>
                        <a:lnTo>
                          <a:pt x="0" y="11799"/>
                        </a:lnTo>
                        <a:cubicBezTo>
                          <a:pt x="5941" y="14538"/>
                          <a:pt x="11894" y="17657"/>
                          <a:pt x="17836" y="21015"/>
                        </a:cubicBezTo>
                        <a:lnTo>
                          <a:pt x="17836" y="7025"/>
                        </a:lnTo>
                        <a:cubicBezTo>
                          <a:pt x="11894" y="4465"/>
                          <a:pt x="5941" y="208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95" name="Google Shape;795;p9"/>
                  <p:cNvSpPr/>
                  <p:nvPr/>
                </p:nvSpPr>
                <p:spPr>
                  <a:xfrm>
                    <a:off x="3141450" y="-2665975"/>
                    <a:ext cx="445625" cy="69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7635" extrusionOk="0">
                        <a:moveTo>
                          <a:pt x="1" y="1"/>
                        </a:moveTo>
                        <a:lnTo>
                          <a:pt x="1" y="15514"/>
                        </a:lnTo>
                        <a:cubicBezTo>
                          <a:pt x="5942" y="19348"/>
                          <a:pt x="11895" y="23456"/>
                          <a:pt x="17824" y="27635"/>
                        </a:cubicBezTo>
                        <a:lnTo>
                          <a:pt x="17824" y="10597"/>
                        </a:lnTo>
                        <a:cubicBezTo>
                          <a:pt x="11895" y="6930"/>
                          <a:pt x="5942" y="3346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96" name="Google Shape;796;p9"/>
                  <p:cNvSpPr/>
                  <p:nvPr/>
                </p:nvSpPr>
                <p:spPr>
                  <a:xfrm>
                    <a:off x="2695575" y="-2541550"/>
                    <a:ext cx="445900" cy="69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7600" extrusionOk="0">
                        <a:moveTo>
                          <a:pt x="0" y="0"/>
                        </a:moveTo>
                        <a:lnTo>
                          <a:pt x="0" y="16633"/>
                        </a:lnTo>
                        <a:cubicBezTo>
                          <a:pt x="5941" y="19884"/>
                          <a:pt x="11894" y="23610"/>
                          <a:pt x="17836" y="27599"/>
                        </a:cubicBezTo>
                        <a:lnTo>
                          <a:pt x="17836" y="10537"/>
                        </a:lnTo>
                        <a:cubicBezTo>
                          <a:pt x="11894" y="6704"/>
                          <a:pt x="5941" y="313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97" name="Google Shape;797;p9"/>
                  <p:cNvSpPr/>
                  <p:nvPr/>
                </p:nvSpPr>
                <p:spPr>
                  <a:xfrm>
                    <a:off x="3141450" y="-1851575"/>
                    <a:ext cx="445625" cy="767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0719" extrusionOk="0">
                        <a:moveTo>
                          <a:pt x="1" y="0"/>
                        </a:moveTo>
                        <a:lnTo>
                          <a:pt x="1" y="18610"/>
                        </a:lnTo>
                        <a:cubicBezTo>
                          <a:pt x="5942" y="22431"/>
                          <a:pt x="11895" y="26539"/>
                          <a:pt x="17824" y="30718"/>
                        </a:cubicBezTo>
                        <a:lnTo>
                          <a:pt x="17824" y="12621"/>
                        </a:lnTo>
                        <a:cubicBezTo>
                          <a:pt x="11895" y="8263"/>
                          <a:pt x="5942" y="3989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98" name="Google Shape;798;p9"/>
                  <p:cNvSpPr/>
                  <p:nvPr/>
                </p:nvSpPr>
                <p:spPr>
                  <a:xfrm>
                    <a:off x="2695575" y="-1650075"/>
                    <a:ext cx="445900" cy="767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683" extrusionOk="0">
                        <a:moveTo>
                          <a:pt x="0" y="1"/>
                        </a:moveTo>
                        <a:lnTo>
                          <a:pt x="0" y="21468"/>
                        </a:lnTo>
                        <a:cubicBezTo>
                          <a:pt x="5941" y="24206"/>
                          <a:pt x="11894" y="27325"/>
                          <a:pt x="17836" y="30683"/>
                        </a:cubicBezTo>
                        <a:lnTo>
                          <a:pt x="17836" y="10538"/>
                        </a:lnTo>
                        <a:cubicBezTo>
                          <a:pt x="11894" y="6704"/>
                          <a:pt x="5941" y="313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99" name="Google Shape;799;p9"/>
                  <p:cNvSpPr/>
                  <p:nvPr/>
                </p:nvSpPr>
                <p:spPr>
                  <a:xfrm>
                    <a:off x="3141450" y="-883025"/>
                    <a:ext cx="445625" cy="743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9743" extrusionOk="0">
                        <a:moveTo>
                          <a:pt x="1" y="1"/>
                        </a:moveTo>
                        <a:lnTo>
                          <a:pt x="1" y="21670"/>
                        </a:lnTo>
                        <a:cubicBezTo>
                          <a:pt x="5942" y="24230"/>
                          <a:pt x="11895" y="26969"/>
                          <a:pt x="17824" y="29743"/>
                        </a:cubicBezTo>
                        <a:lnTo>
                          <a:pt x="17824" y="10597"/>
                        </a:lnTo>
                        <a:cubicBezTo>
                          <a:pt x="11895" y="6930"/>
                          <a:pt x="5942" y="3347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00" name="Google Shape;800;p9"/>
                  <p:cNvSpPr/>
                  <p:nvPr/>
                </p:nvSpPr>
                <p:spPr>
                  <a:xfrm>
                    <a:off x="2695575" y="-516600"/>
                    <a:ext cx="445900" cy="755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231" extrusionOk="0">
                        <a:moveTo>
                          <a:pt x="0" y="0"/>
                        </a:moveTo>
                        <a:lnTo>
                          <a:pt x="0" y="26278"/>
                        </a:lnTo>
                        <a:cubicBezTo>
                          <a:pt x="5941" y="27444"/>
                          <a:pt x="11894" y="28778"/>
                          <a:pt x="17836" y="30230"/>
                        </a:cubicBezTo>
                        <a:lnTo>
                          <a:pt x="17836" y="7025"/>
                        </a:lnTo>
                        <a:cubicBezTo>
                          <a:pt x="11894" y="4465"/>
                          <a:pt x="5941" y="208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01" name="Google Shape;801;p9"/>
                  <p:cNvSpPr/>
                  <p:nvPr/>
                </p:nvSpPr>
                <p:spPr>
                  <a:xfrm>
                    <a:off x="3141450" y="239150"/>
                    <a:ext cx="445625" cy="618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4754" extrusionOk="0">
                        <a:moveTo>
                          <a:pt x="1" y="0"/>
                        </a:moveTo>
                        <a:lnTo>
                          <a:pt x="1" y="24753"/>
                        </a:lnTo>
                        <a:lnTo>
                          <a:pt x="17824" y="24753"/>
                        </a:lnTo>
                        <a:lnTo>
                          <a:pt x="17824" y="4537"/>
                        </a:lnTo>
                        <a:cubicBezTo>
                          <a:pt x="11895" y="2977"/>
                          <a:pt x="5942" y="144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02" name="Google Shape;802;p9"/>
                  <p:cNvSpPr/>
                  <p:nvPr/>
                </p:nvSpPr>
                <p:spPr>
                  <a:xfrm>
                    <a:off x="3587050" y="-3600300"/>
                    <a:ext cx="445900" cy="50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0205" extrusionOk="0">
                        <a:moveTo>
                          <a:pt x="0" y="0"/>
                        </a:moveTo>
                        <a:lnTo>
                          <a:pt x="0" y="15466"/>
                        </a:lnTo>
                        <a:cubicBezTo>
                          <a:pt x="5941" y="17038"/>
                          <a:pt x="11895" y="18645"/>
                          <a:pt x="17836" y="20205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03" name="Google Shape;803;p9"/>
                  <p:cNvSpPr/>
                  <p:nvPr/>
                </p:nvSpPr>
                <p:spPr>
                  <a:xfrm>
                    <a:off x="4032925" y="-3094900"/>
                    <a:ext cx="445625" cy="69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7755" extrusionOk="0">
                        <a:moveTo>
                          <a:pt x="1" y="1"/>
                        </a:moveTo>
                        <a:lnTo>
                          <a:pt x="1" y="19670"/>
                        </a:lnTo>
                        <a:cubicBezTo>
                          <a:pt x="5942" y="22468"/>
                          <a:pt x="11895" y="25194"/>
                          <a:pt x="17824" y="27754"/>
                        </a:cubicBezTo>
                        <a:lnTo>
                          <a:pt x="17824" y="4537"/>
                        </a:lnTo>
                        <a:cubicBezTo>
                          <a:pt x="11895" y="3108"/>
                          <a:pt x="5942" y="156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04" name="Google Shape;804;p9"/>
                  <p:cNvSpPr/>
                  <p:nvPr/>
                </p:nvSpPr>
                <p:spPr>
                  <a:xfrm>
                    <a:off x="3587050" y="-2814200"/>
                    <a:ext cx="445900" cy="689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7576" extrusionOk="0">
                        <a:moveTo>
                          <a:pt x="0" y="0"/>
                        </a:moveTo>
                        <a:lnTo>
                          <a:pt x="0" y="16526"/>
                        </a:lnTo>
                        <a:cubicBezTo>
                          <a:pt x="5941" y="20181"/>
                          <a:pt x="11895" y="23920"/>
                          <a:pt x="17836" y="27575"/>
                        </a:cubicBezTo>
                        <a:lnTo>
                          <a:pt x="17836" y="8430"/>
                        </a:lnTo>
                        <a:cubicBezTo>
                          <a:pt x="11895" y="5644"/>
                          <a:pt x="5941" y="278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05" name="Google Shape;805;p9"/>
                  <p:cNvSpPr/>
                  <p:nvPr/>
                </p:nvSpPr>
                <p:spPr>
                  <a:xfrm>
                    <a:off x="4032925" y="-2124250"/>
                    <a:ext cx="445625" cy="76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0731" extrusionOk="0">
                        <a:moveTo>
                          <a:pt x="1" y="1"/>
                        </a:moveTo>
                        <a:lnTo>
                          <a:pt x="1" y="18610"/>
                        </a:lnTo>
                        <a:cubicBezTo>
                          <a:pt x="5942" y="22801"/>
                          <a:pt x="11895" y="26897"/>
                          <a:pt x="17824" y="30731"/>
                        </a:cubicBezTo>
                        <a:lnTo>
                          <a:pt x="17824" y="10598"/>
                        </a:lnTo>
                        <a:cubicBezTo>
                          <a:pt x="11895" y="7240"/>
                          <a:pt x="5942" y="3656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06" name="Google Shape;806;p9"/>
                  <p:cNvSpPr/>
                  <p:nvPr/>
                </p:nvSpPr>
                <p:spPr>
                  <a:xfrm>
                    <a:off x="3587050" y="-1974825"/>
                    <a:ext cx="445900" cy="76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743" extrusionOk="0">
                        <a:moveTo>
                          <a:pt x="0" y="1"/>
                        </a:moveTo>
                        <a:lnTo>
                          <a:pt x="0" y="17563"/>
                        </a:lnTo>
                        <a:cubicBezTo>
                          <a:pt x="5941" y="21920"/>
                          <a:pt x="11895" y="26373"/>
                          <a:pt x="17836" y="30743"/>
                        </a:cubicBezTo>
                        <a:lnTo>
                          <a:pt x="17836" y="12657"/>
                        </a:lnTo>
                        <a:cubicBezTo>
                          <a:pt x="11895" y="8454"/>
                          <a:pt x="5941" y="418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07" name="Google Shape;807;p9"/>
                  <p:cNvSpPr/>
                  <p:nvPr/>
                </p:nvSpPr>
                <p:spPr>
                  <a:xfrm>
                    <a:off x="4032925" y="-1206275"/>
                    <a:ext cx="445625" cy="74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9672" extrusionOk="0">
                        <a:moveTo>
                          <a:pt x="1" y="1"/>
                        </a:moveTo>
                        <a:lnTo>
                          <a:pt x="1" y="17562"/>
                        </a:lnTo>
                        <a:cubicBezTo>
                          <a:pt x="5942" y="21742"/>
                          <a:pt x="11895" y="25825"/>
                          <a:pt x="17824" y="29671"/>
                        </a:cubicBezTo>
                        <a:lnTo>
                          <a:pt x="17824" y="12621"/>
                        </a:lnTo>
                        <a:cubicBezTo>
                          <a:pt x="11895" y="8633"/>
                          <a:pt x="5942" y="4358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08" name="Google Shape;808;p9"/>
                  <p:cNvSpPr/>
                  <p:nvPr/>
                </p:nvSpPr>
                <p:spPr>
                  <a:xfrm>
                    <a:off x="3587050" y="-1083325"/>
                    <a:ext cx="445900" cy="74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9683" extrusionOk="0">
                        <a:moveTo>
                          <a:pt x="0" y="0"/>
                        </a:moveTo>
                        <a:lnTo>
                          <a:pt x="0" y="18621"/>
                        </a:lnTo>
                        <a:cubicBezTo>
                          <a:pt x="5941" y="22277"/>
                          <a:pt x="11895" y="26015"/>
                          <a:pt x="17836" y="29682"/>
                        </a:cubicBezTo>
                        <a:lnTo>
                          <a:pt x="17836" y="12656"/>
                        </a:lnTo>
                        <a:cubicBezTo>
                          <a:pt x="11895" y="8453"/>
                          <a:pt x="5941" y="417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09" name="Google Shape;809;p9"/>
                  <p:cNvSpPr/>
                  <p:nvPr/>
                </p:nvSpPr>
                <p:spPr>
                  <a:xfrm>
                    <a:off x="4032925" y="-341575"/>
                    <a:ext cx="445625" cy="614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4599" extrusionOk="0">
                        <a:moveTo>
                          <a:pt x="1" y="0"/>
                        </a:moveTo>
                        <a:lnTo>
                          <a:pt x="1" y="16514"/>
                        </a:lnTo>
                        <a:cubicBezTo>
                          <a:pt x="5942" y="19312"/>
                          <a:pt x="11895" y="22039"/>
                          <a:pt x="17824" y="24599"/>
                        </a:cubicBezTo>
                        <a:lnTo>
                          <a:pt x="17824" y="10585"/>
                        </a:lnTo>
                        <a:cubicBezTo>
                          <a:pt x="11895" y="7239"/>
                          <a:pt x="5942" y="3656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10" name="Google Shape;810;p9"/>
                  <p:cNvSpPr/>
                  <p:nvPr/>
                </p:nvSpPr>
                <p:spPr>
                  <a:xfrm>
                    <a:off x="3587050" y="-139475"/>
                    <a:ext cx="445900" cy="610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4433" extrusionOk="0">
                        <a:moveTo>
                          <a:pt x="0" y="1"/>
                        </a:moveTo>
                        <a:lnTo>
                          <a:pt x="0" y="19682"/>
                        </a:lnTo>
                        <a:cubicBezTo>
                          <a:pt x="5941" y="21253"/>
                          <a:pt x="11895" y="22861"/>
                          <a:pt x="17836" y="24432"/>
                        </a:cubicBezTo>
                        <a:lnTo>
                          <a:pt x="17836" y="8430"/>
                        </a:lnTo>
                        <a:cubicBezTo>
                          <a:pt x="11895" y="5644"/>
                          <a:pt x="5941" y="2787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11" name="Google Shape;811;p9"/>
                  <p:cNvSpPr/>
                  <p:nvPr/>
                </p:nvSpPr>
                <p:spPr>
                  <a:xfrm>
                    <a:off x="4032925" y="471325"/>
                    <a:ext cx="44562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15467" extrusionOk="0">
                        <a:moveTo>
                          <a:pt x="1" y="0"/>
                        </a:moveTo>
                        <a:lnTo>
                          <a:pt x="1" y="15466"/>
                        </a:lnTo>
                        <a:lnTo>
                          <a:pt x="17824" y="15466"/>
                        </a:lnTo>
                        <a:lnTo>
                          <a:pt x="17824" y="4537"/>
                        </a:lnTo>
                        <a:cubicBezTo>
                          <a:pt x="11895" y="3108"/>
                          <a:pt x="5942" y="156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12" name="Google Shape;812;p9"/>
                  <p:cNvSpPr/>
                  <p:nvPr/>
                </p:nvSpPr>
                <p:spPr>
                  <a:xfrm>
                    <a:off x="4478525" y="-3600025"/>
                    <a:ext cx="445900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8695" extrusionOk="0">
                        <a:moveTo>
                          <a:pt x="0" y="1"/>
                        </a:moveTo>
                        <a:lnTo>
                          <a:pt x="0" y="24754"/>
                        </a:lnTo>
                        <a:cubicBezTo>
                          <a:pt x="5942" y="26183"/>
                          <a:pt x="11895" y="27516"/>
                          <a:pt x="17836" y="28695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13" name="Google Shape;813;p9"/>
                  <p:cNvSpPr/>
                  <p:nvPr/>
                </p:nvSpPr>
                <p:spPr>
                  <a:xfrm>
                    <a:off x="4924700" y="-2882675"/>
                    <a:ext cx="445925" cy="788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31553" extrusionOk="0">
                        <a:moveTo>
                          <a:pt x="1" y="1"/>
                        </a:moveTo>
                        <a:lnTo>
                          <a:pt x="1" y="26290"/>
                        </a:lnTo>
                        <a:cubicBezTo>
                          <a:pt x="5942" y="28373"/>
                          <a:pt x="11895" y="30171"/>
                          <a:pt x="17836" y="31552"/>
                        </a:cubicBezTo>
                        <a:lnTo>
                          <a:pt x="17836" y="2966"/>
                        </a:lnTo>
                        <a:cubicBezTo>
                          <a:pt x="11895" y="2192"/>
                          <a:pt x="5942" y="118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14" name="Google Shape;814;p9"/>
                  <p:cNvSpPr/>
                  <p:nvPr/>
                </p:nvSpPr>
                <p:spPr>
                  <a:xfrm>
                    <a:off x="4478525" y="-2401050"/>
                    <a:ext cx="445900" cy="771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874" extrusionOk="0">
                        <a:moveTo>
                          <a:pt x="0" y="0"/>
                        </a:moveTo>
                        <a:lnTo>
                          <a:pt x="0" y="21670"/>
                        </a:lnTo>
                        <a:cubicBezTo>
                          <a:pt x="5942" y="25015"/>
                          <a:pt x="11895" y="28135"/>
                          <a:pt x="17836" y="30873"/>
                        </a:cubicBezTo>
                        <a:lnTo>
                          <a:pt x="17836" y="7025"/>
                        </a:lnTo>
                        <a:cubicBezTo>
                          <a:pt x="11895" y="4941"/>
                          <a:pt x="5942" y="256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15" name="Google Shape;815;p9"/>
                  <p:cNvSpPr/>
                  <p:nvPr/>
                </p:nvSpPr>
                <p:spPr>
                  <a:xfrm>
                    <a:off x="4924700" y="-1629225"/>
                    <a:ext cx="445925" cy="7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9373" extrusionOk="0">
                        <a:moveTo>
                          <a:pt x="1" y="0"/>
                        </a:moveTo>
                        <a:lnTo>
                          <a:pt x="1" y="21467"/>
                        </a:lnTo>
                        <a:cubicBezTo>
                          <a:pt x="5942" y="24586"/>
                          <a:pt x="11895" y="27289"/>
                          <a:pt x="17836" y="29373"/>
                        </a:cubicBezTo>
                        <a:lnTo>
                          <a:pt x="17836" y="6929"/>
                        </a:lnTo>
                        <a:cubicBezTo>
                          <a:pt x="11895" y="5096"/>
                          <a:pt x="5942" y="2738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16" name="Google Shape;816;p9"/>
                  <p:cNvSpPr/>
                  <p:nvPr/>
                </p:nvSpPr>
                <p:spPr>
                  <a:xfrm>
                    <a:off x="4478525" y="-1356000"/>
                    <a:ext cx="445900" cy="739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9576" extrusionOk="0">
                        <a:moveTo>
                          <a:pt x="0" y="1"/>
                        </a:moveTo>
                        <a:lnTo>
                          <a:pt x="0" y="18598"/>
                        </a:lnTo>
                        <a:cubicBezTo>
                          <a:pt x="5942" y="22587"/>
                          <a:pt x="11895" y="26314"/>
                          <a:pt x="17836" y="29576"/>
                        </a:cubicBezTo>
                        <a:lnTo>
                          <a:pt x="17836" y="10538"/>
                        </a:lnTo>
                        <a:cubicBezTo>
                          <a:pt x="11895" y="7407"/>
                          <a:pt x="5942" y="3835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17" name="Google Shape;817;p9"/>
                  <p:cNvSpPr/>
                  <p:nvPr/>
                </p:nvSpPr>
                <p:spPr>
                  <a:xfrm>
                    <a:off x="4924700" y="-616600"/>
                    <a:ext cx="445925" cy="61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4527" extrusionOk="0">
                        <a:moveTo>
                          <a:pt x="1" y="0"/>
                        </a:moveTo>
                        <a:lnTo>
                          <a:pt x="1" y="16621"/>
                        </a:lnTo>
                        <a:cubicBezTo>
                          <a:pt x="5942" y="19741"/>
                          <a:pt x="11895" y="22443"/>
                          <a:pt x="17836" y="24527"/>
                        </a:cubicBezTo>
                        <a:lnTo>
                          <a:pt x="17836" y="8227"/>
                        </a:lnTo>
                        <a:cubicBezTo>
                          <a:pt x="11895" y="6072"/>
                          <a:pt x="5942" y="325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18" name="Google Shape;818;p9"/>
                  <p:cNvSpPr/>
                  <p:nvPr/>
                </p:nvSpPr>
                <p:spPr>
                  <a:xfrm>
                    <a:off x="4478525" y="-464225"/>
                    <a:ext cx="445900" cy="6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4743" extrusionOk="0">
                        <a:moveTo>
                          <a:pt x="0" y="1"/>
                        </a:moveTo>
                        <a:lnTo>
                          <a:pt x="0" y="15527"/>
                        </a:lnTo>
                        <a:cubicBezTo>
                          <a:pt x="5942" y="18872"/>
                          <a:pt x="11895" y="22004"/>
                          <a:pt x="17836" y="24742"/>
                        </a:cubicBezTo>
                        <a:lnTo>
                          <a:pt x="17836" y="10538"/>
                        </a:lnTo>
                        <a:cubicBezTo>
                          <a:pt x="11895" y="7419"/>
                          <a:pt x="5942" y="3847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19" name="Google Shape;819;p9"/>
                  <p:cNvSpPr/>
                  <p:nvPr/>
                </p:nvSpPr>
                <p:spPr>
                  <a:xfrm>
                    <a:off x="4924700" y="153725"/>
                    <a:ext cx="445925" cy="42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17074" extrusionOk="0">
                        <a:moveTo>
                          <a:pt x="1" y="0"/>
                        </a:moveTo>
                        <a:lnTo>
                          <a:pt x="1" y="11811"/>
                        </a:lnTo>
                        <a:cubicBezTo>
                          <a:pt x="5942" y="13895"/>
                          <a:pt x="11895" y="15693"/>
                          <a:pt x="17836" y="17074"/>
                        </a:cubicBezTo>
                        <a:lnTo>
                          <a:pt x="17836" y="6930"/>
                        </a:lnTo>
                        <a:cubicBezTo>
                          <a:pt x="11895" y="5096"/>
                          <a:pt x="5942" y="2739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0" name="Google Shape;820;p9"/>
                  <p:cNvSpPr/>
                  <p:nvPr/>
                </p:nvSpPr>
                <p:spPr>
                  <a:xfrm>
                    <a:off x="4478525" y="273675"/>
                    <a:ext cx="445900" cy="409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16396" extrusionOk="0">
                        <a:moveTo>
                          <a:pt x="0" y="1"/>
                        </a:moveTo>
                        <a:lnTo>
                          <a:pt x="0" y="12454"/>
                        </a:lnTo>
                        <a:cubicBezTo>
                          <a:pt x="5942" y="13883"/>
                          <a:pt x="11895" y="15229"/>
                          <a:pt x="17836" y="16395"/>
                        </a:cubicBezTo>
                        <a:lnTo>
                          <a:pt x="17836" y="7025"/>
                        </a:lnTo>
                        <a:cubicBezTo>
                          <a:pt x="11895" y="4942"/>
                          <a:pt x="5942" y="256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1" name="Google Shape;821;p9"/>
                  <p:cNvSpPr/>
                  <p:nvPr/>
                </p:nvSpPr>
                <p:spPr>
                  <a:xfrm>
                    <a:off x="4924700" y="683550"/>
                    <a:ext cx="445925" cy="17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6978" extrusionOk="0">
                        <a:moveTo>
                          <a:pt x="1" y="0"/>
                        </a:moveTo>
                        <a:lnTo>
                          <a:pt x="1" y="6977"/>
                        </a:lnTo>
                        <a:lnTo>
                          <a:pt x="17836" y="6977"/>
                        </a:lnTo>
                        <a:lnTo>
                          <a:pt x="17836" y="2965"/>
                        </a:lnTo>
                        <a:cubicBezTo>
                          <a:pt x="11895" y="2191"/>
                          <a:pt x="5942" y="1179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2" name="Google Shape;822;p9"/>
                  <p:cNvSpPr/>
                  <p:nvPr/>
                </p:nvSpPr>
                <p:spPr>
                  <a:xfrm>
                    <a:off x="5370600" y="-3600025"/>
                    <a:ext cx="445625" cy="83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3232" extrusionOk="0">
                        <a:moveTo>
                          <a:pt x="0" y="1"/>
                        </a:moveTo>
                        <a:lnTo>
                          <a:pt x="0" y="31660"/>
                        </a:lnTo>
                        <a:cubicBezTo>
                          <a:pt x="5930" y="32433"/>
                          <a:pt x="11883" y="32981"/>
                          <a:pt x="17824" y="33231"/>
                        </a:cubicBezTo>
                        <a:lnTo>
                          <a:pt x="17824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3" name="Google Shape;823;p9"/>
                  <p:cNvSpPr/>
                  <p:nvPr/>
                </p:nvSpPr>
                <p:spPr>
                  <a:xfrm>
                    <a:off x="5816200" y="-2773725"/>
                    <a:ext cx="445900" cy="75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287" extrusionOk="0">
                        <a:moveTo>
                          <a:pt x="17836" y="1"/>
                        </a:moveTo>
                        <a:cubicBezTo>
                          <a:pt x="14293" y="242"/>
                          <a:pt x="10746" y="356"/>
                          <a:pt x="7200" y="356"/>
                        </a:cubicBezTo>
                        <a:cubicBezTo>
                          <a:pt x="4799" y="356"/>
                          <a:pt x="2399" y="304"/>
                          <a:pt x="0" y="203"/>
                        </a:cubicBezTo>
                        <a:lnTo>
                          <a:pt x="0" y="30004"/>
                        </a:lnTo>
                        <a:cubicBezTo>
                          <a:pt x="2430" y="30189"/>
                          <a:pt x="4862" y="30287"/>
                          <a:pt x="7294" y="30287"/>
                        </a:cubicBezTo>
                        <a:cubicBezTo>
                          <a:pt x="10809" y="30287"/>
                          <a:pt x="14324" y="30083"/>
                          <a:pt x="17836" y="29647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4" name="Google Shape;824;p9"/>
                  <p:cNvSpPr/>
                  <p:nvPr/>
                </p:nvSpPr>
                <p:spPr>
                  <a:xfrm>
                    <a:off x="5370600" y="-2093875"/>
                    <a:ext cx="445625" cy="73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9207" extrusionOk="0">
                        <a:moveTo>
                          <a:pt x="0" y="0"/>
                        </a:moveTo>
                        <a:lnTo>
                          <a:pt x="0" y="25515"/>
                        </a:lnTo>
                        <a:cubicBezTo>
                          <a:pt x="5930" y="27325"/>
                          <a:pt x="11883" y="28611"/>
                          <a:pt x="17824" y="29206"/>
                        </a:cubicBezTo>
                        <a:lnTo>
                          <a:pt x="17824" y="2810"/>
                        </a:lnTo>
                        <a:cubicBezTo>
                          <a:pt x="11883" y="2370"/>
                          <a:pt x="5930" y="138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5" name="Google Shape;825;p9"/>
                  <p:cNvSpPr/>
                  <p:nvPr/>
                </p:nvSpPr>
                <p:spPr>
                  <a:xfrm>
                    <a:off x="5816200" y="-1375325"/>
                    <a:ext cx="445900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3851" extrusionOk="0">
                        <a:moveTo>
                          <a:pt x="17836" y="0"/>
                        </a:moveTo>
                        <a:cubicBezTo>
                          <a:pt x="14312" y="565"/>
                          <a:pt x="10784" y="833"/>
                          <a:pt x="7257" y="833"/>
                        </a:cubicBezTo>
                        <a:cubicBezTo>
                          <a:pt x="4837" y="833"/>
                          <a:pt x="2418" y="707"/>
                          <a:pt x="0" y="464"/>
                        </a:cubicBezTo>
                        <a:lnTo>
                          <a:pt x="0" y="23420"/>
                        </a:lnTo>
                        <a:cubicBezTo>
                          <a:pt x="2438" y="23703"/>
                          <a:pt x="4878" y="23850"/>
                          <a:pt x="7319" y="23850"/>
                        </a:cubicBezTo>
                        <a:cubicBezTo>
                          <a:pt x="10825" y="23850"/>
                          <a:pt x="14333" y="23546"/>
                          <a:pt x="17836" y="22908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6" name="Google Shape;826;p9"/>
                  <p:cNvSpPr/>
                  <p:nvPr/>
                </p:nvSpPr>
                <p:spPr>
                  <a:xfrm>
                    <a:off x="5370600" y="-894925"/>
                    <a:ext cx="445625" cy="593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3754" extrusionOk="0">
                        <a:moveTo>
                          <a:pt x="0" y="1"/>
                        </a:moveTo>
                        <a:lnTo>
                          <a:pt x="0" y="19360"/>
                        </a:lnTo>
                        <a:cubicBezTo>
                          <a:pt x="5930" y="21515"/>
                          <a:pt x="11883" y="23051"/>
                          <a:pt x="17824" y="23754"/>
                        </a:cubicBezTo>
                        <a:lnTo>
                          <a:pt x="17824" y="4204"/>
                        </a:lnTo>
                        <a:cubicBezTo>
                          <a:pt x="11883" y="3537"/>
                          <a:pt x="5930" y="2084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7" name="Google Shape;827;p9"/>
                  <p:cNvSpPr/>
                  <p:nvPr/>
                </p:nvSpPr>
                <p:spPr>
                  <a:xfrm>
                    <a:off x="5816200" y="-315075"/>
                    <a:ext cx="445900" cy="42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17100" extrusionOk="0">
                        <a:moveTo>
                          <a:pt x="17836" y="0"/>
                        </a:moveTo>
                        <a:cubicBezTo>
                          <a:pt x="14306" y="672"/>
                          <a:pt x="10772" y="987"/>
                          <a:pt x="7239" y="987"/>
                        </a:cubicBezTo>
                        <a:cubicBezTo>
                          <a:pt x="4825" y="987"/>
                          <a:pt x="2412" y="840"/>
                          <a:pt x="0" y="560"/>
                        </a:cubicBezTo>
                        <a:lnTo>
                          <a:pt x="0" y="16669"/>
                        </a:lnTo>
                        <a:cubicBezTo>
                          <a:pt x="2438" y="16952"/>
                          <a:pt x="4878" y="17099"/>
                          <a:pt x="7319" y="17099"/>
                        </a:cubicBezTo>
                        <a:cubicBezTo>
                          <a:pt x="10825" y="17099"/>
                          <a:pt x="14333" y="16796"/>
                          <a:pt x="17836" y="16157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8" name="Google Shape;828;p9"/>
                  <p:cNvSpPr/>
                  <p:nvPr/>
                </p:nvSpPr>
                <p:spPr>
                  <a:xfrm>
                    <a:off x="5370600" y="-3450"/>
                    <a:ext cx="445625" cy="42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16908" extrusionOk="0">
                        <a:moveTo>
                          <a:pt x="0" y="1"/>
                        </a:moveTo>
                        <a:lnTo>
                          <a:pt x="0" y="13217"/>
                        </a:lnTo>
                        <a:cubicBezTo>
                          <a:pt x="5930" y="15026"/>
                          <a:pt x="11883" y="16312"/>
                          <a:pt x="17824" y="16908"/>
                        </a:cubicBezTo>
                        <a:lnTo>
                          <a:pt x="17824" y="4204"/>
                        </a:lnTo>
                        <a:cubicBezTo>
                          <a:pt x="11883" y="3537"/>
                          <a:pt x="5930" y="2084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9" name="Google Shape;829;p9"/>
                  <p:cNvSpPr/>
                  <p:nvPr/>
                </p:nvSpPr>
                <p:spPr>
                  <a:xfrm>
                    <a:off x="5370600" y="580850"/>
                    <a:ext cx="445625" cy="216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8657" extrusionOk="0">
                        <a:moveTo>
                          <a:pt x="0" y="1"/>
                        </a:moveTo>
                        <a:lnTo>
                          <a:pt x="0" y="7073"/>
                        </a:lnTo>
                        <a:cubicBezTo>
                          <a:pt x="5930" y="7847"/>
                          <a:pt x="11883" y="8395"/>
                          <a:pt x="17824" y="8657"/>
                        </a:cubicBezTo>
                        <a:lnTo>
                          <a:pt x="17824" y="2823"/>
                        </a:lnTo>
                        <a:cubicBezTo>
                          <a:pt x="11883" y="2370"/>
                          <a:pt x="5930" y="1394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0" name="Google Shape;830;p9"/>
                  <p:cNvSpPr/>
                  <p:nvPr/>
                </p:nvSpPr>
                <p:spPr>
                  <a:xfrm>
                    <a:off x="5816200" y="792200"/>
                    <a:ext cx="445900" cy="65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632" extrusionOk="0">
                        <a:moveTo>
                          <a:pt x="17836" y="0"/>
                        </a:moveTo>
                        <a:cubicBezTo>
                          <a:pt x="14293" y="242"/>
                          <a:pt x="10746" y="356"/>
                          <a:pt x="7200" y="356"/>
                        </a:cubicBezTo>
                        <a:cubicBezTo>
                          <a:pt x="4799" y="356"/>
                          <a:pt x="2399" y="304"/>
                          <a:pt x="0" y="203"/>
                        </a:cubicBezTo>
                        <a:lnTo>
                          <a:pt x="0" y="2631"/>
                        </a:lnTo>
                        <a:lnTo>
                          <a:pt x="17836" y="2631"/>
                        </a:ln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1" name="Google Shape;831;p9"/>
                  <p:cNvSpPr/>
                  <p:nvPr/>
                </p:nvSpPr>
                <p:spPr>
                  <a:xfrm>
                    <a:off x="6262075" y="-3600300"/>
                    <a:ext cx="445625" cy="826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3040" extrusionOk="0">
                        <a:moveTo>
                          <a:pt x="1" y="0"/>
                        </a:moveTo>
                        <a:lnTo>
                          <a:pt x="1" y="33040"/>
                        </a:lnTo>
                        <a:cubicBezTo>
                          <a:pt x="5930" y="32635"/>
                          <a:pt x="11883" y="31861"/>
                          <a:pt x="17824" y="30670"/>
                        </a:cubicBezTo>
                        <a:lnTo>
                          <a:pt x="17824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2" name="Google Shape;832;p9"/>
                  <p:cNvSpPr/>
                  <p:nvPr/>
                </p:nvSpPr>
                <p:spPr>
                  <a:xfrm>
                    <a:off x="6707675" y="-2956775"/>
                    <a:ext cx="445900" cy="819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2767" extrusionOk="0">
                        <a:moveTo>
                          <a:pt x="17836" y="0"/>
                        </a:moveTo>
                        <a:cubicBezTo>
                          <a:pt x="11895" y="2120"/>
                          <a:pt x="5942" y="3751"/>
                          <a:pt x="0" y="4941"/>
                        </a:cubicBezTo>
                        <a:lnTo>
                          <a:pt x="0" y="32766"/>
                        </a:lnTo>
                        <a:cubicBezTo>
                          <a:pt x="5942" y="30635"/>
                          <a:pt x="11895" y="27742"/>
                          <a:pt x="17836" y="23979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3" name="Google Shape;833;p9"/>
                  <p:cNvSpPr/>
                  <p:nvPr/>
                </p:nvSpPr>
                <p:spPr>
                  <a:xfrm>
                    <a:off x="6262075" y="-2137625"/>
                    <a:ext cx="445625" cy="762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0493" extrusionOk="0">
                        <a:moveTo>
                          <a:pt x="17824" y="0"/>
                        </a:moveTo>
                        <a:cubicBezTo>
                          <a:pt x="11883" y="2120"/>
                          <a:pt x="5930" y="3477"/>
                          <a:pt x="1" y="4203"/>
                        </a:cubicBezTo>
                        <a:lnTo>
                          <a:pt x="1" y="30492"/>
                        </a:lnTo>
                        <a:cubicBezTo>
                          <a:pt x="5930" y="29540"/>
                          <a:pt x="11883" y="27754"/>
                          <a:pt x="17824" y="24956"/>
                        </a:cubicBezTo>
                        <a:lnTo>
                          <a:pt x="17824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4" name="Google Shape;834;p9"/>
                  <p:cNvSpPr/>
                  <p:nvPr/>
                </p:nvSpPr>
                <p:spPr>
                  <a:xfrm>
                    <a:off x="6707675" y="-1801875"/>
                    <a:ext cx="445900" cy="84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3648" extrusionOk="0">
                        <a:moveTo>
                          <a:pt x="17836" y="0"/>
                        </a:moveTo>
                        <a:cubicBezTo>
                          <a:pt x="11895" y="4942"/>
                          <a:pt x="5942" y="8728"/>
                          <a:pt x="0" y="11526"/>
                        </a:cubicBezTo>
                        <a:lnTo>
                          <a:pt x="0" y="33647"/>
                        </a:lnTo>
                        <a:cubicBezTo>
                          <a:pt x="5942" y="30457"/>
                          <a:pt x="11895" y="26123"/>
                          <a:pt x="17836" y="20467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5" name="Google Shape;835;p9"/>
                  <p:cNvSpPr/>
                  <p:nvPr/>
                </p:nvSpPr>
                <p:spPr>
                  <a:xfrm>
                    <a:off x="6262075" y="-961300"/>
                    <a:ext cx="445625" cy="64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5850" extrusionOk="0">
                        <a:moveTo>
                          <a:pt x="17824" y="1"/>
                        </a:moveTo>
                        <a:cubicBezTo>
                          <a:pt x="11883" y="3203"/>
                          <a:pt x="5930" y="5239"/>
                          <a:pt x="1" y="6323"/>
                        </a:cubicBezTo>
                        <a:lnTo>
                          <a:pt x="1" y="25849"/>
                        </a:lnTo>
                        <a:cubicBezTo>
                          <a:pt x="5930" y="24742"/>
                          <a:pt x="11883" y="22599"/>
                          <a:pt x="17824" y="19277"/>
                        </a:cubicBezTo>
                        <a:lnTo>
                          <a:pt x="17824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6" name="Google Shape;836;p9"/>
                  <p:cNvSpPr/>
                  <p:nvPr/>
                </p:nvSpPr>
                <p:spPr>
                  <a:xfrm>
                    <a:off x="6707675" y="-822600"/>
                    <a:ext cx="445900" cy="75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124" extrusionOk="0">
                        <a:moveTo>
                          <a:pt x="17836" y="1"/>
                        </a:moveTo>
                        <a:cubicBezTo>
                          <a:pt x="11895" y="5894"/>
                          <a:pt x="5942" y="10407"/>
                          <a:pt x="0" y="13729"/>
                        </a:cubicBezTo>
                        <a:lnTo>
                          <a:pt x="0" y="30124"/>
                        </a:lnTo>
                        <a:cubicBezTo>
                          <a:pt x="5942" y="26945"/>
                          <a:pt x="11895" y="22611"/>
                          <a:pt x="17836" y="16955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7" name="Google Shape;837;p9"/>
                  <p:cNvSpPr/>
                  <p:nvPr/>
                </p:nvSpPr>
                <p:spPr>
                  <a:xfrm>
                    <a:off x="6262075" y="-68925"/>
                    <a:ext cx="445625" cy="47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19075" extrusionOk="0">
                        <a:moveTo>
                          <a:pt x="17824" y="0"/>
                        </a:moveTo>
                        <a:cubicBezTo>
                          <a:pt x="11883" y="3191"/>
                          <a:pt x="5930" y="5239"/>
                          <a:pt x="1" y="6323"/>
                        </a:cubicBezTo>
                        <a:lnTo>
                          <a:pt x="1" y="19074"/>
                        </a:lnTo>
                        <a:cubicBezTo>
                          <a:pt x="5930" y="18122"/>
                          <a:pt x="11883" y="16336"/>
                          <a:pt x="17824" y="13538"/>
                        </a:cubicBezTo>
                        <a:lnTo>
                          <a:pt x="17824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8" name="Google Shape;838;p9"/>
                  <p:cNvSpPr/>
                  <p:nvPr/>
                </p:nvSpPr>
                <p:spPr>
                  <a:xfrm>
                    <a:off x="6707675" y="-18925"/>
                    <a:ext cx="445900" cy="555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2230" extrusionOk="0">
                        <a:moveTo>
                          <a:pt x="17836" y="1"/>
                        </a:moveTo>
                        <a:cubicBezTo>
                          <a:pt x="11895" y="4942"/>
                          <a:pt x="5942" y="8728"/>
                          <a:pt x="0" y="11526"/>
                        </a:cubicBezTo>
                        <a:lnTo>
                          <a:pt x="0" y="22230"/>
                        </a:lnTo>
                        <a:cubicBezTo>
                          <a:pt x="5942" y="20098"/>
                          <a:pt x="11895" y="17205"/>
                          <a:pt x="17836" y="13443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9" name="Google Shape;839;p9"/>
                  <p:cNvSpPr/>
                  <p:nvPr/>
                </p:nvSpPr>
                <p:spPr>
                  <a:xfrm>
                    <a:off x="6262075" y="536800"/>
                    <a:ext cx="445625" cy="25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10205" extrusionOk="0">
                        <a:moveTo>
                          <a:pt x="17824" y="1"/>
                        </a:moveTo>
                        <a:cubicBezTo>
                          <a:pt x="11883" y="2120"/>
                          <a:pt x="5930" y="3477"/>
                          <a:pt x="1" y="4204"/>
                        </a:cubicBezTo>
                        <a:lnTo>
                          <a:pt x="1" y="10204"/>
                        </a:lnTo>
                        <a:cubicBezTo>
                          <a:pt x="5930" y="9799"/>
                          <a:pt x="11883" y="9026"/>
                          <a:pt x="17824" y="7835"/>
                        </a:cubicBezTo>
                        <a:lnTo>
                          <a:pt x="17824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0" name="Google Shape;840;p9"/>
                  <p:cNvSpPr/>
                  <p:nvPr/>
                </p:nvSpPr>
                <p:spPr>
                  <a:xfrm>
                    <a:off x="7153550" y="-3600300"/>
                    <a:ext cx="445625" cy="643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5730" extrusionOk="0">
                        <a:moveTo>
                          <a:pt x="1" y="0"/>
                        </a:moveTo>
                        <a:lnTo>
                          <a:pt x="1" y="25729"/>
                        </a:lnTo>
                        <a:cubicBezTo>
                          <a:pt x="5930" y="23622"/>
                          <a:pt x="11883" y="21003"/>
                          <a:pt x="17825" y="17824"/>
                        </a:cubicBezTo>
                        <a:lnTo>
                          <a:pt x="17825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1" name="Google Shape;841;p9"/>
                  <p:cNvSpPr/>
                  <p:nvPr/>
                </p:nvSpPr>
                <p:spPr>
                  <a:xfrm>
                    <a:off x="7153550" y="-2708525"/>
                    <a:ext cx="445625" cy="90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6267" extrusionOk="0">
                        <a:moveTo>
                          <a:pt x="17825" y="0"/>
                        </a:moveTo>
                        <a:cubicBezTo>
                          <a:pt x="11883" y="5644"/>
                          <a:pt x="5930" y="10287"/>
                          <a:pt x="1" y="14049"/>
                        </a:cubicBezTo>
                        <a:lnTo>
                          <a:pt x="1" y="36266"/>
                        </a:lnTo>
                        <a:cubicBezTo>
                          <a:pt x="5930" y="31325"/>
                          <a:pt x="11883" y="25229"/>
                          <a:pt x="17825" y="17836"/>
                        </a:cubicBezTo>
                        <a:lnTo>
                          <a:pt x="17825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2" name="Google Shape;842;p9"/>
                  <p:cNvSpPr/>
                  <p:nvPr/>
                </p:nvSpPr>
                <p:spPr>
                  <a:xfrm>
                    <a:off x="7153550" y="-1817050"/>
                    <a:ext cx="445625" cy="99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9779" extrusionOk="0">
                        <a:moveTo>
                          <a:pt x="17825" y="0"/>
                        </a:moveTo>
                        <a:cubicBezTo>
                          <a:pt x="11883" y="8454"/>
                          <a:pt x="5930" y="15419"/>
                          <a:pt x="1" y="21074"/>
                        </a:cubicBezTo>
                        <a:lnTo>
                          <a:pt x="1" y="39779"/>
                        </a:lnTo>
                        <a:cubicBezTo>
                          <a:pt x="5930" y="33909"/>
                          <a:pt x="11883" y="26646"/>
                          <a:pt x="17825" y="17836"/>
                        </a:cubicBezTo>
                        <a:lnTo>
                          <a:pt x="17825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3" name="Google Shape;843;p9"/>
                  <p:cNvSpPr/>
                  <p:nvPr/>
                </p:nvSpPr>
                <p:spPr>
                  <a:xfrm>
                    <a:off x="7153550" y="-925575"/>
                    <a:ext cx="445625" cy="90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6267" extrusionOk="0">
                        <a:moveTo>
                          <a:pt x="17825" y="0"/>
                        </a:moveTo>
                        <a:cubicBezTo>
                          <a:pt x="11883" y="8454"/>
                          <a:pt x="5930" y="15419"/>
                          <a:pt x="1" y="21074"/>
                        </a:cubicBezTo>
                        <a:lnTo>
                          <a:pt x="1" y="36267"/>
                        </a:lnTo>
                        <a:cubicBezTo>
                          <a:pt x="5930" y="31326"/>
                          <a:pt x="11883" y="25230"/>
                          <a:pt x="17825" y="17836"/>
                        </a:cubicBezTo>
                        <a:lnTo>
                          <a:pt x="17825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4" name="Google Shape;844;p9"/>
                  <p:cNvSpPr/>
                  <p:nvPr/>
                </p:nvSpPr>
                <p:spPr>
                  <a:xfrm>
                    <a:off x="7153550" y="-33800"/>
                    <a:ext cx="445625" cy="643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5742" extrusionOk="0">
                        <a:moveTo>
                          <a:pt x="17825" y="0"/>
                        </a:moveTo>
                        <a:cubicBezTo>
                          <a:pt x="11883" y="5644"/>
                          <a:pt x="5930" y="10287"/>
                          <a:pt x="1" y="14062"/>
                        </a:cubicBezTo>
                        <a:lnTo>
                          <a:pt x="1" y="25742"/>
                        </a:lnTo>
                        <a:cubicBezTo>
                          <a:pt x="5930" y="23622"/>
                          <a:pt x="11883" y="21003"/>
                          <a:pt x="17825" y="17836"/>
                        </a:cubicBezTo>
                        <a:lnTo>
                          <a:pt x="17825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5" name="Google Shape;845;p9"/>
                  <p:cNvSpPr/>
                  <p:nvPr/>
                </p:nvSpPr>
                <p:spPr>
                  <a:xfrm>
                    <a:off x="6707675" y="609725"/>
                    <a:ext cx="445900" cy="24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9931" extrusionOk="0">
                        <a:moveTo>
                          <a:pt x="17836" y="1"/>
                        </a:moveTo>
                        <a:cubicBezTo>
                          <a:pt x="11895" y="2108"/>
                          <a:pt x="5942" y="3751"/>
                          <a:pt x="0" y="4942"/>
                        </a:cubicBezTo>
                        <a:lnTo>
                          <a:pt x="0" y="9930"/>
                        </a:lnTo>
                        <a:lnTo>
                          <a:pt x="17836" y="9930"/>
                        </a:ln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846" name="Google Shape;846;p9"/>
              <p:cNvSpPr/>
              <p:nvPr/>
            </p:nvSpPr>
            <p:spPr>
              <a:xfrm>
                <a:off x="419100" y="390525"/>
                <a:ext cx="8327100" cy="4355100"/>
              </a:xfrm>
              <a:prstGeom prst="rect">
                <a:avLst/>
              </a:prstGeom>
              <a:solidFill>
                <a:schemeClr val="lt1"/>
              </a:solidFill>
              <a:ln w="2857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7" name="Google Shape;847;p9"/>
            <p:cNvGrpSpPr/>
            <p:nvPr/>
          </p:nvGrpSpPr>
          <p:grpSpPr>
            <a:xfrm rot="10800000" flipH="1">
              <a:off x="425574" y="3810188"/>
              <a:ext cx="910952" cy="919720"/>
              <a:chOff x="-721825" y="1546150"/>
              <a:chExt cx="680475" cy="687025"/>
            </a:xfrm>
          </p:grpSpPr>
          <p:sp>
            <p:nvSpPr>
              <p:cNvPr id="848" name="Google Shape;848;p9"/>
              <p:cNvSpPr/>
              <p:nvPr/>
            </p:nvSpPr>
            <p:spPr>
              <a:xfrm>
                <a:off x="-721525" y="1546150"/>
                <a:ext cx="670050" cy="676600"/>
              </a:xfrm>
              <a:custGeom>
                <a:avLst/>
                <a:gdLst/>
                <a:ahLst/>
                <a:cxnLst/>
                <a:rect l="l" t="t" r="r" b="b"/>
                <a:pathLst>
                  <a:path w="26802" h="27064" extrusionOk="0">
                    <a:moveTo>
                      <a:pt x="0" y="1"/>
                    </a:moveTo>
                    <a:cubicBezTo>
                      <a:pt x="24" y="13"/>
                      <a:pt x="36" y="24897"/>
                      <a:pt x="0" y="27063"/>
                    </a:cubicBezTo>
                    <a:cubicBezTo>
                      <a:pt x="1393" y="26623"/>
                      <a:pt x="2596" y="25349"/>
                      <a:pt x="3477" y="24099"/>
                    </a:cubicBezTo>
                    <a:cubicBezTo>
                      <a:pt x="4691" y="22372"/>
                      <a:pt x="5977" y="20348"/>
                      <a:pt x="8061" y="19955"/>
                    </a:cubicBezTo>
                    <a:cubicBezTo>
                      <a:pt x="8311" y="19909"/>
                      <a:pt x="8563" y="19889"/>
                      <a:pt x="8816" y="19889"/>
                    </a:cubicBezTo>
                    <a:cubicBezTo>
                      <a:pt x="10208" y="19889"/>
                      <a:pt x="11625" y="20491"/>
                      <a:pt x="13010" y="20491"/>
                    </a:cubicBezTo>
                    <a:cubicBezTo>
                      <a:pt x="13355" y="20491"/>
                      <a:pt x="13698" y="20454"/>
                      <a:pt x="14038" y="20360"/>
                    </a:cubicBezTo>
                    <a:cubicBezTo>
                      <a:pt x="16062" y="19813"/>
                      <a:pt x="17062" y="17550"/>
                      <a:pt x="17443" y="15479"/>
                    </a:cubicBezTo>
                    <a:cubicBezTo>
                      <a:pt x="17836" y="13431"/>
                      <a:pt x="17943" y="11192"/>
                      <a:pt x="19217" y="9526"/>
                    </a:cubicBezTo>
                    <a:cubicBezTo>
                      <a:pt x="20062" y="8430"/>
                      <a:pt x="21336" y="7728"/>
                      <a:pt x="22551" y="7073"/>
                    </a:cubicBezTo>
                    <a:cubicBezTo>
                      <a:pt x="23777" y="6418"/>
                      <a:pt x="25039" y="5704"/>
                      <a:pt x="25873" y="4585"/>
                    </a:cubicBezTo>
                    <a:cubicBezTo>
                      <a:pt x="26801" y="3322"/>
                      <a:pt x="26789" y="1501"/>
                      <a:pt x="26349" y="36"/>
                    </a:cubicBezTo>
                    <a:cubicBezTo>
                      <a:pt x="22039" y="13"/>
                      <a:pt x="2036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9"/>
              <p:cNvSpPr/>
              <p:nvPr/>
            </p:nvSpPr>
            <p:spPr>
              <a:xfrm>
                <a:off x="-721825" y="1547050"/>
                <a:ext cx="680475" cy="686125"/>
              </a:xfrm>
              <a:custGeom>
                <a:avLst/>
                <a:gdLst/>
                <a:ahLst/>
                <a:cxnLst/>
                <a:rect l="l" t="t" r="r" b="b"/>
                <a:pathLst>
                  <a:path w="27219" h="27445" extrusionOk="0">
                    <a:moveTo>
                      <a:pt x="25920" y="0"/>
                    </a:moveTo>
                    <a:cubicBezTo>
                      <a:pt x="26432" y="1524"/>
                      <a:pt x="26337" y="3191"/>
                      <a:pt x="25504" y="4310"/>
                    </a:cubicBezTo>
                    <a:cubicBezTo>
                      <a:pt x="24706" y="5382"/>
                      <a:pt x="23456" y="6073"/>
                      <a:pt x="22336" y="6680"/>
                    </a:cubicBezTo>
                    <a:cubicBezTo>
                      <a:pt x="21134" y="7335"/>
                      <a:pt x="19777" y="8073"/>
                      <a:pt x="18872" y="9251"/>
                    </a:cubicBezTo>
                    <a:cubicBezTo>
                      <a:pt x="17788" y="10668"/>
                      <a:pt x="17503" y="12442"/>
                      <a:pt x="17229" y="14145"/>
                    </a:cubicBezTo>
                    <a:cubicBezTo>
                      <a:pt x="17169" y="14562"/>
                      <a:pt x="17098" y="14966"/>
                      <a:pt x="17026" y="15371"/>
                    </a:cubicBezTo>
                    <a:cubicBezTo>
                      <a:pt x="16800" y="16538"/>
                      <a:pt x="16062" y="19324"/>
                      <a:pt x="13931" y="19908"/>
                    </a:cubicBezTo>
                    <a:cubicBezTo>
                      <a:pt x="13627" y="19989"/>
                      <a:pt x="13320" y="20023"/>
                      <a:pt x="13007" y="20023"/>
                    </a:cubicBezTo>
                    <a:cubicBezTo>
                      <a:pt x="12365" y="20023"/>
                      <a:pt x="11703" y="19881"/>
                      <a:pt x="11014" y="19729"/>
                    </a:cubicBezTo>
                    <a:cubicBezTo>
                      <a:pt x="10288" y="19580"/>
                      <a:pt x="9544" y="19419"/>
                      <a:pt x="8794" y="19419"/>
                    </a:cubicBezTo>
                    <a:cubicBezTo>
                      <a:pt x="8522" y="19419"/>
                      <a:pt x="8250" y="19440"/>
                      <a:pt x="7978" y="19491"/>
                    </a:cubicBezTo>
                    <a:cubicBezTo>
                      <a:pt x="5858" y="19884"/>
                      <a:pt x="4537" y="21789"/>
                      <a:pt x="3358" y="23456"/>
                    </a:cubicBezTo>
                    <a:lnTo>
                      <a:pt x="3120" y="23789"/>
                    </a:lnTo>
                    <a:cubicBezTo>
                      <a:pt x="2465" y="24718"/>
                      <a:pt x="1358" y="26051"/>
                      <a:pt x="12" y="26551"/>
                    </a:cubicBezTo>
                    <a:cubicBezTo>
                      <a:pt x="12" y="26789"/>
                      <a:pt x="0" y="27027"/>
                      <a:pt x="0" y="27278"/>
                    </a:cubicBezTo>
                    <a:lnTo>
                      <a:pt x="0" y="27444"/>
                    </a:lnTo>
                    <a:cubicBezTo>
                      <a:pt x="1310" y="27063"/>
                      <a:pt x="2620" y="25992"/>
                      <a:pt x="3822" y="24289"/>
                    </a:cubicBezTo>
                    <a:lnTo>
                      <a:pt x="4072" y="23932"/>
                    </a:lnTo>
                    <a:cubicBezTo>
                      <a:pt x="5203" y="22301"/>
                      <a:pt x="6370" y="20634"/>
                      <a:pt x="8144" y="20312"/>
                    </a:cubicBezTo>
                    <a:cubicBezTo>
                      <a:pt x="8373" y="20268"/>
                      <a:pt x="8604" y="20249"/>
                      <a:pt x="8837" y="20249"/>
                    </a:cubicBezTo>
                    <a:cubicBezTo>
                      <a:pt x="9481" y="20249"/>
                      <a:pt x="10145" y="20393"/>
                      <a:pt x="10835" y="20550"/>
                    </a:cubicBezTo>
                    <a:cubicBezTo>
                      <a:pt x="11549" y="20708"/>
                      <a:pt x="12279" y="20865"/>
                      <a:pt x="13015" y="20865"/>
                    </a:cubicBezTo>
                    <a:cubicBezTo>
                      <a:pt x="13394" y="20865"/>
                      <a:pt x="13776" y="20823"/>
                      <a:pt x="14157" y="20717"/>
                    </a:cubicBezTo>
                    <a:cubicBezTo>
                      <a:pt x="16657" y="20027"/>
                      <a:pt x="17550" y="17157"/>
                      <a:pt x="17860" y="15502"/>
                    </a:cubicBezTo>
                    <a:cubicBezTo>
                      <a:pt x="17931" y="15086"/>
                      <a:pt x="18003" y="14669"/>
                      <a:pt x="18062" y="14252"/>
                    </a:cubicBezTo>
                    <a:cubicBezTo>
                      <a:pt x="18324" y="12645"/>
                      <a:pt x="18586" y="10978"/>
                      <a:pt x="19539" y="9740"/>
                    </a:cubicBezTo>
                    <a:cubicBezTo>
                      <a:pt x="20348" y="8704"/>
                      <a:pt x="21563" y="8049"/>
                      <a:pt x="22741" y="7394"/>
                    </a:cubicBezTo>
                    <a:cubicBezTo>
                      <a:pt x="23872" y="6787"/>
                      <a:pt x="25289" y="6013"/>
                      <a:pt x="26194" y="4787"/>
                    </a:cubicBezTo>
                    <a:cubicBezTo>
                      <a:pt x="27147" y="3548"/>
                      <a:pt x="27218" y="1679"/>
                      <a:pt x="267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9"/>
              <p:cNvSpPr/>
              <p:nvPr/>
            </p:nvSpPr>
            <p:spPr>
              <a:xfrm>
                <a:off x="-721825" y="1546150"/>
                <a:ext cx="512000" cy="460800"/>
              </a:xfrm>
              <a:custGeom>
                <a:avLst/>
                <a:gdLst/>
                <a:ahLst/>
                <a:cxnLst/>
                <a:rect l="l" t="t" r="r" b="b"/>
                <a:pathLst>
                  <a:path w="20480" h="18432" extrusionOk="0">
                    <a:moveTo>
                      <a:pt x="0" y="1"/>
                    </a:moveTo>
                    <a:cubicBezTo>
                      <a:pt x="12" y="13"/>
                      <a:pt x="0" y="16907"/>
                      <a:pt x="12" y="18408"/>
                    </a:cubicBezTo>
                    <a:cubicBezTo>
                      <a:pt x="160" y="18424"/>
                      <a:pt x="308" y="18432"/>
                      <a:pt x="456" y="18432"/>
                    </a:cubicBezTo>
                    <a:cubicBezTo>
                      <a:pt x="1080" y="18432"/>
                      <a:pt x="1695" y="18287"/>
                      <a:pt x="2263" y="17979"/>
                    </a:cubicBezTo>
                    <a:cubicBezTo>
                      <a:pt x="3679" y="17193"/>
                      <a:pt x="4465" y="15550"/>
                      <a:pt x="5942" y="14883"/>
                    </a:cubicBezTo>
                    <a:cubicBezTo>
                      <a:pt x="6537" y="14614"/>
                      <a:pt x="7179" y="14532"/>
                      <a:pt x="7839" y="14532"/>
                    </a:cubicBezTo>
                    <a:cubicBezTo>
                      <a:pt x="8879" y="14532"/>
                      <a:pt x="9965" y="14736"/>
                      <a:pt x="10988" y="14736"/>
                    </a:cubicBezTo>
                    <a:cubicBezTo>
                      <a:pt x="11787" y="14736"/>
                      <a:pt x="12547" y="14611"/>
                      <a:pt x="13216" y="14169"/>
                    </a:cubicBezTo>
                    <a:cubicBezTo>
                      <a:pt x="14621" y="13252"/>
                      <a:pt x="14931" y="11347"/>
                      <a:pt x="15014" y="9680"/>
                    </a:cubicBezTo>
                    <a:cubicBezTo>
                      <a:pt x="15121" y="7990"/>
                      <a:pt x="15217" y="6132"/>
                      <a:pt x="16419" y="4954"/>
                    </a:cubicBezTo>
                    <a:cubicBezTo>
                      <a:pt x="17372" y="4037"/>
                      <a:pt x="18824" y="3751"/>
                      <a:pt x="19717" y="2751"/>
                    </a:cubicBezTo>
                    <a:cubicBezTo>
                      <a:pt x="20312" y="2120"/>
                      <a:pt x="20479" y="882"/>
                      <a:pt x="203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9"/>
              <p:cNvSpPr/>
              <p:nvPr/>
            </p:nvSpPr>
            <p:spPr>
              <a:xfrm>
                <a:off x="-721225" y="1546150"/>
                <a:ext cx="523600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8825" extrusionOk="0">
                    <a:moveTo>
                      <a:pt x="19931" y="1"/>
                    </a:moveTo>
                    <a:cubicBezTo>
                      <a:pt x="20098" y="775"/>
                      <a:pt x="19872" y="1882"/>
                      <a:pt x="19348" y="2453"/>
                    </a:cubicBezTo>
                    <a:cubicBezTo>
                      <a:pt x="18931" y="2918"/>
                      <a:pt x="18372" y="3215"/>
                      <a:pt x="17764" y="3525"/>
                    </a:cubicBezTo>
                    <a:cubicBezTo>
                      <a:pt x="17181" y="3823"/>
                      <a:pt x="16574" y="4156"/>
                      <a:pt x="16062" y="4632"/>
                    </a:cubicBezTo>
                    <a:cubicBezTo>
                      <a:pt x="14752" y="5906"/>
                      <a:pt x="14645" y="7847"/>
                      <a:pt x="14550" y="9561"/>
                    </a:cubicBezTo>
                    <a:lnTo>
                      <a:pt x="14550" y="9621"/>
                    </a:lnTo>
                    <a:cubicBezTo>
                      <a:pt x="14454" y="11121"/>
                      <a:pt x="14192" y="12955"/>
                      <a:pt x="12918" y="13788"/>
                    </a:cubicBezTo>
                    <a:cubicBezTo>
                      <a:pt x="12345" y="14163"/>
                      <a:pt x="11675" y="14273"/>
                      <a:pt x="10950" y="14273"/>
                    </a:cubicBezTo>
                    <a:cubicBezTo>
                      <a:pt x="10456" y="14273"/>
                      <a:pt x="9937" y="14222"/>
                      <a:pt x="9406" y="14169"/>
                    </a:cubicBezTo>
                    <a:cubicBezTo>
                      <a:pt x="8860" y="14117"/>
                      <a:pt x="8310" y="14063"/>
                      <a:pt x="7764" y="14063"/>
                    </a:cubicBezTo>
                    <a:cubicBezTo>
                      <a:pt x="7061" y="14063"/>
                      <a:pt x="6367" y="14153"/>
                      <a:pt x="5703" y="14455"/>
                    </a:cubicBezTo>
                    <a:cubicBezTo>
                      <a:pt x="4858" y="14836"/>
                      <a:pt x="4227" y="15514"/>
                      <a:pt x="3620" y="16145"/>
                    </a:cubicBezTo>
                    <a:cubicBezTo>
                      <a:pt x="3096" y="16705"/>
                      <a:pt x="2608" y="17217"/>
                      <a:pt x="2000" y="17562"/>
                    </a:cubicBezTo>
                    <a:cubicBezTo>
                      <a:pt x="1481" y="17851"/>
                      <a:pt x="947" y="17976"/>
                      <a:pt x="396" y="17976"/>
                    </a:cubicBezTo>
                    <a:cubicBezTo>
                      <a:pt x="265" y="17976"/>
                      <a:pt x="133" y="17969"/>
                      <a:pt x="0" y="17955"/>
                    </a:cubicBezTo>
                    <a:lnTo>
                      <a:pt x="0" y="18801"/>
                    </a:lnTo>
                    <a:cubicBezTo>
                      <a:pt x="155" y="18812"/>
                      <a:pt x="274" y="18824"/>
                      <a:pt x="441" y="18824"/>
                    </a:cubicBezTo>
                    <a:cubicBezTo>
                      <a:pt x="1119" y="18824"/>
                      <a:pt x="1786" y="18681"/>
                      <a:pt x="2417" y="18324"/>
                    </a:cubicBezTo>
                    <a:cubicBezTo>
                      <a:pt x="3132" y="17919"/>
                      <a:pt x="3691" y="17324"/>
                      <a:pt x="4227" y="16741"/>
                    </a:cubicBezTo>
                    <a:cubicBezTo>
                      <a:pt x="4810" y="16134"/>
                      <a:pt x="5346" y="15550"/>
                      <a:pt x="6049" y="15241"/>
                    </a:cubicBezTo>
                    <a:cubicBezTo>
                      <a:pt x="6575" y="15007"/>
                      <a:pt x="7147" y="14932"/>
                      <a:pt x="7751" y="14932"/>
                    </a:cubicBezTo>
                    <a:cubicBezTo>
                      <a:pt x="8255" y="14932"/>
                      <a:pt x="8782" y="14984"/>
                      <a:pt x="9323" y="15038"/>
                    </a:cubicBezTo>
                    <a:cubicBezTo>
                      <a:pt x="9850" y="15088"/>
                      <a:pt x="10386" y="15139"/>
                      <a:pt x="10915" y="15139"/>
                    </a:cubicBezTo>
                    <a:cubicBezTo>
                      <a:pt x="11782" y="15139"/>
                      <a:pt x="12628" y="15001"/>
                      <a:pt x="13383" y="14491"/>
                    </a:cubicBezTo>
                    <a:cubicBezTo>
                      <a:pt x="14966" y="13455"/>
                      <a:pt x="15276" y="11371"/>
                      <a:pt x="15383" y="9657"/>
                    </a:cubicBezTo>
                    <a:lnTo>
                      <a:pt x="15383" y="9597"/>
                    </a:lnTo>
                    <a:cubicBezTo>
                      <a:pt x="15466" y="7966"/>
                      <a:pt x="15574" y="6263"/>
                      <a:pt x="16645" y="5227"/>
                    </a:cubicBezTo>
                    <a:cubicBezTo>
                      <a:pt x="17050" y="4823"/>
                      <a:pt x="17586" y="4549"/>
                      <a:pt x="18133" y="4251"/>
                    </a:cubicBezTo>
                    <a:cubicBezTo>
                      <a:pt x="18776" y="3918"/>
                      <a:pt x="19443" y="3572"/>
                      <a:pt x="19967" y="3001"/>
                    </a:cubicBezTo>
                    <a:cubicBezTo>
                      <a:pt x="20634" y="2310"/>
                      <a:pt x="20943" y="989"/>
                      <a:pt x="208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9"/>
              <p:cNvSpPr/>
              <p:nvPr/>
            </p:nvSpPr>
            <p:spPr>
              <a:xfrm>
                <a:off x="-721825" y="1546150"/>
                <a:ext cx="448300" cy="367925"/>
              </a:xfrm>
              <a:custGeom>
                <a:avLst/>
                <a:gdLst/>
                <a:ahLst/>
                <a:cxnLst/>
                <a:rect l="l" t="t" r="r" b="b"/>
                <a:pathLst>
                  <a:path w="17932" h="14717" extrusionOk="0">
                    <a:moveTo>
                      <a:pt x="0" y="1"/>
                    </a:moveTo>
                    <a:cubicBezTo>
                      <a:pt x="0" y="1"/>
                      <a:pt x="24" y="14360"/>
                      <a:pt x="24" y="14717"/>
                    </a:cubicBezTo>
                    <a:cubicBezTo>
                      <a:pt x="250" y="14669"/>
                      <a:pt x="441" y="14621"/>
                      <a:pt x="655" y="14526"/>
                    </a:cubicBezTo>
                    <a:cubicBezTo>
                      <a:pt x="2501" y="13705"/>
                      <a:pt x="3263" y="11192"/>
                      <a:pt x="5191" y="10621"/>
                    </a:cubicBezTo>
                    <a:cubicBezTo>
                      <a:pt x="5469" y="10542"/>
                      <a:pt x="5750" y="10508"/>
                      <a:pt x="6033" y="10508"/>
                    </a:cubicBezTo>
                    <a:cubicBezTo>
                      <a:pt x="6938" y="10508"/>
                      <a:pt x="7862" y="10852"/>
                      <a:pt x="8751" y="11133"/>
                    </a:cubicBezTo>
                    <a:cubicBezTo>
                      <a:pt x="9332" y="11313"/>
                      <a:pt x="9973" y="11453"/>
                      <a:pt x="10584" y="11453"/>
                    </a:cubicBezTo>
                    <a:cubicBezTo>
                      <a:pt x="11190" y="11453"/>
                      <a:pt x="11766" y="11315"/>
                      <a:pt x="12228" y="10942"/>
                    </a:cubicBezTo>
                    <a:cubicBezTo>
                      <a:pt x="12919" y="10383"/>
                      <a:pt x="13181" y="9454"/>
                      <a:pt x="13240" y="8573"/>
                    </a:cubicBezTo>
                    <a:cubicBezTo>
                      <a:pt x="13300" y="7692"/>
                      <a:pt x="13181" y="6799"/>
                      <a:pt x="13323" y="5918"/>
                    </a:cubicBezTo>
                    <a:cubicBezTo>
                      <a:pt x="13502" y="4608"/>
                      <a:pt x="14276" y="3418"/>
                      <a:pt x="15324" y="2632"/>
                    </a:cubicBezTo>
                    <a:cubicBezTo>
                      <a:pt x="16193" y="1977"/>
                      <a:pt x="17634" y="1489"/>
                      <a:pt x="17907" y="286"/>
                    </a:cubicBezTo>
                    <a:cubicBezTo>
                      <a:pt x="17919" y="191"/>
                      <a:pt x="17931" y="108"/>
                      <a:pt x="17931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9"/>
              <p:cNvSpPr/>
              <p:nvPr/>
            </p:nvSpPr>
            <p:spPr>
              <a:xfrm>
                <a:off x="-721525" y="1546150"/>
                <a:ext cx="45840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8336" h="15289" extrusionOk="0">
                    <a:moveTo>
                      <a:pt x="17491" y="1"/>
                    </a:moveTo>
                    <a:cubicBezTo>
                      <a:pt x="17491" y="60"/>
                      <a:pt x="17479" y="274"/>
                      <a:pt x="17455" y="334"/>
                    </a:cubicBezTo>
                    <a:cubicBezTo>
                      <a:pt x="17312" y="1025"/>
                      <a:pt x="16562" y="1477"/>
                      <a:pt x="15847" y="1894"/>
                    </a:cubicBezTo>
                    <a:cubicBezTo>
                      <a:pt x="15550" y="2072"/>
                      <a:pt x="15288" y="2239"/>
                      <a:pt x="15038" y="2418"/>
                    </a:cubicBezTo>
                    <a:cubicBezTo>
                      <a:pt x="13847" y="3311"/>
                      <a:pt x="13050" y="4620"/>
                      <a:pt x="12859" y="5989"/>
                    </a:cubicBezTo>
                    <a:cubicBezTo>
                      <a:pt x="12788" y="6525"/>
                      <a:pt x="12788" y="7073"/>
                      <a:pt x="12799" y="7597"/>
                    </a:cubicBezTo>
                    <a:cubicBezTo>
                      <a:pt x="12799" y="7966"/>
                      <a:pt x="12811" y="8311"/>
                      <a:pt x="12788" y="8668"/>
                    </a:cubicBezTo>
                    <a:cubicBezTo>
                      <a:pt x="12740" y="9335"/>
                      <a:pt x="12561" y="10228"/>
                      <a:pt x="11942" y="10728"/>
                    </a:cubicBezTo>
                    <a:cubicBezTo>
                      <a:pt x="11587" y="11012"/>
                      <a:pt x="11126" y="11156"/>
                      <a:pt x="10551" y="11156"/>
                    </a:cubicBezTo>
                    <a:cubicBezTo>
                      <a:pt x="10066" y="11156"/>
                      <a:pt x="9500" y="11054"/>
                      <a:pt x="8847" y="10847"/>
                    </a:cubicBezTo>
                    <a:lnTo>
                      <a:pt x="8466" y="10728"/>
                    </a:lnTo>
                    <a:cubicBezTo>
                      <a:pt x="7709" y="10479"/>
                      <a:pt x="6867" y="10211"/>
                      <a:pt x="6022" y="10211"/>
                    </a:cubicBezTo>
                    <a:cubicBezTo>
                      <a:pt x="5696" y="10211"/>
                      <a:pt x="5370" y="10251"/>
                      <a:pt x="5049" y="10347"/>
                    </a:cubicBezTo>
                    <a:cubicBezTo>
                      <a:pt x="3906" y="10681"/>
                      <a:pt x="3144" y="11597"/>
                      <a:pt x="2429" y="12466"/>
                    </a:cubicBezTo>
                    <a:cubicBezTo>
                      <a:pt x="1822" y="13217"/>
                      <a:pt x="1239" y="13919"/>
                      <a:pt x="465" y="14252"/>
                    </a:cubicBezTo>
                    <a:cubicBezTo>
                      <a:pt x="310" y="14336"/>
                      <a:pt x="167" y="14371"/>
                      <a:pt x="0" y="14407"/>
                    </a:cubicBezTo>
                    <a:lnTo>
                      <a:pt x="0" y="15288"/>
                    </a:lnTo>
                    <a:cubicBezTo>
                      <a:pt x="286" y="15241"/>
                      <a:pt x="536" y="15169"/>
                      <a:pt x="810" y="15050"/>
                    </a:cubicBezTo>
                    <a:cubicBezTo>
                      <a:pt x="1774" y="14610"/>
                      <a:pt x="2441" y="13812"/>
                      <a:pt x="3096" y="13026"/>
                    </a:cubicBezTo>
                    <a:cubicBezTo>
                      <a:pt x="3775" y="12205"/>
                      <a:pt x="4406" y="11431"/>
                      <a:pt x="5299" y="11181"/>
                    </a:cubicBezTo>
                    <a:cubicBezTo>
                      <a:pt x="5538" y="11109"/>
                      <a:pt x="5784" y="11079"/>
                      <a:pt x="6035" y="11079"/>
                    </a:cubicBezTo>
                    <a:cubicBezTo>
                      <a:pt x="6746" y="11079"/>
                      <a:pt x="7494" y="11321"/>
                      <a:pt x="8216" y="11550"/>
                    </a:cubicBezTo>
                    <a:lnTo>
                      <a:pt x="8608" y="11669"/>
                    </a:lnTo>
                    <a:cubicBezTo>
                      <a:pt x="9344" y="11897"/>
                      <a:pt x="9996" y="12011"/>
                      <a:pt x="10570" y="12011"/>
                    </a:cubicBezTo>
                    <a:cubicBezTo>
                      <a:pt x="11344" y="12011"/>
                      <a:pt x="11978" y="11805"/>
                      <a:pt x="12490" y="11395"/>
                    </a:cubicBezTo>
                    <a:cubicBezTo>
                      <a:pt x="13180" y="10847"/>
                      <a:pt x="13573" y="9930"/>
                      <a:pt x="13657" y="8740"/>
                    </a:cubicBezTo>
                    <a:cubicBezTo>
                      <a:pt x="13681" y="8347"/>
                      <a:pt x="13669" y="7966"/>
                      <a:pt x="13669" y="7585"/>
                    </a:cubicBezTo>
                    <a:cubicBezTo>
                      <a:pt x="13669" y="7085"/>
                      <a:pt x="13657" y="6597"/>
                      <a:pt x="13728" y="6120"/>
                    </a:cubicBezTo>
                    <a:cubicBezTo>
                      <a:pt x="13895" y="4966"/>
                      <a:pt x="14562" y="3870"/>
                      <a:pt x="15574" y="3108"/>
                    </a:cubicBezTo>
                    <a:cubicBezTo>
                      <a:pt x="15776" y="2941"/>
                      <a:pt x="16038" y="2799"/>
                      <a:pt x="16300" y="2632"/>
                    </a:cubicBezTo>
                    <a:cubicBezTo>
                      <a:pt x="17133" y="2144"/>
                      <a:pt x="18074" y="1572"/>
                      <a:pt x="18300" y="525"/>
                    </a:cubicBezTo>
                    <a:cubicBezTo>
                      <a:pt x="18324" y="405"/>
                      <a:pt x="18336" y="132"/>
                      <a:pt x="18336" y="24"/>
                    </a:cubicBezTo>
                    <a:cubicBezTo>
                      <a:pt x="18050" y="13"/>
                      <a:pt x="17776" y="13"/>
                      <a:pt x="174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4" name="Google Shape;854;p9"/>
              <p:cNvSpPr/>
              <p:nvPr/>
            </p:nvSpPr>
            <p:spPr>
              <a:xfrm>
                <a:off x="-388750" y="1697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661F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5" name="Google Shape;855;p9"/>
              <p:cNvSpPr/>
              <p:nvPr/>
            </p:nvSpPr>
            <p:spPr>
              <a:xfrm>
                <a:off x="-721825" y="1546150"/>
                <a:ext cx="310175" cy="259875"/>
              </a:xfrm>
              <a:custGeom>
                <a:avLst/>
                <a:gdLst/>
                <a:ahLst/>
                <a:cxnLst/>
                <a:rect l="l" t="t" r="r" b="b"/>
                <a:pathLst>
                  <a:path w="12407" h="10395" extrusionOk="0">
                    <a:moveTo>
                      <a:pt x="12311" y="1"/>
                    </a:moveTo>
                    <a:lnTo>
                      <a:pt x="0" y="13"/>
                    </a:lnTo>
                    <a:cubicBezTo>
                      <a:pt x="12" y="36"/>
                      <a:pt x="0" y="10395"/>
                      <a:pt x="0" y="10395"/>
                    </a:cubicBezTo>
                    <a:cubicBezTo>
                      <a:pt x="1084" y="10002"/>
                      <a:pt x="1715" y="8692"/>
                      <a:pt x="2858" y="8335"/>
                    </a:cubicBezTo>
                    <a:cubicBezTo>
                      <a:pt x="3069" y="8268"/>
                      <a:pt x="3285" y="8240"/>
                      <a:pt x="3505" y="8240"/>
                    </a:cubicBezTo>
                    <a:cubicBezTo>
                      <a:pt x="4567" y="8240"/>
                      <a:pt x="5705" y="8893"/>
                      <a:pt x="6721" y="8893"/>
                    </a:cubicBezTo>
                    <a:cubicBezTo>
                      <a:pt x="7056" y="8893"/>
                      <a:pt x="7378" y="8822"/>
                      <a:pt x="7680" y="8633"/>
                    </a:cubicBezTo>
                    <a:cubicBezTo>
                      <a:pt x="8656" y="8014"/>
                      <a:pt x="8632" y="6597"/>
                      <a:pt x="8501" y="5430"/>
                    </a:cubicBezTo>
                    <a:cubicBezTo>
                      <a:pt x="8359" y="4275"/>
                      <a:pt x="8382" y="2846"/>
                      <a:pt x="9406" y="2275"/>
                    </a:cubicBezTo>
                    <a:cubicBezTo>
                      <a:pt x="10025" y="1941"/>
                      <a:pt x="10835" y="2072"/>
                      <a:pt x="11478" y="1727"/>
                    </a:cubicBezTo>
                    <a:cubicBezTo>
                      <a:pt x="12026" y="1441"/>
                      <a:pt x="12407" y="703"/>
                      <a:pt x="123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9"/>
              <p:cNvSpPr/>
              <p:nvPr/>
            </p:nvSpPr>
            <p:spPr>
              <a:xfrm>
                <a:off x="-721525" y="1546150"/>
                <a:ext cx="318225" cy="272675"/>
              </a:xfrm>
              <a:custGeom>
                <a:avLst/>
                <a:gdLst/>
                <a:ahLst/>
                <a:cxnLst/>
                <a:rect l="l" t="t" r="r" b="b"/>
                <a:pathLst>
                  <a:path w="12729" h="10907" extrusionOk="0">
                    <a:moveTo>
                      <a:pt x="11883" y="1"/>
                    </a:moveTo>
                    <a:cubicBezTo>
                      <a:pt x="11942" y="453"/>
                      <a:pt x="11680" y="1144"/>
                      <a:pt x="11287" y="1358"/>
                    </a:cubicBezTo>
                    <a:cubicBezTo>
                      <a:pt x="11025" y="1489"/>
                      <a:pt x="10728" y="1537"/>
                      <a:pt x="10406" y="1584"/>
                    </a:cubicBezTo>
                    <a:cubicBezTo>
                      <a:pt x="10002" y="1644"/>
                      <a:pt x="9597" y="1703"/>
                      <a:pt x="9216" y="1906"/>
                    </a:cubicBezTo>
                    <a:cubicBezTo>
                      <a:pt x="7775" y="2715"/>
                      <a:pt x="8013" y="4799"/>
                      <a:pt x="8085" y="5477"/>
                    </a:cubicBezTo>
                    <a:cubicBezTo>
                      <a:pt x="8204" y="6525"/>
                      <a:pt x="8227" y="7787"/>
                      <a:pt x="7454" y="8275"/>
                    </a:cubicBezTo>
                    <a:cubicBezTo>
                      <a:pt x="7234" y="8417"/>
                      <a:pt x="6988" y="8473"/>
                      <a:pt x="6720" y="8473"/>
                    </a:cubicBezTo>
                    <a:cubicBezTo>
                      <a:pt x="6290" y="8473"/>
                      <a:pt x="5803" y="8330"/>
                      <a:pt x="5275" y="8168"/>
                    </a:cubicBezTo>
                    <a:cubicBezTo>
                      <a:pt x="4692" y="7994"/>
                      <a:pt x="4092" y="7819"/>
                      <a:pt x="3495" y="7819"/>
                    </a:cubicBezTo>
                    <a:cubicBezTo>
                      <a:pt x="3238" y="7819"/>
                      <a:pt x="2981" y="7851"/>
                      <a:pt x="2727" y="7930"/>
                    </a:cubicBezTo>
                    <a:cubicBezTo>
                      <a:pt x="2048" y="8144"/>
                      <a:pt x="1572" y="8645"/>
                      <a:pt x="1096" y="9121"/>
                    </a:cubicBezTo>
                    <a:cubicBezTo>
                      <a:pt x="750" y="9478"/>
                      <a:pt x="381" y="9811"/>
                      <a:pt x="0" y="9990"/>
                    </a:cubicBezTo>
                    <a:lnTo>
                      <a:pt x="0" y="10907"/>
                    </a:lnTo>
                    <a:cubicBezTo>
                      <a:pt x="703" y="10716"/>
                      <a:pt x="1227" y="10192"/>
                      <a:pt x="1703" y="9716"/>
                    </a:cubicBezTo>
                    <a:cubicBezTo>
                      <a:pt x="2120" y="9299"/>
                      <a:pt x="2501" y="8906"/>
                      <a:pt x="2977" y="8752"/>
                    </a:cubicBezTo>
                    <a:cubicBezTo>
                      <a:pt x="3146" y="8699"/>
                      <a:pt x="3323" y="8676"/>
                      <a:pt x="3506" y="8676"/>
                    </a:cubicBezTo>
                    <a:cubicBezTo>
                      <a:pt x="3978" y="8676"/>
                      <a:pt x="4489" y="8827"/>
                      <a:pt x="5013" y="8990"/>
                    </a:cubicBezTo>
                    <a:cubicBezTo>
                      <a:pt x="5558" y="9151"/>
                      <a:pt x="6140" y="9324"/>
                      <a:pt x="6713" y="9324"/>
                    </a:cubicBezTo>
                    <a:cubicBezTo>
                      <a:pt x="7116" y="9324"/>
                      <a:pt x="7515" y="9238"/>
                      <a:pt x="7894" y="9002"/>
                    </a:cubicBezTo>
                    <a:cubicBezTo>
                      <a:pt x="9073" y="8264"/>
                      <a:pt x="9049" y="6680"/>
                      <a:pt x="8906" y="5406"/>
                    </a:cubicBezTo>
                    <a:cubicBezTo>
                      <a:pt x="8739" y="3918"/>
                      <a:pt x="8966" y="3025"/>
                      <a:pt x="9585" y="2668"/>
                    </a:cubicBezTo>
                    <a:cubicBezTo>
                      <a:pt x="9835" y="2537"/>
                      <a:pt x="10156" y="2489"/>
                      <a:pt x="10502" y="2429"/>
                    </a:cubicBezTo>
                    <a:cubicBezTo>
                      <a:pt x="10883" y="2370"/>
                      <a:pt x="11264" y="2310"/>
                      <a:pt x="11645" y="2120"/>
                    </a:cubicBezTo>
                    <a:cubicBezTo>
                      <a:pt x="12359" y="1763"/>
                      <a:pt x="12728" y="775"/>
                      <a:pt x="126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57" name="Google Shape;857;p9"/>
            <p:cNvSpPr/>
            <p:nvPr/>
          </p:nvSpPr>
          <p:spPr>
            <a:xfrm flipH="1">
              <a:off x="8285720" y="60828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8" name="Google Shape;858;p9"/>
          <p:cNvSpPr txBox="1">
            <a:spLocks noGrp="1"/>
          </p:cNvSpPr>
          <p:nvPr>
            <p:ph type="title"/>
          </p:nvPr>
        </p:nvSpPr>
        <p:spPr>
          <a:xfrm>
            <a:off x="2988567" y="1724133"/>
            <a:ext cx="62148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59" name="Google Shape;859;p9"/>
          <p:cNvSpPr txBox="1">
            <a:spLocks noGrp="1"/>
          </p:cNvSpPr>
          <p:nvPr>
            <p:ph type="subTitle" idx="1"/>
          </p:nvPr>
        </p:nvSpPr>
        <p:spPr>
          <a:xfrm>
            <a:off x="2988633" y="2891467"/>
            <a:ext cx="6214800" cy="2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860" name="Google Shape;860;p9"/>
          <p:cNvGrpSpPr/>
          <p:nvPr/>
        </p:nvGrpSpPr>
        <p:grpSpPr>
          <a:xfrm flipH="1">
            <a:off x="10706526" y="540099"/>
            <a:ext cx="935663" cy="840035"/>
            <a:chOff x="-721825" y="1546150"/>
            <a:chExt cx="524200" cy="470625"/>
          </a:xfrm>
        </p:grpSpPr>
        <p:sp>
          <p:nvSpPr>
            <p:cNvPr id="861" name="Google Shape;861;p9"/>
            <p:cNvSpPr/>
            <p:nvPr/>
          </p:nvSpPr>
          <p:spPr>
            <a:xfrm>
              <a:off x="-721825" y="1546150"/>
              <a:ext cx="512000" cy="460800"/>
            </a:xfrm>
            <a:custGeom>
              <a:avLst/>
              <a:gdLst/>
              <a:ahLst/>
              <a:cxnLst/>
              <a:rect l="l" t="t" r="r" b="b"/>
              <a:pathLst>
                <a:path w="20480" h="18432" extrusionOk="0">
                  <a:moveTo>
                    <a:pt x="0" y="1"/>
                  </a:moveTo>
                  <a:cubicBezTo>
                    <a:pt x="12" y="13"/>
                    <a:pt x="0" y="16907"/>
                    <a:pt x="12" y="18408"/>
                  </a:cubicBezTo>
                  <a:cubicBezTo>
                    <a:pt x="160" y="18424"/>
                    <a:pt x="308" y="18432"/>
                    <a:pt x="456" y="18432"/>
                  </a:cubicBezTo>
                  <a:cubicBezTo>
                    <a:pt x="1080" y="18432"/>
                    <a:pt x="1695" y="18287"/>
                    <a:pt x="2263" y="17979"/>
                  </a:cubicBezTo>
                  <a:cubicBezTo>
                    <a:pt x="3679" y="17193"/>
                    <a:pt x="4465" y="15550"/>
                    <a:pt x="5942" y="14883"/>
                  </a:cubicBezTo>
                  <a:cubicBezTo>
                    <a:pt x="6537" y="14614"/>
                    <a:pt x="7179" y="14532"/>
                    <a:pt x="7839" y="14532"/>
                  </a:cubicBezTo>
                  <a:cubicBezTo>
                    <a:pt x="8879" y="14532"/>
                    <a:pt x="9965" y="14736"/>
                    <a:pt x="10988" y="14736"/>
                  </a:cubicBezTo>
                  <a:cubicBezTo>
                    <a:pt x="11787" y="14736"/>
                    <a:pt x="12547" y="14611"/>
                    <a:pt x="13216" y="14169"/>
                  </a:cubicBezTo>
                  <a:cubicBezTo>
                    <a:pt x="14621" y="13252"/>
                    <a:pt x="14931" y="11347"/>
                    <a:pt x="15014" y="9680"/>
                  </a:cubicBezTo>
                  <a:cubicBezTo>
                    <a:pt x="15121" y="7990"/>
                    <a:pt x="15217" y="6132"/>
                    <a:pt x="16419" y="4954"/>
                  </a:cubicBezTo>
                  <a:cubicBezTo>
                    <a:pt x="17372" y="4037"/>
                    <a:pt x="18824" y="3751"/>
                    <a:pt x="19717" y="2751"/>
                  </a:cubicBezTo>
                  <a:cubicBezTo>
                    <a:pt x="20312" y="2120"/>
                    <a:pt x="20479" y="882"/>
                    <a:pt x="203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9"/>
            <p:cNvSpPr/>
            <p:nvPr/>
          </p:nvSpPr>
          <p:spPr>
            <a:xfrm>
              <a:off x="-721225" y="1546150"/>
              <a:ext cx="523600" cy="470625"/>
            </a:xfrm>
            <a:custGeom>
              <a:avLst/>
              <a:gdLst/>
              <a:ahLst/>
              <a:cxnLst/>
              <a:rect l="l" t="t" r="r" b="b"/>
              <a:pathLst>
                <a:path w="20944" h="18825" extrusionOk="0">
                  <a:moveTo>
                    <a:pt x="19931" y="1"/>
                  </a:moveTo>
                  <a:cubicBezTo>
                    <a:pt x="20098" y="775"/>
                    <a:pt x="19872" y="1882"/>
                    <a:pt x="19348" y="2453"/>
                  </a:cubicBezTo>
                  <a:cubicBezTo>
                    <a:pt x="18931" y="2918"/>
                    <a:pt x="18372" y="3215"/>
                    <a:pt x="17764" y="3525"/>
                  </a:cubicBezTo>
                  <a:cubicBezTo>
                    <a:pt x="17181" y="3823"/>
                    <a:pt x="16574" y="4156"/>
                    <a:pt x="16062" y="4632"/>
                  </a:cubicBezTo>
                  <a:cubicBezTo>
                    <a:pt x="14752" y="5906"/>
                    <a:pt x="14645" y="7847"/>
                    <a:pt x="14550" y="9561"/>
                  </a:cubicBezTo>
                  <a:lnTo>
                    <a:pt x="14550" y="9621"/>
                  </a:lnTo>
                  <a:cubicBezTo>
                    <a:pt x="14454" y="11121"/>
                    <a:pt x="14192" y="12955"/>
                    <a:pt x="12918" y="13788"/>
                  </a:cubicBezTo>
                  <a:cubicBezTo>
                    <a:pt x="12345" y="14163"/>
                    <a:pt x="11675" y="14273"/>
                    <a:pt x="10950" y="14273"/>
                  </a:cubicBezTo>
                  <a:cubicBezTo>
                    <a:pt x="10456" y="14273"/>
                    <a:pt x="9937" y="14222"/>
                    <a:pt x="9406" y="14169"/>
                  </a:cubicBezTo>
                  <a:cubicBezTo>
                    <a:pt x="8860" y="14117"/>
                    <a:pt x="8310" y="14063"/>
                    <a:pt x="7764" y="14063"/>
                  </a:cubicBezTo>
                  <a:cubicBezTo>
                    <a:pt x="7061" y="14063"/>
                    <a:pt x="6367" y="14153"/>
                    <a:pt x="5703" y="14455"/>
                  </a:cubicBezTo>
                  <a:cubicBezTo>
                    <a:pt x="4858" y="14836"/>
                    <a:pt x="4227" y="15514"/>
                    <a:pt x="3620" y="16145"/>
                  </a:cubicBezTo>
                  <a:cubicBezTo>
                    <a:pt x="3096" y="16705"/>
                    <a:pt x="2608" y="17217"/>
                    <a:pt x="2000" y="17562"/>
                  </a:cubicBezTo>
                  <a:cubicBezTo>
                    <a:pt x="1481" y="17851"/>
                    <a:pt x="947" y="17976"/>
                    <a:pt x="396" y="17976"/>
                  </a:cubicBezTo>
                  <a:cubicBezTo>
                    <a:pt x="265" y="17976"/>
                    <a:pt x="133" y="17969"/>
                    <a:pt x="0" y="17955"/>
                  </a:cubicBezTo>
                  <a:lnTo>
                    <a:pt x="0" y="18801"/>
                  </a:lnTo>
                  <a:cubicBezTo>
                    <a:pt x="155" y="18812"/>
                    <a:pt x="274" y="18824"/>
                    <a:pt x="441" y="18824"/>
                  </a:cubicBezTo>
                  <a:cubicBezTo>
                    <a:pt x="1119" y="18824"/>
                    <a:pt x="1786" y="18681"/>
                    <a:pt x="2417" y="18324"/>
                  </a:cubicBezTo>
                  <a:cubicBezTo>
                    <a:pt x="3132" y="17919"/>
                    <a:pt x="3691" y="17324"/>
                    <a:pt x="4227" y="16741"/>
                  </a:cubicBezTo>
                  <a:cubicBezTo>
                    <a:pt x="4810" y="16134"/>
                    <a:pt x="5346" y="15550"/>
                    <a:pt x="6049" y="15241"/>
                  </a:cubicBezTo>
                  <a:cubicBezTo>
                    <a:pt x="6575" y="15007"/>
                    <a:pt x="7147" y="14932"/>
                    <a:pt x="7751" y="14932"/>
                  </a:cubicBezTo>
                  <a:cubicBezTo>
                    <a:pt x="8255" y="14932"/>
                    <a:pt x="8782" y="14984"/>
                    <a:pt x="9323" y="15038"/>
                  </a:cubicBezTo>
                  <a:cubicBezTo>
                    <a:pt x="9850" y="15088"/>
                    <a:pt x="10386" y="15139"/>
                    <a:pt x="10915" y="15139"/>
                  </a:cubicBezTo>
                  <a:cubicBezTo>
                    <a:pt x="11782" y="15139"/>
                    <a:pt x="12628" y="15001"/>
                    <a:pt x="13383" y="14491"/>
                  </a:cubicBezTo>
                  <a:cubicBezTo>
                    <a:pt x="14966" y="13455"/>
                    <a:pt x="15276" y="11371"/>
                    <a:pt x="15383" y="9657"/>
                  </a:cubicBezTo>
                  <a:lnTo>
                    <a:pt x="15383" y="9597"/>
                  </a:lnTo>
                  <a:cubicBezTo>
                    <a:pt x="15466" y="7966"/>
                    <a:pt x="15574" y="6263"/>
                    <a:pt x="16645" y="5227"/>
                  </a:cubicBezTo>
                  <a:cubicBezTo>
                    <a:pt x="17050" y="4823"/>
                    <a:pt x="17586" y="4549"/>
                    <a:pt x="18133" y="4251"/>
                  </a:cubicBezTo>
                  <a:cubicBezTo>
                    <a:pt x="18776" y="3918"/>
                    <a:pt x="19443" y="3572"/>
                    <a:pt x="19967" y="3001"/>
                  </a:cubicBezTo>
                  <a:cubicBezTo>
                    <a:pt x="20634" y="2310"/>
                    <a:pt x="20943" y="989"/>
                    <a:pt x="20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9"/>
            <p:cNvSpPr/>
            <p:nvPr/>
          </p:nvSpPr>
          <p:spPr>
            <a:xfrm>
              <a:off x="-721825" y="1546150"/>
              <a:ext cx="448300" cy="367925"/>
            </a:xfrm>
            <a:custGeom>
              <a:avLst/>
              <a:gdLst/>
              <a:ahLst/>
              <a:cxnLst/>
              <a:rect l="l" t="t" r="r" b="b"/>
              <a:pathLst>
                <a:path w="17932" h="14717" extrusionOk="0">
                  <a:moveTo>
                    <a:pt x="0" y="1"/>
                  </a:moveTo>
                  <a:cubicBezTo>
                    <a:pt x="0" y="1"/>
                    <a:pt x="24" y="14360"/>
                    <a:pt x="24" y="14717"/>
                  </a:cubicBezTo>
                  <a:cubicBezTo>
                    <a:pt x="250" y="14669"/>
                    <a:pt x="441" y="14621"/>
                    <a:pt x="655" y="14526"/>
                  </a:cubicBezTo>
                  <a:cubicBezTo>
                    <a:pt x="2501" y="13705"/>
                    <a:pt x="3263" y="11192"/>
                    <a:pt x="5191" y="10621"/>
                  </a:cubicBezTo>
                  <a:cubicBezTo>
                    <a:pt x="5469" y="10542"/>
                    <a:pt x="5750" y="10508"/>
                    <a:pt x="6033" y="10508"/>
                  </a:cubicBezTo>
                  <a:cubicBezTo>
                    <a:pt x="6938" y="10508"/>
                    <a:pt x="7862" y="10852"/>
                    <a:pt x="8751" y="11133"/>
                  </a:cubicBezTo>
                  <a:cubicBezTo>
                    <a:pt x="9332" y="11313"/>
                    <a:pt x="9973" y="11453"/>
                    <a:pt x="10584" y="11453"/>
                  </a:cubicBezTo>
                  <a:cubicBezTo>
                    <a:pt x="11190" y="11453"/>
                    <a:pt x="11766" y="11315"/>
                    <a:pt x="12228" y="10942"/>
                  </a:cubicBezTo>
                  <a:cubicBezTo>
                    <a:pt x="12919" y="10383"/>
                    <a:pt x="13181" y="9454"/>
                    <a:pt x="13240" y="8573"/>
                  </a:cubicBezTo>
                  <a:cubicBezTo>
                    <a:pt x="13300" y="7692"/>
                    <a:pt x="13181" y="6799"/>
                    <a:pt x="13323" y="5918"/>
                  </a:cubicBezTo>
                  <a:cubicBezTo>
                    <a:pt x="13502" y="4608"/>
                    <a:pt x="14276" y="3418"/>
                    <a:pt x="15324" y="2632"/>
                  </a:cubicBezTo>
                  <a:cubicBezTo>
                    <a:pt x="16193" y="1977"/>
                    <a:pt x="17634" y="1489"/>
                    <a:pt x="17907" y="286"/>
                  </a:cubicBezTo>
                  <a:cubicBezTo>
                    <a:pt x="17919" y="191"/>
                    <a:pt x="17931" y="108"/>
                    <a:pt x="17931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9"/>
            <p:cNvSpPr/>
            <p:nvPr/>
          </p:nvSpPr>
          <p:spPr>
            <a:xfrm>
              <a:off x="-721525" y="1546150"/>
              <a:ext cx="458400" cy="382225"/>
            </a:xfrm>
            <a:custGeom>
              <a:avLst/>
              <a:gdLst/>
              <a:ahLst/>
              <a:cxnLst/>
              <a:rect l="l" t="t" r="r" b="b"/>
              <a:pathLst>
                <a:path w="18336" h="15289" extrusionOk="0">
                  <a:moveTo>
                    <a:pt x="17491" y="1"/>
                  </a:moveTo>
                  <a:cubicBezTo>
                    <a:pt x="17491" y="60"/>
                    <a:pt x="17479" y="274"/>
                    <a:pt x="17455" y="334"/>
                  </a:cubicBezTo>
                  <a:cubicBezTo>
                    <a:pt x="17312" y="1025"/>
                    <a:pt x="16562" y="1477"/>
                    <a:pt x="15847" y="1894"/>
                  </a:cubicBezTo>
                  <a:cubicBezTo>
                    <a:pt x="15550" y="2072"/>
                    <a:pt x="15288" y="2239"/>
                    <a:pt x="15038" y="2418"/>
                  </a:cubicBezTo>
                  <a:cubicBezTo>
                    <a:pt x="13847" y="3311"/>
                    <a:pt x="13050" y="4620"/>
                    <a:pt x="12859" y="5989"/>
                  </a:cubicBezTo>
                  <a:cubicBezTo>
                    <a:pt x="12788" y="6525"/>
                    <a:pt x="12788" y="7073"/>
                    <a:pt x="12799" y="7597"/>
                  </a:cubicBezTo>
                  <a:cubicBezTo>
                    <a:pt x="12799" y="7966"/>
                    <a:pt x="12811" y="8311"/>
                    <a:pt x="12788" y="8668"/>
                  </a:cubicBezTo>
                  <a:cubicBezTo>
                    <a:pt x="12740" y="9335"/>
                    <a:pt x="12561" y="10228"/>
                    <a:pt x="11942" y="10728"/>
                  </a:cubicBezTo>
                  <a:cubicBezTo>
                    <a:pt x="11587" y="11012"/>
                    <a:pt x="11126" y="11156"/>
                    <a:pt x="10551" y="11156"/>
                  </a:cubicBezTo>
                  <a:cubicBezTo>
                    <a:pt x="10066" y="11156"/>
                    <a:pt x="9500" y="11054"/>
                    <a:pt x="8847" y="10847"/>
                  </a:cubicBezTo>
                  <a:lnTo>
                    <a:pt x="8466" y="10728"/>
                  </a:lnTo>
                  <a:cubicBezTo>
                    <a:pt x="7709" y="10479"/>
                    <a:pt x="6867" y="10211"/>
                    <a:pt x="6022" y="10211"/>
                  </a:cubicBezTo>
                  <a:cubicBezTo>
                    <a:pt x="5696" y="10211"/>
                    <a:pt x="5370" y="10251"/>
                    <a:pt x="5049" y="10347"/>
                  </a:cubicBezTo>
                  <a:cubicBezTo>
                    <a:pt x="3906" y="10681"/>
                    <a:pt x="3144" y="11597"/>
                    <a:pt x="2429" y="12466"/>
                  </a:cubicBezTo>
                  <a:cubicBezTo>
                    <a:pt x="1822" y="13217"/>
                    <a:pt x="1239" y="13919"/>
                    <a:pt x="465" y="14252"/>
                  </a:cubicBezTo>
                  <a:cubicBezTo>
                    <a:pt x="310" y="14336"/>
                    <a:pt x="167" y="14371"/>
                    <a:pt x="0" y="14407"/>
                  </a:cubicBezTo>
                  <a:lnTo>
                    <a:pt x="0" y="15288"/>
                  </a:lnTo>
                  <a:cubicBezTo>
                    <a:pt x="286" y="15241"/>
                    <a:pt x="536" y="15169"/>
                    <a:pt x="810" y="15050"/>
                  </a:cubicBezTo>
                  <a:cubicBezTo>
                    <a:pt x="1774" y="14610"/>
                    <a:pt x="2441" y="13812"/>
                    <a:pt x="3096" y="13026"/>
                  </a:cubicBezTo>
                  <a:cubicBezTo>
                    <a:pt x="3775" y="12205"/>
                    <a:pt x="4406" y="11431"/>
                    <a:pt x="5299" y="11181"/>
                  </a:cubicBezTo>
                  <a:cubicBezTo>
                    <a:pt x="5538" y="11109"/>
                    <a:pt x="5784" y="11079"/>
                    <a:pt x="6035" y="11079"/>
                  </a:cubicBezTo>
                  <a:cubicBezTo>
                    <a:pt x="6746" y="11079"/>
                    <a:pt x="7494" y="11321"/>
                    <a:pt x="8216" y="11550"/>
                  </a:cubicBezTo>
                  <a:lnTo>
                    <a:pt x="8608" y="11669"/>
                  </a:lnTo>
                  <a:cubicBezTo>
                    <a:pt x="9344" y="11897"/>
                    <a:pt x="9996" y="12011"/>
                    <a:pt x="10570" y="12011"/>
                  </a:cubicBezTo>
                  <a:cubicBezTo>
                    <a:pt x="11344" y="12011"/>
                    <a:pt x="11978" y="11805"/>
                    <a:pt x="12490" y="11395"/>
                  </a:cubicBezTo>
                  <a:cubicBezTo>
                    <a:pt x="13180" y="10847"/>
                    <a:pt x="13573" y="9930"/>
                    <a:pt x="13657" y="8740"/>
                  </a:cubicBezTo>
                  <a:cubicBezTo>
                    <a:pt x="13681" y="8347"/>
                    <a:pt x="13669" y="7966"/>
                    <a:pt x="13669" y="7585"/>
                  </a:cubicBezTo>
                  <a:cubicBezTo>
                    <a:pt x="13669" y="7085"/>
                    <a:pt x="13657" y="6597"/>
                    <a:pt x="13728" y="6120"/>
                  </a:cubicBezTo>
                  <a:cubicBezTo>
                    <a:pt x="13895" y="4966"/>
                    <a:pt x="14562" y="3870"/>
                    <a:pt x="15574" y="3108"/>
                  </a:cubicBezTo>
                  <a:cubicBezTo>
                    <a:pt x="15776" y="2941"/>
                    <a:pt x="16038" y="2799"/>
                    <a:pt x="16300" y="2632"/>
                  </a:cubicBezTo>
                  <a:cubicBezTo>
                    <a:pt x="17133" y="2144"/>
                    <a:pt x="18074" y="1572"/>
                    <a:pt x="18300" y="525"/>
                  </a:cubicBezTo>
                  <a:cubicBezTo>
                    <a:pt x="18324" y="405"/>
                    <a:pt x="18336" y="132"/>
                    <a:pt x="18336" y="24"/>
                  </a:cubicBezTo>
                  <a:cubicBezTo>
                    <a:pt x="18050" y="13"/>
                    <a:pt x="17776" y="13"/>
                    <a:pt x="17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9"/>
            <p:cNvSpPr/>
            <p:nvPr/>
          </p:nvSpPr>
          <p:spPr>
            <a:xfrm>
              <a:off x="-388750" y="169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9"/>
            <p:cNvSpPr/>
            <p:nvPr/>
          </p:nvSpPr>
          <p:spPr>
            <a:xfrm>
              <a:off x="-721825" y="1546150"/>
              <a:ext cx="310175" cy="259875"/>
            </a:xfrm>
            <a:custGeom>
              <a:avLst/>
              <a:gdLst/>
              <a:ahLst/>
              <a:cxnLst/>
              <a:rect l="l" t="t" r="r" b="b"/>
              <a:pathLst>
                <a:path w="12407" h="10395" extrusionOk="0">
                  <a:moveTo>
                    <a:pt x="12311" y="1"/>
                  </a:moveTo>
                  <a:lnTo>
                    <a:pt x="0" y="13"/>
                  </a:lnTo>
                  <a:cubicBezTo>
                    <a:pt x="12" y="36"/>
                    <a:pt x="0" y="10395"/>
                    <a:pt x="0" y="10395"/>
                  </a:cubicBezTo>
                  <a:cubicBezTo>
                    <a:pt x="1084" y="10002"/>
                    <a:pt x="1715" y="8692"/>
                    <a:pt x="2858" y="8335"/>
                  </a:cubicBezTo>
                  <a:cubicBezTo>
                    <a:pt x="3069" y="8268"/>
                    <a:pt x="3285" y="8240"/>
                    <a:pt x="3505" y="8240"/>
                  </a:cubicBezTo>
                  <a:cubicBezTo>
                    <a:pt x="4567" y="8240"/>
                    <a:pt x="5705" y="8893"/>
                    <a:pt x="6721" y="8893"/>
                  </a:cubicBezTo>
                  <a:cubicBezTo>
                    <a:pt x="7056" y="8893"/>
                    <a:pt x="7378" y="8822"/>
                    <a:pt x="7680" y="8633"/>
                  </a:cubicBezTo>
                  <a:cubicBezTo>
                    <a:pt x="8656" y="8014"/>
                    <a:pt x="8632" y="6597"/>
                    <a:pt x="8501" y="5430"/>
                  </a:cubicBezTo>
                  <a:cubicBezTo>
                    <a:pt x="8359" y="4275"/>
                    <a:pt x="8382" y="2846"/>
                    <a:pt x="9406" y="2275"/>
                  </a:cubicBezTo>
                  <a:cubicBezTo>
                    <a:pt x="10025" y="1941"/>
                    <a:pt x="10835" y="2072"/>
                    <a:pt x="11478" y="1727"/>
                  </a:cubicBezTo>
                  <a:cubicBezTo>
                    <a:pt x="12026" y="1441"/>
                    <a:pt x="12407" y="703"/>
                    <a:pt x="12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9"/>
            <p:cNvSpPr/>
            <p:nvPr/>
          </p:nvSpPr>
          <p:spPr>
            <a:xfrm>
              <a:off x="-721525" y="1546150"/>
              <a:ext cx="318225" cy="272675"/>
            </a:xfrm>
            <a:custGeom>
              <a:avLst/>
              <a:gdLst/>
              <a:ahLst/>
              <a:cxnLst/>
              <a:rect l="l" t="t" r="r" b="b"/>
              <a:pathLst>
                <a:path w="12729" h="10907" extrusionOk="0">
                  <a:moveTo>
                    <a:pt x="11883" y="1"/>
                  </a:moveTo>
                  <a:cubicBezTo>
                    <a:pt x="11942" y="453"/>
                    <a:pt x="11680" y="1144"/>
                    <a:pt x="11287" y="1358"/>
                  </a:cubicBezTo>
                  <a:cubicBezTo>
                    <a:pt x="11025" y="1489"/>
                    <a:pt x="10728" y="1537"/>
                    <a:pt x="10406" y="1584"/>
                  </a:cubicBezTo>
                  <a:cubicBezTo>
                    <a:pt x="10002" y="1644"/>
                    <a:pt x="9597" y="1703"/>
                    <a:pt x="9216" y="1906"/>
                  </a:cubicBezTo>
                  <a:cubicBezTo>
                    <a:pt x="7775" y="2715"/>
                    <a:pt x="8013" y="4799"/>
                    <a:pt x="8085" y="5477"/>
                  </a:cubicBezTo>
                  <a:cubicBezTo>
                    <a:pt x="8204" y="6525"/>
                    <a:pt x="8227" y="7787"/>
                    <a:pt x="7454" y="8275"/>
                  </a:cubicBezTo>
                  <a:cubicBezTo>
                    <a:pt x="7234" y="8417"/>
                    <a:pt x="6988" y="8473"/>
                    <a:pt x="6720" y="8473"/>
                  </a:cubicBezTo>
                  <a:cubicBezTo>
                    <a:pt x="6290" y="8473"/>
                    <a:pt x="5803" y="8330"/>
                    <a:pt x="5275" y="8168"/>
                  </a:cubicBezTo>
                  <a:cubicBezTo>
                    <a:pt x="4692" y="7994"/>
                    <a:pt x="4092" y="7819"/>
                    <a:pt x="3495" y="7819"/>
                  </a:cubicBezTo>
                  <a:cubicBezTo>
                    <a:pt x="3238" y="7819"/>
                    <a:pt x="2981" y="7851"/>
                    <a:pt x="2727" y="7930"/>
                  </a:cubicBezTo>
                  <a:cubicBezTo>
                    <a:pt x="2048" y="8144"/>
                    <a:pt x="1572" y="8645"/>
                    <a:pt x="1096" y="9121"/>
                  </a:cubicBezTo>
                  <a:cubicBezTo>
                    <a:pt x="750" y="9478"/>
                    <a:pt x="381" y="9811"/>
                    <a:pt x="0" y="9990"/>
                  </a:cubicBezTo>
                  <a:lnTo>
                    <a:pt x="0" y="10907"/>
                  </a:lnTo>
                  <a:cubicBezTo>
                    <a:pt x="703" y="10716"/>
                    <a:pt x="1227" y="10192"/>
                    <a:pt x="1703" y="9716"/>
                  </a:cubicBezTo>
                  <a:cubicBezTo>
                    <a:pt x="2120" y="9299"/>
                    <a:pt x="2501" y="8906"/>
                    <a:pt x="2977" y="8752"/>
                  </a:cubicBezTo>
                  <a:cubicBezTo>
                    <a:pt x="3146" y="8699"/>
                    <a:pt x="3323" y="8676"/>
                    <a:pt x="3506" y="8676"/>
                  </a:cubicBezTo>
                  <a:cubicBezTo>
                    <a:pt x="3978" y="8676"/>
                    <a:pt x="4489" y="8827"/>
                    <a:pt x="5013" y="8990"/>
                  </a:cubicBezTo>
                  <a:cubicBezTo>
                    <a:pt x="5558" y="9151"/>
                    <a:pt x="6140" y="9324"/>
                    <a:pt x="6713" y="9324"/>
                  </a:cubicBezTo>
                  <a:cubicBezTo>
                    <a:pt x="7116" y="9324"/>
                    <a:pt x="7515" y="9238"/>
                    <a:pt x="7894" y="9002"/>
                  </a:cubicBezTo>
                  <a:cubicBezTo>
                    <a:pt x="9073" y="8264"/>
                    <a:pt x="9049" y="6680"/>
                    <a:pt x="8906" y="5406"/>
                  </a:cubicBezTo>
                  <a:cubicBezTo>
                    <a:pt x="8739" y="3918"/>
                    <a:pt x="8966" y="3025"/>
                    <a:pt x="9585" y="2668"/>
                  </a:cubicBezTo>
                  <a:cubicBezTo>
                    <a:pt x="9835" y="2537"/>
                    <a:pt x="10156" y="2489"/>
                    <a:pt x="10502" y="2429"/>
                  </a:cubicBezTo>
                  <a:cubicBezTo>
                    <a:pt x="10883" y="2370"/>
                    <a:pt x="11264" y="2310"/>
                    <a:pt x="11645" y="2120"/>
                  </a:cubicBezTo>
                  <a:cubicBezTo>
                    <a:pt x="12359" y="1763"/>
                    <a:pt x="12728" y="775"/>
                    <a:pt x="12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21532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074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10"/>
          <p:cNvSpPr txBox="1">
            <a:spLocks noGrp="1"/>
          </p:cNvSpPr>
          <p:nvPr>
            <p:ph type="title"/>
          </p:nvPr>
        </p:nvSpPr>
        <p:spPr>
          <a:xfrm>
            <a:off x="960000" y="5145467"/>
            <a:ext cx="10272000" cy="9992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31378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11"/>
          <p:cNvGrpSpPr/>
          <p:nvPr/>
        </p:nvGrpSpPr>
        <p:grpSpPr>
          <a:xfrm>
            <a:off x="-109090" y="-243573"/>
            <a:ext cx="12438599" cy="7317556"/>
            <a:chOff x="-81818" y="-182680"/>
            <a:chExt cx="9328949" cy="5488167"/>
          </a:xfrm>
        </p:grpSpPr>
        <p:grpSp>
          <p:nvGrpSpPr>
            <p:cNvPr id="872" name="Google Shape;872;p11"/>
            <p:cNvGrpSpPr/>
            <p:nvPr/>
          </p:nvGrpSpPr>
          <p:grpSpPr>
            <a:xfrm>
              <a:off x="-81818" y="-182680"/>
              <a:ext cx="9328949" cy="5488167"/>
              <a:chOff x="20825" y="-3600300"/>
              <a:chExt cx="7578350" cy="4458300"/>
            </a:xfrm>
          </p:grpSpPr>
          <p:sp>
            <p:nvSpPr>
              <p:cNvPr id="873" name="Google Shape;873;p11"/>
              <p:cNvSpPr/>
              <p:nvPr/>
            </p:nvSpPr>
            <p:spPr>
              <a:xfrm>
                <a:off x="5816200" y="407925"/>
                <a:ext cx="445900" cy="2503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0014" extrusionOk="0">
                    <a:moveTo>
                      <a:pt x="17836" y="0"/>
                    </a:moveTo>
                    <a:cubicBezTo>
                      <a:pt x="14312" y="565"/>
                      <a:pt x="10784" y="833"/>
                      <a:pt x="7257" y="833"/>
                    </a:cubicBezTo>
                    <a:cubicBezTo>
                      <a:pt x="4837" y="833"/>
                      <a:pt x="2418" y="707"/>
                      <a:pt x="0" y="465"/>
                    </a:cubicBezTo>
                    <a:lnTo>
                      <a:pt x="0" y="9740"/>
                    </a:lnTo>
                    <a:cubicBezTo>
                      <a:pt x="2419" y="9919"/>
                      <a:pt x="4840" y="10013"/>
                      <a:pt x="7261" y="10013"/>
                    </a:cubicBezTo>
                    <a:cubicBezTo>
                      <a:pt x="10786" y="10013"/>
                      <a:pt x="14313" y="9813"/>
                      <a:pt x="17836" y="9382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74" name="Google Shape;874;p11"/>
              <p:cNvGrpSpPr/>
              <p:nvPr/>
            </p:nvGrpSpPr>
            <p:grpSpPr>
              <a:xfrm>
                <a:off x="20825" y="-3600300"/>
                <a:ext cx="7578350" cy="4458300"/>
                <a:chOff x="20825" y="-3600300"/>
                <a:chExt cx="7578350" cy="4458300"/>
              </a:xfrm>
            </p:grpSpPr>
            <p:sp>
              <p:nvSpPr>
                <p:cNvPr id="875" name="Google Shape;875;p11"/>
                <p:cNvSpPr/>
                <p:nvPr/>
              </p:nvSpPr>
              <p:spPr>
                <a:xfrm>
                  <a:off x="20825" y="-3600300"/>
                  <a:ext cx="445900" cy="44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7824" extrusionOk="0">
                      <a:moveTo>
                        <a:pt x="0" y="0"/>
                      </a:moveTo>
                      <a:lnTo>
                        <a:pt x="0" y="17824"/>
                      </a:lnTo>
                      <a:cubicBezTo>
                        <a:pt x="5942" y="14657"/>
                        <a:pt x="11895" y="12037"/>
                        <a:pt x="17836" y="9930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6" name="Google Shape;876;p11"/>
                <p:cNvSpPr/>
                <p:nvPr/>
              </p:nvSpPr>
              <p:spPr>
                <a:xfrm>
                  <a:off x="466425" y="-3475300"/>
                  <a:ext cx="445900" cy="4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6622" extrusionOk="0">
                      <a:moveTo>
                        <a:pt x="17836" y="1"/>
                      </a:moveTo>
                      <a:cubicBezTo>
                        <a:pt x="11894" y="1203"/>
                        <a:pt x="5941" y="2822"/>
                        <a:pt x="0" y="4942"/>
                      </a:cubicBezTo>
                      <a:lnTo>
                        <a:pt x="0" y="16622"/>
                      </a:lnTo>
                      <a:cubicBezTo>
                        <a:pt x="5941" y="12859"/>
                        <a:pt x="11894" y="9966"/>
                        <a:pt x="17836" y="784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7" name="Google Shape;877;p11"/>
                <p:cNvSpPr/>
                <p:nvPr/>
              </p:nvSpPr>
              <p:spPr>
                <a:xfrm>
                  <a:off x="20825" y="-3059775"/>
                  <a:ext cx="445900" cy="7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1886" extrusionOk="0">
                      <a:moveTo>
                        <a:pt x="17836" y="1"/>
                      </a:moveTo>
                      <a:cubicBezTo>
                        <a:pt x="11895" y="3775"/>
                        <a:pt x="5942" y="8407"/>
                        <a:pt x="0" y="14050"/>
                      </a:cubicBezTo>
                      <a:lnTo>
                        <a:pt x="0" y="31886"/>
                      </a:lnTo>
                      <a:cubicBezTo>
                        <a:pt x="5942" y="24480"/>
                        <a:pt x="11895" y="18384"/>
                        <a:pt x="17836" y="13443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8" name="Google Shape;878;p11"/>
                <p:cNvSpPr/>
                <p:nvPr/>
              </p:nvSpPr>
              <p:spPr>
                <a:xfrm>
                  <a:off x="466425" y="-3011850"/>
                  <a:ext cx="445900" cy="66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6719" extrusionOk="0">
                      <a:moveTo>
                        <a:pt x="17836" y="1"/>
                      </a:moveTo>
                      <a:cubicBezTo>
                        <a:pt x="11894" y="2787"/>
                        <a:pt x="5941" y="6585"/>
                        <a:pt x="0" y="11526"/>
                      </a:cubicBezTo>
                      <a:lnTo>
                        <a:pt x="0" y="26718"/>
                      </a:lnTo>
                      <a:cubicBezTo>
                        <a:pt x="5941" y="21063"/>
                        <a:pt x="11894" y="16729"/>
                        <a:pt x="17836" y="13550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9" name="Google Shape;879;p11"/>
                <p:cNvSpPr/>
                <p:nvPr/>
              </p:nvSpPr>
              <p:spPr>
                <a:xfrm>
                  <a:off x="20825" y="-2343900"/>
                  <a:ext cx="445900" cy="9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8910" extrusionOk="0">
                      <a:moveTo>
                        <a:pt x="17836" y="0"/>
                      </a:moveTo>
                      <a:cubicBezTo>
                        <a:pt x="11895" y="5656"/>
                        <a:pt x="5942" y="12621"/>
                        <a:pt x="0" y="21074"/>
                      </a:cubicBezTo>
                      <a:lnTo>
                        <a:pt x="0" y="38910"/>
                      </a:lnTo>
                      <a:cubicBezTo>
                        <a:pt x="5942" y="30099"/>
                        <a:pt x="11895" y="22836"/>
                        <a:pt x="17836" y="16955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0" name="Google Shape;880;p11"/>
                <p:cNvSpPr/>
                <p:nvPr/>
              </p:nvSpPr>
              <p:spPr>
                <a:xfrm>
                  <a:off x="466425" y="-2263250"/>
                  <a:ext cx="445900" cy="8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2434" extrusionOk="0">
                      <a:moveTo>
                        <a:pt x="17836" y="1"/>
                      </a:moveTo>
                      <a:cubicBezTo>
                        <a:pt x="11894" y="3323"/>
                        <a:pt x="5941" y="7847"/>
                        <a:pt x="0" y="13729"/>
                      </a:cubicBezTo>
                      <a:lnTo>
                        <a:pt x="0" y="32433"/>
                      </a:lnTo>
                      <a:cubicBezTo>
                        <a:pt x="5941" y="26778"/>
                        <a:pt x="11894" y="22444"/>
                        <a:pt x="17836" y="1926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1" name="Google Shape;881;p11"/>
                <p:cNvSpPr/>
                <p:nvPr/>
              </p:nvSpPr>
              <p:spPr>
                <a:xfrm>
                  <a:off x="20825" y="-1452425"/>
                  <a:ext cx="445900" cy="9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8910" extrusionOk="0">
                      <a:moveTo>
                        <a:pt x="17836" y="0"/>
                      </a:moveTo>
                      <a:cubicBezTo>
                        <a:pt x="11895" y="5656"/>
                        <a:pt x="5942" y="12621"/>
                        <a:pt x="0" y="21074"/>
                      </a:cubicBezTo>
                      <a:lnTo>
                        <a:pt x="0" y="38910"/>
                      </a:lnTo>
                      <a:cubicBezTo>
                        <a:pt x="5942" y="31504"/>
                        <a:pt x="11895" y="25408"/>
                        <a:pt x="17836" y="2046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2" name="Google Shape;882;p11"/>
                <p:cNvSpPr/>
                <p:nvPr/>
              </p:nvSpPr>
              <p:spPr>
                <a:xfrm>
                  <a:off x="466425" y="-1228300"/>
                  <a:ext cx="445900" cy="8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3732" extrusionOk="0">
                      <a:moveTo>
                        <a:pt x="17836" y="1"/>
                      </a:moveTo>
                      <a:cubicBezTo>
                        <a:pt x="11894" y="2775"/>
                        <a:pt x="5941" y="6573"/>
                        <a:pt x="0" y="11514"/>
                      </a:cubicBezTo>
                      <a:lnTo>
                        <a:pt x="0" y="33731"/>
                      </a:lnTo>
                      <a:cubicBezTo>
                        <a:pt x="5941" y="29969"/>
                        <a:pt x="11894" y="27087"/>
                        <a:pt x="17836" y="24956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3" name="Google Shape;883;p11"/>
                <p:cNvSpPr/>
                <p:nvPr/>
              </p:nvSpPr>
              <p:spPr>
                <a:xfrm>
                  <a:off x="20825" y="-385025"/>
                  <a:ext cx="445900" cy="79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1885" extrusionOk="0">
                      <a:moveTo>
                        <a:pt x="17836" y="0"/>
                      </a:moveTo>
                      <a:cubicBezTo>
                        <a:pt x="11895" y="3774"/>
                        <a:pt x="5942" y="8418"/>
                        <a:pt x="0" y="14049"/>
                      </a:cubicBezTo>
                      <a:lnTo>
                        <a:pt x="0" y="31885"/>
                      </a:lnTo>
                      <a:cubicBezTo>
                        <a:pt x="5942" y="28718"/>
                        <a:pt x="11895" y="26098"/>
                        <a:pt x="17836" y="2397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4" name="Google Shape;884;p11"/>
                <p:cNvSpPr/>
                <p:nvPr/>
              </p:nvSpPr>
              <p:spPr>
                <a:xfrm>
                  <a:off x="466425" y="90925"/>
                  <a:ext cx="445900" cy="7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683" extrusionOk="0">
                      <a:moveTo>
                        <a:pt x="17836" y="0"/>
                      </a:moveTo>
                      <a:cubicBezTo>
                        <a:pt x="11894" y="1203"/>
                        <a:pt x="5941" y="2834"/>
                        <a:pt x="0" y="4941"/>
                      </a:cubicBezTo>
                      <a:lnTo>
                        <a:pt x="0" y="30682"/>
                      </a:lnTo>
                      <a:lnTo>
                        <a:pt x="17836" y="30682"/>
                      </a:ln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5" name="Google Shape;885;p11"/>
                <p:cNvSpPr/>
                <p:nvPr/>
              </p:nvSpPr>
              <p:spPr>
                <a:xfrm>
                  <a:off x="1358200" y="-3543150"/>
                  <a:ext cx="445600" cy="15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6347" extrusionOk="0">
                      <a:moveTo>
                        <a:pt x="10570" y="1"/>
                      </a:moveTo>
                      <a:cubicBezTo>
                        <a:pt x="7044" y="1"/>
                        <a:pt x="3518" y="112"/>
                        <a:pt x="0" y="345"/>
                      </a:cubicBezTo>
                      <a:lnTo>
                        <a:pt x="0" y="6346"/>
                      </a:lnTo>
                      <a:cubicBezTo>
                        <a:pt x="3516" y="5915"/>
                        <a:pt x="7039" y="5715"/>
                        <a:pt x="10564" y="5715"/>
                      </a:cubicBezTo>
                      <a:cubicBezTo>
                        <a:pt x="12984" y="5715"/>
                        <a:pt x="15405" y="5809"/>
                        <a:pt x="17824" y="5989"/>
                      </a:cubicBezTo>
                      <a:lnTo>
                        <a:pt x="17824" y="155"/>
                      </a:lnTo>
                      <a:cubicBezTo>
                        <a:pt x="15407" y="53"/>
                        <a:pt x="12989" y="1"/>
                        <a:pt x="1057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6" name="Google Shape;886;p11"/>
                <p:cNvSpPr/>
                <p:nvPr/>
              </p:nvSpPr>
              <p:spPr>
                <a:xfrm>
                  <a:off x="912300" y="-3384500"/>
                  <a:ext cx="445925" cy="3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4907" extrusionOk="0">
                      <a:moveTo>
                        <a:pt x="17836" y="0"/>
                      </a:moveTo>
                      <a:cubicBezTo>
                        <a:pt x="11895" y="714"/>
                        <a:pt x="5942" y="2084"/>
                        <a:pt x="1" y="4215"/>
                      </a:cubicBezTo>
                      <a:lnTo>
                        <a:pt x="1" y="14907"/>
                      </a:lnTo>
                      <a:cubicBezTo>
                        <a:pt x="5942" y="12109"/>
                        <a:pt x="11895" y="10323"/>
                        <a:pt x="17836" y="9370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7" name="Google Shape;887;p11"/>
                <p:cNvSpPr/>
                <p:nvPr/>
              </p:nvSpPr>
              <p:spPr>
                <a:xfrm>
                  <a:off x="1358200" y="-3170875"/>
                  <a:ext cx="445600" cy="33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13589" extrusionOk="0">
                      <a:moveTo>
                        <a:pt x="10501" y="0"/>
                      </a:moveTo>
                      <a:cubicBezTo>
                        <a:pt x="6997" y="0"/>
                        <a:pt x="3494" y="264"/>
                        <a:pt x="0" y="825"/>
                      </a:cubicBezTo>
                      <a:lnTo>
                        <a:pt x="0" y="13589"/>
                      </a:lnTo>
                      <a:cubicBezTo>
                        <a:pt x="3518" y="12953"/>
                        <a:pt x="7044" y="12652"/>
                        <a:pt x="10571" y="12652"/>
                      </a:cubicBezTo>
                      <a:cubicBezTo>
                        <a:pt x="12989" y="12652"/>
                        <a:pt x="15408" y="12794"/>
                        <a:pt x="17824" y="13065"/>
                      </a:cubicBezTo>
                      <a:lnTo>
                        <a:pt x="17824" y="373"/>
                      </a:lnTo>
                      <a:cubicBezTo>
                        <a:pt x="15384" y="128"/>
                        <a:pt x="12942" y="0"/>
                        <a:pt x="1050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8" name="Google Shape;888;p11"/>
                <p:cNvSpPr/>
                <p:nvPr/>
              </p:nvSpPr>
              <p:spPr>
                <a:xfrm>
                  <a:off x="912300" y="-2831175"/>
                  <a:ext cx="445925" cy="56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2718" extrusionOk="0">
                      <a:moveTo>
                        <a:pt x="17836" y="1"/>
                      </a:moveTo>
                      <a:cubicBezTo>
                        <a:pt x="11895" y="1084"/>
                        <a:pt x="5942" y="3132"/>
                        <a:pt x="1" y="6323"/>
                      </a:cubicBezTo>
                      <a:lnTo>
                        <a:pt x="1" y="22718"/>
                      </a:lnTo>
                      <a:cubicBezTo>
                        <a:pt x="5942" y="19408"/>
                        <a:pt x="11895" y="17277"/>
                        <a:pt x="17836" y="16146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9" name="Google Shape;889;p11"/>
                <p:cNvSpPr/>
                <p:nvPr/>
              </p:nvSpPr>
              <p:spPr>
                <a:xfrm>
                  <a:off x="1358200" y="-2452525"/>
                  <a:ext cx="445600" cy="51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0514" extrusionOk="0">
                      <a:moveTo>
                        <a:pt x="10586" y="1"/>
                      </a:moveTo>
                      <a:cubicBezTo>
                        <a:pt x="7054" y="1"/>
                        <a:pt x="3523" y="316"/>
                        <a:pt x="0" y="988"/>
                      </a:cubicBezTo>
                      <a:lnTo>
                        <a:pt x="0" y="20514"/>
                      </a:lnTo>
                      <a:cubicBezTo>
                        <a:pt x="3518" y="19878"/>
                        <a:pt x="7044" y="19578"/>
                        <a:pt x="10571" y="19578"/>
                      </a:cubicBezTo>
                      <a:cubicBezTo>
                        <a:pt x="12989" y="19578"/>
                        <a:pt x="15408" y="19719"/>
                        <a:pt x="17824" y="19990"/>
                      </a:cubicBezTo>
                      <a:lnTo>
                        <a:pt x="17824" y="428"/>
                      </a:lnTo>
                      <a:cubicBezTo>
                        <a:pt x="15412" y="148"/>
                        <a:pt x="12999" y="1"/>
                        <a:pt x="10586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0" name="Google Shape;890;p11"/>
                <p:cNvSpPr/>
                <p:nvPr/>
              </p:nvSpPr>
              <p:spPr>
                <a:xfrm>
                  <a:off x="912300" y="-1939700"/>
                  <a:ext cx="445925" cy="71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8445" extrusionOk="0">
                      <a:moveTo>
                        <a:pt x="17836" y="1"/>
                      </a:moveTo>
                      <a:cubicBezTo>
                        <a:pt x="11895" y="1084"/>
                        <a:pt x="5942" y="3132"/>
                        <a:pt x="1" y="6323"/>
                      </a:cubicBezTo>
                      <a:lnTo>
                        <a:pt x="1" y="28445"/>
                      </a:lnTo>
                      <a:cubicBezTo>
                        <a:pt x="5942" y="25635"/>
                        <a:pt x="11895" y="23849"/>
                        <a:pt x="17836" y="2289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1" name="Google Shape;891;p11"/>
                <p:cNvSpPr/>
                <p:nvPr/>
              </p:nvSpPr>
              <p:spPr>
                <a:xfrm>
                  <a:off x="1358200" y="-1387525"/>
                  <a:ext cx="445600" cy="67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7111" extrusionOk="0">
                      <a:moveTo>
                        <a:pt x="10568" y="1"/>
                      </a:moveTo>
                      <a:cubicBezTo>
                        <a:pt x="7042" y="1"/>
                        <a:pt x="3517" y="268"/>
                        <a:pt x="0" y="833"/>
                      </a:cubicBezTo>
                      <a:lnTo>
                        <a:pt x="0" y="27110"/>
                      </a:lnTo>
                      <a:cubicBezTo>
                        <a:pt x="3516" y="26680"/>
                        <a:pt x="7039" y="26479"/>
                        <a:pt x="10564" y="26479"/>
                      </a:cubicBezTo>
                      <a:cubicBezTo>
                        <a:pt x="12984" y="26479"/>
                        <a:pt x="15405" y="26574"/>
                        <a:pt x="17824" y="26753"/>
                      </a:cubicBezTo>
                      <a:lnTo>
                        <a:pt x="17824" y="369"/>
                      </a:lnTo>
                      <a:cubicBezTo>
                        <a:pt x="15406" y="127"/>
                        <a:pt x="12987" y="1"/>
                        <a:pt x="10568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2" name="Google Shape;892;p11"/>
                <p:cNvSpPr/>
                <p:nvPr/>
              </p:nvSpPr>
              <p:spPr>
                <a:xfrm>
                  <a:off x="912300" y="-710075"/>
                  <a:ext cx="445925" cy="80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2029" extrusionOk="0">
                      <a:moveTo>
                        <a:pt x="17836" y="0"/>
                      </a:moveTo>
                      <a:cubicBezTo>
                        <a:pt x="11895" y="715"/>
                        <a:pt x="5942" y="2084"/>
                        <a:pt x="1" y="4215"/>
                      </a:cubicBezTo>
                      <a:lnTo>
                        <a:pt x="1" y="32028"/>
                      </a:lnTo>
                      <a:cubicBezTo>
                        <a:pt x="5942" y="30838"/>
                        <a:pt x="11895" y="30064"/>
                        <a:pt x="17836" y="2965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3" name="Google Shape;893;p11"/>
                <p:cNvSpPr/>
                <p:nvPr/>
              </p:nvSpPr>
              <p:spPr>
                <a:xfrm>
                  <a:off x="1358200" y="23075"/>
                  <a:ext cx="445600" cy="83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3397" extrusionOk="0">
                      <a:moveTo>
                        <a:pt x="10570" y="0"/>
                      </a:moveTo>
                      <a:cubicBezTo>
                        <a:pt x="7044" y="0"/>
                        <a:pt x="3518" y="112"/>
                        <a:pt x="0" y="345"/>
                      </a:cubicBezTo>
                      <a:lnTo>
                        <a:pt x="0" y="33396"/>
                      </a:lnTo>
                      <a:lnTo>
                        <a:pt x="17824" y="33396"/>
                      </a:lnTo>
                      <a:lnTo>
                        <a:pt x="17824" y="154"/>
                      </a:lnTo>
                      <a:cubicBezTo>
                        <a:pt x="15407" y="53"/>
                        <a:pt x="12989" y="0"/>
                        <a:pt x="1057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4" name="Google Shape;894;p11"/>
                <p:cNvSpPr/>
                <p:nvPr/>
              </p:nvSpPr>
              <p:spPr>
                <a:xfrm>
                  <a:off x="2249975" y="-3500000"/>
                  <a:ext cx="445600" cy="30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12348" extrusionOk="0">
                      <a:moveTo>
                        <a:pt x="0" y="0"/>
                      </a:moveTo>
                      <a:lnTo>
                        <a:pt x="0" y="7073"/>
                      </a:lnTo>
                      <a:cubicBezTo>
                        <a:pt x="5942" y="8466"/>
                        <a:pt x="11895" y="10264"/>
                        <a:pt x="17824" y="12347"/>
                      </a:cubicBezTo>
                      <a:lnTo>
                        <a:pt x="17824" y="2965"/>
                      </a:lnTo>
                      <a:cubicBezTo>
                        <a:pt x="11895" y="1786"/>
                        <a:pt x="5942" y="77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5" name="Google Shape;895;p11"/>
                <p:cNvSpPr/>
                <p:nvPr/>
              </p:nvSpPr>
              <p:spPr>
                <a:xfrm>
                  <a:off x="1803775" y="-3393450"/>
                  <a:ext cx="445925" cy="32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2967" extrusionOk="0">
                      <a:moveTo>
                        <a:pt x="1" y="1"/>
                      </a:moveTo>
                      <a:lnTo>
                        <a:pt x="1" y="9276"/>
                      </a:lnTo>
                      <a:cubicBezTo>
                        <a:pt x="5942" y="9871"/>
                        <a:pt x="11895" y="11145"/>
                        <a:pt x="17836" y="12967"/>
                      </a:cubicBezTo>
                      <a:lnTo>
                        <a:pt x="17836" y="2811"/>
                      </a:lnTo>
                      <a:cubicBezTo>
                        <a:pt x="11895" y="1430"/>
                        <a:pt x="5942" y="453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6" name="Google Shape;896;p11"/>
                <p:cNvSpPr/>
                <p:nvPr/>
              </p:nvSpPr>
              <p:spPr>
                <a:xfrm>
                  <a:off x="2249975" y="-3069300"/>
                  <a:ext cx="445600" cy="52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1111" extrusionOk="0">
                      <a:moveTo>
                        <a:pt x="0" y="1"/>
                      </a:moveTo>
                      <a:lnTo>
                        <a:pt x="0" y="13217"/>
                      </a:lnTo>
                      <a:cubicBezTo>
                        <a:pt x="5942" y="15300"/>
                        <a:pt x="11895" y="17991"/>
                        <a:pt x="17824" y="21110"/>
                      </a:cubicBezTo>
                      <a:lnTo>
                        <a:pt x="17824" y="6918"/>
                      </a:lnTo>
                      <a:cubicBezTo>
                        <a:pt x="11895" y="4168"/>
                        <a:pt x="5942" y="181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7" name="Google Shape;897;p11"/>
                <p:cNvSpPr/>
                <p:nvPr/>
              </p:nvSpPr>
              <p:spPr>
                <a:xfrm>
                  <a:off x="1803775" y="-2844275"/>
                  <a:ext cx="445925" cy="51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0504" extrusionOk="0">
                      <a:moveTo>
                        <a:pt x="1" y="1"/>
                      </a:moveTo>
                      <a:lnTo>
                        <a:pt x="1" y="16122"/>
                      </a:lnTo>
                      <a:cubicBezTo>
                        <a:pt x="5942" y="16812"/>
                        <a:pt x="11895" y="18348"/>
                        <a:pt x="17836" y="20503"/>
                      </a:cubicBezTo>
                      <a:lnTo>
                        <a:pt x="17836" y="4216"/>
                      </a:lnTo>
                      <a:cubicBezTo>
                        <a:pt x="11895" y="2144"/>
                        <a:pt x="5942" y="66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8" name="Google Shape;898;p11"/>
                <p:cNvSpPr/>
                <p:nvPr/>
              </p:nvSpPr>
              <p:spPr>
                <a:xfrm>
                  <a:off x="2249975" y="-2331700"/>
                  <a:ext cx="445600" cy="68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7266" extrusionOk="0">
                      <a:moveTo>
                        <a:pt x="0" y="0"/>
                      </a:moveTo>
                      <a:lnTo>
                        <a:pt x="0" y="19372"/>
                      </a:lnTo>
                      <a:cubicBezTo>
                        <a:pt x="5942" y="21455"/>
                        <a:pt x="11895" y="24146"/>
                        <a:pt x="17824" y="27266"/>
                      </a:cubicBezTo>
                      <a:lnTo>
                        <a:pt x="17824" y="8239"/>
                      </a:lnTo>
                      <a:cubicBezTo>
                        <a:pt x="11895" y="4977"/>
                        <a:pt x="5942" y="2167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9" name="Google Shape;899;p11"/>
                <p:cNvSpPr/>
                <p:nvPr/>
              </p:nvSpPr>
              <p:spPr>
                <a:xfrm>
                  <a:off x="1803775" y="-1952800"/>
                  <a:ext cx="445925" cy="66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6659" extrusionOk="0">
                      <a:moveTo>
                        <a:pt x="1" y="1"/>
                      </a:moveTo>
                      <a:lnTo>
                        <a:pt x="1" y="22968"/>
                      </a:lnTo>
                      <a:cubicBezTo>
                        <a:pt x="5942" y="23563"/>
                        <a:pt x="11895" y="24837"/>
                        <a:pt x="17836" y="26659"/>
                      </a:cubicBezTo>
                      <a:lnTo>
                        <a:pt x="17836" y="4216"/>
                      </a:lnTo>
                      <a:cubicBezTo>
                        <a:pt x="11895" y="2144"/>
                        <a:pt x="5942" y="66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0" name="Google Shape;900;p11"/>
                <p:cNvSpPr/>
                <p:nvPr/>
              </p:nvSpPr>
              <p:spPr>
                <a:xfrm>
                  <a:off x="2249975" y="-1286050"/>
                  <a:ext cx="445600" cy="76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0779" extrusionOk="0">
                      <a:moveTo>
                        <a:pt x="0" y="1"/>
                      </a:moveTo>
                      <a:lnTo>
                        <a:pt x="0" y="25516"/>
                      </a:lnTo>
                      <a:cubicBezTo>
                        <a:pt x="5942" y="26897"/>
                        <a:pt x="11895" y="28695"/>
                        <a:pt x="17824" y="30778"/>
                      </a:cubicBezTo>
                      <a:lnTo>
                        <a:pt x="17824" y="6918"/>
                      </a:lnTo>
                      <a:cubicBezTo>
                        <a:pt x="11895" y="4168"/>
                        <a:pt x="5942" y="1823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1" name="Google Shape;901;p11"/>
                <p:cNvSpPr/>
                <p:nvPr/>
              </p:nvSpPr>
              <p:spPr>
                <a:xfrm>
                  <a:off x="1803775" y="-718700"/>
                  <a:ext cx="445925" cy="78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1385" extrusionOk="0">
                      <a:moveTo>
                        <a:pt x="1" y="0"/>
                      </a:moveTo>
                      <a:lnTo>
                        <a:pt x="1" y="29813"/>
                      </a:lnTo>
                      <a:cubicBezTo>
                        <a:pt x="5942" y="30063"/>
                        <a:pt x="11895" y="30611"/>
                        <a:pt x="17836" y="31385"/>
                      </a:cubicBezTo>
                      <a:lnTo>
                        <a:pt x="17836" y="2810"/>
                      </a:lnTo>
                      <a:cubicBezTo>
                        <a:pt x="11895" y="1429"/>
                        <a:pt x="5942" y="453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2" name="Google Shape;902;p11"/>
                <p:cNvSpPr/>
                <p:nvPr/>
              </p:nvSpPr>
              <p:spPr>
                <a:xfrm>
                  <a:off x="2249975" y="66500"/>
                  <a:ext cx="445600" cy="7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1660" extrusionOk="0">
                      <a:moveTo>
                        <a:pt x="0" y="1"/>
                      </a:moveTo>
                      <a:lnTo>
                        <a:pt x="0" y="31659"/>
                      </a:lnTo>
                      <a:lnTo>
                        <a:pt x="17824" y="31659"/>
                      </a:lnTo>
                      <a:lnTo>
                        <a:pt x="17824" y="2954"/>
                      </a:lnTo>
                      <a:cubicBezTo>
                        <a:pt x="11895" y="1787"/>
                        <a:pt x="5942" y="775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3" name="Google Shape;903;p11"/>
                <p:cNvSpPr/>
                <p:nvPr/>
              </p:nvSpPr>
              <p:spPr>
                <a:xfrm>
                  <a:off x="2695575" y="-3600025"/>
                  <a:ext cx="445900" cy="2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0908" extrusionOk="0">
                      <a:moveTo>
                        <a:pt x="0" y="1"/>
                      </a:moveTo>
                      <a:lnTo>
                        <a:pt x="0" y="6966"/>
                      </a:lnTo>
                      <a:cubicBezTo>
                        <a:pt x="5941" y="8133"/>
                        <a:pt x="11894" y="9466"/>
                        <a:pt x="17836" y="1090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4" name="Google Shape;904;p11"/>
                <p:cNvSpPr/>
                <p:nvPr/>
              </p:nvSpPr>
              <p:spPr>
                <a:xfrm>
                  <a:off x="3141450" y="-3327650"/>
                  <a:ext cx="445625" cy="51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0539" extrusionOk="0">
                      <a:moveTo>
                        <a:pt x="1" y="0"/>
                      </a:moveTo>
                      <a:lnTo>
                        <a:pt x="1" y="12454"/>
                      </a:lnTo>
                      <a:cubicBezTo>
                        <a:pt x="5942" y="15014"/>
                        <a:pt x="11895" y="17752"/>
                        <a:pt x="17824" y="20538"/>
                      </a:cubicBezTo>
                      <a:lnTo>
                        <a:pt x="17824" y="4536"/>
                      </a:lnTo>
                      <a:cubicBezTo>
                        <a:pt x="11895" y="2977"/>
                        <a:pt x="5942" y="1441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5" name="Google Shape;905;p11"/>
                <p:cNvSpPr/>
                <p:nvPr/>
              </p:nvSpPr>
              <p:spPr>
                <a:xfrm>
                  <a:off x="2695575" y="-3191325"/>
                  <a:ext cx="445900" cy="52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1015" extrusionOk="0">
                      <a:moveTo>
                        <a:pt x="0" y="0"/>
                      </a:moveTo>
                      <a:lnTo>
                        <a:pt x="0" y="11799"/>
                      </a:lnTo>
                      <a:cubicBezTo>
                        <a:pt x="5941" y="14538"/>
                        <a:pt x="11894" y="17657"/>
                        <a:pt x="17836" y="21015"/>
                      </a:cubicBezTo>
                      <a:lnTo>
                        <a:pt x="17836" y="7025"/>
                      </a:lnTo>
                      <a:cubicBezTo>
                        <a:pt x="11894" y="4465"/>
                        <a:pt x="5941" y="208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6" name="Google Shape;906;p11"/>
                <p:cNvSpPr/>
                <p:nvPr/>
              </p:nvSpPr>
              <p:spPr>
                <a:xfrm>
                  <a:off x="3141450" y="-2665975"/>
                  <a:ext cx="445625" cy="69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7635" extrusionOk="0">
                      <a:moveTo>
                        <a:pt x="1" y="1"/>
                      </a:moveTo>
                      <a:lnTo>
                        <a:pt x="1" y="15514"/>
                      </a:lnTo>
                      <a:cubicBezTo>
                        <a:pt x="5942" y="19348"/>
                        <a:pt x="11895" y="23456"/>
                        <a:pt x="17824" y="27635"/>
                      </a:cubicBezTo>
                      <a:lnTo>
                        <a:pt x="17824" y="10597"/>
                      </a:lnTo>
                      <a:cubicBezTo>
                        <a:pt x="11895" y="6930"/>
                        <a:pt x="5942" y="3346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7" name="Google Shape;907;p11"/>
                <p:cNvSpPr/>
                <p:nvPr/>
              </p:nvSpPr>
              <p:spPr>
                <a:xfrm>
                  <a:off x="2695575" y="-2541550"/>
                  <a:ext cx="445900" cy="69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7600" extrusionOk="0">
                      <a:moveTo>
                        <a:pt x="0" y="0"/>
                      </a:moveTo>
                      <a:lnTo>
                        <a:pt x="0" y="16633"/>
                      </a:lnTo>
                      <a:cubicBezTo>
                        <a:pt x="5941" y="19884"/>
                        <a:pt x="11894" y="23610"/>
                        <a:pt x="17836" y="27599"/>
                      </a:cubicBezTo>
                      <a:lnTo>
                        <a:pt x="17836" y="10537"/>
                      </a:lnTo>
                      <a:cubicBezTo>
                        <a:pt x="11894" y="6704"/>
                        <a:pt x="5941" y="3132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8" name="Google Shape;908;p11"/>
                <p:cNvSpPr/>
                <p:nvPr/>
              </p:nvSpPr>
              <p:spPr>
                <a:xfrm>
                  <a:off x="3141450" y="-1851575"/>
                  <a:ext cx="445625" cy="76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719" extrusionOk="0">
                      <a:moveTo>
                        <a:pt x="1" y="0"/>
                      </a:moveTo>
                      <a:lnTo>
                        <a:pt x="1" y="18610"/>
                      </a:lnTo>
                      <a:cubicBezTo>
                        <a:pt x="5942" y="22431"/>
                        <a:pt x="11895" y="26539"/>
                        <a:pt x="17824" y="30718"/>
                      </a:cubicBezTo>
                      <a:lnTo>
                        <a:pt x="17824" y="12621"/>
                      </a:lnTo>
                      <a:cubicBezTo>
                        <a:pt x="11895" y="8263"/>
                        <a:pt x="5942" y="398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9" name="Google Shape;909;p11"/>
                <p:cNvSpPr/>
                <p:nvPr/>
              </p:nvSpPr>
              <p:spPr>
                <a:xfrm>
                  <a:off x="2695575" y="-1650075"/>
                  <a:ext cx="445900" cy="7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683" extrusionOk="0">
                      <a:moveTo>
                        <a:pt x="0" y="1"/>
                      </a:moveTo>
                      <a:lnTo>
                        <a:pt x="0" y="21468"/>
                      </a:lnTo>
                      <a:cubicBezTo>
                        <a:pt x="5941" y="24206"/>
                        <a:pt x="11894" y="27325"/>
                        <a:pt x="17836" y="30683"/>
                      </a:cubicBezTo>
                      <a:lnTo>
                        <a:pt x="17836" y="10538"/>
                      </a:lnTo>
                      <a:cubicBezTo>
                        <a:pt x="11894" y="6704"/>
                        <a:pt x="5941" y="3132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0" name="Google Shape;910;p11"/>
                <p:cNvSpPr/>
                <p:nvPr/>
              </p:nvSpPr>
              <p:spPr>
                <a:xfrm>
                  <a:off x="3141450" y="-883025"/>
                  <a:ext cx="445625" cy="74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743" extrusionOk="0">
                      <a:moveTo>
                        <a:pt x="1" y="1"/>
                      </a:moveTo>
                      <a:lnTo>
                        <a:pt x="1" y="21670"/>
                      </a:lnTo>
                      <a:cubicBezTo>
                        <a:pt x="5942" y="24230"/>
                        <a:pt x="11895" y="26969"/>
                        <a:pt x="17824" y="29743"/>
                      </a:cubicBezTo>
                      <a:lnTo>
                        <a:pt x="17824" y="10597"/>
                      </a:lnTo>
                      <a:cubicBezTo>
                        <a:pt x="11895" y="6930"/>
                        <a:pt x="5942" y="3347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1" name="Google Shape;911;p11"/>
                <p:cNvSpPr/>
                <p:nvPr/>
              </p:nvSpPr>
              <p:spPr>
                <a:xfrm>
                  <a:off x="2695575" y="-516600"/>
                  <a:ext cx="445900" cy="7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231" extrusionOk="0">
                      <a:moveTo>
                        <a:pt x="0" y="0"/>
                      </a:moveTo>
                      <a:lnTo>
                        <a:pt x="0" y="26278"/>
                      </a:lnTo>
                      <a:cubicBezTo>
                        <a:pt x="5941" y="27444"/>
                        <a:pt x="11894" y="28778"/>
                        <a:pt x="17836" y="30230"/>
                      </a:cubicBezTo>
                      <a:lnTo>
                        <a:pt x="17836" y="7025"/>
                      </a:lnTo>
                      <a:cubicBezTo>
                        <a:pt x="11894" y="4465"/>
                        <a:pt x="5941" y="208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2" name="Google Shape;912;p11"/>
                <p:cNvSpPr/>
                <p:nvPr/>
              </p:nvSpPr>
              <p:spPr>
                <a:xfrm>
                  <a:off x="3141450" y="239150"/>
                  <a:ext cx="445625" cy="61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4754" extrusionOk="0">
                      <a:moveTo>
                        <a:pt x="1" y="0"/>
                      </a:moveTo>
                      <a:lnTo>
                        <a:pt x="1" y="24753"/>
                      </a:lnTo>
                      <a:lnTo>
                        <a:pt x="17824" y="24753"/>
                      </a:lnTo>
                      <a:lnTo>
                        <a:pt x="17824" y="4537"/>
                      </a:lnTo>
                      <a:cubicBezTo>
                        <a:pt x="11895" y="2977"/>
                        <a:pt x="5942" y="1441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3" name="Google Shape;913;p11"/>
                <p:cNvSpPr/>
                <p:nvPr/>
              </p:nvSpPr>
              <p:spPr>
                <a:xfrm>
                  <a:off x="3587050" y="-3600300"/>
                  <a:ext cx="445900" cy="50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0205" extrusionOk="0">
                      <a:moveTo>
                        <a:pt x="0" y="0"/>
                      </a:moveTo>
                      <a:lnTo>
                        <a:pt x="0" y="15466"/>
                      </a:lnTo>
                      <a:cubicBezTo>
                        <a:pt x="5941" y="17038"/>
                        <a:pt x="11895" y="18645"/>
                        <a:pt x="17836" y="20205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4" name="Google Shape;914;p11"/>
                <p:cNvSpPr/>
                <p:nvPr/>
              </p:nvSpPr>
              <p:spPr>
                <a:xfrm>
                  <a:off x="4032925" y="-3094900"/>
                  <a:ext cx="445625" cy="6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7755" extrusionOk="0">
                      <a:moveTo>
                        <a:pt x="1" y="1"/>
                      </a:moveTo>
                      <a:lnTo>
                        <a:pt x="1" y="19670"/>
                      </a:lnTo>
                      <a:cubicBezTo>
                        <a:pt x="5942" y="22468"/>
                        <a:pt x="11895" y="25194"/>
                        <a:pt x="17824" y="27754"/>
                      </a:cubicBezTo>
                      <a:lnTo>
                        <a:pt x="17824" y="4537"/>
                      </a:lnTo>
                      <a:cubicBezTo>
                        <a:pt x="11895" y="3108"/>
                        <a:pt x="5942" y="1560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5" name="Google Shape;915;p11"/>
                <p:cNvSpPr/>
                <p:nvPr/>
              </p:nvSpPr>
              <p:spPr>
                <a:xfrm>
                  <a:off x="3587050" y="-2814200"/>
                  <a:ext cx="445900" cy="68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7576" extrusionOk="0">
                      <a:moveTo>
                        <a:pt x="0" y="0"/>
                      </a:moveTo>
                      <a:lnTo>
                        <a:pt x="0" y="16526"/>
                      </a:lnTo>
                      <a:cubicBezTo>
                        <a:pt x="5941" y="20181"/>
                        <a:pt x="11895" y="23920"/>
                        <a:pt x="17836" y="27575"/>
                      </a:cubicBezTo>
                      <a:lnTo>
                        <a:pt x="17836" y="8430"/>
                      </a:lnTo>
                      <a:cubicBezTo>
                        <a:pt x="11895" y="5644"/>
                        <a:pt x="5941" y="2786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6" name="Google Shape;916;p11"/>
                <p:cNvSpPr/>
                <p:nvPr/>
              </p:nvSpPr>
              <p:spPr>
                <a:xfrm>
                  <a:off x="4032925" y="-2124250"/>
                  <a:ext cx="445625" cy="7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731" extrusionOk="0">
                      <a:moveTo>
                        <a:pt x="1" y="1"/>
                      </a:moveTo>
                      <a:lnTo>
                        <a:pt x="1" y="18610"/>
                      </a:lnTo>
                      <a:cubicBezTo>
                        <a:pt x="5942" y="22801"/>
                        <a:pt x="11895" y="26897"/>
                        <a:pt x="17824" y="30731"/>
                      </a:cubicBezTo>
                      <a:lnTo>
                        <a:pt x="17824" y="10598"/>
                      </a:lnTo>
                      <a:cubicBezTo>
                        <a:pt x="11895" y="7240"/>
                        <a:pt x="5942" y="3656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7" name="Google Shape;917;p11"/>
                <p:cNvSpPr/>
                <p:nvPr/>
              </p:nvSpPr>
              <p:spPr>
                <a:xfrm>
                  <a:off x="3587050" y="-1974825"/>
                  <a:ext cx="445900" cy="7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743" extrusionOk="0">
                      <a:moveTo>
                        <a:pt x="0" y="1"/>
                      </a:moveTo>
                      <a:lnTo>
                        <a:pt x="0" y="17563"/>
                      </a:lnTo>
                      <a:cubicBezTo>
                        <a:pt x="5941" y="21920"/>
                        <a:pt x="11895" y="26373"/>
                        <a:pt x="17836" y="30743"/>
                      </a:cubicBezTo>
                      <a:lnTo>
                        <a:pt x="17836" y="12657"/>
                      </a:lnTo>
                      <a:cubicBezTo>
                        <a:pt x="11895" y="8454"/>
                        <a:pt x="5941" y="418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8" name="Google Shape;918;p11"/>
                <p:cNvSpPr/>
                <p:nvPr/>
              </p:nvSpPr>
              <p:spPr>
                <a:xfrm>
                  <a:off x="4032925" y="-1206275"/>
                  <a:ext cx="445625" cy="74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672" extrusionOk="0">
                      <a:moveTo>
                        <a:pt x="1" y="1"/>
                      </a:moveTo>
                      <a:lnTo>
                        <a:pt x="1" y="17562"/>
                      </a:lnTo>
                      <a:cubicBezTo>
                        <a:pt x="5942" y="21742"/>
                        <a:pt x="11895" y="25825"/>
                        <a:pt x="17824" y="29671"/>
                      </a:cubicBezTo>
                      <a:lnTo>
                        <a:pt x="17824" y="12621"/>
                      </a:lnTo>
                      <a:cubicBezTo>
                        <a:pt x="11895" y="8633"/>
                        <a:pt x="5942" y="435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9" name="Google Shape;919;p11"/>
                <p:cNvSpPr/>
                <p:nvPr/>
              </p:nvSpPr>
              <p:spPr>
                <a:xfrm>
                  <a:off x="3587050" y="-1083325"/>
                  <a:ext cx="445900" cy="7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9683" extrusionOk="0">
                      <a:moveTo>
                        <a:pt x="0" y="0"/>
                      </a:moveTo>
                      <a:lnTo>
                        <a:pt x="0" y="18621"/>
                      </a:lnTo>
                      <a:cubicBezTo>
                        <a:pt x="5941" y="22277"/>
                        <a:pt x="11895" y="26015"/>
                        <a:pt x="17836" y="29682"/>
                      </a:cubicBezTo>
                      <a:lnTo>
                        <a:pt x="17836" y="12656"/>
                      </a:lnTo>
                      <a:cubicBezTo>
                        <a:pt x="11895" y="8453"/>
                        <a:pt x="5941" y="4179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0" name="Google Shape;920;p11"/>
                <p:cNvSpPr/>
                <p:nvPr/>
              </p:nvSpPr>
              <p:spPr>
                <a:xfrm>
                  <a:off x="4032925" y="-341575"/>
                  <a:ext cx="445625" cy="6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4599" extrusionOk="0">
                      <a:moveTo>
                        <a:pt x="1" y="0"/>
                      </a:moveTo>
                      <a:lnTo>
                        <a:pt x="1" y="16514"/>
                      </a:lnTo>
                      <a:cubicBezTo>
                        <a:pt x="5942" y="19312"/>
                        <a:pt x="11895" y="22039"/>
                        <a:pt x="17824" y="24599"/>
                      </a:cubicBezTo>
                      <a:lnTo>
                        <a:pt x="17824" y="10585"/>
                      </a:lnTo>
                      <a:cubicBezTo>
                        <a:pt x="11895" y="7239"/>
                        <a:pt x="5942" y="3656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1" name="Google Shape;921;p11"/>
                <p:cNvSpPr/>
                <p:nvPr/>
              </p:nvSpPr>
              <p:spPr>
                <a:xfrm>
                  <a:off x="3587050" y="-139475"/>
                  <a:ext cx="445900" cy="6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4433" extrusionOk="0">
                      <a:moveTo>
                        <a:pt x="0" y="1"/>
                      </a:moveTo>
                      <a:lnTo>
                        <a:pt x="0" y="19682"/>
                      </a:lnTo>
                      <a:cubicBezTo>
                        <a:pt x="5941" y="21253"/>
                        <a:pt x="11895" y="22861"/>
                        <a:pt x="17836" y="24432"/>
                      </a:cubicBezTo>
                      <a:lnTo>
                        <a:pt x="17836" y="8430"/>
                      </a:lnTo>
                      <a:cubicBezTo>
                        <a:pt x="11895" y="5644"/>
                        <a:pt x="5941" y="2787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2" name="Google Shape;922;p11"/>
                <p:cNvSpPr/>
                <p:nvPr/>
              </p:nvSpPr>
              <p:spPr>
                <a:xfrm>
                  <a:off x="4032925" y="471325"/>
                  <a:ext cx="44562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5467" extrusionOk="0">
                      <a:moveTo>
                        <a:pt x="1" y="0"/>
                      </a:moveTo>
                      <a:lnTo>
                        <a:pt x="1" y="15466"/>
                      </a:lnTo>
                      <a:lnTo>
                        <a:pt x="17824" y="15466"/>
                      </a:lnTo>
                      <a:lnTo>
                        <a:pt x="17824" y="4537"/>
                      </a:lnTo>
                      <a:cubicBezTo>
                        <a:pt x="11895" y="3108"/>
                        <a:pt x="5942" y="1560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3" name="Google Shape;923;p11"/>
                <p:cNvSpPr/>
                <p:nvPr/>
              </p:nvSpPr>
              <p:spPr>
                <a:xfrm>
                  <a:off x="4478525" y="-3600025"/>
                  <a:ext cx="445900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8695" extrusionOk="0">
                      <a:moveTo>
                        <a:pt x="0" y="1"/>
                      </a:moveTo>
                      <a:lnTo>
                        <a:pt x="0" y="24754"/>
                      </a:lnTo>
                      <a:cubicBezTo>
                        <a:pt x="5942" y="26183"/>
                        <a:pt x="11895" y="27516"/>
                        <a:pt x="17836" y="2869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4" name="Google Shape;924;p11"/>
                <p:cNvSpPr/>
                <p:nvPr/>
              </p:nvSpPr>
              <p:spPr>
                <a:xfrm>
                  <a:off x="4924700" y="-2882675"/>
                  <a:ext cx="445925" cy="78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1553" extrusionOk="0">
                      <a:moveTo>
                        <a:pt x="1" y="1"/>
                      </a:moveTo>
                      <a:lnTo>
                        <a:pt x="1" y="26290"/>
                      </a:lnTo>
                      <a:cubicBezTo>
                        <a:pt x="5942" y="28373"/>
                        <a:pt x="11895" y="30171"/>
                        <a:pt x="17836" y="31552"/>
                      </a:cubicBezTo>
                      <a:lnTo>
                        <a:pt x="17836" y="2966"/>
                      </a:lnTo>
                      <a:cubicBezTo>
                        <a:pt x="11895" y="2192"/>
                        <a:pt x="5942" y="1180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5" name="Google Shape;925;p11"/>
                <p:cNvSpPr/>
                <p:nvPr/>
              </p:nvSpPr>
              <p:spPr>
                <a:xfrm>
                  <a:off x="4478525" y="-2401050"/>
                  <a:ext cx="445900" cy="77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874" extrusionOk="0">
                      <a:moveTo>
                        <a:pt x="0" y="0"/>
                      </a:moveTo>
                      <a:lnTo>
                        <a:pt x="0" y="21670"/>
                      </a:lnTo>
                      <a:cubicBezTo>
                        <a:pt x="5942" y="25015"/>
                        <a:pt x="11895" y="28135"/>
                        <a:pt x="17836" y="30873"/>
                      </a:cubicBezTo>
                      <a:lnTo>
                        <a:pt x="17836" y="7025"/>
                      </a:lnTo>
                      <a:cubicBezTo>
                        <a:pt x="11895" y="4941"/>
                        <a:pt x="5942" y="2560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6" name="Google Shape;926;p11"/>
                <p:cNvSpPr/>
                <p:nvPr/>
              </p:nvSpPr>
              <p:spPr>
                <a:xfrm>
                  <a:off x="4924700" y="-1629225"/>
                  <a:ext cx="445925" cy="7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9373" extrusionOk="0">
                      <a:moveTo>
                        <a:pt x="1" y="0"/>
                      </a:moveTo>
                      <a:lnTo>
                        <a:pt x="1" y="21467"/>
                      </a:lnTo>
                      <a:cubicBezTo>
                        <a:pt x="5942" y="24586"/>
                        <a:pt x="11895" y="27289"/>
                        <a:pt x="17836" y="29373"/>
                      </a:cubicBezTo>
                      <a:lnTo>
                        <a:pt x="17836" y="6929"/>
                      </a:lnTo>
                      <a:cubicBezTo>
                        <a:pt x="11895" y="5096"/>
                        <a:pt x="5942" y="2738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7" name="Google Shape;927;p11"/>
                <p:cNvSpPr/>
                <p:nvPr/>
              </p:nvSpPr>
              <p:spPr>
                <a:xfrm>
                  <a:off x="4478525" y="-1356000"/>
                  <a:ext cx="445900" cy="73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9576" extrusionOk="0">
                      <a:moveTo>
                        <a:pt x="0" y="1"/>
                      </a:moveTo>
                      <a:lnTo>
                        <a:pt x="0" y="18598"/>
                      </a:lnTo>
                      <a:cubicBezTo>
                        <a:pt x="5942" y="22587"/>
                        <a:pt x="11895" y="26314"/>
                        <a:pt x="17836" y="29576"/>
                      </a:cubicBezTo>
                      <a:lnTo>
                        <a:pt x="17836" y="10538"/>
                      </a:lnTo>
                      <a:cubicBezTo>
                        <a:pt x="11895" y="7407"/>
                        <a:pt x="5942" y="3835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8" name="Google Shape;928;p11"/>
                <p:cNvSpPr/>
                <p:nvPr/>
              </p:nvSpPr>
              <p:spPr>
                <a:xfrm>
                  <a:off x="4924700" y="-616600"/>
                  <a:ext cx="445925" cy="6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4527" extrusionOk="0">
                      <a:moveTo>
                        <a:pt x="1" y="0"/>
                      </a:moveTo>
                      <a:lnTo>
                        <a:pt x="1" y="16621"/>
                      </a:lnTo>
                      <a:cubicBezTo>
                        <a:pt x="5942" y="19741"/>
                        <a:pt x="11895" y="22443"/>
                        <a:pt x="17836" y="24527"/>
                      </a:cubicBezTo>
                      <a:lnTo>
                        <a:pt x="17836" y="8227"/>
                      </a:lnTo>
                      <a:cubicBezTo>
                        <a:pt x="11895" y="6072"/>
                        <a:pt x="5942" y="3250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9" name="Google Shape;929;p11"/>
                <p:cNvSpPr/>
                <p:nvPr/>
              </p:nvSpPr>
              <p:spPr>
                <a:xfrm>
                  <a:off x="4478525" y="-464225"/>
                  <a:ext cx="445900" cy="6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4743" extrusionOk="0">
                      <a:moveTo>
                        <a:pt x="0" y="1"/>
                      </a:moveTo>
                      <a:lnTo>
                        <a:pt x="0" y="15527"/>
                      </a:lnTo>
                      <a:cubicBezTo>
                        <a:pt x="5942" y="18872"/>
                        <a:pt x="11895" y="22004"/>
                        <a:pt x="17836" y="24742"/>
                      </a:cubicBezTo>
                      <a:lnTo>
                        <a:pt x="17836" y="10538"/>
                      </a:lnTo>
                      <a:cubicBezTo>
                        <a:pt x="11895" y="7419"/>
                        <a:pt x="5942" y="3847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0" name="Google Shape;930;p11"/>
                <p:cNvSpPr/>
                <p:nvPr/>
              </p:nvSpPr>
              <p:spPr>
                <a:xfrm>
                  <a:off x="4924700" y="153725"/>
                  <a:ext cx="445925" cy="42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7074" extrusionOk="0">
                      <a:moveTo>
                        <a:pt x="1" y="0"/>
                      </a:moveTo>
                      <a:lnTo>
                        <a:pt x="1" y="11811"/>
                      </a:lnTo>
                      <a:cubicBezTo>
                        <a:pt x="5942" y="13895"/>
                        <a:pt x="11895" y="15693"/>
                        <a:pt x="17836" y="17074"/>
                      </a:cubicBezTo>
                      <a:lnTo>
                        <a:pt x="17836" y="6930"/>
                      </a:lnTo>
                      <a:cubicBezTo>
                        <a:pt x="11895" y="5096"/>
                        <a:pt x="5942" y="273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1" name="Google Shape;931;p11"/>
                <p:cNvSpPr/>
                <p:nvPr/>
              </p:nvSpPr>
              <p:spPr>
                <a:xfrm>
                  <a:off x="4478525" y="273675"/>
                  <a:ext cx="445900" cy="40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6396" extrusionOk="0">
                      <a:moveTo>
                        <a:pt x="0" y="1"/>
                      </a:moveTo>
                      <a:lnTo>
                        <a:pt x="0" y="12454"/>
                      </a:lnTo>
                      <a:cubicBezTo>
                        <a:pt x="5942" y="13883"/>
                        <a:pt x="11895" y="15229"/>
                        <a:pt x="17836" y="16395"/>
                      </a:cubicBezTo>
                      <a:lnTo>
                        <a:pt x="17836" y="7025"/>
                      </a:lnTo>
                      <a:cubicBezTo>
                        <a:pt x="11895" y="4942"/>
                        <a:pt x="5942" y="256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2" name="Google Shape;932;p11"/>
                <p:cNvSpPr/>
                <p:nvPr/>
              </p:nvSpPr>
              <p:spPr>
                <a:xfrm>
                  <a:off x="4924700" y="683550"/>
                  <a:ext cx="445925" cy="1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6978" extrusionOk="0">
                      <a:moveTo>
                        <a:pt x="1" y="0"/>
                      </a:moveTo>
                      <a:lnTo>
                        <a:pt x="1" y="6977"/>
                      </a:lnTo>
                      <a:lnTo>
                        <a:pt x="17836" y="6977"/>
                      </a:lnTo>
                      <a:lnTo>
                        <a:pt x="17836" y="2965"/>
                      </a:lnTo>
                      <a:cubicBezTo>
                        <a:pt x="11895" y="2191"/>
                        <a:pt x="5942" y="117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3" name="Google Shape;933;p11"/>
                <p:cNvSpPr/>
                <p:nvPr/>
              </p:nvSpPr>
              <p:spPr>
                <a:xfrm>
                  <a:off x="5370600" y="-3600025"/>
                  <a:ext cx="445625" cy="83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3232" extrusionOk="0">
                      <a:moveTo>
                        <a:pt x="0" y="1"/>
                      </a:moveTo>
                      <a:lnTo>
                        <a:pt x="0" y="31660"/>
                      </a:lnTo>
                      <a:cubicBezTo>
                        <a:pt x="5930" y="32433"/>
                        <a:pt x="11883" y="32981"/>
                        <a:pt x="17824" y="33231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4" name="Google Shape;934;p11"/>
                <p:cNvSpPr/>
                <p:nvPr/>
              </p:nvSpPr>
              <p:spPr>
                <a:xfrm>
                  <a:off x="5816200" y="-2773725"/>
                  <a:ext cx="445900" cy="7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287" extrusionOk="0">
                      <a:moveTo>
                        <a:pt x="17836" y="1"/>
                      </a:moveTo>
                      <a:cubicBezTo>
                        <a:pt x="14293" y="242"/>
                        <a:pt x="10746" y="356"/>
                        <a:pt x="7200" y="356"/>
                      </a:cubicBezTo>
                      <a:cubicBezTo>
                        <a:pt x="4799" y="356"/>
                        <a:pt x="2399" y="304"/>
                        <a:pt x="0" y="203"/>
                      </a:cubicBezTo>
                      <a:lnTo>
                        <a:pt x="0" y="30004"/>
                      </a:lnTo>
                      <a:cubicBezTo>
                        <a:pt x="2430" y="30189"/>
                        <a:pt x="4862" y="30287"/>
                        <a:pt x="7294" y="30287"/>
                      </a:cubicBezTo>
                      <a:cubicBezTo>
                        <a:pt x="10809" y="30287"/>
                        <a:pt x="14324" y="30083"/>
                        <a:pt x="17836" y="2964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5" name="Google Shape;935;p11"/>
                <p:cNvSpPr/>
                <p:nvPr/>
              </p:nvSpPr>
              <p:spPr>
                <a:xfrm>
                  <a:off x="5370600" y="-2093875"/>
                  <a:ext cx="445625" cy="7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207" extrusionOk="0">
                      <a:moveTo>
                        <a:pt x="0" y="0"/>
                      </a:moveTo>
                      <a:lnTo>
                        <a:pt x="0" y="25515"/>
                      </a:lnTo>
                      <a:cubicBezTo>
                        <a:pt x="5930" y="27325"/>
                        <a:pt x="11883" y="28611"/>
                        <a:pt x="17824" y="29206"/>
                      </a:cubicBezTo>
                      <a:lnTo>
                        <a:pt x="17824" y="2810"/>
                      </a:lnTo>
                      <a:cubicBezTo>
                        <a:pt x="11883" y="2370"/>
                        <a:pt x="5930" y="1382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6" name="Google Shape;936;p11"/>
                <p:cNvSpPr/>
                <p:nvPr/>
              </p:nvSpPr>
              <p:spPr>
                <a:xfrm>
                  <a:off x="5816200" y="-1375325"/>
                  <a:ext cx="445900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3851" extrusionOk="0">
                      <a:moveTo>
                        <a:pt x="17836" y="0"/>
                      </a:moveTo>
                      <a:cubicBezTo>
                        <a:pt x="14312" y="565"/>
                        <a:pt x="10784" y="833"/>
                        <a:pt x="7257" y="833"/>
                      </a:cubicBezTo>
                      <a:cubicBezTo>
                        <a:pt x="4837" y="833"/>
                        <a:pt x="2418" y="707"/>
                        <a:pt x="0" y="464"/>
                      </a:cubicBezTo>
                      <a:lnTo>
                        <a:pt x="0" y="23420"/>
                      </a:lnTo>
                      <a:cubicBezTo>
                        <a:pt x="2438" y="23703"/>
                        <a:pt x="4878" y="23850"/>
                        <a:pt x="7319" y="23850"/>
                      </a:cubicBezTo>
                      <a:cubicBezTo>
                        <a:pt x="10825" y="23850"/>
                        <a:pt x="14333" y="23546"/>
                        <a:pt x="17836" y="22908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7" name="Google Shape;937;p11"/>
                <p:cNvSpPr/>
                <p:nvPr/>
              </p:nvSpPr>
              <p:spPr>
                <a:xfrm>
                  <a:off x="5370600" y="-894925"/>
                  <a:ext cx="445625" cy="59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3754" extrusionOk="0">
                      <a:moveTo>
                        <a:pt x="0" y="1"/>
                      </a:moveTo>
                      <a:lnTo>
                        <a:pt x="0" y="19360"/>
                      </a:lnTo>
                      <a:cubicBezTo>
                        <a:pt x="5930" y="21515"/>
                        <a:pt x="11883" y="23051"/>
                        <a:pt x="17824" y="23754"/>
                      </a:cubicBezTo>
                      <a:lnTo>
                        <a:pt x="17824" y="4204"/>
                      </a:lnTo>
                      <a:cubicBezTo>
                        <a:pt x="11883" y="3537"/>
                        <a:pt x="5930" y="208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8" name="Google Shape;938;p11"/>
                <p:cNvSpPr/>
                <p:nvPr/>
              </p:nvSpPr>
              <p:spPr>
                <a:xfrm>
                  <a:off x="5816200" y="-315075"/>
                  <a:ext cx="445900" cy="4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7100" extrusionOk="0">
                      <a:moveTo>
                        <a:pt x="17836" y="0"/>
                      </a:moveTo>
                      <a:cubicBezTo>
                        <a:pt x="14306" y="672"/>
                        <a:pt x="10772" y="987"/>
                        <a:pt x="7239" y="987"/>
                      </a:cubicBezTo>
                      <a:cubicBezTo>
                        <a:pt x="4825" y="987"/>
                        <a:pt x="2412" y="840"/>
                        <a:pt x="0" y="560"/>
                      </a:cubicBezTo>
                      <a:lnTo>
                        <a:pt x="0" y="16669"/>
                      </a:lnTo>
                      <a:cubicBezTo>
                        <a:pt x="2438" y="16952"/>
                        <a:pt x="4878" y="17099"/>
                        <a:pt x="7319" y="17099"/>
                      </a:cubicBezTo>
                      <a:cubicBezTo>
                        <a:pt x="10825" y="17099"/>
                        <a:pt x="14333" y="16796"/>
                        <a:pt x="17836" y="1615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9" name="Google Shape;939;p11"/>
                <p:cNvSpPr/>
                <p:nvPr/>
              </p:nvSpPr>
              <p:spPr>
                <a:xfrm>
                  <a:off x="5370600" y="-3450"/>
                  <a:ext cx="445625" cy="42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6908" extrusionOk="0">
                      <a:moveTo>
                        <a:pt x="0" y="1"/>
                      </a:moveTo>
                      <a:lnTo>
                        <a:pt x="0" y="13217"/>
                      </a:lnTo>
                      <a:cubicBezTo>
                        <a:pt x="5930" y="15026"/>
                        <a:pt x="11883" y="16312"/>
                        <a:pt x="17824" y="16908"/>
                      </a:cubicBezTo>
                      <a:lnTo>
                        <a:pt x="17824" y="4204"/>
                      </a:lnTo>
                      <a:cubicBezTo>
                        <a:pt x="11883" y="3537"/>
                        <a:pt x="5930" y="208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40" name="Google Shape;940;p11"/>
                <p:cNvSpPr/>
                <p:nvPr/>
              </p:nvSpPr>
              <p:spPr>
                <a:xfrm>
                  <a:off x="5370600" y="580850"/>
                  <a:ext cx="445625" cy="21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8657" extrusionOk="0">
                      <a:moveTo>
                        <a:pt x="0" y="1"/>
                      </a:moveTo>
                      <a:lnTo>
                        <a:pt x="0" y="7073"/>
                      </a:lnTo>
                      <a:cubicBezTo>
                        <a:pt x="5930" y="7847"/>
                        <a:pt x="11883" y="8395"/>
                        <a:pt x="17824" y="8657"/>
                      </a:cubicBezTo>
                      <a:lnTo>
                        <a:pt x="17824" y="2823"/>
                      </a:lnTo>
                      <a:cubicBezTo>
                        <a:pt x="11883" y="2370"/>
                        <a:pt x="5930" y="139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41" name="Google Shape;941;p11"/>
                <p:cNvSpPr/>
                <p:nvPr/>
              </p:nvSpPr>
              <p:spPr>
                <a:xfrm>
                  <a:off x="5816200" y="792200"/>
                  <a:ext cx="445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632" extrusionOk="0">
                      <a:moveTo>
                        <a:pt x="17836" y="0"/>
                      </a:moveTo>
                      <a:cubicBezTo>
                        <a:pt x="14293" y="242"/>
                        <a:pt x="10746" y="356"/>
                        <a:pt x="7200" y="356"/>
                      </a:cubicBezTo>
                      <a:cubicBezTo>
                        <a:pt x="4799" y="356"/>
                        <a:pt x="2399" y="304"/>
                        <a:pt x="0" y="203"/>
                      </a:cubicBezTo>
                      <a:lnTo>
                        <a:pt x="0" y="2631"/>
                      </a:lnTo>
                      <a:lnTo>
                        <a:pt x="17836" y="2631"/>
                      </a:ln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42" name="Google Shape;942;p11"/>
                <p:cNvSpPr/>
                <p:nvPr/>
              </p:nvSpPr>
              <p:spPr>
                <a:xfrm>
                  <a:off x="6262075" y="-3600300"/>
                  <a:ext cx="445625" cy="82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3040" extrusionOk="0">
                      <a:moveTo>
                        <a:pt x="1" y="0"/>
                      </a:moveTo>
                      <a:lnTo>
                        <a:pt x="1" y="33040"/>
                      </a:lnTo>
                      <a:cubicBezTo>
                        <a:pt x="5930" y="32635"/>
                        <a:pt x="11883" y="31861"/>
                        <a:pt x="17824" y="30670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43" name="Google Shape;943;p11"/>
                <p:cNvSpPr/>
                <p:nvPr/>
              </p:nvSpPr>
              <p:spPr>
                <a:xfrm>
                  <a:off x="6707675" y="-2956775"/>
                  <a:ext cx="445900" cy="81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2767" extrusionOk="0">
                      <a:moveTo>
                        <a:pt x="17836" y="0"/>
                      </a:moveTo>
                      <a:cubicBezTo>
                        <a:pt x="11895" y="2120"/>
                        <a:pt x="5942" y="3751"/>
                        <a:pt x="0" y="4941"/>
                      </a:cubicBezTo>
                      <a:lnTo>
                        <a:pt x="0" y="32766"/>
                      </a:lnTo>
                      <a:cubicBezTo>
                        <a:pt x="5942" y="30635"/>
                        <a:pt x="11895" y="27742"/>
                        <a:pt x="17836" y="2397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44" name="Google Shape;944;p11"/>
                <p:cNvSpPr/>
                <p:nvPr/>
              </p:nvSpPr>
              <p:spPr>
                <a:xfrm>
                  <a:off x="6262075" y="-2137625"/>
                  <a:ext cx="445625" cy="76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493" extrusionOk="0">
                      <a:moveTo>
                        <a:pt x="17824" y="0"/>
                      </a:moveTo>
                      <a:cubicBezTo>
                        <a:pt x="11883" y="2120"/>
                        <a:pt x="5930" y="3477"/>
                        <a:pt x="1" y="4203"/>
                      </a:cubicBezTo>
                      <a:lnTo>
                        <a:pt x="1" y="30492"/>
                      </a:lnTo>
                      <a:cubicBezTo>
                        <a:pt x="5930" y="29540"/>
                        <a:pt x="11883" y="27754"/>
                        <a:pt x="17824" y="24956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45" name="Google Shape;945;p11"/>
                <p:cNvSpPr/>
                <p:nvPr/>
              </p:nvSpPr>
              <p:spPr>
                <a:xfrm>
                  <a:off x="6707675" y="-1801875"/>
                  <a:ext cx="445900" cy="8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3648" extrusionOk="0">
                      <a:moveTo>
                        <a:pt x="17836" y="0"/>
                      </a:moveTo>
                      <a:cubicBezTo>
                        <a:pt x="11895" y="4942"/>
                        <a:pt x="5942" y="8728"/>
                        <a:pt x="0" y="11526"/>
                      </a:cubicBezTo>
                      <a:lnTo>
                        <a:pt x="0" y="33647"/>
                      </a:lnTo>
                      <a:cubicBezTo>
                        <a:pt x="5942" y="30457"/>
                        <a:pt x="11895" y="26123"/>
                        <a:pt x="17836" y="2046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46" name="Google Shape;946;p11"/>
                <p:cNvSpPr/>
                <p:nvPr/>
              </p:nvSpPr>
              <p:spPr>
                <a:xfrm>
                  <a:off x="6262075" y="-961300"/>
                  <a:ext cx="445625" cy="64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850" extrusionOk="0">
                      <a:moveTo>
                        <a:pt x="17824" y="1"/>
                      </a:moveTo>
                      <a:cubicBezTo>
                        <a:pt x="11883" y="3203"/>
                        <a:pt x="5930" y="5239"/>
                        <a:pt x="1" y="6323"/>
                      </a:cubicBezTo>
                      <a:lnTo>
                        <a:pt x="1" y="25849"/>
                      </a:lnTo>
                      <a:cubicBezTo>
                        <a:pt x="5930" y="24742"/>
                        <a:pt x="11883" y="22599"/>
                        <a:pt x="17824" y="19277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47" name="Google Shape;947;p11"/>
                <p:cNvSpPr/>
                <p:nvPr/>
              </p:nvSpPr>
              <p:spPr>
                <a:xfrm>
                  <a:off x="6707675" y="-822600"/>
                  <a:ext cx="445900" cy="75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124" extrusionOk="0">
                      <a:moveTo>
                        <a:pt x="17836" y="1"/>
                      </a:moveTo>
                      <a:cubicBezTo>
                        <a:pt x="11895" y="5894"/>
                        <a:pt x="5942" y="10407"/>
                        <a:pt x="0" y="13729"/>
                      </a:cubicBezTo>
                      <a:lnTo>
                        <a:pt x="0" y="30124"/>
                      </a:lnTo>
                      <a:cubicBezTo>
                        <a:pt x="5942" y="26945"/>
                        <a:pt x="11895" y="22611"/>
                        <a:pt x="17836" y="1695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48" name="Google Shape;948;p11"/>
                <p:cNvSpPr/>
                <p:nvPr/>
              </p:nvSpPr>
              <p:spPr>
                <a:xfrm>
                  <a:off x="6262075" y="-68925"/>
                  <a:ext cx="445625" cy="47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9075" extrusionOk="0">
                      <a:moveTo>
                        <a:pt x="17824" y="0"/>
                      </a:moveTo>
                      <a:cubicBezTo>
                        <a:pt x="11883" y="3191"/>
                        <a:pt x="5930" y="5239"/>
                        <a:pt x="1" y="6323"/>
                      </a:cubicBezTo>
                      <a:lnTo>
                        <a:pt x="1" y="19074"/>
                      </a:lnTo>
                      <a:cubicBezTo>
                        <a:pt x="5930" y="18122"/>
                        <a:pt x="11883" y="16336"/>
                        <a:pt x="17824" y="13538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49" name="Google Shape;949;p11"/>
                <p:cNvSpPr/>
                <p:nvPr/>
              </p:nvSpPr>
              <p:spPr>
                <a:xfrm>
                  <a:off x="6707675" y="-18925"/>
                  <a:ext cx="445900" cy="5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2230" extrusionOk="0">
                      <a:moveTo>
                        <a:pt x="17836" y="1"/>
                      </a:moveTo>
                      <a:cubicBezTo>
                        <a:pt x="11895" y="4942"/>
                        <a:pt x="5942" y="8728"/>
                        <a:pt x="0" y="11526"/>
                      </a:cubicBezTo>
                      <a:lnTo>
                        <a:pt x="0" y="22230"/>
                      </a:lnTo>
                      <a:cubicBezTo>
                        <a:pt x="5942" y="20098"/>
                        <a:pt x="11895" y="17205"/>
                        <a:pt x="17836" y="13443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50" name="Google Shape;950;p11"/>
                <p:cNvSpPr/>
                <p:nvPr/>
              </p:nvSpPr>
              <p:spPr>
                <a:xfrm>
                  <a:off x="6262075" y="536800"/>
                  <a:ext cx="445625" cy="25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0205" extrusionOk="0">
                      <a:moveTo>
                        <a:pt x="17824" y="1"/>
                      </a:moveTo>
                      <a:cubicBezTo>
                        <a:pt x="11883" y="2120"/>
                        <a:pt x="5930" y="3477"/>
                        <a:pt x="1" y="4204"/>
                      </a:cubicBezTo>
                      <a:lnTo>
                        <a:pt x="1" y="10204"/>
                      </a:lnTo>
                      <a:cubicBezTo>
                        <a:pt x="5930" y="9799"/>
                        <a:pt x="11883" y="9026"/>
                        <a:pt x="17824" y="7835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51" name="Google Shape;951;p11"/>
                <p:cNvSpPr/>
                <p:nvPr/>
              </p:nvSpPr>
              <p:spPr>
                <a:xfrm>
                  <a:off x="7153550" y="-3600300"/>
                  <a:ext cx="445625" cy="64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730" extrusionOk="0">
                      <a:moveTo>
                        <a:pt x="1" y="0"/>
                      </a:moveTo>
                      <a:lnTo>
                        <a:pt x="1" y="25729"/>
                      </a:lnTo>
                      <a:cubicBezTo>
                        <a:pt x="5930" y="23622"/>
                        <a:pt x="11883" y="21003"/>
                        <a:pt x="17825" y="17824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52" name="Google Shape;952;p11"/>
                <p:cNvSpPr/>
                <p:nvPr/>
              </p:nvSpPr>
              <p:spPr>
                <a:xfrm>
                  <a:off x="7153550" y="-2708525"/>
                  <a:ext cx="445625" cy="90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6267" extrusionOk="0">
                      <a:moveTo>
                        <a:pt x="17825" y="0"/>
                      </a:moveTo>
                      <a:cubicBezTo>
                        <a:pt x="11883" y="5644"/>
                        <a:pt x="5930" y="10287"/>
                        <a:pt x="1" y="14049"/>
                      </a:cubicBezTo>
                      <a:lnTo>
                        <a:pt x="1" y="36266"/>
                      </a:lnTo>
                      <a:cubicBezTo>
                        <a:pt x="5930" y="31325"/>
                        <a:pt x="11883" y="25229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53" name="Google Shape;953;p11"/>
                <p:cNvSpPr/>
                <p:nvPr/>
              </p:nvSpPr>
              <p:spPr>
                <a:xfrm>
                  <a:off x="7153550" y="-1817050"/>
                  <a:ext cx="445625" cy="9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9779" extrusionOk="0">
                      <a:moveTo>
                        <a:pt x="17825" y="0"/>
                      </a:moveTo>
                      <a:cubicBezTo>
                        <a:pt x="11883" y="8454"/>
                        <a:pt x="5930" y="15419"/>
                        <a:pt x="1" y="21074"/>
                      </a:cubicBezTo>
                      <a:lnTo>
                        <a:pt x="1" y="39779"/>
                      </a:lnTo>
                      <a:cubicBezTo>
                        <a:pt x="5930" y="33909"/>
                        <a:pt x="11883" y="26646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54" name="Google Shape;954;p11"/>
                <p:cNvSpPr/>
                <p:nvPr/>
              </p:nvSpPr>
              <p:spPr>
                <a:xfrm>
                  <a:off x="7153550" y="-925575"/>
                  <a:ext cx="445625" cy="90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6267" extrusionOk="0">
                      <a:moveTo>
                        <a:pt x="17825" y="0"/>
                      </a:moveTo>
                      <a:cubicBezTo>
                        <a:pt x="11883" y="8454"/>
                        <a:pt x="5930" y="15419"/>
                        <a:pt x="1" y="21074"/>
                      </a:cubicBezTo>
                      <a:lnTo>
                        <a:pt x="1" y="36267"/>
                      </a:lnTo>
                      <a:cubicBezTo>
                        <a:pt x="5930" y="31326"/>
                        <a:pt x="11883" y="25230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55" name="Google Shape;955;p11"/>
                <p:cNvSpPr/>
                <p:nvPr/>
              </p:nvSpPr>
              <p:spPr>
                <a:xfrm>
                  <a:off x="7153550" y="-33800"/>
                  <a:ext cx="445625" cy="64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742" extrusionOk="0">
                      <a:moveTo>
                        <a:pt x="17825" y="0"/>
                      </a:moveTo>
                      <a:cubicBezTo>
                        <a:pt x="11883" y="5644"/>
                        <a:pt x="5930" y="10287"/>
                        <a:pt x="1" y="14062"/>
                      </a:cubicBezTo>
                      <a:lnTo>
                        <a:pt x="1" y="25742"/>
                      </a:lnTo>
                      <a:cubicBezTo>
                        <a:pt x="5930" y="23622"/>
                        <a:pt x="11883" y="21003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56" name="Google Shape;956;p11"/>
                <p:cNvSpPr/>
                <p:nvPr/>
              </p:nvSpPr>
              <p:spPr>
                <a:xfrm>
                  <a:off x="6707675" y="609725"/>
                  <a:ext cx="445900" cy="2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9931" extrusionOk="0">
                      <a:moveTo>
                        <a:pt x="17836" y="1"/>
                      </a:moveTo>
                      <a:cubicBezTo>
                        <a:pt x="11895" y="2108"/>
                        <a:pt x="5942" y="3751"/>
                        <a:pt x="0" y="4942"/>
                      </a:cubicBezTo>
                      <a:lnTo>
                        <a:pt x="0" y="9930"/>
                      </a:lnTo>
                      <a:lnTo>
                        <a:pt x="17836" y="9930"/>
                      </a:ln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957" name="Google Shape;957;p11"/>
            <p:cNvSpPr/>
            <p:nvPr/>
          </p:nvSpPr>
          <p:spPr>
            <a:xfrm>
              <a:off x="419100" y="390525"/>
              <a:ext cx="8327100" cy="4355100"/>
            </a:xfrm>
            <a:prstGeom prst="rect">
              <a:avLst/>
            </a:prstGeom>
            <a:solidFill>
              <a:schemeClr val="lt1"/>
            </a:solidFill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58" name="Google Shape;958;p11"/>
            <p:cNvGrpSpPr/>
            <p:nvPr/>
          </p:nvGrpSpPr>
          <p:grpSpPr>
            <a:xfrm flipH="1">
              <a:off x="7604421" y="397087"/>
              <a:ext cx="1135285" cy="1023704"/>
              <a:chOff x="-721825" y="1546150"/>
              <a:chExt cx="848050" cy="764700"/>
            </a:xfrm>
          </p:grpSpPr>
          <p:sp>
            <p:nvSpPr>
              <p:cNvPr id="959" name="Google Shape;959;p11"/>
              <p:cNvSpPr/>
              <p:nvPr/>
            </p:nvSpPr>
            <p:spPr>
              <a:xfrm>
                <a:off x="-721525" y="1546150"/>
                <a:ext cx="831075" cy="751300"/>
              </a:xfrm>
              <a:custGeom>
                <a:avLst/>
                <a:gdLst/>
                <a:ahLst/>
                <a:cxnLst/>
                <a:rect l="l" t="t" r="r" b="b"/>
                <a:pathLst>
                  <a:path w="33243" h="30052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  <a:moveTo>
                      <a:pt x="33243" y="1"/>
                    </a:moveTo>
                    <a:cubicBezTo>
                      <a:pt x="32615" y="20"/>
                      <a:pt x="28713" y="27"/>
                      <a:pt x="23788" y="27"/>
                    </a:cubicBezTo>
                    <a:cubicBezTo>
                      <a:pt x="13940" y="27"/>
                      <a:pt x="4" y="1"/>
                      <a:pt x="0" y="1"/>
                    </a:cubicBezTo>
                    <a:lnTo>
                      <a:pt x="0" y="1"/>
                    </a:lnTo>
                    <a:cubicBezTo>
                      <a:pt x="0" y="60"/>
                      <a:pt x="48" y="24807"/>
                      <a:pt x="24" y="27028"/>
                    </a:cubicBezTo>
                    <a:cubicBezTo>
                      <a:pt x="0" y="28040"/>
                      <a:pt x="0" y="29040"/>
                      <a:pt x="0" y="30052"/>
                    </a:cubicBezTo>
                    <a:cubicBezTo>
                      <a:pt x="631" y="29576"/>
                      <a:pt x="1203" y="29040"/>
                      <a:pt x="1727" y="28504"/>
                    </a:cubicBezTo>
                    <a:cubicBezTo>
                      <a:pt x="3615" y="26509"/>
                      <a:pt x="5646" y="24123"/>
                      <a:pt x="8397" y="24123"/>
                    </a:cubicBezTo>
                    <a:cubicBezTo>
                      <a:pt x="8404" y="24123"/>
                      <a:pt x="8411" y="24123"/>
                      <a:pt x="8418" y="24123"/>
                    </a:cubicBezTo>
                    <a:cubicBezTo>
                      <a:pt x="10728" y="24146"/>
                      <a:pt x="12704" y="25944"/>
                      <a:pt x="15002" y="26254"/>
                    </a:cubicBezTo>
                    <a:cubicBezTo>
                      <a:pt x="15217" y="26284"/>
                      <a:pt x="15433" y="26298"/>
                      <a:pt x="15648" y="26298"/>
                    </a:cubicBezTo>
                    <a:cubicBezTo>
                      <a:pt x="18102" y="26298"/>
                      <a:pt x="20483" y="24421"/>
                      <a:pt x="20931" y="21980"/>
                    </a:cubicBezTo>
                    <a:cubicBezTo>
                      <a:pt x="21479" y="19062"/>
                      <a:pt x="19622" y="15776"/>
                      <a:pt x="21158" y="13228"/>
                    </a:cubicBezTo>
                    <a:cubicBezTo>
                      <a:pt x="22682" y="10716"/>
                      <a:pt x="26218" y="10752"/>
                      <a:pt x="28373" y="9026"/>
                    </a:cubicBezTo>
                    <a:cubicBezTo>
                      <a:pt x="30587" y="7252"/>
                      <a:pt x="32492" y="3442"/>
                      <a:pt x="332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11"/>
              <p:cNvSpPr/>
              <p:nvPr/>
            </p:nvSpPr>
            <p:spPr>
              <a:xfrm>
                <a:off x="-721525" y="1546450"/>
                <a:ext cx="847750" cy="764400"/>
              </a:xfrm>
              <a:custGeom>
                <a:avLst/>
                <a:gdLst/>
                <a:ahLst/>
                <a:cxnLst/>
                <a:rect l="l" t="t" r="r" b="b"/>
                <a:pathLst>
                  <a:path w="33910" h="30576" extrusionOk="0">
                    <a:moveTo>
                      <a:pt x="33909" y="1"/>
                    </a:moveTo>
                    <a:cubicBezTo>
                      <a:pt x="33612" y="1"/>
                      <a:pt x="33326" y="24"/>
                      <a:pt x="33028" y="24"/>
                    </a:cubicBezTo>
                    <a:cubicBezTo>
                      <a:pt x="32266" y="3382"/>
                      <a:pt x="30373" y="7049"/>
                      <a:pt x="28325" y="8692"/>
                    </a:cubicBezTo>
                    <a:cubicBezTo>
                      <a:pt x="27492" y="9347"/>
                      <a:pt x="26456" y="9740"/>
                      <a:pt x="25349" y="10157"/>
                    </a:cubicBezTo>
                    <a:cubicBezTo>
                      <a:pt x="23694" y="10764"/>
                      <a:pt x="21991" y="11407"/>
                      <a:pt x="21003" y="13014"/>
                    </a:cubicBezTo>
                    <a:cubicBezTo>
                      <a:pt x="20015" y="14621"/>
                      <a:pt x="20300" y="16479"/>
                      <a:pt x="20574" y="18265"/>
                    </a:cubicBezTo>
                    <a:cubicBezTo>
                      <a:pt x="20753" y="19491"/>
                      <a:pt x="20943" y="20753"/>
                      <a:pt x="20717" y="21896"/>
                    </a:cubicBezTo>
                    <a:cubicBezTo>
                      <a:pt x="20290" y="24133"/>
                      <a:pt x="18105" y="25864"/>
                      <a:pt x="15857" y="25864"/>
                    </a:cubicBezTo>
                    <a:cubicBezTo>
                      <a:pt x="15663" y="25864"/>
                      <a:pt x="15469" y="25852"/>
                      <a:pt x="15276" y="25825"/>
                    </a:cubicBezTo>
                    <a:cubicBezTo>
                      <a:pt x="14288" y="25694"/>
                      <a:pt x="13371" y="25254"/>
                      <a:pt x="12383" y="24813"/>
                    </a:cubicBezTo>
                    <a:cubicBezTo>
                      <a:pt x="11204" y="24265"/>
                      <a:pt x="9990" y="23694"/>
                      <a:pt x="8632" y="23694"/>
                    </a:cubicBezTo>
                    <a:lnTo>
                      <a:pt x="8608" y="23694"/>
                    </a:lnTo>
                    <a:cubicBezTo>
                      <a:pt x="5870" y="23694"/>
                      <a:pt x="3810" y="25885"/>
                      <a:pt x="2012" y="27813"/>
                    </a:cubicBezTo>
                    <a:lnTo>
                      <a:pt x="1643" y="28206"/>
                    </a:lnTo>
                    <a:cubicBezTo>
                      <a:pt x="1310" y="28564"/>
                      <a:pt x="584" y="29040"/>
                      <a:pt x="0" y="29516"/>
                    </a:cubicBezTo>
                    <a:lnTo>
                      <a:pt x="0" y="30576"/>
                    </a:lnTo>
                    <a:cubicBezTo>
                      <a:pt x="881" y="29969"/>
                      <a:pt x="1798" y="29266"/>
                      <a:pt x="2262" y="28790"/>
                    </a:cubicBezTo>
                    <a:lnTo>
                      <a:pt x="2632" y="28385"/>
                    </a:lnTo>
                    <a:cubicBezTo>
                      <a:pt x="4406" y="26492"/>
                      <a:pt x="6239" y="24551"/>
                      <a:pt x="8608" y="24551"/>
                    </a:cubicBezTo>
                    <a:lnTo>
                      <a:pt x="8632" y="24551"/>
                    </a:lnTo>
                    <a:cubicBezTo>
                      <a:pt x="9811" y="24563"/>
                      <a:pt x="10894" y="25051"/>
                      <a:pt x="12037" y="25587"/>
                    </a:cubicBezTo>
                    <a:cubicBezTo>
                      <a:pt x="13038" y="26051"/>
                      <a:pt x="14050" y="26528"/>
                      <a:pt x="15169" y="26670"/>
                    </a:cubicBezTo>
                    <a:cubicBezTo>
                      <a:pt x="15398" y="26702"/>
                      <a:pt x="15627" y="26717"/>
                      <a:pt x="15856" y="26717"/>
                    </a:cubicBezTo>
                    <a:cubicBezTo>
                      <a:pt x="18499" y="26717"/>
                      <a:pt x="21069" y="24693"/>
                      <a:pt x="21562" y="22075"/>
                    </a:cubicBezTo>
                    <a:cubicBezTo>
                      <a:pt x="21801" y="20777"/>
                      <a:pt x="21610" y="19455"/>
                      <a:pt x="21420" y="18158"/>
                    </a:cubicBezTo>
                    <a:cubicBezTo>
                      <a:pt x="21170" y="16431"/>
                      <a:pt x="20908" y="14812"/>
                      <a:pt x="21729" y="13478"/>
                    </a:cubicBezTo>
                    <a:cubicBezTo>
                      <a:pt x="22563" y="12109"/>
                      <a:pt x="24051" y="11550"/>
                      <a:pt x="25646" y="10954"/>
                    </a:cubicBezTo>
                    <a:cubicBezTo>
                      <a:pt x="26766" y="10538"/>
                      <a:pt x="27920" y="10109"/>
                      <a:pt x="28861" y="9371"/>
                    </a:cubicBezTo>
                    <a:cubicBezTo>
                      <a:pt x="31135" y="7549"/>
                      <a:pt x="33147" y="3620"/>
                      <a:pt x="339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11"/>
              <p:cNvSpPr/>
              <p:nvPr/>
            </p:nvSpPr>
            <p:spPr>
              <a:xfrm>
                <a:off x="-721525" y="1546150"/>
                <a:ext cx="670050" cy="676600"/>
              </a:xfrm>
              <a:custGeom>
                <a:avLst/>
                <a:gdLst/>
                <a:ahLst/>
                <a:cxnLst/>
                <a:rect l="l" t="t" r="r" b="b"/>
                <a:pathLst>
                  <a:path w="26802" h="27064" extrusionOk="0">
                    <a:moveTo>
                      <a:pt x="0" y="1"/>
                    </a:moveTo>
                    <a:cubicBezTo>
                      <a:pt x="24" y="13"/>
                      <a:pt x="36" y="24897"/>
                      <a:pt x="0" y="27063"/>
                    </a:cubicBezTo>
                    <a:cubicBezTo>
                      <a:pt x="1393" y="26623"/>
                      <a:pt x="2596" y="25349"/>
                      <a:pt x="3477" y="24099"/>
                    </a:cubicBezTo>
                    <a:cubicBezTo>
                      <a:pt x="4691" y="22372"/>
                      <a:pt x="5977" y="20348"/>
                      <a:pt x="8061" y="19955"/>
                    </a:cubicBezTo>
                    <a:cubicBezTo>
                      <a:pt x="8311" y="19909"/>
                      <a:pt x="8563" y="19889"/>
                      <a:pt x="8816" y="19889"/>
                    </a:cubicBezTo>
                    <a:cubicBezTo>
                      <a:pt x="10208" y="19889"/>
                      <a:pt x="11625" y="20491"/>
                      <a:pt x="13010" y="20491"/>
                    </a:cubicBezTo>
                    <a:cubicBezTo>
                      <a:pt x="13355" y="20491"/>
                      <a:pt x="13698" y="20454"/>
                      <a:pt x="14038" y="20360"/>
                    </a:cubicBezTo>
                    <a:cubicBezTo>
                      <a:pt x="16062" y="19813"/>
                      <a:pt x="17062" y="17550"/>
                      <a:pt x="17443" y="15479"/>
                    </a:cubicBezTo>
                    <a:cubicBezTo>
                      <a:pt x="17836" y="13431"/>
                      <a:pt x="17943" y="11192"/>
                      <a:pt x="19217" y="9526"/>
                    </a:cubicBezTo>
                    <a:cubicBezTo>
                      <a:pt x="20062" y="8430"/>
                      <a:pt x="21336" y="7728"/>
                      <a:pt x="22551" y="7073"/>
                    </a:cubicBezTo>
                    <a:cubicBezTo>
                      <a:pt x="23777" y="6418"/>
                      <a:pt x="25039" y="5704"/>
                      <a:pt x="25873" y="4585"/>
                    </a:cubicBezTo>
                    <a:cubicBezTo>
                      <a:pt x="26801" y="3322"/>
                      <a:pt x="26789" y="1501"/>
                      <a:pt x="26349" y="36"/>
                    </a:cubicBezTo>
                    <a:cubicBezTo>
                      <a:pt x="22039" y="13"/>
                      <a:pt x="2036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11"/>
              <p:cNvSpPr/>
              <p:nvPr/>
            </p:nvSpPr>
            <p:spPr>
              <a:xfrm>
                <a:off x="-721825" y="1547050"/>
                <a:ext cx="680475" cy="686125"/>
              </a:xfrm>
              <a:custGeom>
                <a:avLst/>
                <a:gdLst/>
                <a:ahLst/>
                <a:cxnLst/>
                <a:rect l="l" t="t" r="r" b="b"/>
                <a:pathLst>
                  <a:path w="27219" h="27445" extrusionOk="0">
                    <a:moveTo>
                      <a:pt x="25920" y="0"/>
                    </a:moveTo>
                    <a:cubicBezTo>
                      <a:pt x="26432" y="1524"/>
                      <a:pt x="26337" y="3191"/>
                      <a:pt x="25504" y="4310"/>
                    </a:cubicBezTo>
                    <a:cubicBezTo>
                      <a:pt x="24706" y="5382"/>
                      <a:pt x="23456" y="6073"/>
                      <a:pt x="22336" y="6680"/>
                    </a:cubicBezTo>
                    <a:cubicBezTo>
                      <a:pt x="21134" y="7335"/>
                      <a:pt x="19777" y="8073"/>
                      <a:pt x="18872" y="9251"/>
                    </a:cubicBezTo>
                    <a:cubicBezTo>
                      <a:pt x="17788" y="10668"/>
                      <a:pt x="17503" y="12442"/>
                      <a:pt x="17229" y="14145"/>
                    </a:cubicBezTo>
                    <a:cubicBezTo>
                      <a:pt x="17169" y="14562"/>
                      <a:pt x="17098" y="14966"/>
                      <a:pt x="17026" y="15371"/>
                    </a:cubicBezTo>
                    <a:cubicBezTo>
                      <a:pt x="16800" y="16538"/>
                      <a:pt x="16062" y="19324"/>
                      <a:pt x="13931" y="19908"/>
                    </a:cubicBezTo>
                    <a:cubicBezTo>
                      <a:pt x="13627" y="19989"/>
                      <a:pt x="13320" y="20023"/>
                      <a:pt x="13007" y="20023"/>
                    </a:cubicBezTo>
                    <a:cubicBezTo>
                      <a:pt x="12365" y="20023"/>
                      <a:pt x="11703" y="19881"/>
                      <a:pt x="11014" y="19729"/>
                    </a:cubicBezTo>
                    <a:cubicBezTo>
                      <a:pt x="10288" y="19580"/>
                      <a:pt x="9544" y="19419"/>
                      <a:pt x="8794" y="19419"/>
                    </a:cubicBezTo>
                    <a:cubicBezTo>
                      <a:pt x="8522" y="19419"/>
                      <a:pt x="8250" y="19440"/>
                      <a:pt x="7978" y="19491"/>
                    </a:cubicBezTo>
                    <a:cubicBezTo>
                      <a:pt x="5858" y="19884"/>
                      <a:pt x="4537" y="21789"/>
                      <a:pt x="3358" y="23456"/>
                    </a:cubicBezTo>
                    <a:lnTo>
                      <a:pt x="3120" y="23789"/>
                    </a:lnTo>
                    <a:cubicBezTo>
                      <a:pt x="2465" y="24718"/>
                      <a:pt x="1358" y="26051"/>
                      <a:pt x="12" y="26551"/>
                    </a:cubicBezTo>
                    <a:cubicBezTo>
                      <a:pt x="12" y="26789"/>
                      <a:pt x="0" y="27027"/>
                      <a:pt x="0" y="27278"/>
                    </a:cubicBezTo>
                    <a:lnTo>
                      <a:pt x="0" y="27444"/>
                    </a:lnTo>
                    <a:cubicBezTo>
                      <a:pt x="1310" y="27063"/>
                      <a:pt x="2620" y="25992"/>
                      <a:pt x="3822" y="24289"/>
                    </a:cubicBezTo>
                    <a:lnTo>
                      <a:pt x="4072" y="23932"/>
                    </a:lnTo>
                    <a:cubicBezTo>
                      <a:pt x="5203" y="22301"/>
                      <a:pt x="6370" y="20634"/>
                      <a:pt x="8144" y="20312"/>
                    </a:cubicBezTo>
                    <a:cubicBezTo>
                      <a:pt x="8373" y="20268"/>
                      <a:pt x="8604" y="20249"/>
                      <a:pt x="8837" y="20249"/>
                    </a:cubicBezTo>
                    <a:cubicBezTo>
                      <a:pt x="9481" y="20249"/>
                      <a:pt x="10145" y="20393"/>
                      <a:pt x="10835" y="20550"/>
                    </a:cubicBezTo>
                    <a:cubicBezTo>
                      <a:pt x="11549" y="20708"/>
                      <a:pt x="12279" y="20865"/>
                      <a:pt x="13015" y="20865"/>
                    </a:cubicBezTo>
                    <a:cubicBezTo>
                      <a:pt x="13394" y="20865"/>
                      <a:pt x="13776" y="20823"/>
                      <a:pt x="14157" y="20717"/>
                    </a:cubicBezTo>
                    <a:cubicBezTo>
                      <a:pt x="16657" y="20027"/>
                      <a:pt x="17550" y="17157"/>
                      <a:pt x="17860" y="15502"/>
                    </a:cubicBezTo>
                    <a:cubicBezTo>
                      <a:pt x="17931" y="15086"/>
                      <a:pt x="18003" y="14669"/>
                      <a:pt x="18062" y="14252"/>
                    </a:cubicBezTo>
                    <a:cubicBezTo>
                      <a:pt x="18324" y="12645"/>
                      <a:pt x="18586" y="10978"/>
                      <a:pt x="19539" y="9740"/>
                    </a:cubicBezTo>
                    <a:cubicBezTo>
                      <a:pt x="20348" y="8704"/>
                      <a:pt x="21563" y="8049"/>
                      <a:pt x="22741" y="7394"/>
                    </a:cubicBezTo>
                    <a:cubicBezTo>
                      <a:pt x="23872" y="6787"/>
                      <a:pt x="25289" y="6013"/>
                      <a:pt x="26194" y="4787"/>
                    </a:cubicBezTo>
                    <a:cubicBezTo>
                      <a:pt x="27147" y="3548"/>
                      <a:pt x="27218" y="1679"/>
                      <a:pt x="267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11"/>
              <p:cNvSpPr/>
              <p:nvPr/>
            </p:nvSpPr>
            <p:spPr>
              <a:xfrm>
                <a:off x="-721825" y="1546150"/>
                <a:ext cx="512000" cy="460800"/>
              </a:xfrm>
              <a:custGeom>
                <a:avLst/>
                <a:gdLst/>
                <a:ahLst/>
                <a:cxnLst/>
                <a:rect l="l" t="t" r="r" b="b"/>
                <a:pathLst>
                  <a:path w="20480" h="18432" extrusionOk="0">
                    <a:moveTo>
                      <a:pt x="0" y="1"/>
                    </a:moveTo>
                    <a:cubicBezTo>
                      <a:pt x="12" y="13"/>
                      <a:pt x="0" y="16907"/>
                      <a:pt x="12" y="18408"/>
                    </a:cubicBezTo>
                    <a:cubicBezTo>
                      <a:pt x="160" y="18424"/>
                      <a:pt x="308" y="18432"/>
                      <a:pt x="456" y="18432"/>
                    </a:cubicBezTo>
                    <a:cubicBezTo>
                      <a:pt x="1080" y="18432"/>
                      <a:pt x="1695" y="18287"/>
                      <a:pt x="2263" y="17979"/>
                    </a:cubicBezTo>
                    <a:cubicBezTo>
                      <a:pt x="3679" y="17193"/>
                      <a:pt x="4465" y="15550"/>
                      <a:pt x="5942" y="14883"/>
                    </a:cubicBezTo>
                    <a:cubicBezTo>
                      <a:pt x="6537" y="14614"/>
                      <a:pt x="7179" y="14532"/>
                      <a:pt x="7839" y="14532"/>
                    </a:cubicBezTo>
                    <a:cubicBezTo>
                      <a:pt x="8879" y="14532"/>
                      <a:pt x="9965" y="14736"/>
                      <a:pt x="10988" y="14736"/>
                    </a:cubicBezTo>
                    <a:cubicBezTo>
                      <a:pt x="11787" y="14736"/>
                      <a:pt x="12547" y="14611"/>
                      <a:pt x="13216" y="14169"/>
                    </a:cubicBezTo>
                    <a:cubicBezTo>
                      <a:pt x="14621" y="13252"/>
                      <a:pt x="14931" y="11347"/>
                      <a:pt x="15014" y="9680"/>
                    </a:cubicBezTo>
                    <a:cubicBezTo>
                      <a:pt x="15121" y="7990"/>
                      <a:pt x="15217" y="6132"/>
                      <a:pt x="16419" y="4954"/>
                    </a:cubicBezTo>
                    <a:cubicBezTo>
                      <a:pt x="17372" y="4037"/>
                      <a:pt x="18824" y="3751"/>
                      <a:pt x="19717" y="2751"/>
                    </a:cubicBezTo>
                    <a:cubicBezTo>
                      <a:pt x="20312" y="2120"/>
                      <a:pt x="20479" y="882"/>
                      <a:pt x="203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11"/>
              <p:cNvSpPr/>
              <p:nvPr/>
            </p:nvSpPr>
            <p:spPr>
              <a:xfrm>
                <a:off x="-721225" y="1546150"/>
                <a:ext cx="523600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8825" extrusionOk="0">
                    <a:moveTo>
                      <a:pt x="19931" y="1"/>
                    </a:moveTo>
                    <a:cubicBezTo>
                      <a:pt x="20098" y="775"/>
                      <a:pt x="19872" y="1882"/>
                      <a:pt x="19348" y="2453"/>
                    </a:cubicBezTo>
                    <a:cubicBezTo>
                      <a:pt x="18931" y="2918"/>
                      <a:pt x="18372" y="3215"/>
                      <a:pt x="17764" y="3525"/>
                    </a:cubicBezTo>
                    <a:cubicBezTo>
                      <a:pt x="17181" y="3823"/>
                      <a:pt x="16574" y="4156"/>
                      <a:pt x="16062" y="4632"/>
                    </a:cubicBezTo>
                    <a:cubicBezTo>
                      <a:pt x="14752" y="5906"/>
                      <a:pt x="14645" y="7847"/>
                      <a:pt x="14550" y="9561"/>
                    </a:cubicBezTo>
                    <a:lnTo>
                      <a:pt x="14550" y="9621"/>
                    </a:lnTo>
                    <a:cubicBezTo>
                      <a:pt x="14454" y="11121"/>
                      <a:pt x="14192" y="12955"/>
                      <a:pt x="12918" y="13788"/>
                    </a:cubicBezTo>
                    <a:cubicBezTo>
                      <a:pt x="12345" y="14163"/>
                      <a:pt x="11675" y="14273"/>
                      <a:pt x="10950" y="14273"/>
                    </a:cubicBezTo>
                    <a:cubicBezTo>
                      <a:pt x="10456" y="14273"/>
                      <a:pt x="9937" y="14222"/>
                      <a:pt x="9406" y="14169"/>
                    </a:cubicBezTo>
                    <a:cubicBezTo>
                      <a:pt x="8860" y="14117"/>
                      <a:pt x="8310" y="14063"/>
                      <a:pt x="7764" y="14063"/>
                    </a:cubicBezTo>
                    <a:cubicBezTo>
                      <a:pt x="7061" y="14063"/>
                      <a:pt x="6367" y="14153"/>
                      <a:pt x="5703" y="14455"/>
                    </a:cubicBezTo>
                    <a:cubicBezTo>
                      <a:pt x="4858" y="14836"/>
                      <a:pt x="4227" y="15514"/>
                      <a:pt x="3620" y="16145"/>
                    </a:cubicBezTo>
                    <a:cubicBezTo>
                      <a:pt x="3096" y="16705"/>
                      <a:pt x="2608" y="17217"/>
                      <a:pt x="2000" y="17562"/>
                    </a:cubicBezTo>
                    <a:cubicBezTo>
                      <a:pt x="1481" y="17851"/>
                      <a:pt x="947" y="17976"/>
                      <a:pt x="396" y="17976"/>
                    </a:cubicBezTo>
                    <a:cubicBezTo>
                      <a:pt x="265" y="17976"/>
                      <a:pt x="133" y="17969"/>
                      <a:pt x="0" y="17955"/>
                    </a:cubicBezTo>
                    <a:lnTo>
                      <a:pt x="0" y="18801"/>
                    </a:lnTo>
                    <a:cubicBezTo>
                      <a:pt x="155" y="18812"/>
                      <a:pt x="274" y="18824"/>
                      <a:pt x="441" y="18824"/>
                    </a:cubicBezTo>
                    <a:cubicBezTo>
                      <a:pt x="1119" y="18824"/>
                      <a:pt x="1786" y="18681"/>
                      <a:pt x="2417" y="18324"/>
                    </a:cubicBezTo>
                    <a:cubicBezTo>
                      <a:pt x="3132" y="17919"/>
                      <a:pt x="3691" y="17324"/>
                      <a:pt x="4227" y="16741"/>
                    </a:cubicBezTo>
                    <a:cubicBezTo>
                      <a:pt x="4810" y="16134"/>
                      <a:pt x="5346" y="15550"/>
                      <a:pt x="6049" y="15241"/>
                    </a:cubicBezTo>
                    <a:cubicBezTo>
                      <a:pt x="6575" y="15007"/>
                      <a:pt x="7147" y="14932"/>
                      <a:pt x="7751" y="14932"/>
                    </a:cubicBezTo>
                    <a:cubicBezTo>
                      <a:pt x="8255" y="14932"/>
                      <a:pt x="8782" y="14984"/>
                      <a:pt x="9323" y="15038"/>
                    </a:cubicBezTo>
                    <a:cubicBezTo>
                      <a:pt x="9850" y="15088"/>
                      <a:pt x="10386" y="15139"/>
                      <a:pt x="10915" y="15139"/>
                    </a:cubicBezTo>
                    <a:cubicBezTo>
                      <a:pt x="11782" y="15139"/>
                      <a:pt x="12628" y="15001"/>
                      <a:pt x="13383" y="14491"/>
                    </a:cubicBezTo>
                    <a:cubicBezTo>
                      <a:pt x="14966" y="13455"/>
                      <a:pt x="15276" y="11371"/>
                      <a:pt x="15383" y="9657"/>
                    </a:cubicBezTo>
                    <a:lnTo>
                      <a:pt x="15383" y="9597"/>
                    </a:lnTo>
                    <a:cubicBezTo>
                      <a:pt x="15466" y="7966"/>
                      <a:pt x="15574" y="6263"/>
                      <a:pt x="16645" y="5227"/>
                    </a:cubicBezTo>
                    <a:cubicBezTo>
                      <a:pt x="17050" y="4823"/>
                      <a:pt x="17586" y="4549"/>
                      <a:pt x="18133" y="4251"/>
                    </a:cubicBezTo>
                    <a:cubicBezTo>
                      <a:pt x="18776" y="3918"/>
                      <a:pt x="19443" y="3572"/>
                      <a:pt x="19967" y="3001"/>
                    </a:cubicBezTo>
                    <a:cubicBezTo>
                      <a:pt x="20634" y="2310"/>
                      <a:pt x="20943" y="989"/>
                      <a:pt x="208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11"/>
              <p:cNvSpPr/>
              <p:nvPr/>
            </p:nvSpPr>
            <p:spPr>
              <a:xfrm>
                <a:off x="-721825" y="1546150"/>
                <a:ext cx="448300" cy="367925"/>
              </a:xfrm>
              <a:custGeom>
                <a:avLst/>
                <a:gdLst/>
                <a:ahLst/>
                <a:cxnLst/>
                <a:rect l="l" t="t" r="r" b="b"/>
                <a:pathLst>
                  <a:path w="17932" h="14717" extrusionOk="0">
                    <a:moveTo>
                      <a:pt x="0" y="1"/>
                    </a:moveTo>
                    <a:cubicBezTo>
                      <a:pt x="0" y="1"/>
                      <a:pt x="24" y="14360"/>
                      <a:pt x="24" y="14717"/>
                    </a:cubicBezTo>
                    <a:cubicBezTo>
                      <a:pt x="250" y="14669"/>
                      <a:pt x="441" y="14621"/>
                      <a:pt x="655" y="14526"/>
                    </a:cubicBezTo>
                    <a:cubicBezTo>
                      <a:pt x="2501" y="13705"/>
                      <a:pt x="3263" y="11192"/>
                      <a:pt x="5191" y="10621"/>
                    </a:cubicBezTo>
                    <a:cubicBezTo>
                      <a:pt x="5469" y="10542"/>
                      <a:pt x="5750" y="10508"/>
                      <a:pt x="6033" y="10508"/>
                    </a:cubicBezTo>
                    <a:cubicBezTo>
                      <a:pt x="6938" y="10508"/>
                      <a:pt x="7862" y="10852"/>
                      <a:pt x="8751" y="11133"/>
                    </a:cubicBezTo>
                    <a:cubicBezTo>
                      <a:pt x="9332" y="11313"/>
                      <a:pt x="9973" y="11453"/>
                      <a:pt x="10584" y="11453"/>
                    </a:cubicBezTo>
                    <a:cubicBezTo>
                      <a:pt x="11190" y="11453"/>
                      <a:pt x="11766" y="11315"/>
                      <a:pt x="12228" y="10942"/>
                    </a:cubicBezTo>
                    <a:cubicBezTo>
                      <a:pt x="12919" y="10383"/>
                      <a:pt x="13181" y="9454"/>
                      <a:pt x="13240" y="8573"/>
                    </a:cubicBezTo>
                    <a:cubicBezTo>
                      <a:pt x="13300" y="7692"/>
                      <a:pt x="13181" y="6799"/>
                      <a:pt x="13323" y="5918"/>
                    </a:cubicBezTo>
                    <a:cubicBezTo>
                      <a:pt x="13502" y="4608"/>
                      <a:pt x="14276" y="3418"/>
                      <a:pt x="15324" y="2632"/>
                    </a:cubicBezTo>
                    <a:cubicBezTo>
                      <a:pt x="16193" y="1977"/>
                      <a:pt x="17634" y="1489"/>
                      <a:pt x="17907" y="286"/>
                    </a:cubicBezTo>
                    <a:cubicBezTo>
                      <a:pt x="17919" y="191"/>
                      <a:pt x="17931" y="108"/>
                      <a:pt x="17931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11"/>
              <p:cNvSpPr/>
              <p:nvPr/>
            </p:nvSpPr>
            <p:spPr>
              <a:xfrm>
                <a:off x="-721525" y="1546150"/>
                <a:ext cx="45840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8336" h="15289" extrusionOk="0">
                    <a:moveTo>
                      <a:pt x="17491" y="1"/>
                    </a:moveTo>
                    <a:cubicBezTo>
                      <a:pt x="17491" y="60"/>
                      <a:pt x="17479" y="274"/>
                      <a:pt x="17455" y="334"/>
                    </a:cubicBezTo>
                    <a:cubicBezTo>
                      <a:pt x="17312" y="1025"/>
                      <a:pt x="16562" y="1477"/>
                      <a:pt x="15847" y="1894"/>
                    </a:cubicBezTo>
                    <a:cubicBezTo>
                      <a:pt x="15550" y="2072"/>
                      <a:pt x="15288" y="2239"/>
                      <a:pt x="15038" y="2418"/>
                    </a:cubicBezTo>
                    <a:cubicBezTo>
                      <a:pt x="13847" y="3311"/>
                      <a:pt x="13050" y="4620"/>
                      <a:pt x="12859" y="5989"/>
                    </a:cubicBezTo>
                    <a:cubicBezTo>
                      <a:pt x="12788" y="6525"/>
                      <a:pt x="12788" y="7073"/>
                      <a:pt x="12799" y="7597"/>
                    </a:cubicBezTo>
                    <a:cubicBezTo>
                      <a:pt x="12799" y="7966"/>
                      <a:pt x="12811" y="8311"/>
                      <a:pt x="12788" y="8668"/>
                    </a:cubicBezTo>
                    <a:cubicBezTo>
                      <a:pt x="12740" y="9335"/>
                      <a:pt x="12561" y="10228"/>
                      <a:pt x="11942" y="10728"/>
                    </a:cubicBezTo>
                    <a:cubicBezTo>
                      <a:pt x="11587" y="11012"/>
                      <a:pt x="11126" y="11156"/>
                      <a:pt x="10551" y="11156"/>
                    </a:cubicBezTo>
                    <a:cubicBezTo>
                      <a:pt x="10066" y="11156"/>
                      <a:pt x="9500" y="11054"/>
                      <a:pt x="8847" y="10847"/>
                    </a:cubicBezTo>
                    <a:lnTo>
                      <a:pt x="8466" y="10728"/>
                    </a:lnTo>
                    <a:cubicBezTo>
                      <a:pt x="7709" y="10479"/>
                      <a:pt x="6867" y="10211"/>
                      <a:pt x="6022" y="10211"/>
                    </a:cubicBezTo>
                    <a:cubicBezTo>
                      <a:pt x="5696" y="10211"/>
                      <a:pt x="5370" y="10251"/>
                      <a:pt x="5049" y="10347"/>
                    </a:cubicBezTo>
                    <a:cubicBezTo>
                      <a:pt x="3906" y="10681"/>
                      <a:pt x="3144" y="11597"/>
                      <a:pt x="2429" y="12466"/>
                    </a:cubicBezTo>
                    <a:cubicBezTo>
                      <a:pt x="1822" y="13217"/>
                      <a:pt x="1239" y="13919"/>
                      <a:pt x="465" y="14252"/>
                    </a:cubicBezTo>
                    <a:cubicBezTo>
                      <a:pt x="310" y="14336"/>
                      <a:pt x="167" y="14371"/>
                      <a:pt x="0" y="14407"/>
                    </a:cubicBezTo>
                    <a:lnTo>
                      <a:pt x="0" y="15288"/>
                    </a:lnTo>
                    <a:cubicBezTo>
                      <a:pt x="286" y="15241"/>
                      <a:pt x="536" y="15169"/>
                      <a:pt x="810" y="15050"/>
                    </a:cubicBezTo>
                    <a:cubicBezTo>
                      <a:pt x="1774" y="14610"/>
                      <a:pt x="2441" y="13812"/>
                      <a:pt x="3096" y="13026"/>
                    </a:cubicBezTo>
                    <a:cubicBezTo>
                      <a:pt x="3775" y="12205"/>
                      <a:pt x="4406" y="11431"/>
                      <a:pt x="5299" y="11181"/>
                    </a:cubicBezTo>
                    <a:cubicBezTo>
                      <a:pt x="5538" y="11109"/>
                      <a:pt x="5784" y="11079"/>
                      <a:pt x="6035" y="11079"/>
                    </a:cubicBezTo>
                    <a:cubicBezTo>
                      <a:pt x="6746" y="11079"/>
                      <a:pt x="7494" y="11321"/>
                      <a:pt x="8216" y="11550"/>
                    </a:cubicBezTo>
                    <a:lnTo>
                      <a:pt x="8608" y="11669"/>
                    </a:lnTo>
                    <a:cubicBezTo>
                      <a:pt x="9344" y="11897"/>
                      <a:pt x="9996" y="12011"/>
                      <a:pt x="10570" y="12011"/>
                    </a:cubicBezTo>
                    <a:cubicBezTo>
                      <a:pt x="11344" y="12011"/>
                      <a:pt x="11978" y="11805"/>
                      <a:pt x="12490" y="11395"/>
                    </a:cubicBezTo>
                    <a:cubicBezTo>
                      <a:pt x="13180" y="10847"/>
                      <a:pt x="13573" y="9930"/>
                      <a:pt x="13657" y="8740"/>
                    </a:cubicBezTo>
                    <a:cubicBezTo>
                      <a:pt x="13681" y="8347"/>
                      <a:pt x="13669" y="7966"/>
                      <a:pt x="13669" y="7585"/>
                    </a:cubicBezTo>
                    <a:cubicBezTo>
                      <a:pt x="13669" y="7085"/>
                      <a:pt x="13657" y="6597"/>
                      <a:pt x="13728" y="6120"/>
                    </a:cubicBezTo>
                    <a:cubicBezTo>
                      <a:pt x="13895" y="4966"/>
                      <a:pt x="14562" y="3870"/>
                      <a:pt x="15574" y="3108"/>
                    </a:cubicBezTo>
                    <a:cubicBezTo>
                      <a:pt x="15776" y="2941"/>
                      <a:pt x="16038" y="2799"/>
                      <a:pt x="16300" y="2632"/>
                    </a:cubicBezTo>
                    <a:cubicBezTo>
                      <a:pt x="17133" y="2144"/>
                      <a:pt x="18074" y="1572"/>
                      <a:pt x="18300" y="525"/>
                    </a:cubicBezTo>
                    <a:cubicBezTo>
                      <a:pt x="18324" y="405"/>
                      <a:pt x="18336" y="132"/>
                      <a:pt x="18336" y="24"/>
                    </a:cubicBezTo>
                    <a:cubicBezTo>
                      <a:pt x="18050" y="13"/>
                      <a:pt x="17776" y="13"/>
                      <a:pt x="174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11"/>
              <p:cNvSpPr/>
              <p:nvPr/>
            </p:nvSpPr>
            <p:spPr>
              <a:xfrm>
                <a:off x="-388750" y="1697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661F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11"/>
              <p:cNvSpPr/>
              <p:nvPr/>
            </p:nvSpPr>
            <p:spPr>
              <a:xfrm>
                <a:off x="-721825" y="1546150"/>
                <a:ext cx="310175" cy="259875"/>
              </a:xfrm>
              <a:custGeom>
                <a:avLst/>
                <a:gdLst/>
                <a:ahLst/>
                <a:cxnLst/>
                <a:rect l="l" t="t" r="r" b="b"/>
                <a:pathLst>
                  <a:path w="12407" h="10395" extrusionOk="0">
                    <a:moveTo>
                      <a:pt x="12311" y="1"/>
                    </a:moveTo>
                    <a:lnTo>
                      <a:pt x="0" y="13"/>
                    </a:lnTo>
                    <a:cubicBezTo>
                      <a:pt x="12" y="36"/>
                      <a:pt x="0" y="10395"/>
                      <a:pt x="0" y="10395"/>
                    </a:cubicBezTo>
                    <a:cubicBezTo>
                      <a:pt x="1084" y="10002"/>
                      <a:pt x="1715" y="8692"/>
                      <a:pt x="2858" y="8335"/>
                    </a:cubicBezTo>
                    <a:cubicBezTo>
                      <a:pt x="3069" y="8268"/>
                      <a:pt x="3285" y="8240"/>
                      <a:pt x="3505" y="8240"/>
                    </a:cubicBezTo>
                    <a:cubicBezTo>
                      <a:pt x="4567" y="8240"/>
                      <a:pt x="5705" y="8893"/>
                      <a:pt x="6721" y="8893"/>
                    </a:cubicBezTo>
                    <a:cubicBezTo>
                      <a:pt x="7056" y="8893"/>
                      <a:pt x="7378" y="8822"/>
                      <a:pt x="7680" y="8633"/>
                    </a:cubicBezTo>
                    <a:cubicBezTo>
                      <a:pt x="8656" y="8014"/>
                      <a:pt x="8632" y="6597"/>
                      <a:pt x="8501" y="5430"/>
                    </a:cubicBezTo>
                    <a:cubicBezTo>
                      <a:pt x="8359" y="4275"/>
                      <a:pt x="8382" y="2846"/>
                      <a:pt x="9406" y="2275"/>
                    </a:cubicBezTo>
                    <a:cubicBezTo>
                      <a:pt x="10025" y="1941"/>
                      <a:pt x="10835" y="2072"/>
                      <a:pt x="11478" y="1727"/>
                    </a:cubicBezTo>
                    <a:cubicBezTo>
                      <a:pt x="12026" y="1441"/>
                      <a:pt x="12407" y="703"/>
                      <a:pt x="123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11"/>
              <p:cNvSpPr/>
              <p:nvPr/>
            </p:nvSpPr>
            <p:spPr>
              <a:xfrm>
                <a:off x="-721525" y="1546150"/>
                <a:ext cx="318225" cy="272675"/>
              </a:xfrm>
              <a:custGeom>
                <a:avLst/>
                <a:gdLst/>
                <a:ahLst/>
                <a:cxnLst/>
                <a:rect l="l" t="t" r="r" b="b"/>
                <a:pathLst>
                  <a:path w="12729" h="10907" extrusionOk="0">
                    <a:moveTo>
                      <a:pt x="11883" y="1"/>
                    </a:moveTo>
                    <a:cubicBezTo>
                      <a:pt x="11942" y="453"/>
                      <a:pt x="11680" y="1144"/>
                      <a:pt x="11287" y="1358"/>
                    </a:cubicBezTo>
                    <a:cubicBezTo>
                      <a:pt x="11025" y="1489"/>
                      <a:pt x="10728" y="1537"/>
                      <a:pt x="10406" y="1584"/>
                    </a:cubicBezTo>
                    <a:cubicBezTo>
                      <a:pt x="10002" y="1644"/>
                      <a:pt x="9597" y="1703"/>
                      <a:pt x="9216" y="1906"/>
                    </a:cubicBezTo>
                    <a:cubicBezTo>
                      <a:pt x="7775" y="2715"/>
                      <a:pt x="8013" y="4799"/>
                      <a:pt x="8085" y="5477"/>
                    </a:cubicBezTo>
                    <a:cubicBezTo>
                      <a:pt x="8204" y="6525"/>
                      <a:pt x="8227" y="7787"/>
                      <a:pt x="7454" y="8275"/>
                    </a:cubicBezTo>
                    <a:cubicBezTo>
                      <a:pt x="7234" y="8417"/>
                      <a:pt x="6988" y="8473"/>
                      <a:pt x="6720" y="8473"/>
                    </a:cubicBezTo>
                    <a:cubicBezTo>
                      <a:pt x="6290" y="8473"/>
                      <a:pt x="5803" y="8330"/>
                      <a:pt x="5275" y="8168"/>
                    </a:cubicBezTo>
                    <a:cubicBezTo>
                      <a:pt x="4692" y="7994"/>
                      <a:pt x="4092" y="7819"/>
                      <a:pt x="3495" y="7819"/>
                    </a:cubicBezTo>
                    <a:cubicBezTo>
                      <a:pt x="3238" y="7819"/>
                      <a:pt x="2981" y="7851"/>
                      <a:pt x="2727" y="7930"/>
                    </a:cubicBezTo>
                    <a:cubicBezTo>
                      <a:pt x="2048" y="8144"/>
                      <a:pt x="1572" y="8645"/>
                      <a:pt x="1096" y="9121"/>
                    </a:cubicBezTo>
                    <a:cubicBezTo>
                      <a:pt x="750" y="9478"/>
                      <a:pt x="381" y="9811"/>
                      <a:pt x="0" y="9990"/>
                    </a:cubicBezTo>
                    <a:lnTo>
                      <a:pt x="0" y="10907"/>
                    </a:lnTo>
                    <a:cubicBezTo>
                      <a:pt x="703" y="10716"/>
                      <a:pt x="1227" y="10192"/>
                      <a:pt x="1703" y="9716"/>
                    </a:cubicBezTo>
                    <a:cubicBezTo>
                      <a:pt x="2120" y="9299"/>
                      <a:pt x="2501" y="8906"/>
                      <a:pt x="2977" y="8752"/>
                    </a:cubicBezTo>
                    <a:cubicBezTo>
                      <a:pt x="3146" y="8699"/>
                      <a:pt x="3323" y="8676"/>
                      <a:pt x="3506" y="8676"/>
                    </a:cubicBezTo>
                    <a:cubicBezTo>
                      <a:pt x="3978" y="8676"/>
                      <a:pt x="4489" y="8827"/>
                      <a:pt x="5013" y="8990"/>
                    </a:cubicBezTo>
                    <a:cubicBezTo>
                      <a:pt x="5558" y="9151"/>
                      <a:pt x="6140" y="9324"/>
                      <a:pt x="6713" y="9324"/>
                    </a:cubicBezTo>
                    <a:cubicBezTo>
                      <a:pt x="7116" y="9324"/>
                      <a:pt x="7515" y="9238"/>
                      <a:pt x="7894" y="9002"/>
                    </a:cubicBezTo>
                    <a:cubicBezTo>
                      <a:pt x="9073" y="8264"/>
                      <a:pt x="9049" y="6680"/>
                      <a:pt x="8906" y="5406"/>
                    </a:cubicBezTo>
                    <a:cubicBezTo>
                      <a:pt x="8739" y="3918"/>
                      <a:pt x="8966" y="3025"/>
                      <a:pt x="9585" y="2668"/>
                    </a:cubicBezTo>
                    <a:cubicBezTo>
                      <a:pt x="9835" y="2537"/>
                      <a:pt x="10156" y="2489"/>
                      <a:pt x="10502" y="2429"/>
                    </a:cubicBezTo>
                    <a:cubicBezTo>
                      <a:pt x="10883" y="2370"/>
                      <a:pt x="11264" y="2310"/>
                      <a:pt x="11645" y="2120"/>
                    </a:cubicBezTo>
                    <a:cubicBezTo>
                      <a:pt x="12359" y="1763"/>
                      <a:pt x="12728" y="775"/>
                      <a:pt x="126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70" name="Google Shape;970;p11"/>
          <p:cNvSpPr txBox="1">
            <a:spLocks noGrp="1"/>
          </p:cNvSpPr>
          <p:nvPr>
            <p:ph type="title" hasCustomPrompt="1"/>
          </p:nvPr>
        </p:nvSpPr>
        <p:spPr>
          <a:xfrm>
            <a:off x="5847700" y="2153167"/>
            <a:ext cx="4961200" cy="156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971" name="Google Shape;971;p11"/>
          <p:cNvSpPr txBox="1">
            <a:spLocks noGrp="1"/>
          </p:cNvSpPr>
          <p:nvPr>
            <p:ph type="subTitle" idx="1"/>
          </p:nvPr>
        </p:nvSpPr>
        <p:spPr>
          <a:xfrm>
            <a:off x="5847700" y="3966300"/>
            <a:ext cx="4961200" cy="5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2" name="Google Shape;972;p11"/>
          <p:cNvSpPr>
            <a:spLocks noGrp="1"/>
          </p:cNvSpPr>
          <p:nvPr>
            <p:ph type="pic" idx="2"/>
          </p:nvPr>
        </p:nvSpPr>
        <p:spPr>
          <a:xfrm>
            <a:off x="1662715" y="1628067"/>
            <a:ext cx="3491600" cy="3590800"/>
          </a:xfrm>
          <a:prstGeom prst="roundRect">
            <a:avLst>
              <a:gd name="adj" fmla="val 17712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745592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28616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5" name="Google Shape;975;p13"/>
          <p:cNvGrpSpPr/>
          <p:nvPr/>
        </p:nvGrpSpPr>
        <p:grpSpPr>
          <a:xfrm>
            <a:off x="-109090" y="-243573"/>
            <a:ext cx="12438599" cy="7317556"/>
            <a:chOff x="-81818" y="-182680"/>
            <a:chExt cx="9328949" cy="5488167"/>
          </a:xfrm>
        </p:grpSpPr>
        <p:grpSp>
          <p:nvGrpSpPr>
            <p:cNvPr id="976" name="Google Shape;976;p13"/>
            <p:cNvGrpSpPr/>
            <p:nvPr/>
          </p:nvGrpSpPr>
          <p:grpSpPr>
            <a:xfrm>
              <a:off x="-81818" y="-182680"/>
              <a:ext cx="9328949" cy="5488167"/>
              <a:chOff x="20825" y="-3600300"/>
              <a:chExt cx="7578350" cy="4458300"/>
            </a:xfrm>
          </p:grpSpPr>
          <p:sp>
            <p:nvSpPr>
              <p:cNvPr id="977" name="Google Shape;977;p13"/>
              <p:cNvSpPr/>
              <p:nvPr/>
            </p:nvSpPr>
            <p:spPr>
              <a:xfrm>
                <a:off x="5816200" y="407925"/>
                <a:ext cx="445900" cy="2503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0014" extrusionOk="0">
                    <a:moveTo>
                      <a:pt x="17836" y="0"/>
                    </a:moveTo>
                    <a:cubicBezTo>
                      <a:pt x="14312" y="565"/>
                      <a:pt x="10784" y="833"/>
                      <a:pt x="7257" y="833"/>
                    </a:cubicBezTo>
                    <a:cubicBezTo>
                      <a:pt x="4837" y="833"/>
                      <a:pt x="2418" y="707"/>
                      <a:pt x="0" y="465"/>
                    </a:cubicBezTo>
                    <a:lnTo>
                      <a:pt x="0" y="9740"/>
                    </a:lnTo>
                    <a:cubicBezTo>
                      <a:pt x="2419" y="9919"/>
                      <a:pt x="4840" y="10013"/>
                      <a:pt x="7261" y="10013"/>
                    </a:cubicBezTo>
                    <a:cubicBezTo>
                      <a:pt x="10786" y="10013"/>
                      <a:pt x="14313" y="9813"/>
                      <a:pt x="17836" y="9382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78" name="Google Shape;978;p13"/>
              <p:cNvGrpSpPr/>
              <p:nvPr/>
            </p:nvGrpSpPr>
            <p:grpSpPr>
              <a:xfrm>
                <a:off x="20825" y="-3600300"/>
                <a:ext cx="7578350" cy="4458300"/>
                <a:chOff x="20825" y="-3600300"/>
                <a:chExt cx="7578350" cy="4458300"/>
              </a:xfrm>
            </p:grpSpPr>
            <p:sp>
              <p:nvSpPr>
                <p:cNvPr id="979" name="Google Shape;979;p13"/>
                <p:cNvSpPr/>
                <p:nvPr/>
              </p:nvSpPr>
              <p:spPr>
                <a:xfrm>
                  <a:off x="20825" y="-3600300"/>
                  <a:ext cx="445900" cy="44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7824" extrusionOk="0">
                      <a:moveTo>
                        <a:pt x="0" y="0"/>
                      </a:moveTo>
                      <a:lnTo>
                        <a:pt x="0" y="17824"/>
                      </a:lnTo>
                      <a:cubicBezTo>
                        <a:pt x="5942" y="14657"/>
                        <a:pt x="11895" y="12037"/>
                        <a:pt x="17836" y="9930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0" name="Google Shape;980;p13"/>
                <p:cNvSpPr/>
                <p:nvPr/>
              </p:nvSpPr>
              <p:spPr>
                <a:xfrm>
                  <a:off x="466425" y="-3475300"/>
                  <a:ext cx="445900" cy="4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6622" extrusionOk="0">
                      <a:moveTo>
                        <a:pt x="17836" y="1"/>
                      </a:moveTo>
                      <a:cubicBezTo>
                        <a:pt x="11894" y="1203"/>
                        <a:pt x="5941" y="2822"/>
                        <a:pt x="0" y="4942"/>
                      </a:cubicBezTo>
                      <a:lnTo>
                        <a:pt x="0" y="16622"/>
                      </a:lnTo>
                      <a:cubicBezTo>
                        <a:pt x="5941" y="12859"/>
                        <a:pt x="11894" y="9966"/>
                        <a:pt x="17836" y="784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1" name="Google Shape;981;p13"/>
                <p:cNvSpPr/>
                <p:nvPr/>
              </p:nvSpPr>
              <p:spPr>
                <a:xfrm>
                  <a:off x="20825" y="-3059775"/>
                  <a:ext cx="445900" cy="7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1886" extrusionOk="0">
                      <a:moveTo>
                        <a:pt x="17836" y="1"/>
                      </a:moveTo>
                      <a:cubicBezTo>
                        <a:pt x="11895" y="3775"/>
                        <a:pt x="5942" y="8407"/>
                        <a:pt x="0" y="14050"/>
                      </a:cubicBezTo>
                      <a:lnTo>
                        <a:pt x="0" y="31886"/>
                      </a:lnTo>
                      <a:cubicBezTo>
                        <a:pt x="5942" y="24480"/>
                        <a:pt x="11895" y="18384"/>
                        <a:pt x="17836" y="13443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2" name="Google Shape;982;p13"/>
                <p:cNvSpPr/>
                <p:nvPr/>
              </p:nvSpPr>
              <p:spPr>
                <a:xfrm>
                  <a:off x="466425" y="-3011850"/>
                  <a:ext cx="445900" cy="66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6719" extrusionOk="0">
                      <a:moveTo>
                        <a:pt x="17836" y="1"/>
                      </a:moveTo>
                      <a:cubicBezTo>
                        <a:pt x="11894" y="2787"/>
                        <a:pt x="5941" y="6585"/>
                        <a:pt x="0" y="11526"/>
                      </a:cubicBezTo>
                      <a:lnTo>
                        <a:pt x="0" y="26718"/>
                      </a:lnTo>
                      <a:cubicBezTo>
                        <a:pt x="5941" y="21063"/>
                        <a:pt x="11894" y="16729"/>
                        <a:pt x="17836" y="13550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3" name="Google Shape;983;p13"/>
                <p:cNvSpPr/>
                <p:nvPr/>
              </p:nvSpPr>
              <p:spPr>
                <a:xfrm>
                  <a:off x="20825" y="-2343900"/>
                  <a:ext cx="445900" cy="9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8910" extrusionOk="0">
                      <a:moveTo>
                        <a:pt x="17836" y="0"/>
                      </a:moveTo>
                      <a:cubicBezTo>
                        <a:pt x="11895" y="5656"/>
                        <a:pt x="5942" y="12621"/>
                        <a:pt x="0" y="21074"/>
                      </a:cubicBezTo>
                      <a:lnTo>
                        <a:pt x="0" y="38910"/>
                      </a:lnTo>
                      <a:cubicBezTo>
                        <a:pt x="5942" y="30099"/>
                        <a:pt x="11895" y="22836"/>
                        <a:pt x="17836" y="16955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4" name="Google Shape;984;p13"/>
                <p:cNvSpPr/>
                <p:nvPr/>
              </p:nvSpPr>
              <p:spPr>
                <a:xfrm>
                  <a:off x="466425" y="-2263250"/>
                  <a:ext cx="445900" cy="8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2434" extrusionOk="0">
                      <a:moveTo>
                        <a:pt x="17836" y="1"/>
                      </a:moveTo>
                      <a:cubicBezTo>
                        <a:pt x="11894" y="3323"/>
                        <a:pt x="5941" y="7847"/>
                        <a:pt x="0" y="13729"/>
                      </a:cubicBezTo>
                      <a:lnTo>
                        <a:pt x="0" y="32433"/>
                      </a:lnTo>
                      <a:cubicBezTo>
                        <a:pt x="5941" y="26778"/>
                        <a:pt x="11894" y="22444"/>
                        <a:pt x="17836" y="1926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5" name="Google Shape;985;p13"/>
                <p:cNvSpPr/>
                <p:nvPr/>
              </p:nvSpPr>
              <p:spPr>
                <a:xfrm>
                  <a:off x="20825" y="-1452425"/>
                  <a:ext cx="445900" cy="9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8910" extrusionOk="0">
                      <a:moveTo>
                        <a:pt x="17836" y="0"/>
                      </a:moveTo>
                      <a:cubicBezTo>
                        <a:pt x="11895" y="5656"/>
                        <a:pt x="5942" y="12621"/>
                        <a:pt x="0" y="21074"/>
                      </a:cubicBezTo>
                      <a:lnTo>
                        <a:pt x="0" y="38910"/>
                      </a:lnTo>
                      <a:cubicBezTo>
                        <a:pt x="5942" y="31504"/>
                        <a:pt x="11895" y="25408"/>
                        <a:pt x="17836" y="2046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6" name="Google Shape;986;p13"/>
                <p:cNvSpPr/>
                <p:nvPr/>
              </p:nvSpPr>
              <p:spPr>
                <a:xfrm>
                  <a:off x="466425" y="-1228300"/>
                  <a:ext cx="445900" cy="8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3732" extrusionOk="0">
                      <a:moveTo>
                        <a:pt x="17836" y="1"/>
                      </a:moveTo>
                      <a:cubicBezTo>
                        <a:pt x="11894" y="2775"/>
                        <a:pt x="5941" y="6573"/>
                        <a:pt x="0" y="11514"/>
                      </a:cubicBezTo>
                      <a:lnTo>
                        <a:pt x="0" y="33731"/>
                      </a:lnTo>
                      <a:cubicBezTo>
                        <a:pt x="5941" y="29969"/>
                        <a:pt x="11894" y="27087"/>
                        <a:pt x="17836" y="24956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7" name="Google Shape;987;p13"/>
                <p:cNvSpPr/>
                <p:nvPr/>
              </p:nvSpPr>
              <p:spPr>
                <a:xfrm>
                  <a:off x="20825" y="-385025"/>
                  <a:ext cx="445900" cy="79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1885" extrusionOk="0">
                      <a:moveTo>
                        <a:pt x="17836" y="0"/>
                      </a:moveTo>
                      <a:cubicBezTo>
                        <a:pt x="11895" y="3774"/>
                        <a:pt x="5942" y="8418"/>
                        <a:pt x="0" y="14049"/>
                      </a:cubicBezTo>
                      <a:lnTo>
                        <a:pt x="0" y="31885"/>
                      </a:lnTo>
                      <a:cubicBezTo>
                        <a:pt x="5942" y="28718"/>
                        <a:pt x="11895" y="26098"/>
                        <a:pt x="17836" y="2397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8" name="Google Shape;988;p13"/>
                <p:cNvSpPr/>
                <p:nvPr/>
              </p:nvSpPr>
              <p:spPr>
                <a:xfrm>
                  <a:off x="466425" y="90925"/>
                  <a:ext cx="445900" cy="7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683" extrusionOk="0">
                      <a:moveTo>
                        <a:pt x="17836" y="0"/>
                      </a:moveTo>
                      <a:cubicBezTo>
                        <a:pt x="11894" y="1203"/>
                        <a:pt x="5941" y="2834"/>
                        <a:pt x="0" y="4941"/>
                      </a:cubicBezTo>
                      <a:lnTo>
                        <a:pt x="0" y="30682"/>
                      </a:lnTo>
                      <a:lnTo>
                        <a:pt x="17836" y="30682"/>
                      </a:ln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9" name="Google Shape;989;p13"/>
                <p:cNvSpPr/>
                <p:nvPr/>
              </p:nvSpPr>
              <p:spPr>
                <a:xfrm>
                  <a:off x="1358200" y="-3543150"/>
                  <a:ext cx="445600" cy="15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6347" extrusionOk="0">
                      <a:moveTo>
                        <a:pt x="10570" y="1"/>
                      </a:moveTo>
                      <a:cubicBezTo>
                        <a:pt x="7044" y="1"/>
                        <a:pt x="3518" y="112"/>
                        <a:pt x="0" y="345"/>
                      </a:cubicBezTo>
                      <a:lnTo>
                        <a:pt x="0" y="6346"/>
                      </a:lnTo>
                      <a:cubicBezTo>
                        <a:pt x="3516" y="5915"/>
                        <a:pt x="7039" y="5715"/>
                        <a:pt x="10564" y="5715"/>
                      </a:cubicBezTo>
                      <a:cubicBezTo>
                        <a:pt x="12984" y="5715"/>
                        <a:pt x="15405" y="5809"/>
                        <a:pt x="17824" y="5989"/>
                      </a:cubicBezTo>
                      <a:lnTo>
                        <a:pt x="17824" y="155"/>
                      </a:lnTo>
                      <a:cubicBezTo>
                        <a:pt x="15407" y="53"/>
                        <a:pt x="12989" y="1"/>
                        <a:pt x="1057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0" name="Google Shape;990;p13"/>
                <p:cNvSpPr/>
                <p:nvPr/>
              </p:nvSpPr>
              <p:spPr>
                <a:xfrm>
                  <a:off x="912300" y="-3384500"/>
                  <a:ext cx="445925" cy="3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4907" extrusionOk="0">
                      <a:moveTo>
                        <a:pt x="17836" y="0"/>
                      </a:moveTo>
                      <a:cubicBezTo>
                        <a:pt x="11895" y="714"/>
                        <a:pt x="5942" y="2084"/>
                        <a:pt x="1" y="4215"/>
                      </a:cubicBezTo>
                      <a:lnTo>
                        <a:pt x="1" y="14907"/>
                      </a:lnTo>
                      <a:cubicBezTo>
                        <a:pt x="5942" y="12109"/>
                        <a:pt x="11895" y="10323"/>
                        <a:pt x="17836" y="9370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1" name="Google Shape;991;p13"/>
                <p:cNvSpPr/>
                <p:nvPr/>
              </p:nvSpPr>
              <p:spPr>
                <a:xfrm>
                  <a:off x="1358200" y="-3170875"/>
                  <a:ext cx="445600" cy="33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13589" extrusionOk="0">
                      <a:moveTo>
                        <a:pt x="10501" y="0"/>
                      </a:moveTo>
                      <a:cubicBezTo>
                        <a:pt x="6997" y="0"/>
                        <a:pt x="3494" y="264"/>
                        <a:pt x="0" y="825"/>
                      </a:cubicBezTo>
                      <a:lnTo>
                        <a:pt x="0" y="13589"/>
                      </a:lnTo>
                      <a:cubicBezTo>
                        <a:pt x="3518" y="12953"/>
                        <a:pt x="7044" y="12652"/>
                        <a:pt x="10571" y="12652"/>
                      </a:cubicBezTo>
                      <a:cubicBezTo>
                        <a:pt x="12989" y="12652"/>
                        <a:pt x="15408" y="12794"/>
                        <a:pt x="17824" y="13065"/>
                      </a:cubicBezTo>
                      <a:lnTo>
                        <a:pt x="17824" y="373"/>
                      </a:lnTo>
                      <a:cubicBezTo>
                        <a:pt x="15384" y="128"/>
                        <a:pt x="12942" y="0"/>
                        <a:pt x="1050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2" name="Google Shape;992;p13"/>
                <p:cNvSpPr/>
                <p:nvPr/>
              </p:nvSpPr>
              <p:spPr>
                <a:xfrm>
                  <a:off x="912300" y="-2831175"/>
                  <a:ext cx="445925" cy="56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2718" extrusionOk="0">
                      <a:moveTo>
                        <a:pt x="17836" y="1"/>
                      </a:moveTo>
                      <a:cubicBezTo>
                        <a:pt x="11895" y="1084"/>
                        <a:pt x="5942" y="3132"/>
                        <a:pt x="1" y="6323"/>
                      </a:cubicBezTo>
                      <a:lnTo>
                        <a:pt x="1" y="22718"/>
                      </a:lnTo>
                      <a:cubicBezTo>
                        <a:pt x="5942" y="19408"/>
                        <a:pt x="11895" y="17277"/>
                        <a:pt x="17836" y="16146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3" name="Google Shape;993;p13"/>
                <p:cNvSpPr/>
                <p:nvPr/>
              </p:nvSpPr>
              <p:spPr>
                <a:xfrm>
                  <a:off x="1358200" y="-2452525"/>
                  <a:ext cx="445600" cy="51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0514" extrusionOk="0">
                      <a:moveTo>
                        <a:pt x="10586" y="1"/>
                      </a:moveTo>
                      <a:cubicBezTo>
                        <a:pt x="7054" y="1"/>
                        <a:pt x="3523" y="316"/>
                        <a:pt x="0" y="988"/>
                      </a:cubicBezTo>
                      <a:lnTo>
                        <a:pt x="0" y="20514"/>
                      </a:lnTo>
                      <a:cubicBezTo>
                        <a:pt x="3518" y="19878"/>
                        <a:pt x="7044" y="19578"/>
                        <a:pt x="10571" y="19578"/>
                      </a:cubicBezTo>
                      <a:cubicBezTo>
                        <a:pt x="12989" y="19578"/>
                        <a:pt x="15408" y="19719"/>
                        <a:pt x="17824" y="19990"/>
                      </a:cubicBezTo>
                      <a:lnTo>
                        <a:pt x="17824" y="428"/>
                      </a:lnTo>
                      <a:cubicBezTo>
                        <a:pt x="15412" y="148"/>
                        <a:pt x="12999" y="1"/>
                        <a:pt x="10586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4" name="Google Shape;994;p13"/>
                <p:cNvSpPr/>
                <p:nvPr/>
              </p:nvSpPr>
              <p:spPr>
                <a:xfrm>
                  <a:off x="912300" y="-1939700"/>
                  <a:ext cx="445925" cy="71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8445" extrusionOk="0">
                      <a:moveTo>
                        <a:pt x="17836" y="1"/>
                      </a:moveTo>
                      <a:cubicBezTo>
                        <a:pt x="11895" y="1084"/>
                        <a:pt x="5942" y="3132"/>
                        <a:pt x="1" y="6323"/>
                      </a:cubicBezTo>
                      <a:lnTo>
                        <a:pt x="1" y="28445"/>
                      </a:lnTo>
                      <a:cubicBezTo>
                        <a:pt x="5942" y="25635"/>
                        <a:pt x="11895" y="23849"/>
                        <a:pt x="17836" y="2289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5" name="Google Shape;995;p13"/>
                <p:cNvSpPr/>
                <p:nvPr/>
              </p:nvSpPr>
              <p:spPr>
                <a:xfrm>
                  <a:off x="1358200" y="-1387525"/>
                  <a:ext cx="445600" cy="67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7111" extrusionOk="0">
                      <a:moveTo>
                        <a:pt x="10568" y="1"/>
                      </a:moveTo>
                      <a:cubicBezTo>
                        <a:pt x="7042" y="1"/>
                        <a:pt x="3517" y="268"/>
                        <a:pt x="0" y="833"/>
                      </a:cubicBezTo>
                      <a:lnTo>
                        <a:pt x="0" y="27110"/>
                      </a:lnTo>
                      <a:cubicBezTo>
                        <a:pt x="3516" y="26680"/>
                        <a:pt x="7039" y="26479"/>
                        <a:pt x="10564" y="26479"/>
                      </a:cubicBezTo>
                      <a:cubicBezTo>
                        <a:pt x="12984" y="26479"/>
                        <a:pt x="15405" y="26574"/>
                        <a:pt x="17824" y="26753"/>
                      </a:cubicBezTo>
                      <a:lnTo>
                        <a:pt x="17824" y="369"/>
                      </a:lnTo>
                      <a:cubicBezTo>
                        <a:pt x="15406" y="127"/>
                        <a:pt x="12987" y="1"/>
                        <a:pt x="10568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6" name="Google Shape;996;p13"/>
                <p:cNvSpPr/>
                <p:nvPr/>
              </p:nvSpPr>
              <p:spPr>
                <a:xfrm>
                  <a:off x="912300" y="-710075"/>
                  <a:ext cx="445925" cy="80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2029" extrusionOk="0">
                      <a:moveTo>
                        <a:pt x="17836" y="0"/>
                      </a:moveTo>
                      <a:cubicBezTo>
                        <a:pt x="11895" y="715"/>
                        <a:pt x="5942" y="2084"/>
                        <a:pt x="1" y="4215"/>
                      </a:cubicBezTo>
                      <a:lnTo>
                        <a:pt x="1" y="32028"/>
                      </a:lnTo>
                      <a:cubicBezTo>
                        <a:pt x="5942" y="30838"/>
                        <a:pt x="11895" y="30064"/>
                        <a:pt x="17836" y="2965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7" name="Google Shape;997;p13"/>
                <p:cNvSpPr/>
                <p:nvPr/>
              </p:nvSpPr>
              <p:spPr>
                <a:xfrm>
                  <a:off x="1358200" y="23075"/>
                  <a:ext cx="445600" cy="83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3397" extrusionOk="0">
                      <a:moveTo>
                        <a:pt x="10570" y="0"/>
                      </a:moveTo>
                      <a:cubicBezTo>
                        <a:pt x="7044" y="0"/>
                        <a:pt x="3518" y="112"/>
                        <a:pt x="0" y="345"/>
                      </a:cubicBezTo>
                      <a:lnTo>
                        <a:pt x="0" y="33396"/>
                      </a:lnTo>
                      <a:lnTo>
                        <a:pt x="17824" y="33396"/>
                      </a:lnTo>
                      <a:lnTo>
                        <a:pt x="17824" y="154"/>
                      </a:lnTo>
                      <a:cubicBezTo>
                        <a:pt x="15407" y="53"/>
                        <a:pt x="12989" y="0"/>
                        <a:pt x="1057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13"/>
                <p:cNvSpPr/>
                <p:nvPr/>
              </p:nvSpPr>
              <p:spPr>
                <a:xfrm>
                  <a:off x="2249975" y="-3500000"/>
                  <a:ext cx="445600" cy="30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12348" extrusionOk="0">
                      <a:moveTo>
                        <a:pt x="0" y="0"/>
                      </a:moveTo>
                      <a:lnTo>
                        <a:pt x="0" y="7073"/>
                      </a:lnTo>
                      <a:cubicBezTo>
                        <a:pt x="5942" y="8466"/>
                        <a:pt x="11895" y="10264"/>
                        <a:pt x="17824" y="12347"/>
                      </a:cubicBezTo>
                      <a:lnTo>
                        <a:pt x="17824" y="2965"/>
                      </a:lnTo>
                      <a:cubicBezTo>
                        <a:pt x="11895" y="1786"/>
                        <a:pt x="5942" y="77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13"/>
                <p:cNvSpPr/>
                <p:nvPr/>
              </p:nvSpPr>
              <p:spPr>
                <a:xfrm>
                  <a:off x="1803775" y="-3393450"/>
                  <a:ext cx="445925" cy="32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2967" extrusionOk="0">
                      <a:moveTo>
                        <a:pt x="1" y="1"/>
                      </a:moveTo>
                      <a:lnTo>
                        <a:pt x="1" y="9276"/>
                      </a:lnTo>
                      <a:cubicBezTo>
                        <a:pt x="5942" y="9871"/>
                        <a:pt x="11895" y="11145"/>
                        <a:pt x="17836" y="12967"/>
                      </a:cubicBezTo>
                      <a:lnTo>
                        <a:pt x="17836" y="2811"/>
                      </a:lnTo>
                      <a:cubicBezTo>
                        <a:pt x="11895" y="1430"/>
                        <a:pt x="5942" y="453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13"/>
                <p:cNvSpPr/>
                <p:nvPr/>
              </p:nvSpPr>
              <p:spPr>
                <a:xfrm>
                  <a:off x="2249975" y="-3069300"/>
                  <a:ext cx="445600" cy="52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1111" extrusionOk="0">
                      <a:moveTo>
                        <a:pt x="0" y="1"/>
                      </a:moveTo>
                      <a:lnTo>
                        <a:pt x="0" y="13217"/>
                      </a:lnTo>
                      <a:cubicBezTo>
                        <a:pt x="5942" y="15300"/>
                        <a:pt x="11895" y="17991"/>
                        <a:pt x="17824" y="21110"/>
                      </a:cubicBezTo>
                      <a:lnTo>
                        <a:pt x="17824" y="6918"/>
                      </a:lnTo>
                      <a:cubicBezTo>
                        <a:pt x="11895" y="4168"/>
                        <a:pt x="5942" y="181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13"/>
                <p:cNvSpPr/>
                <p:nvPr/>
              </p:nvSpPr>
              <p:spPr>
                <a:xfrm>
                  <a:off x="1803775" y="-2844275"/>
                  <a:ext cx="445925" cy="51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0504" extrusionOk="0">
                      <a:moveTo>
                        <a:pt x="1" y="1"/>
                      </a:moveTo>
                      <a:lnTo>
                        <a:pt x="1" y="16122"/>
                      </a:lnTo>
                      <a:cubicBezTo>
                        <a:pt x="5942" y="16812"/>
                        <a:pt x="11895" y="18348"/>
                        <a:pt x="17836" y="20503"/>
                      </a:cubicBezTo>
                      <a:lnTo>
                        <a:pt x="17836" y="4216"/>
                      </a:lnTo>
                      <a:cubicBezTo>
                        <a:pt x="11895" y="2144"/>
                        <a:pt x="5942" y="66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13"/>
                <p:cNvSpPr/>
                <p:nvPr/>
              </p:nvSpPr>
              <p:spPr>
                <a:xfrm>
                  <a:off x="2249975" y="-2331700"/>
                  <a:ext cx="445600" cy="68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7266" extrusionOk="0">
                      <a:moveTo>
                        <a:pt x="0" y="0"/>
                      </a:moveTo>
                      <a:lnTo>
                        <a:pt x="0" y="19372"/>
                      </a:lnTo>
                      <a:cubicBezTo>
                        <a:pt x="5942" y="21455"/>
                        <a:pt x="11895" y="24146"/>
                        <a:pt x="17824" y="27266"/>
                      </a:cubicBezTo>
                      <a:lnTo>
                        <a:pt x="17824" y="8239"/>
                      </a:lnTo>
                      <a:cubicBezTo>
                        <a:pt x="11895" y="4977"/>
                        <a:pt x="5942" y="2167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3" name="Google Shape;1003;p13"/>
                <p:cNvSpPr/>
                <p:nvPr/>
              </p:nvSpPr>
              <p:spPr>
                <a:xfrm>
                  <a:off x="1803775" y="-1952800"/>
                  <a:ext cx="445925" cy="66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6659" extrusionOk="0">
                      <a:moveTo>
                        <a:pt x="1" y="1"/>
                      </a:moveTo>
                      <a:lnTo>
                        <a:pt x="1" y="22968"/>
                      </a:lnTo>
                      <a:cubicBezTo>
                        <a:pt x="5942" y="23563"/>
                        <a:pt x="11895" y="24837"/>
                        <a:pt x="17836" y="26659"/>
                      </a:cubicBezTo>
                      <a:lnTo>
                        <a:pt x="17836" y="4216"/>
                      </a:lnTo>
                      <a:cubicBezTo>
                        <a:pt x="11895" y="2144"/>
                        <a:pt x="5942" y="66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4" name="Google Shape;1004;p13"/>
                <p:cNvSpPr/>
                <p:nvPr/>
              </p:nvSpPr>
              <p:spPr>
                <a:xfrm>
                  <a:off x="2249975" y="-1286050"/>
                  <a:ext cx="445600" cy="76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0779" extrusionOk="0">
                      <a:moveTo>
                        <a:pt x="0" y="1"/>
                      </a:moveTo>
                      <a:lnTo>
                        <a:pt x="0" y="25516"/>
                      </a:lnTo>
                      <a:cubicBezTo>
                        <a:pt x="5942" y="26897"/>
                        <a:pt x="11895" y="28695"/>
                        <a:pt x="17824" y="30778"/>
                      </a:cubicBezTo>
                      <a:lnTo>
                        <a:pt x="17824" y="6918"/>
                      </a:lnTo>
                      <a:cubicBezTo>
                        <a:pt x="11895" y="4168"/>
                        <a:pt x="5942" y="1823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5" name="Google Shape;1005;p13"/>
                <p:cNvSpPr/>
                <p:nvPr/>
              </p:nvSpPr>
              <p:spPr>
                <a:xfrm>
                  <a:off x="1803775" y="-718700"/>
                  <a:ext cx="445925" cy="78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1385" extrusionOk="0">
                      <a:moveTo>
                        <a:pt x="1" y="0"/>
                      </a:moveTo>
                      <a:lnTo>
                        <a:pt x="1" y="29813"/>
                      </a:lnTo>
                      <a:cubicBezTo>
                        <a:pt x="5942" y="30063"/>
                        <a:pt x="11895" y="30611"/>
                        <a:pt x="17836" y="31385"/>
                      </a:cubicBezTo>
                      <a:lnTo>
                        <a:pt x="17836" y="2810"/>
                      </a:lnTo>
                      <a:cubicBezTo>
                        <a:pt x="11895" y="1429"/>
                        <a:pt x="5942" y="453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6" name="Google Shape;1006;p13"/>
                <p:cNvSpPr/>
                <p:nvPr/>
              </p:nvSpPr>
              <p:spPr>
                <a:xfrm>
                  <a:off x="2249975" y="66500"/>
                  <a:ext cx="445600" cy="7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1660" extrusionOk="0">
                      <a:moveTo>
                        <a:pt x="0" y="1"/>
                      </a:moveTo>
                      <a:lnTo>
                        <a:pt x="0" y="31659"/>
                      </a:lnTo>
                      <a:lnTo>
                        <a:pt x="17824" y="31659"/>
                      </a:lnTo>
                      <a:lnTo>
                        <a:pt x="17824" y="2954"/>
                      </a:lnTo>
                      <a:cubicBezTo>
                        <a:pt x="11895" y="1787"/>
                        <a:pt x="5942" y="775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7" name="Google Shape;1007;p13"/>
                <p:cNvSpPr/>
                <p:nvPr/>
              </p:nvSpPr>
              <p:spPr>
                <a:xfrm>
                  <a:off x="2695575" y="-3600025"/>
                  <a:ext cx="445900" cy="2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0908" extrusionOk="0">
                      <a:moveTo>
                        <a:pt x="0" y="1"/>
                      </a:moveTo>
                      <a:lnTo>
                        <a:pt x="0" y="6966"/>
                      </a:lnTo>
                      <a:cubicBezTo>
                        <a:pt x="5941" y="8133"/>
                        <a:pt x="11894" y="9466"/>
                        <a:pt x="17836" y="1090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8" name="Google Shape;1008;p13"/>
                <p:cNvSpPr/>
                <p:nvPr/>
              </p:nvSpPr>
              <p:spPr>
                <a:xfrm>
                  <a:off x="3141450" y="-3327650"/>
                  <a:ext cx="445625" cy="51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0539" extrusionOk="0">
                      <a:moveTo>
                        <a:pt x="1" y="0"/>
                      </a:moveTo>
                      <a:lnTo>
                        <a:pt x="1" y="12454"/>
                      </a:lnTo>
                      <a:cubicBezTo>
                        <a:pt x="5942" y="15014"/>
                        <a:pt x="11895" y="17752"/>
                        <a:pt x="17824" y="20538"/>
                      </a:cubicBezTo>
                      <a:lnTo>
                        <a:pt x="17824" y="4536"/>
                      </a:lnTo>
                      <a:cubicBezTo>
                        <a:pt x="11895" y="2977"/>
                        <a:pt x="5942" y="1441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9" name="Google Shape;1009;p13"/>
                <p:cNvSpPr/>
                <p:nvPr/>
              </p:nvSpPr>
              <p:spPr>
                <a:xfrm>
                  <a:off x="2695575" y="-3191325"/>
                  <a:ext cx="445900" cy="52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1015" extrusionOk="0">
                      <a:moveTo>
                        <a:pt x="0" y="0"/>
                      </a:moveTo>
                      <a:lnTo>
                        <a:pt x="0" y="11799"/>
                      </a:lnTo>
                      <a:cubicBezTo>
                        <a:pt x="5941" y="14538"/>
                        <a:pt x="11894" y="17657"/>
                        <a:pt x="17836" y="21015"/>
                      </a:cubicBezTo>
                      <a:lnTo>
                        <a:pt x="17836" y="7025"/>
                      </a:lnTo>
                      <a:cubicBezTo>
                        <a:pt x="11894" y="4465"/>
                        <a:pt x="5941" y="208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0" name="Google Shape;1010;p13"/>
                <p:cNvSpPr/>
                <p:nvPr/>
              </p:nvSpPr>
              <p:spPr>
                <a:xfrm>
                  <a:off x="3141450" y="-2665975"/>
                  <a:ext cx="445625" cy="69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7635" extrusionOk="0">
                      <a:moveTo>
                        <a:pt x="1" y="1"/>
                      </a:moveTo>
                      <a:lnTo>
                        <a:pt x="1" y="15514"/>
                      </a:lnTo>
                      <a:cubicBezTo>
                        <a:pt x="5942" y="19348"/>
                        <a:pt x="11895" y="23456"/>
                        <a:pt x="17824" y="27635"/>
                      </a:cubicBezTo>
                      <a:lnTo>
                        <a:pt x="17824" y="10597"/>
                      </a:lnTo>
                      <a:cubicBezTo>
                        <a:pt x="11895" y="6930"/>
                        <a:pt x="5942" y="3346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1" name="Google Shape;1011;p13"/>
                <p:cNvSpPr/>
                <p:nvPr/>
              </p:nvSpPr>
              <p:spPr>
                <a:xfrm>
                  <a:off x="2695575" y="-2541550"/>
                  <a:ext cx="445900" cy="69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7600" extrusionOk="0">
                      <a:moveTo>
                        <a:pt x="0" y="0"/>
                      </a:moveTo>
                      <a:lnTo>
                        <a:pt x="0" y="16633"/>
                      </a:lnTo>
                      <a:cubicBezTo>
                        <a:pt x="5941" y="19884"/>
                        <a:pt x="11894" y="23610"/>
                        <a:pt x="17836" y="27599"/>
                      </a:cubicBezTo>
                      <a:lnTo>
                        <a:pt x="17836" y="10537"/>
                      </a:lnTo>
                      <a:cubicBezTo>
                        <a:pt x="11894" y="6704"/>
                        <a:pt x="5941" y="3132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2" name="Google Shape;1012;p13"/>
                <p:cNvSpPr/>
                <p:nvPr/>
              </p:nvSpPr>
              <p:spPr>
                <a:xfrm>
                  <a:off x="3141450" y="-1851575"/>
                  <a:ext cx="445625" cy="76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719" extrusionOk="0">
                      <a:moveTo>
                        <a:pt x="1" y="0"/>
                      </a:moveTo>
                      <a:lnTo>
                        <a:pt x="1" y="18610"/>
                      </a:lnTo>
                      <a:cubicBezTo>
                        <a:pt x="5942" y="22431"/>
                        <a:pt x="11895" y="26539"/>
                        <a:pt x="17824" y="30718"/>
                      </a:cubicBezTo>
                      <a:lnTo>
                        <a:pt x="17824" y="12621"/>
                      </a:lnTo>
                      <a:cubicBezTo>
                        <a:pt x="11895" y="8263"/>
                        <a:pt x="5942" y="398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3" name="Google Shape;1013;p13"/>
                <p:cNvSpPr/>
                <p:nvPr/>
              </p:nvSpPr>
              <p:spPr>
                <a:xfrm>
                  <a:off x="2695575" y="-1650075"/>
                  <a:ext cx="445900" cy="7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683" extrusionOk="0">
                      <a:moveTo>
                        <a:pt x="0" y="1"/>
                      </a:moveTo>
                      <a:lnTo>
                        <a:pt x="0" y="21468"/>
                      </a:lnTo>
                      <a:cubicBezTo>
                        <a:pt x="5941" y="24206"/>
                        <a:pt x="11894" y="27325"/>
                        <a:pt x="17836" y="30683"/>
                      </a:cubicBezTo>
                      <a:lnTo>
                        <a:pt x="17836" y="10538"/>
                      </a:lnTo>
                      <a:cubicBezTo>
                        <a:pt x="11894" y="6704"/>
                        <a:pt x="5941" y="3132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4" name="Google Shape;1014;p13"/>
                <p:cNvSpPr/>
                <p:nvPr/>
              </p:nvSpPr>
              <p:spPr>
                <a:xfrm>
                  <a:off x="3141450" y="-883025"/>
                  <a:ext cx="445625" cy="74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743" extrusionOk="0">
                      <a:moveTo>
                        <a:pt x="1" y="1"/>
                      </a:moveTo>
                      <a:lnTo>
                        <a:pt x="1" y="21670"/>
                      </a:lnTo>
                      <a:cubicBezTo>
                        <a:pt x="5942" y="24230"/>
                        <a:pt x="11895" y="26969"/>
                        <a:pt x="17824" y="29743"/>
                      </a:cubicBezTo>
                      <a:lnTo>
                        <a:pt x="17824" y="10597"/>
                      </a:lnTo>
                      <a:cubicBezTo>
                        <a:pt x="11895" y="6930"/>
                        <a:pt x="5942" y="3347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5" name="Google Shape;1015;p13"/>
                <p:cNvSpPr/>
                <p:nvPr/>
              </p:nvSpPr>
              <p:spPr>
                <a:xfrm>
                  <a:off x="2695575" y="-516600"/>
                  <a:ext cx="445900" cy="7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231" extrusionOk="0">
                      <a:moveTo>
                        <a:pt x="0" y="0"/>
                      </a:moveTo>
                      <a:lnTo>
                        <a:pt x="0" y="26278"/>
                      </a:lnTo>
                      <a:cubicBezTo>
                        <a:pt x="5941" y="27444"/>
                        <a:pt x="11894" y="28778"/>
                        <a:pt x="17836" y="30230"/>
                      </a:cubicBezTo>
                      <a:lnTo>
                        <a:pt x="17836" y="7025"/>
                      </a:lnTo>
                      <a:cubicBezTo>
                        <a:pt x="11894" y="4465"/>
                        <a:pt x="5941" y="208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6" name="Google Shape;1016;p13"/>
                <p:cNvSpPr/>
                <p:nvPr/>
              </p:nvSpPr>
              <p:spPr>
                <a:xfrm>
                  <a:off x="3141450" y="239150"/>
                  <a:ext cx="445625" cy="61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4754" extrusionOk="0">
                      <a:moveTo>
                        <a:pt x="1" y="0"/>
                      </a:moveTo>
                      <a:lnTo>
                        <a:pt x="1" y="24753"/>
                      </a:lnTo>
                      <a:lnTo>
                        <a:pt x="17824" y="24753"/>
                      </a:lnTo>
                      <a:lnTo>
                        <a:pt x="17824" y="4537"/>
                      </a:lnTo>
                      <a:cubicBezTo>
                        <a:pt x="11895" y="2977"/>
                        <a:pt x="5942" y="1441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7" name="Google Shape;1017;p13"/>
                <p:cNvSpPr/>
                <p:nvPr/>
              </p:nvSpPr>
              <p:spPr>
                <a:xfrm>
                  <a:off x="3587050" y="-3600300"/>
                  <a:ext cx="445900" cy="50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0205" extrusionOk="0">
                      <a:moveTo>
                        <a:pt x="0" y="0"/>
                      </a:moveTo>
                      <a:lnTo>
                        <a:pt x="0" y="15466"/>
                      </a:lnTo>
                      <a:cubicBezTo>
                        <a:pt x="5941" y="17038"/>
                        <a:pt x="11895" y="18645"/>
                        <a:pt x="17836" y="20205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8" name="Google Shape;1018;p13"/>
                <p:cNvSpPr/>
                <p:nvPr/>
              </p:nvSpPr>
              <p:spPr>
                <a:xfrm>
                  <a:off x="4032925" y="-3094900"/>
                  <a:ext cx="445625" cy="6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7755" extrusionOk="0">
                      <a:moveTo>
                        <a:pt x="1" y="1"/>
                      </a:moveTo>
                      <a:lnTo>
                        <a:pt x="1" y="19670"/>
                      </a:lnTo>
                      <a:cubicBezTo>
                        <a:pt x="5942" y="22468"/>
                        <a:pt x="11895" y="25194"/>
                        <a:pt x="17824" y="27754"/>
                      </a:cubicBezTo>
                      <a:lnTo>
                        <a:pt x="17824" y="4537"/>
                      </a:lnTo>
                      <a:cubicBezTo>
                        <a:pt x="11895" y="3108"/>
                        <a:pt x="5942" y="1560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9" name="Google Shape;1019;p13"/>
                <p:cNvSpPr/>
                <p:nvPr/>
              </p:nvSpPr>
              <p:spPr>
                <a:xfrm>
                  <a:off x="3587050" y="-2814200"/>
                  <a:ext cx="445900" cy="68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7576" extrusionOk="0">
                      <a:moveTo>
                        <a:pt x="0" y="0"/>
                      </a:moveTo>
                      <a:lnTo>
                        <a:pt x="0" y="16526"/>
                      </a:lnTo>
                      <a:cubicBezTo>
                        <a:pt x="5941" y="20181"/>
                        <a:pt x="11895" y="23920"/>
                        <a:pt x="17836" y="27575"/>
                      </a:cubicBezTo>
                      <a:lnTo>
                        <a:pt x="17836" y="8430"/>
                      </a:lnTo>
                      <a:cubicBezTo>
                        <a:pt x="11895" y="5644"/>
                        <a:pt x="5941" y="2786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20" name="Google Shape;1020;p13"/>
                <p:cNvSpPr/>
                <p:nvPr/>
              </p:nvSpPr>
              <p:spPr>
                <a:xfrm>
                  <a:off x="4032925" y="-2124250"/>
                  <a:ext cx="445625" cy="7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731" extrusionOk="0">
                      <a:moveTo>
                        <a:pt x="1" y="1"/>
                      </a:moveTo>
                      <a:lnTo>
                        <a:pt x="1" y="18610"/>
                      </a:lnTo>
                      <a:cubicBezTo>
                        <a:pt x="5942" y="22801"/>
                        <a:pt x="11895" y="26897"/>
                        <a:pt x="17824" y="30731"/>
                      </a:cubicBezTo>
                      <a:lnTo>
                        <a:pt x="17824" y="10598"/>
                      </a:lnTo>
                      <a:cubicBezTo>
                        <a:pt x="11895" y="7240"/>
                        <a:pt x="5942" y="3656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21" name="Google Shape;1021;p13"/>
                <p:cNvSpPr/>
                <p:nvPr/>
              </p:nvSpPr>
              <p:spPr>
                <a:xfrm>
                  <a:off x="3587050" y="-1974825"/>
                  <a:ext cx="445900" cy="7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743" extrusionOk="0">
                      <a:moveTo>
                        <a:pt x="0" y="1"/>
                      </a:moveTo>
                      <a:lnTo>
                        <a:pt x="0" y="17563"/>
                      </a:lnTo>
                      <a:cubicBezTo>
                        <a:pt x="5941" y="21920"/>
                        <a:pt x="11895" y="26373"/>
                        <a:pt x="17836" y="30743"/>
                      </a:cubicBezTo>
                      <a:lnTo>
                        <a:pt x="17836" y="12657"/>
                      </a:lnTo>
                      <a:cubicBezTo>
                        <a:pt x="11895" y="8454"/>
                        <a:pt x="5941" y="418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22" name="Google Shape;1022;p13"/>
                <p:cNvSpPr/>
                <p:nvPr/>
              </p:nvSpPr>
              <p:spPr>
                <a:xfrm>
                  <a:off x="4032925" y="-1206275"/>
                  <a:ext cx="445625" cy="74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672" extrusionOk="0">
                      <a:moveTo>
                        <a:pt x="1" y="1"/>
                      </a:moveTo>
                      <a:lnTo>
                        <a:pt x="1" y="17562"/>
                      </a:lnTo>
                      <a:cubicBezTo>
                        <a:pt x="5942" y="21742"/>
                        <a:pt x="11895" y="25825"/>
                        <a:pt x="17824" y="29671"/>
                      </a:cubicBezTo>
                      <a:lnTo>
                        <a:pt x="17824" y="12621"/>
                      </a:lnTo>
                      <a:cubicBezTo>
                        <a:pt x="11895" y="8633"/>
                        <a:pt x="5942" y="435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23" name="Google Shape;1023;p13"/>
                <p:cNvSpPr/>
                <p:nvPr/>
              </p:nvSpPr>
              <p:spPr>
                <a:xfrm>
                  <a:off x="3587050" y="-1083325"/>
                  <a:ext cx="445900" cy="7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9683" extrusionOk="0">
                      <a:moveTo>
                        <a:pt x="0" y="0"/>
                      </a:moveTo>
                      <a:lnTo>
                        <a:pt x="0" y="18621"/>
                      </a:lnTo>
                      <a:cubicBezTo>
                        <a:pt x="5941" y="22277"/>
                        <a:pt x="11895" y="26015"/>
                        <a:pt x="17836" y="29682"/>
                      </a:cubicBezTo>
                      <a:lnTo>
                        <a:pt x="17836" y="12656"/>
                      </a:lnTo>
                      <a:cubicBezTo>
                        <a:pt x="11895" y="8453"/>
                        <a:pt x="5941" y="4179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24" name="Google Shape;1024;p13"/>
                <p:cNvSpPr/>
                <p:nvPr/>
              </p:nvSpPr>
              <p:spPr>
                <a:xfrm>
                  <a:off x="4032925" y="-341575"/>
                  <a:ext cx="445625" cy="6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4599" extrusionOk="0">
                      <a:moveTo>
                        <a:pt x="1" y="0"/>
                      </a:moveTo>
                      <a:lnTo>
                        <a:pt x="1" y="16514"/>
                      </a:lnTo>
                      <a:cubicBezTo>
                        <a:pt x="5942" y="19312"/>
                        <a:pt x="11895" y="22039"/>
                        <a:pt x="17824" y="24599"/>
                      </a:cubicBezTo>
                      <a:lnTo>
                        <a:pt x="17824" y="10585"/>
                      </a:lnTo>
                      <a:cubicBezTo>
                        <a:pt x="11895" y="7239"/>
                        <a:pt x="5942" y="3656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25" name="Google Shape;1025;p13"/>
                <p:cNvSpPr/>
                <p:nvPr/>
              </p:nvSpPr>
              <p:spPr>
                <a:xfrm>
                  <a:off x="3587050" y="-139475"/>
                  <a:ext cx="445900" cy="6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4433" extrusionOk="0">
                      <a:moveTo>
                        <a:pt x="0" y="1"/>
                      </a:moveTo>
                      <a:lnTo>
                        <a:pt x="0" y="19682"/>
                      </a:lnTo>
                      <a:cubicBezTo>
                        <a:pt x="5941" y="21253"/>
                        <a:pt x="11895" y="22861"/>
                        <a:pt x="17836" y="24432"/>
                      </a:cubicBezTo>
                      <a:lnTo>
                        <a:pt x="17836" y="8430"/>
                      </a:lnTo>
                      <a:cubicBezTo>
                        <a:pt x="11895" y="5644"/>
                        <a:pt x="5941" y="2787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26" name="Google Shape;1026;p13"/>
                <p:cNvSpPr/>
                <p:nvPr/>
              </p:nvSpPr>
              <p:spPr>
                <a:xfrm>
                  <a:off x="4032925" y="471325"/>
                  <a:ext cx="44562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5467" extrusionOk="0">
                      <a:moveTo>
                        <a:pt x="1" y="0"/>
                      </a:moveTo>
                      <a:lnTo>
                        <a:pt x="1" y="15466"/>
                      </a:lnTo>
                      <a:lnTo>
                        <a:pt x="17824" y="15466"/>
                      </a:lnTo>
                      <a:lnTo>
                        <a:pt x="17824" y="4537"/>
                      </a:lnTo>
                      <a:cubicBezTo>
                        <a:pt x="11895" y="3108"/>
                        <a:pt x="5942" y="1560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27" name="Google Shape;1027;p13"/>
                <p:cNvSpPr/>
                <p:nvPr/>
              </p:nvSpPr>
              <p:spPr>
                <a:xfrm>
                  <a:off x="4478525" y="-3600025"/>
                  <a:ext cx="445900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8695" extrusionOk="0">
                      <a:moveTo>
                        <a:pt x="0" y="1"/>
                      </a:moveTo>
                      <a:lnTo>
                        <a:pt x="0" y="24754"/>
                      </a:lnTo>
                      <a:cubicBezTo>
                        <a:pt x="5942" y="26183"/>
                        <a:pt x="11895" y="27516"/>
                        <a:pt x="17836" y="2869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28" name="Google Shape;1028;p13"/>
                <p:cNvSpPr/>
                <p:nvPr/>
              </p:nvSpPr>
              <p:spPr>
                <a:xfrm>
                  <a:off x="4924700" y="-2882675"/>
                  <a:ext cx="445925" cy="78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1553" extrusionOk="0">
                      <a:moveTo>
                        <a:pt x="1" y="1"/>
                      </a:moveTo>
                      <a:lnTo>
                        <a:pt x="1" y="26290"/>
                      </a:lnTo>
                      <a:cubicBezTo>
                        <a:pt x="5942" y="28373"/>
                        <a:pt x="11895" y="30171"/>
                        <a:pt x="17836" y="31552"/>
                      </a:cubicBezTo>
                      <a:lnTo>
                        <a:pt x="17836" y="2966"/>
                      </a:lnTo>
                      <a:cubicBezTo>
                        <a:pt x="11895" y="2192"/>
                        <a:pt x="5942" y="1180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29" name="Google Shape;1029;p13"/>
                <p:cNvSpPr/>
                <p:nvPr/>
              </p:nvSpPr>
              <p:spPr>
                <a:xfrm>
                  <a:off x="4478525" y="-2401050"/>
                  <a:ext cx="445900" cy="77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874" extrusionOk="0">
                      <a:moveTo>
                        <a:pt x="0" y="0"/>
                      </a:moveTo>
                      <a:lnTo>
                        <a:pt x="0" y="21670"/>
                      </a:lnTo>
                      <a:cubicBezTo>
                        <a:pt x="5942" y="25015"/>
                        <a:pt x="11895" y="28135"/>
                        <a:pt x="17836" y="30873"/>
                      </a:cubicBezTo>
                      <a:lnTo>
                        <a:pt x="17836" y="7025"/>
                      </a:lnTo>
                      <a:cubicBezTo>
                        <a:pt x="11895" y="4941"/>
                        <a:pt x="5942" y="2560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0" name="Google Shape;1030;p13"/>
                <p:cNvSpPr/>
                <p:nvPr/>
              </p:nvSpPr>
              <p:spPr>
                <a:xfrm>
                  <a:off x="4924700" y="-1629225"/>
                  <a:ext cx="445925" cy="7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9373" extrusionOk="0">
                      <a:moveTo>
                        <a:pt x="1" y="0"/>
                      </a:moveTo>
                      <a:lnTo>
                        <a:pt x="1" y="21467"/>
                      </a:lnTo>
                      <a:cubicBezTo>
                        <a:pt x="5942" y="24586"/>
                        <a:pt x="11895" y="27289"/>
                        <a:pt x="17836" y="29373"/>
                      </a:cubicBezTo>
                      <a:lnTo>
                        <a:pt x="17836" y="6929"/>
                      </a:lnTo>
                      <a:cubicBezTo>
                        <a:pt x="11895" y="5096"/>
                        <a:pt x="5942" y="2738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1" name="Google Shape;1031;p13"/>
                <p:cNvSpPr/>
                <p:nvPr/>
              </p:nvSpPr>
              <p:spPr>
                <a:xfrm>
                  <a:off x="4478525" y="-1356000"/>
                  <a:ext cx="445900" cy="73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9576" extrusionOk="0">
                      <a:moveTo>
                        <a:pt x="0" y="1"/>
                      </a:moveTo>
                      <a:lnTo>
                        <a:pt x="0" y="18598"/>
                      </a:lnTo>
                      <a:cubicBezTo>
                        <a:pt x="5942" y="22587"/>
                        <a:pt x="11895" y="26314"/>
                        <a:pt x="17836" y="29576"/>
                      </a:cubicBezTo>
                      <a:lnTo>
                        <a:pt x="17836" y="10538"/>
                      </a:lnTo>
                      <a:cubicBezTo>
                        <a:pt x="11895" y="7407"/>
                        <a:pt x="5942" y="3835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2" name="Google Shape;1032;p13"/>
                <p:cNvSpPr/>
                <p:nvPr/>
              </p:nvSpPr>
              <p:spPr>
                <a:xfrm>
                  <a:off x="4924700" y="-616600"/>
                  <a:ext cx="445925" cy="6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4527" extrusionOk="0">
                      <a:moveTo>
                        <a:pt x="1" y="0"/>
                      </a:moveTo>
                      <a:lnTo>
                        <a:pt x="1" y="16621"/>
                      </a:lnTo>
                      <a:cubicBezTo>
                        <a:pt x="5942" y="19741"/>
                        <a:pt x="11895" y="22443"/>
                        <a:pt x="17836" y="24527"/>
                      </a:cubicBezTo>
                      <a:lnTo>
                        <a:pt x="17836" y="8227"/>
                      </a:lnTo>
                      <a:cubicBezTo>
                        <a:pt x="11895" y="6072"/>
                        <a:pt x="5942" y="3250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3" name="Google Shape;1033;p13"/>
                <p:cNvSpPr/>
                <p:nvPr/>
              </p:nvSpPr>
              <p:spPr>
                <a:xfrm>
                  <a:off x="4478525" y="-464225"/>
                  <a:ext cx="445900" cy="6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4743" extrusionOk="0">
                      <a:moveTo>
                        <a:pt x="0" y="1"/>
                      </a:moveTo>
                      <a:lnTo>
                        <a:pt x="0" y="15527"/>
                      </a:lnTo>
                      <a:cubicBezTo>
                        <a:pt x="5942" y="18872"/>
                        <a:pt x="11895" y="22004"/>
                        <a:pt x="17836" y="24742"/>
                      </a:cubicBezTo>
                      <a:lnTo>
                        <a:pt x="17836" y="10538"/>
                      </a:lnTo>
                      <a:cubicBezTo>
                        <a:pt x="11895" y="7419"/>
                        <a:pt x="5942" y="3847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4" name="Google Shape;1034;p13"/>
                <p:cNvSpPr/>
                <p:nvPr/>
              </p:nvSpPr>
              <p:spPr>
                <a:xfrm>
                  <a:off x="4924700" y="153725"/>
                  <a:ext cx="445925" cy="42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7074" extrusionOk="0">
                      <a:moveTo>
                        <a:pt x="1" y="0"/>
                      </a:moveTo>
                      <a:lnTo>
                        <a:pt x="1" y="11811"/>
                      </a:lnTo>
                      <a:cubicBezTo>
                        <a:pt x="5942" y="13895"/>
                        <a:pt x="11895" y="15693"/>
                        <a:pt x="17836" y="17074"/>
                      </a:cubicBezTo>
                      <a:lnTo>
                        <a:pt x="17836" y="6930"/>
                      </a:lnTo>
                      <a:cubicBezTo>
                        <a:pt x="11895" y="5096"/>
                        <a:pt x="5942" y="273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13"/>
                <p:cNvSpPr/>
                <p:nvPr/>
              </p:nvSpPr>
              <p:spPr>
                <a:xfrm>
                  <a:off x="4478525" y="273675"/>
                  <a:ext cx="445900" cy="40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6396" extrusionOk="0">
                      <a:moveTo>
                        <a:pt x="0" y="1"/>
                      </a:moveTo>
                      <a:lnTo>
                        <a:pt x="0" y="12454"/>
                      </a:lnTo>
                      <a:cubicBezTo>
                        <a:pt x="5942" y="13883"/>
                        <a:pt x="11895" y="15229"/>
                        <a:pt x="17836" y="16395"/>
                      </a:cubicBezTo>
                      <a:lnTo>
                        <a:pt x="17836" y="7025"/>
                      </a:lnTo>
                      <a:cubicBezTo>
                        <a:pt x="11895" y="4942"/>
                        <a:pt x="5942" y="256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13"/>
                <p:cNvSpPr/>
                <p:nvPr/>
              </p:nvSpPr>
              <p:spPr>
                <a:xfrm>
                  <a:off x="4924700" y="683550"/>
                  <a:ext cx="445925" cy="1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6978" extrusionOk="0">
                      <a:moveTo>
                        <a:pt x="1" y="0"/>
                      </a:moveTo>
                      <a:lnTo>
                        <a:pt x="1" y="6977"/>
                      </a:lnTo>
                      <a:lnTo>
                        <a:pt x="17836" y="6977"/>
                      </a:lnTo>
                      <a:lnTo>
                        <a:pt x="17836" y="2965"/>
                      </a:lnTo>
                      <a:cubicBezTo>
                        <a:pt x="11895" y="2191"/>
                        <a:pt x="5942" y="117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13"/>
                <p:cNvSpPr/>
                <p:nvPr/>
              </p:nvSpPr>
              <p:spPr>
                <a:xfrm>
                  <a:off x="5370600" y="-3600025"/>
                  <a:ext cx="445625" cy="83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3232" extrusionOk="0">
                      <a:moveTo>
                        <a:pt x="0" y="1"/>
                      </a:moveTo>
                      <a:lnTo>
                        <a:pt x="0" y="31660"/>
                      </a:lnTo>
                      <a:cubicBezTo>
                        <a:pt x="5930" y="32433"/>
                        <a:pt x="11883" y="32981"/>
                        <a:pt x="17824" y="33231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13"/>
                <p:cNvSpPr/>
                <p:nvPr/>
              </p:nvSpPr>
              <p:spPr>
                <a:xfrm>
                  <a:off x="5816200" y="-2773725"/>
                  <a:ext cx="445900" cy="7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287" extrusionOk="0">
                      <a:moveTo>
                        <a:pt x="17836" y="1"/>
                      </a:moveTo>
                      <a:cubicBezTo>
                        <a:pt x="14293" y="242"/>
                        <a:pt x="10746" y="356"/>
                        <a:pt x="7200" y="356"/>
                      </a:cubicBezTo>
                      <a:cubicBezTo>
                        <a:pt x="4799" y="356"/>
                        <a:pt x="2399" y="304"/>
                        <a:pt x="0" y="203"/>
                      </a:cubicBezTo>
                      <a:lnTo>
                        <a:pt x="0" y="30004"/>
                      </a:lnTo>
                      <a:cubicBezTo>
                        <a:pt x="2430" y="30189"/>
                        <a:pt x="4862" y="30287"/>
                        <a:pt x="7294" y="30287"/>
                      </a:cubicBezTo>
                      <a:cubicBezTo>
                        <a:pt x="10809" y="30287"/>
                        <a:pt x="14324" y="30083"/>
                        <a:pt x="17836" y="2964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13"/>
                <p:cNvSpPr/>
                <p:nvPr/>
              </p:nvSpPr>
              <p:spPr>
                <a:xfrm>
                  <a:off x="5370600" y="-2093875"/>
                  <a:ext cx="445625" cy="7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207" extrusionOk="0">
                      <a:moveTo>
                        <a:pt x="0" y="0"/>
                      </a:moveTo>
                      <a:lnTo>
                        <a:pt x="0" y="25515"/>
                      </a:lnTo>
                      <a:cubicBezTo>
                        <a:pt x="5930" y="27325"/>
                        <a:pt x="11883" y="28611"/>
                        <a:pt x="17824" y="29206"/>
                      </a:cubicBezTo>
                      <a:lnTo>
                        <a:pt x="17824" y="2810"/>
                      </a:lnTo>
                      <a:cubicBezTo>
                        <a:pt x="11883" y="2370"/>
                        <a:pt x="5930" y="1382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13"/>
                <p:cNvSpPr/>
                <p:nvPr/>
              </p:nvSpPr>
              <p:spPr>
                <a:xfrm>
                  <a:off x="5816200" y="-1375325"/>
                  <a:ext cx="445900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3851" extrusionOk="0">
                      <a:moveTo>
                        <a:pt x="17836" y="0"/>
                      </a:moveTo>
                      <a:cubicBezTo>
                        <a:pt x="14312" y="565"/>
                        <a:pt x="10784" y="833"/>
                        <a:pt x="7257" y="833"/>
                      </a:cubicBezTo>
                      <a:cubicBezTo>
                        <a:pt x="4837" y="833"/>
                        <a:pt x="2418" y="707"/>
                        <a:pt x="0" y="464"/>
                      </a:cubicBezTo>
                      <a:lnTo>
                        <a:pt x="0" y="23420"/>
                      </a:lnTo>
                      <a:cubicBezTo>
                        <a:pt x="2438" y="23703"/>
                        <a:pt x="4878" y="23850"/>
                        <a:pt x="7319" y="23850"/>
                      </a:cubicBezTo>
                      <a:cubicBezTo>
                        <a:pt x="10825" y="23850"/>
                        <a:pt x="14333" y="23546"/>
                        <a:pt x="17836" y="22908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13"/>
                <p:cNvSpPr/>
                <p:nvPr/>
              </p:nvSpPr>
              <p:spPr>
                <a:xfrm>
                  <a:off x="5370600" y="-894925"/>
                  <a:ext cx="445625" cy="59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3754" extrusionOk="0">
                      <a:moveTo>
                        <a:pt x="0" y="1"/>
                      </a:moveTo>
                      <a:lnTo>
                        <a:pt x="0" y="19360"/>
                      </a:lnTo>
                      <a:cubicBezTo>
                        <a:pt x="5930" y="21515"/>
                        <a:pt x="11883" y="23051"/>
                        <a:pt x="17824" y="23754"/>
                      </a:cubicBezTo>
                      <a:lnTo>
                        <a:pt x="17824" y="4204"/>
                      </a:lnTo>
                      <a:cubicBezTo>
                        <a:pt x="11883" y="3537"/>
                        <a:pt x="5930" y="208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13"/>
                <p:cNvSpPr/>
                <p:nvPr/>
              </p:nvSpPr>
              <p:spPr>
                <a:xfrm>
                  <a:off x="5816200" y="-315075"/>
                  <a:ext cx="445900" cy="4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7100" extrusionOk="0">
                      <a:moveTo>
                        <a:pt x="17836" y="0"/>
                      </a:moveTo>
                      <a:cubicBezTo>
                        <a:pt x="14306" y="672"/>
                        <a:pt x="10772" y="987"/>
                        <a:pt x="7239" y="987"/>
                      </a:cubicBezTo>
                      <a:cubicBezTo>
                        <a:pt x="4825" y="987"/>
                        <a:pt x="2412" y="840"/>
                        <a:pt x="0" y="560"/>
                      </a:cubicBezTo>
                      <a:lnTo>
                        <a:pt x="0" y="16669"/>
                      </a:lnTo>
                      <a:cubicBezTo>
                        <a:pt x="2438" y="16952"/>
                        <a:pt x="4878" y="17099"/>
                        <a:pt x="7319" y="17099"/>
                      </a:cubicBezTo>
                      <a:cubicBezTo>
                        <a:pt x="10825" y="17099"/>
                        <a:pt x="14333" y="16796"/>
                        <a:pt x="17836" y="1615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13"/>
                <p:cNvSpPr/>
                <p:nvPr/>
              </p:nvSpPr>
              <p:spPr>
                <a:xfrm>
                  <a:off x="5370600" y="-3450"/>
                  <a:ext cx="445625" cy="42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6908" extrusionOk="0">
                      <a:moveTo>
                        <a:pt x="0" y="1"/>
                      </a:moveTo>
                      <a:lnTo>
                        <a:pt x="0" y="13217"/>
                      </a:lnTo>
                      <a:cubicBezTo>
                        <a:pt x="5930" y="15026"/>
                        <a:pt x="11883" y="16312"/>
                        <a:pt x="17824" y="16908"/>
                      </a:cubicBezTo>
                      <a:lnTo>
                        <a:pt x="17824" y="4204"/>
                      </a:lnTo>
                      <a:cubicBezTo>
                        <a:pt x="11883" y="3537"/>
                        <a:pt x="5930" y="208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13"/>
                <p:cNvSpPr/>
                <p:nvPr/>
              </p:nvSpPr>
              <p:spPr>
                <a:xfrm>
                  <a:off x="5370600" y="580850"/>
                  <a:ext cx="445625" cy="21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8657" extrusionOk="0">
                      <a:moveTo>
                        <a:pt x="0" y="1"/>
                      </a:moveTo>
                      <a:lnTo>
                        <a:pt x="0" y="7073"/>
                      </a:lnTo>
                      <a:cubicBezTo>
                        <a:pt x="5930" y="7847"/>
                        <a:pt x="11883" y="8395"/>
                        <a:pt x="17824" y="8657"/>
                      </a:cubicBezTo>
                      <a:lnTo>
                        <a:pt x="17824" y="2823"/>
                      </a:lnTo>
                      <a:cubicBezTo>
                        <a:pt x="11883" y="2370"/>
                        <a:pt x="5930" y="139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13"/>
                <p:cNvSpPr/>
                <p:nvPr/>
              </p:nvSpPr>
              <p:spPr>
                <a:xfrm>
                  <a:off x="5816200" y="792200"/>
                  <a:ext cx="445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632" extrusionOk="0">
                      <a:moveTo>
                        <a:pt x="17836" y="0"/>
                      </a:moveTo>
                      <a:cubicBezTo>
                        <a:pt x="14293" y="242"/>
                        <a:pt x="10746" y="356"/>
                        <a:pt x="7200" y="356"/>
                      </a:cubicBezTo>
                      <a:cubicBezTo>
                        <a:pt x="4799" y="356"/>
                        <a:pt x="2399" y="304"/>
                        <a:pt x="0" y="203"/>
                      </a:cubicBezTo>
                      <a:lnTo>
                        <a:pt x="0" y="2631"/>
                      </a:lnTo>
                      <a:lnTo>
                        <a:pt x="17836" y="2631"/>
                      </a:ln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13"/>
                <p:cNvSpPr/>
                <p:nvPr/>
              </p:nvSpPr>
              <p:spPr>
                <a:xfrm>
                  <a:off x="6262075" y="-3600300"/>
                  <a:ext cx="445625" cy="82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3040" extrusionOk="0">
                      <a:moveTo>
                        <a:pt x="1" y="0"/>
                      </a:moveTo>
                      <a:lnTo>
                        <a:pt x="1" y="33040"/>
                      </a:lnTo>
                      <a:cubicBezTo>
                        <a:pt x="5930" y="32635"/>
                        <a:pt x="11883" y="31861"/>
                        <a:pt x="17824" y="30670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13"/>
                <p:cNvSpPr/>
                <p:nvPr/>
              </p:nvSpPr>
              <p:spPr>
                <a:xfrm>
                  <a:off x="6707675" y="-2956775"/>
                  <a:ext cx="445900" cy="81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2767" extrusionOk="0">
                      <a:moveTo>
                        <a:pt x="17836" y="0"/>
                      </a:moveTo>
                      <a:cubicBezTo>
                        <a:pt x="11895" y="2120"/>
                        <a:pt x="5942" y="3751"/>
                        <a:pt x="0" y="4941"/>
                      </a:cubicBezTo>
                      <a:lnTo>
                        <a:pt x="0" y="32766"/>
                      </a:lnTo>
                      <a:cubicBezTo>
                        <a:pt x="5942" y="30635"/>
                        <a:pt x="11895" y="27742"/>
                        <a:pt x="17836" y="2397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13"/>
                <p:cNvSpPr/>
                <p:nvPr/>
              </p:nvSpPr>
              <p:spPr>
                <a:xfrm>
                  <a:off x="6262075" y="-2137625"/>
                  <a:ext cx="445625" cy="76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493" extrusionOk="0">
                      <a:moveTo>
                        <a:pt x="17824" y="0"/>
                      </a:moveTo>
                      <a:cubicBezTo>
                        <a:pt x="11883" y="2120"/>
                        <a:pt x="5930" y="3477"/>
                        <a:pt x="1" y="4203"/>
                      </a:cubicBezTo>
                      <a:lnTo>
                        <a:pt x="1" y="30492"/>
                      </a:lnTo>
                      <a:cubicBezTo>
                        <a:pt x="5930" y="29540"/>
                        <a:pt x="11883" y="27754"/>
                        <a:pt x="17824" y="24956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13"/>
                <p:cNvSpPr/>
                <p:nvPr/>
              </p:nvSpPr>
              <p:spPr>
                <a:xfrm>
                  <a:off x="6707675" y="-1801875"/>
                  <a:ext cx="445900" cy="8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3648" extrusionOk="0">
                      <a:moveTo>
                        <a:pt x="17836" y="0"/>
                      </a:moveTo>
                      <a:cubicBezTo>
                        <a:pt x="11895" y="4942"/>
                        <a:pt x="5942" y="8728"/>
                        <a:pt x="0" y="11526"/>
                      </a:cubicBezTo>
                      <a:lnTo>
                        <a:pt x="0" y="33647"/>
                      </a:lnTo>
                      <a:cubicBezTo>
                        <a:pt x="5942" y="30457"/>
                        <a:pt x="11895" y="26123"/>
                        <a:pt x="17836" y="2046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13"/>
                <p:cNvSpPr/>
                <p:nvPr/>
              </p:nvSpPr>
              <p:spPr>
                <a:xfrm>
                  <a:off x="6262075" y="-961300"/>
                  <a:ext cx="445625" cy="64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850" extrusionOk="0">
                      <a:moveTo>
                        <a:pt x="17824" y="1"/>
                      </a:moveTo>
                      <a:cubicBezTo>
                        <a:pt x="11883" y="3203"/>
                        <a:pt x="5930" y="5239"/>
                        <a:pt x="1" y="6323"/>
                      </a:cubicBezTo>
                      <a:lnTo>
                        <a:pt x="1" y="25849"/>
                      </a:lnTo>
                      <a:cubicBezTo>
                        <a:pt x="5930" y="24742"/>
                        <a:pt x="11883" y="22599"/>
                        <a:pt x="17824" y="19277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13"/>
                <p:cNvSpPr/>
                <p:nvPr/>
              </p:nvSpPr>
              <p:spPr>
                <a:xfrm>
                  <a:off x="6707675" y="-822600"/>
                  <a:ext cx="445900" cy="75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124" extrusionOk="0">
                      <a:moveTo>
                        <a:pt x="17836" y="1"/>
                      </a:moveTo>
                      <a:cubicBezTo>
                        <a:pt x="11895" y="5894"/>
                        <a:pt x="5942" y="10407"/>
                        <a:pt x="0" y="13729"/>
                      </a:cubicBezTo>
                      <a:lnTo>
                        <a:pt x="0" y="30124"/>
                      </a:lnTo>
                      <a:cubicBezTo>
                        <a:pt x="5942" y="26945"/>
                        <a:pt x="11895" y="22611"/>
                        <a:pt x="17836" y="1695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2" name="Google Shape;1052;p13"/>
                <p:cNvSpPr/>
                <p:nvPr/>
              </p:nvSpPr>
              <p:spPr>
                <a:xfrm>
                  <a:off x="6262075" y="-68925"/>
                  <a:ext cx="445625" cy="47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9075" extrusionOk="0">
                      <a:moveTo>
                        <a:pt x="17824" y="0"/>
                      </a:moveTo>
                      <a:cubicBezTo>
                        <a:pt x="11883" y="3191"/>
                        <a:pt x="5930" y="5239"/>
                        <a:pt x="1" y="6323"/>
                      </a:cubicBezTo>
                      <a:lnTo>
                        <a:pt x="1" y="19074"/>
                      </a:lnTo>
                      <a:cubicBezTo>
                        <a:pt x="5930" y="18122"/>
                        <a:pt x="11883" y="16336"/>
                        <a:pt x="17824" y="13538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3" name="Google Shape;1053;p13"/>
                <p:cNvSpPr/>
                <p:nvPr/>
              </p:nvSpPr>
              <p:spPr>
                <a:xfrm>
                  <a:off x="6707675" y="-18925"/>
                  <a:ext cx="445900" cy="5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2230" extrusionOk="0">
                      <a:moveTo>
                        <a:pt x="17836" y="1"/>
                      </a:moveTo>
                      <a:cubicBezTo>
                        <a:pt x="11895" y="4942"/>
                        <a:pt x="5942" y="8728"/>
                        <a:pt x="0" y="11526"/>
                      </a:cubicBezTo>
                      <a:lnTo>
                        <a:pt x="0" y="22230"/>
                      </a:lnTo>
                      <a:cubicBezTo>
                        <a:pt x="5942" y="20098"/>
                        <a:pt x="11895" y="17205"/>
                        <a:pt x="17836" y="13443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4" name="Google Shape;1054;p13"/>
                <p:cNvSpPr/>
                <p:nvPr/>
              </p:nvSpPr>
              <p:spPr>
                <a:xfrm>
                  <a:off x="6262075" y="536800"/>
                  <a:ext cx="445625" cy="25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0205" extrusionOk="0">
                      <a:moveTo>
                        <a:pt x="17824" y="1"/>
                      </a:moveTo>
                      <a:cubicBezTo>
                        <a:pt x="11883" y="2120"/>
                        <a:pt x="5930" y="3477"/>
                        <a:pt x="1" y="4204"/>
                      </a:cubicBezTo>
                      <a:lnTo>
                        <a:pt x="1" y="10204"/>
                      </a:lnTo>
                      <a:cubicBezTo>
                        <a:pt x="5930" y="9799"/>
                        <a:pt x="11883" y="9026"/>
                        <a:pt x="17824" y="7835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13"/>
                <p:cNvSpPr/>
                <p:nvPr/>
              </p:nvSpPr>
              <p:spPr>
                <a:xfrm>
                  <a:off x="7153550" y="-3600300"/>
                  <a:ext cx="445625" cy="64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730" extrusionOk="0">
                      <a:moveTo>
                        <a:pt x="1" y="0"/>
                      </a:moveTo>
                      <a:lnTo>
                        <a:pt x="1" y="25729"/>
                      </a:lnTo>
                      <a:cubicBezTo>
                        <a:pt x="5930" y="23622"/>
                        <a:pt x="11883" y="21003"/>
                        <a:pt x="17825" y="17824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13"/>
                <p:cNvSpPr/>
                <p:nvPr/>
              </p:nvSpPr>
              <p:spPr>
                <a:xfrm>
                  <a:off x="7153550" y="-2708525"/>
                  <a:ext cx="445625" cy="90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6267" extrusionOk="0">
                      <a:moveTo>
                        <a:pt x="17825" y="0"/>
                      </a:moveTo>
                      <a:cubicBezTo>
                        <a:pt x="11883" y="5644"/>
                        <a:pt x="5930" y="10287"/>
                        <a:pt x="1" y="14049"/>
                      </a:cubicBezTo>
                      <a:lnTo>
                        <a:pt x="1" y="36266"/>
                      </a:lnTo>
                      <a:cubicBezTo>
                        <a:pt x="5930" y="31325"/>
                        <a:pt x="11883" y="25229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13"/>
                <p:cNvSpPr/>
                <p:nvPr/>
              </p:nvSpPr>
              <p:spPr>
                <a:xfrm>
                  <a:off x="7153550" y="-1817050"/>
                  <a:ext cx="445625" cy="9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9779" extrusionOk="0">
                      <a:moveTo>
                        <a:pt x="17825" y="0"/>
                      </a:moveTo>
                      <a:cubicBezTo>
                        <a:pt x="11883" y="8454"/>
                        <a:pt x="5930" y="15419"/>
                        <a:pt x="1" y="21074"/>
                      </a:cubicBezTo>
                      <a:lnTo>
                        <a:pt x="1" y="39779"/>
                      </a:lnTo>
                      <a:cubicBezTo>
                        <a:pt x="5930" y="33909"/>
                        <a:pt x="11883" y="26646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13"/>
                <p:cNvSpPr/>
                <p:nvPr/>
              </p:nvSpPr>
              <p:spPr>
                <a:xfrm>
                  <a:off x="7153550" y="-925575"/>
                  <a:ext cx="445625" cy="90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6267" extrusionOk="0">
                      <a:moveTo>
                        <a:pt x="17825" y="0"/>
                      </a:moveTo>
                      <a:cubicBezTo>
                        <a:pt x="11883" y="8454"/>
                        <a:pt x="5930" y="15419"/>
                        <a:pt x="1" y="21074"/>
                      </a:cubicBezTo>
                      <a:lnTo>
                        <a:pt x="1" y="36267"/>
                      </a:lnTo>
                      <a:cubicBezTo>
                        <a:pt x="5930" y="31326"/>
                        <a:pt x="11883" y="25230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13"/>
                <p:cNvSpPr/>
                <p:nvPr/>
              </p:nvSpPr>
              <p:spPr>
                <a:xfrm>
                  <a:off x="7153550" y="-33800"/>
                  <a:ext cx="445625" cy="64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742" extrusionOk="0">
                      <a:moveTo>
                        <a:pt x="17825" y="0"/>
                      </a:moveTo>
                      <a:cubicBezTo>
                        <a:pt x="11883" y="5644"/>
                        <a:pt x="5930" y="10287"/>
                        <a:pt x="1" y="14062"/>
                      </a:cubicBezTo>
                      <a:lnTo>
                        <a:pt x="1" y="25742"/>
                      </a:lnTo>
                      <a:cubicBezTo>
                        <a:pt x="5930" y="23622"/>
                        <a:pt x="11883" y="21003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13"/>
                <p:cNvSpPr/>
                <p:nvPr/>
              </p:nvSpPr>
              <p:spPr>
                <a:xfrm>
                  <a:off x="6707675" y="609725"/>
                  <a:ext cx="445900" cy="2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9931" extrusionOk="0">
                      <a:moveTo>
                        <a:pt x="17836" y="1"/>
                      </a:moveTo>
                      <a:cubicBezTo>
                        <a:pt x="11895" y="2108"/>
                        <a:pt x="5942" y="3751"/>
                        <a:pt x="0" y="4942"/>
                      </a:cubicBezTo>
                      <a:lnTo>
                        <a:pt x="0" y="9930"/>
                      </a:lnTo>
                      <a:lnTo>
                        <a:pt x="17836" y="9930"/>
                      </a:ln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061" name="Google Shape;1061;p13"/>
            <p:cNvSpPr/>
            <p:nvPr/>
          </p:nvSpPr>
          <p:spPr>
            <a:xfrm>
              <a:off x="419100" y="390525"/>
              <a:ext cx="8327100" cy="4355100"/>
            </a:xfrm>
            <a:prstGeom prst="rect">
              <a:avLst/>
            </a:prstGeom>
            <a:solidFill>
              <a:schemeClr val="lt1"/>
            </a:solidFill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62" name="Google Shape;1062;p13"/>
            <p:cNvGrpSpPr/>
            <p:nvPr/>
          </p:nvGrpSpPr>
          <p:grpSpPr>
            <a:xfrm flipH="1">
              <a:off x="7604421" y="397087"/>
              <a:ext cx="1135285" cy="1023704"/>
              <a:chOff x="-721825" y="1546150"/>
              <a:chExt cx="848050" cy="764700"/>
            </a:xfrm>
          </p:grpSpPr>
          <p:sp>
            <p:nvSpPr>
              <p:cNvPr id="1063" name="Google Shape;1063;p13"/>
              <p:cNvSpPr/>
              <p:nvPr/>
            </p:nvSpPr>
            <p:spPr>
              <a:xfrm>
                <a:off x="-721525" y="1546150"/>
                <a:ext cx="831075" cy="751300"/>
              </a:xfrm>
              <a:custGeom>
                <a:avLst/>
                <a:gdLst/>
                <a:ahLst/>
                <a:cxnLst/>
                <a:rect l="l" t="t" r="r" b="b"/>
                <a:pathLst>
                  <a:path w="33243" h="30052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  <a:moveTo>
                      <a:pt x="33243" y="1"/>
                    </a:moveTo>
                    <a:cubicBezTo>
                      <a:pt x="32615" y="20"/>
                      <a:pt x="28713" y="27"/>
                      <a:pt x="23788" y="27"/>
                    </a:cubicBezTo>
                    <a:cubicBezTo>
                      <a:pt x="13940" y="27"/>
                      <a:pt x="4" y="1"/>
                      <a:pt x="0" y="1"/>
                    </a:cubicBezTo>
                    <a:lnTo>
                      <a:pt x="0" y="1"/>
                    </a:lnTo>
                    <a:cubicBezTo>
                      <a:pt x="0" y="60"/>
                      <a:pt x="48" y="24807"/>
                      <a:pt x="24" y="27028"/>
                    </a:cubicBezTo>
                    <a:cubicBezTo>
                      <a:pt x="0" y="28040"/>
                      <a:pt x="0" y="29040"/>
                      <a:pt x="0" y="30052"/>
                    </a:cubicBezTo>
                    <a:cubicBezTo>
                      <a:pt x="631" y="29576"/>
                      <a:pt x="1203" y="29040"/>
                      <a:pt x="1727" y="28504"/>
                    </a:cubicBezTo>
                    <a:cubicBezTo>
                      <a:pt x="3615" y="26509"/>
                      <a:pt x="5646" y="24123"/>
                      <a:pt x="8397" y="24123"/>
                    </a:cubicBezTo>
                    <a:cubicBezTo>
                      <a:pt x="8404" y="24123"/>
                      <a:pt x="8411" y="24123"/>
                      <a:pt x="8418" y="24123"/>
                    </a:cubicBezTo>
                    <a:cubicBezTo>
                      <a:pt x="10728" y="24146"/>
                      <a:pt x="12704" y="25944"/>
                      <a:pt x="15002" y="26254"/>
                    </a:cubicBezTo>
                    <a:cubicBezTo>
                      <a:pt x="15217" y="26284"/>
                      <a:pt x="15433" y="26298"/>
                      <a:pt x="15648" y="26298"/>
                    </a:cubicBezTo>
                    <a:cubicBezTo>
                      <a:pt x="18102" y="26298"/>
                      <a:pt x="20483" y="24421"/>
                      <a:pt x="20931" y="21980"/>
                    </a:cubicBezTo>
                    <a:cubicBezTo>
                      <a:pt x="21479" y="19062"/>
                      <a:pt x="19622" y="15776"/>
                      <a:pt x="21158" y="13228"/>
                    </a:cubicBezTo>
                    <a:cubicBezTo>
                      <a:pt x="22682" y="10716"/>
                      <a:pt x="26218" y="10752"/>
                      <a:pt x="28373" y="9026"/>
                    </a:cubicBezTo>
                    <a:cubicBezTo>
                      <a:pt x="30587" y="7252"/>
                      <a:pt x="32492" y="3442"/>
                      <a:pt x="332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13"/>
              <p:cNvSpPr/>
              <p:nvPr/>
            </p:nvSpPr>
            <p:spPr>
              <a:xfrm>
                <a:off x="-721525" y="1546450"/>
                <a:ext cx="847750" cy="764400"/>
              </a:xfrm>
              <a:custGeom>
                <a:avLst/>
                <a:gdLst/>
                <a:ahLst/>
                <a:cxnLst/>
                <a:rect l="l" t="t" r="r" b="b"/>
                <a:pathLst>
                  <a:path w="33910" h="30576" extrusionOk="0">
                    <a:moveTo>
                      <a:pt x="33909" y="1"/>
                    </a:moveTo>
                    <a:cubicBezTo>
                      <a:pt x="33612" y="1"/>
                      <a:pt x="33326" y="24"/>
                      <a:pt x="33028" y="24"/>
                    </a:cubicBezTo>
                    <a:cubicBezTo>
                      <a:pt x="32266" y="3382"/>
                      <a:pt x="30373" y="7049"/>
                      <a:pt x="28325" y="8692"/>
                    </a:cubicBezTo>
                    <a:cubicBezTo>
                      <a:pt x="27492" y="9347"/>
                      <a:pt x="26456" y="9740"/>
                      <a:pt x="25349" y="10157"/>
                    </a:cubicBezTo>
                    <a:cubicBezTo>
                      <a:pt x="23694" y="10764"/>
                      <a:pt x="21991" y="11407"/>
                      <a:pt x="21003" y="13014"/>
                    </a:cubicBezTo>
                    <a:cubicBezTo>
                      <a:pt x="20015" y="14621"/>
                      <a:pt x="20300" y="16479"/>
                      <a:pt x="20574" y="18265"/>
                    </a:cubicBezTo>
                    <a:cubicBezTo>
                      <a:pt x="20753" y="19491"/>
                      <a:pt x="20943" y="20753"/>
                      <a:pt x="20717" y="21896"/>
                    </a:cubicBezTo>
                    <a:cubicBezTo>
                      <a:pt x="20290" y="24133"/>
                      <a:pt x="18105" y="25864"/>
                      <a:pt x="15857" y="25864"/>
                    </a:cubicBezTo>
                    <a:cubicBezTo>
                      <a:pt x="15663" y="25864"/>
                      <a:pt x="15469" y="25852"/>
                      <a:pt x="15276" y="25825"/>
                    </a:cubicBezTo>
                    <a:cubicBezTo>
                      <a:pt x="14288" y="25694"/>
                      <a:pt x="13371" y="25254"/>
                      <a:pt x="12383" y="24813"/>
                    </a:cubicBezTo>
                    <a:cubicBezTo>
                      <a:pt x="11204" y="24265"/>
                      <a:pt x="9990" y="23694"/>
                      <a:pt x="8632" y="23694"/>
                    </a:cubicBezTo>
                    <a:lnTo>
                      <a:pt x="8608" y="23694"/>
                    </a:lnTo>
                    <a:cubicBezTo>
                      <a:pt x="5870" y="23694"/>
                      <a:pt x="3810" y="25885"/>
                      <a:pt x="2012" y="27813"/>
                    </a:cubicBezTo>
                    <a:lnTo>
                      <a:pt x="1643" y="28206"/>
                    </a:lnTo>
                    <a:cubicBezTo>
                      <a:pt x="1310" y="28564"/>
                      <a:pt x="584" y="29040"/>
                      <a:pt x="0" y="29516"/>
                    </a:cubicBezTo>
                    <a:lnTo>
                      <a:pt x="0" y="30576"/>
                    </a:lnTo>
                    <a:cubicBezTo>
                      <a:pt x="881" y="29969"/>
                      <a:pt x="1798" y="29266"/>
                      <a:pt x="2262" y="28790"/>
                    </a:cubicBezTo>
                    <a:lnTo>
                      <a:pt x="2632" y="28385"/>
                    </a:lnTo>
                    <a:cubicBezTo>
                      <a:pt x="4406" y="26492"/>
                      <a:pt x="6239" y="24551"/>
                      <a:pt x="8608" y="24551"/>
                    </a:cubicBezTo>
                    <a:lnTo>
                      <a:pt x="8632" y="24551"/>
                    </a:lnTo>
                    <a:cubicBezTo>
                      <a:pt x="9811" y="24563"/>
                      <a:pt x="10894" y="25051"/>
                      <a:pt x="12037" y="25587"/>
                    </a:cubicBezTo>
                    <a:cubicBezTo>
                      <a:pt x="13038" y="26051"/>
                      <a:pt x="14050" y="26528"/>
                      <a:pt x="15169" y="26670"/>
                    </a:cubicBezTo>
                    <a:cubicBezTo>
                      <a:pt x="15398" y="26702"/>
                      <a:pt x="15627" y="26717"/>
                      <a:pt x="15856" y="26717"/>
                    </a:cubicBezTo>
                    <a:cubicBezTo>
                      <a:pt x="18499" y="26717"/>
                      <a:pt x="21069" y="24693"/>
                      <a:pt x="21562" y="22075"/>
                    </a:cubicBezTo>
                    <a:cubicBezTo>
                      <a:pt x="21801" y="20777"/>
                      <a:pt x="21610" y="19455"/>
                      <a:pt x="21420" y="18158"/>
                    </a:cubicBezTo>
                    <a:cubicBezTo>
                      <a:pt x="21170" y="16431"/>
                      <a:pt x="20908" y="14812"/>
                      <a:pt x="21729" y="13478"/>
                    </a:cubicBezTo>
                    <a:cubicBezTo>
                      <a:pt x="22563" y="12109"/>
                      <a:pt x="24051" y="11550"/>
                      <a:pt x="25646" y="10954"/>
                    </a:cubicBezTo>
                    <a:cubicBezTo>
                      <a:pt x="26766" y="10538"/>
                      <a:pt x="27920" y="10109"/>
                      <a:pt x="28861" y="9371"/>
                    </a:cubicBezTo>
                    <a:cubicBezTo>
                      <a:pt x="31135" y="7549"/>
                      <a:pt x="33147" y="3620"/>
                      <a:pt x="339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13"/>
              <p:cNvSpPr/>
              <p:nvPr/>
            </p:nvSpPr>
            <p:spPr>
              <a:xfrm>
                <a:off x="-721525" y="1546150"/>
                <a:ext cx="670050" cy="676600"/>
              </a:xfrm>
              <a:custGeom>
                <a:avLst/>
                <a:gdLst/>
                <a:ahLst/>
                <a:cxnLst/>
                <a:rect l="l" t="t" r="r" b="b"/>
                <a:pathLst>
                  <a:path w="26802" h="27064" extrusionOk="0">
                    <a:moveTo>
                      <a:pt x="0" y="1"/>
                    </a:moveTo>
                    <a:cubicBezTo>
                      <a:pt x="24" y="13"/>
                      <a:pt x="36" y="24897"/>
                      <a:pt x="0" y="27063"/>
                    </a:cubicBezTo>
                    <a:cubicBezTo>
                      <a:pt x="1393" y="26623"/>
                      <a:pt x="2596" y="25349"/>
                      <a:pt x="3477" y="24099"/>
                    </a:cubicBezTo>
                    <a:cubicBezTo>
                      <a:pt x="4691" y="22372"/>
                      <a:pt x="5977" y="20348"/>
                      <a:pt x="8061" y="19955"/>
                    </a:cubicBezTo>
                    <a:cubicBezTo>
                      <a:pt x="8311" y="19909"/>
                      <a:pt x="8563" y="19889"/>
                      <a:pt x="8816" y="19889"/>
                    </a:cubicBezTo>
                    <a:cubicBezTo>
                      <a:pt x="10208" y="19889"/>
                      <a:pt x="11625" y="20491"/>
                      <a:pt x="13010" y="20491"/>
                    </a:cubicBezTo>
                    <a:cubicBezTo>
                      <a:pt x="13355" y="20491"/>
                      <a:pt x="13698" y="20454"/>
                      <a:pt x="14038" y="20360"/>
                    </a:cubicBezTo>
                    <a:cubicBezTo>
                      <a:pt x="16062" y="19813"/>
                      <a:pt x="17062" y="17550"/>
                      <a:pt x="17443" y="15479"/>
                    </a:cubicBezTo>
                    <a:cubicBezTo>
                      <a:pt x="17836" y="13431"/>
                      <a:pt x="17943" y="11192"/>
                      <a:pt x="19217" y="9526"/>
                    </a:cubicBezTo>
                    <a:cubicBezTo>
                      <a:pt x="20062" y="8430"/>
                      <a:pt x="21336" y="7728"/>
                      <a:pt x="22551" y="7073"/>
                    </a:cubicBezTo>
                    <a:cubicBezTo>
                      <a:pt x="23777" y="6418"/>
                      <a:pt x="25039" y="5704"/>
                      <a:pt x="25873" y="4585"/>
                    </a:cubicBezTo>
                    <a:cubicBezTo>
                      <a:pt x="26801" y="3322"/>
                      <a:pt x="26789" y="1501"/>
                      <a:pt x="26349" y="36"/>
                    </a:cubicBezTo>
                    <a:cubicBezTo>
                      <a:pt x="22039" y="13"/>
                      <a:pt x="2036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13"/>
              <p:cNvSpPr/>
              <p:nvPr/>
            </p:nvSpPr>
            <p:spPr>
              <a:xfrm>
                <a:off x="-721825" y="1547050"/>
                <a:ext cx="680475" cy="686125"/>
              </a:xfrm>
              <a:custGeom>
                <a:avLst/>
                <a:gdLst/>
                <a:ahLst/>
                <a:cxnLst/>
                <a:rect l="l" t="t" r="r" b="b"/>
                <a:pathLst>
                  <a:path w="27219" h="27445" extrusionOk="0">
                    <a:moveTo>
                      <a:pt x="25920" y="0"/>
                    </a:moveTo>
                    <a:cubicBezTo>
                      <a:pt x="26432" y="1524"/>
                      <a:pt x="26337" y="3191"/>
                      <a:pt x="25504" y="4310"/>
                    </a:cubicBezTo>
                    <a:cubicBezTo>
                      <a:pt x="24706" y="5382"/>
                      <a:pt x="23456" y="6073"/>
                      <a:pt x="22336" y="6680"/>
                    </a:cubicBezTo>
                    <a:cubicBezTo>
                      <a:pt x="21134" y="7335"/>
                      <a:pt x="19777" y="8073"/>
                      <a:pt x="18872" y="9251"/>
                    </a:cubicBezTo>
                    <a:cubicBezTo>
                      <a:pt x="17788" y="10668"/>
                      <a:pt x="17503" y="12442"/>
                      <a:pt x="17229" y="14145"/>
                    </a:cubicBezTo>
                    <a:cubicBezTo>
                      <a:pt x="17169" y="14562"/>
                      <a:pt x="17098" y="14966"/>
                      <a:pt x="17026" y="15371"/>
                    </a:cubicBezTo>
                    <a:cubicBezTo>
                      <a:pt x="16800" y="16538"/>
                      <a:pt x="16062" y="19324"/>
                      <a:pt x="13931" y="19908"/>
                    </a:cubicBezTo>
                    <a:cubicBezTo>
                      <a:pt x="13627" y="19989"/>
                      <a:pt x="13320" y="20023"/>
                      <a:pt x="13007" y="20023"/>
                    </a:cubicBezTo>
                    <a:cubicBezTo>
                      <a:pt x="12365" y="20023"/>
                      <a:pt x="11703" y="19881"/>
                      <a:pt x="11014" y="19729"/>
                    </a:cubicBezTo>
                    <a:cubicBezTo>
                      <a:pt x="10288" y="19580"/>
                      <a:pt x="9544" y="19419"/>
                      <a:pt x="8794" y="19419"/>
                    </a:cubicBezTo>
                    <a:cubicBezTo>
                      <a:pt x="8522" y="19419"/>
                      <a:pt x="8250" y="19440"/>
                      <a:pt x="7978" y="19491"/>
                    </a:cubicBezTo>
                    <a:cubicBezTo>
                      <a:pt x="5858" y="19884"/>
                      <a:pt x="4537" y="21789"/>
                      <a:pt x="3358" y="23456"/>
                    </a:cubicBezTo>
                    <a:lnTo>
                      <a:pt x="3120" y="23789"/>
                    </a:lnTo>
                    <a:cubicBezTo>
                      <a:pt x="2465" y="24718"/>
                      <a:pt x="1358" y="26051"/>
                      <a:pt x="12" y="26551"/>
                    </a:cubicBezTo>
                    <a:cubicBezTo>
                      <a:pt x="12" y="26789"/>
                      <a:pt x="0" y="27027"/>
                      <a:pt x="0" y="27278"/>
                    </a:cubicBezTo>
                    <a:lnTo>
                      <a:pt x="0" y="27444"/>
                    </a:lnTo>
                    <a:cubicBezTo>
                      <a:pt x="1310" y="27063"/>
                      <a:pt x="2620" y="25992"/>
                      <a:pt x="3822" y="24289"/>
                    </a:cubicBezTo>
                    <a:lnTo>
                      <a:pt x="4072" y="23932"/>
                    </a:lnTo>
                    <a:cubicBezTo>
                      <a:pt x="5203" y="22301"/>
                      <a:pt x="6370" y="20634"/>
                      <a:pt x="8144" y="20312"/>
                    </a:cubicBezTo>
                    <a:cubicBezTo>
                      <a:pt x="8373" y="20268"/>
                      <a:pt x="8604" y="20249"/>
                      <a:pt x="8837" y="20249"/>
                    </a:cubicBezTo>
                    <a:cubicBezTo>
                      <a:pt x="9481" y="20249"/>
                      <a:pt x="10145" y="20393"/>
                      <a:pt x="10835" y="20550"/>
                    </a:cubicBezTo>
                    <a:cubicBezTo>
                      <a:pt x="11549" y="20708"/>
                      <a:pt x="12279" y="20865"/>
                      <a:pt x="13015" y="20865"/>
                    </a:cubicBezTo>
                    <a:cubicBezTo>
                      <a:pt x="13394" y="20865"/>
                      <a:pt x="13776" y="20823"/>
                      <a:pt x="14157" y="20717"/>
                    </a:cubicBezTo>
                    <a:cubicBezTo>
                      <a:pt x="16657" y="20027"/>
                      <a:pt x="17550" y="17157"/>
                      <a:pt x="17860" y="15502"/>
                    </a:cubicBezTo>
                    <a:cubicBezTo>
                      <a:pt x="17931" y="15086"/>
                      <a:pt x="18003" y="14669"/>
                      <a:pt x="18062" y="14252"/>
                    </a:cubicBezTo>
                    <a:cubicBezTo>
                      <a:pt x="18324" y="12645"/>
                      <a:pt x="18586" y="10978"/>
                      <a:pt x="19539" y="9740"/>
                    </a:cubicBezTo>
                    <a:cubicBezTo>
                      <a:pt x="20348" y="8704"/>
                      <a:pt x="21563" y="8049"/>
                      <a:pt x="22741" y="7394"/>
                    </a:cubicBezTo>
                    <a:cubicBezTo>
                      <a:pt x="23872" y="6787"/>
                      <a:pt x="25289" y="6013"/>
                      <a:pt x="26194" y="4787"/>
                    </a:cubicBezTo>
                    <a:cubicBezTo>
                      <a:pt x="27147" y="3548"/>
                      <a:pt x="27218" y="1679"/>
                      <a:pt x="267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13"/>
              <p:cNvSpPr/>
              <p:nvPr/>
            </p:nvSpPr>
            <p:spPr>
              <a:xfrm>
                <a:off x="-721825" y="1546150"/>
                <a:ext cx="512000" cy="460800"/>
              </a:xfrm>
              <a:custGeom>
                <a:avLst/>
                <a:gdLst/>
                <a:ahLst/>
                <a:cxnLst/>
                <a:rect l="l" t="t" r="r" b="b"/>
                <a:pathLst>
                  <a:path w="20480" h="18432" extrusionOk="0">
                    <a:moveTo>
                      <a:pt x="0" y="1"/>
                    </a:moveTo>
                    <a:cubicBezTo>
                      <a:pt x="12" y="13"/>
                      <a:pt x="0" y="16907"/>
                      <a:pt x="12" y="18408"/>
                    </a:cubicBezTo>
                    <a:cubicBezTo>
                      <a:pt x="160" y="18424"/>
                      <a:pt x="308" y="18432"/>
                      <a:pt x="456" y="18432"/>
                    </a:cubicBezTo>
                    <a:cubicBezTo>
                      <a:pt x="1080" y="18432"/>
                      <a:pt x="1695" y="18287"/>
                      <a:pt x="2263" y="17979"/>
                    </a:cubicBezTo>
                    <a:cubicBezTo>
                      <a:pt x="3679" y="17193"/>
                      <a:pt x="4465" y="15550"/>
                      <a:pt x="5942" y="14883"/>
                    </a:cubicBezTo>
                    <a:cubicBezTo>
                      <a:pt x="6537" y="14614"/>
                      <a:pt x="7179" y="14532"/>
                      <a:pt x="7839" y="14532"/>
                    </a:cubicBezTo>
                    <a:cubicBezTo>
                      <a:pt x="8879" y="14532"/>
                      <a:pt x="9965" y="14736"/>
                      <a:pt x="10988" y="14736"/>
                    </a:cubicBezTo>
                    <a:cubicBezTo>
                      <a:pt x="11787" y="14736"/>
                      <a:pt x="12547" y="14611"/>
                      <a:pt x="13216" y="14169"/>
                    </a:cubicBezTo>
                    <a:cubicBezTo>
                      <a:pt x="14621" y="13252"/>
                      <a:pt x="14931" y="11347"/>
                      <a:pt x="15014" y="9680"/>
                    </a:cubicBezTo>
                    <a:cubicBezTo>
                      <a:pt x="15121" y="7990"/>
                      <a:pt x="15217" y="6132"/>
                      <a:pt x="16419" y="4954"/>
                    </a:cubicBezTo>
                    <a:cubicBezTo>
                      <a:pt x="17372" y="4037"/>
                      <a:pt x="18824" y="3751"/>
                      <a:pt x="19717" y="2751"/>
                    </a:cubicBezTo>
                    <a:cubicBezTo>
                      <a:pt x="20312" y="2120"/>
                      <a:pt x="20479" y="882"/>
                      <a:pt x="203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13"/>
              <p:cNvSpPr/>
              <p:nvPr/>
            </p:nvSpPr>
            <p:spPr>
              <a:xfrm>
                <a:off x="-721225" y="1546150"/>
                <a:ext cx="523600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8825" extrusionOk="0">
                    <a:moveTo>
                      <a:pt x="19931" y="1"/>
                    </a:moveTo>
                    <a:cubicBezTo>
                      <a:pt x="20098" y="775"/>
                      <a:pt x="19872" y="1882"/>
                      <a:pt x="19348" y="2453"/>
                    </a:cubicBezTo>
                    <a:cubicBezTo>
                      <a:pt x="18931" y="2918"/>
                      <a:pt x="18372" y="3215"/>
                      <a:pt x="17764" y="3525"/>
                    </a:cubicBezTo>
                    <a:cubicBezTo>
                      <a:pt x="17181" y="3823"/>
                      <a:pt x="16574" y="4156"/>
                      <a:pt x="16062" y="4632"/>
                    </a:cubicBezTo>
                    <a:cubicBezTo>
                      <a:pt x="14752" y="5906"/>
                      <a:pt x="14645" y="7847"/>
                      <a:pt x="14550" y="9561"/>
                    </a:cubicBezTo>
                    <a:lnTo>
                      <a:pt x="14550" y="9621"/>
                    </a:lnTo>
                    <a:cubicBezTo>
                      <a:pt x="14454" y="11121"/>
                      <a:pt x="14192" y="12955"/>
                      <a:pt x="12918" y="13788"/>
                    </a:cubicBezTo>
                    <a:cubicBezTo>
                      <a:pt x="12345" y="14163"/>
                      <a:pt x="11675" y="14273"/>
                      <a:pt x="10950" y="14273"/>
                    </a:cubicBezTo>
                    <a:cubicBezTo>
                      <a:pt x="10456" y="14273"/>
                      <a:pt x="9937" y="14222"/>
                      <a:pt x="9406" y="14169"/>
                    </a:cubicBezTo>
                    <a:cubicBezTo>
                      <a:pt x="8860" y="14117"/>
                      <a:pt x="8310" y="14063"/>
                      <a:pt x="7764" y="14063"/>
                    </a:cubicBezTo>
                    <a:cubicBezTo>
                      <a:pt x="7061" y="14063"/>
                      <a:pt x="6367" y="14153"/>
                      <a:pt x="5703" y="14455"/>
                    </a:cubicBezTo>
                    <a:cubicBezTo>
                      <a:pt x="4858" y="14836"/>
                      <a:pt x="4227" y="15514"/>
                      <a:pt x="3620" y="16145"/>
                    </a:cubicBezTo>
                    <a:cubicBezTo>
                      <a:pt x="3096" y="16705"/>
                      <a:pt x="2608" y="17217"/>
                      <a:pt x="2000" y="17562"/>
                    </a:cubicBezTo>
                    <a:cubicBezTo>
                      <a:pt x="1481" y="17851"/>
                      <a:pt x="947" y="17976"/>
                      <a:pt x="396" y="17976"/>
                    </a:cubicBezTo>
                    <a:cubicBezTo>
                      <a:pt x="265" y="17976"/>
                      <a:pt x="133" y="17969"/>
                      <a:pt x="0" y="17955"/>
                    </a:cubicBezTo>
                    <a:lnTo>
                      <a:pt x="0" y="18801"/>
                    </a:lnTo>
                    <a:cubicBezTo>
                      <a:pt x="155" y="18812"/>
                      <a:pt x="274" y="18824"/>
                      <a:pt x="441" y="18824"/>
                    </a:cubicBezTo>
                    <a:cubicBezTo>
                      <a:pt x="1119" y="18824"/>
                      <a:pt x="1786" y="18681"/>
                      <a:pt x="2417" y="18324"/>
                    </a:cubicBezTo>
                    <a:cubicBezTo>
                      <a:pt x="3132" y="17919"/>
                      <a:pt x="3691" y="17324"/>
                      <a:pt x="4227" y="16741"/>
                    </a:cubicBezTo>
                    <a:cubicBezTo>
                      <a:pt x="4810" y="16134"/>
                      <a:pt x="5346" y="15550"/>
                      <a:pt x="6049" y="15241"/>
                    </a:cubicBezTo>
                    <a:cubicBezTo>
                      <a:pt x="6575" y="15007"/>
                      <a:pt x="7147" y="14932"/>
                      <a:pt x="7751" y="14932"/>
                    </a:cubicBezTo>
                    <a:cubicBezTo>
                      <a:pt x="8255" y="14932"/>
                      <a:pt x="8782" y="14984"/>
                      <a:pt x="9323" y="15038"/>
                    </a:cubicBezTo>
                    <a:cubicBezTo>
                      <a:pt x="9850" y="15088"/>
                      <a:pt x="10386" y="15139"/>
                      <a:pt x="10915" y="15139"/>
                    </a:cubicBezTo>
                    <a:cubicBezTo>
                      <a:pt x="11782" y="15139"/>
                      <a:pt x="12628" y="15001"/>
                      <a:pt x="13383" y="14491"/>
                    </a:cubicBezTo>
                    <a:cubicBezTo>
                      <a:pt x="14966" y="13455"/>
                      <a:pt x="15276" y="11371"/>
                      <a:pt x="15383" y="9657"/>
                    </a:cubicBezTo>
                    <a:lnTo>
                      <a:pt x="15383" y="9597"/>
                    </a:lnTo>
                    <a:cubicBezTo>
                      <a:pt x="15466" y="7966"/>
                      <a:pt x="15574" y="6263"/>
                      <a:pt x="16645" y="5227"/>
                    </a:cubicBezTo>
                    <a:cubicBezTo>
                      <a:pt x="17050" y="4823"/>
                      <a:pt x="17586" y="4549"/>
                      <a:pt x="18133" y="4251"/>
                    </a:cubicBezTo>
                    <a:cubicBezTo>
                      <a:pt x="18776" y="3918"/>
                      <a:pt x="19443" y="3572"/>
                      <a:pt x="19967" y="3001"/>
                    </a:cubicBezTo>
                    <a:cubicBezTo>
                      <a:pt x="20634" y="2310"/>
                      <a:pt x="20943" y="989"/>
                      <a:pt x="208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13"/>
              <p:cNvSpPr/>
              <p:nvPr/>
            </p:nvSpPr>
            <p:spPr>
              <a:xfrm>
                <a:off x="-721825" y="1546150"/>
                <a:ext cx="448300" cy="367925"/>
              </a:xfrm>
              <a:custGeom>
                <a:avLst/>
                <a:gdLst/>
                <a:ahLst/>
                <a:cxnLst/>
                <a:rect l="l" t="t" r="r" b="b"/>
                <a:pathLst>
                  <a:path w="17932" h="14717" extrusionOk="0">
                    <a:moveTo>
                      <a:pt x="0" y="1"/>
                    </a:moveTo>
                    <a:cubicBezTo>
                      <a:pt x="0" y="1"/>
                      <a:pt x="24" y="14360"/>
                      <a:pt x="24" y="14717"/>
                    </a:cubicBezTo>
                    <a:cubicBezTo>
                      <a:pt x="250" y="14669"/>
                      <a:pt x="441" y="14621"/>
                      <a:pt x="655" y="14526"/>
                    </a:cubicBezTo>
                    <a:cubicBezTo>
                      <a:pt x="2501" y="13705"/>
                      <a:pt x="3263" y="11192"/>
                      <a:pt x="5191" y="10621"/>
                    </a:cubicBezTo>
                    <a:cubicBezTo>
                      <a:pt x="5469" y="10542"/>
                      <a:pt x="5750" y="10508"/>
                      <a:pt x="6033" y="10508"/>
                    </a:cubicBezTo>
                    <a:cubicBezTo>
                      <a:pt x="6938" y="10508"/>
                      <a:pt x="7862" y="10852"/>
                      <a:pt x="8751" y="11133"/>
                    </a:cubicBezTo>
                    <a:cubicBezTo>
                      <a:pt x="9332" y="11313"/>
                      <a:pt x="9973" y="11453"/>
                      <a:pt x="10584" y="11453"/>
                    </a:cubicBezTo>
                    <a:cubicBezTo>
                      <a:pt x="11190" y="11453"/>
                      <a:pt x="11766" y="11315"/>
                      <a:pt x="12228" y="10942"/>
                    </a:cubicBezTo>
                    <a:cubicBezTo>
                      <a:pt x="12919" y="10383"/>
                      <a:pt x="13181" y="9454"/>
                      <a:pt x="13240" y="8573"/>
                    </a:cubicBezTo>
                    <a:cubicBezTo>
                      <a:pt x="13300" y="7692"/>
                      <a:pt x="13181" y="6799"/>
                      <a:pt x="13323" y="5918"/>
                    </a:cubicBezTo>
                    <a:cubicBezTo>
                      <a:pt x="13502" y="4608"/>
                      <a:pt x="14276" y="3418"/>
                      <a:pt x="15324" y="2632"/>
                    </a:cubicBezTo>
                    <a:cubicBezTo>
                      <a:pt x="16193" y="1977"/>
                      <a:pt x="17634" y="1489"/>
                      <a:pt x="17907" y="286"/>
                    </a:cubicBezTo>
                    <a:cubicBezTo>
                      <a:pt x="17919" y="191"/>
                      <a:pt x="17931" y="108"/>
                      <a:pt x="17931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13"/>
              <p:cNvSpPr/>
              <p:nvPr/>
            </p:nvSpPr>
            <p:spPr>
              <a:xfrm>
                <a:off x="-721525" y="1546150"/>
                <a:ext cx="45840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8336" h="15289" extrusionOk="0">
                    <a:moveTo>
                      <a:pt x="17491" y="1"/>
                    </a:moveTo>
                    <a:cubicBezTo>
                      <a:pt x="17491" y="60"/>
                      <a:pt x="17479" y="274"/>
                      <a:pt x="17455" y="334"/>
                    </a:cubicBezTo>
                    <a:cubicBezTo>
                      <a:pt x="17312" y="1025"/>
                      <a:pt x="16562" y="1477"/>
                      <a:pt x="15847" y="1894"/>
                    </a:cubicBezTo>
                    <a:cubicBezTo>
                      <a:pt x="15550" y="2072"/>
                      <a:pt x="15288" y="2239"/>
                      <a:pt x="15038" y="2418"/>
                    </a:cubicBezTo>
                    <a:cubicBezTo>
                      <a:pt x="13847" y="3311"/>
                      <a:pt x="13050" y="4620"/>
                      <a:pt x="12859" y="5989"/>
                    </a:cubicBezTo>
                    <a:cubicBezTo>
                      <a:pt x="12788" y="6525"/>
                      <a:pt x="12788" y="7073"/>
                      <a:pt x="12799" y="7597"/>
                    </a:cubicBezTo>
                    <a:cubicBezTo>
                      <a:pt x="12799" y="7966"/>
                      <a:pt x="12811" y="8311"/>
                      <a:pt x="12788" y="8668"/>
                    </a:cubicBezTo>
                    <a:cubicBezTo>
                      <a:pt x="12740" y="9335"/>
                      <a:pt x="12561" y="10228"/>
                      <a:pt x="11942" y="10728"/>
                    </a:cubicBezTo>
                    <a:cubicBezTo>
                      <a:pt x="11587" y="11012"/>
                      <a:pt x="11126" y="11156"/>
                      <a:pt x="10551" y="11156"/>
                    </a:cubicBezTo>
                    <a:cubicBezTo>
                      <a:pt x="10066" y="11156"/>
                      <a:pt x="9500" y="11054"/>
                      <a:pt x="8847" y="10847"/>
                    </a:cubicBezTo>
                    <a:lnTo>
                      <a:pt x="8466" y="10728"/>
                    </a:lnTo>
                    <a:cubicBezTo>
                      <a:pt x="7709" y="10479"/>
                      <a:pt x="6867" y="10211"/>
                      <a:pt x="6022" y="10211"/>
                    </a:cubicBezTo>
                    <a:cubicBezTo>
                      <a:pt x="5696" y="10211"/>
                      <a:pt x="5370" y="10251"/>
                      <a:pt x="5049" y="10347"/>
                    </a:cubicBezTo>
                    <a:cubicBezTo>
                      <a:pt x="3906" y="10681"/>
                      <a:pt x="3144" y="11597"/>
                      <a:pt x="2429" y="12466"/>
                    </a:cubicBezTo>
                    <a:cubicBezTo>
                      <a:pt x="1822" y="13217"/>
                      <a:pt x="1239" y="13919"/>
                      <a:pt x="465" y="14252"/>
                    </a:cubicBezTo>
                    <a:cubicBezTo>
                      <a:pt x="310" y="14336"/>
                      <a:pt x="167" y="14371"/>
                      <a:pt x="0" y="14407"/>
                    </a:cubicBezTo>
                    <a:lnTo>
                      <a:pt x="0" y="15288"/>
                    </a:lnTo>
                    <a:cubicBezTo>
                      <a:pt x="286" y="15241"/>
                      <a:pt x="536" y="15169"/>
                      <a:pt x="810" y="15050"/>
                    </a:cubicBezTo>
                    <a:cubicBezTo>
                      <a:pt x="1774" y="14610"/>
                      <a:pt x="2441" y="13812"/>
                      <a:pt x="3096" y="13026"/>
                    </a:cubicBezTo>
                    <a:cubicBezTo>
                      <a:pt x="3775" y="12205"/>
                      <a:pt x="4406" y="11431"/>
                      <a:pt x="5299" y="11181"/>
                    </a:cubicBezTo>
                    <a:cubicBezTo>
                      <a:pt x="5538" y="11109"/>
                      <a:pt x="5784" y="11079"/>
                      <a:pt x="6035" y="11079"/>
                    </a:cubicBezTo>
                    <a:cubicBezTo>
                      <a:pt x="6746" y="11079"/>
                      <a:pt x="7494" y="11321"/>
                      <a:pt x="8216" y="11550"/>
                    </a:cubicBezTo>
                    <a:lnTo>
                      <a:pt x="8608" y="11669"/>
                    </a:lnTo>
                    <a:cubicBezTo>
                      <a:pt x="9344" y="11897"/>
                      <a:pt x="9996" y="12011"/>
                      <a:pt x="10570" y="12011"/>
                    </a:cubicBezTo>
                    <a:cubicBezTo>
                      <a:pt x="11344" y="12011"/>
                      <a:pt x="11978" y="11805"/>
                      <a:pt x="12490" y="11395"/>
                    </a:cubicBezTo>
                    <a:cubicBezTo>
                      <a:pt x="13180" y="10847"/>
                      <a:pt x="13573" y="9930"/>
                      <a:pt x="13657" y="8740"/>
                    </a:cubicBezTo>
                    <a:cubicBezTo>
                      <a:pt x="13681" y="8347"/>
                      <a:pt x="13669" y="7966"/>
                      <a:pt x="13669" y="7585"/>
                    </a:cubicBezTo>
                    <a:cubicBezTo>
                      <a:pt x="13669" y="7085"/>
                      <a:pt x="13657" y="6597"/>
                      <a:pt x="13728" y="6120"/>
                    </a:cubicBezTo>
                    <a:cubicBezTo>
                      <a:pt x="13895" y="4966"/>
                      <a:pt x="14562" y="3870"/>
                      <a:pt x="15574" y="3108"/>
                    </a:cubicBezTo>
                    <a:cubicBezTo>
                      <a:pt x="15776" y="2941"/>
                      <a:pt x="16038" y="2799"/>
                      <a:pt x="16300" y="2632"/>
                    </a:cubicBezTo>
                    <a:cubicBezTo>
                      <a:pt x="17133" y="2144"/>
                      <a:pt x="18074" y="1572"/>
                      <a:pt x="18300" y="525"/>
                    </a:cubicBezTo>
                    <a:cubicBezTo>
                      <a:pt x="18324" y="405"/>
                      <a:pt x="18336" y="132"/>
                      <a:pt x="18336" y="24"/>
                    </a:cubicBezTo>
                    <a:cubicBezTo>
                      <a:pt x="18050" y="13"/>
                      <a:pt x="17776" y="13"/>
                      <a:pt x="174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13"/>
              <p:cNvSpPr/>
              <p:nvPr/>
            </p:nvSpPr>
            <p:spPr>
              <a:xfrm>
                <a:off x="-388750" y="1697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661F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13"/>
              <p:cNvSpPr/>
              <p:nvPr/>
            </p:nvSpPr>
            <p:spPr>
              <a:xfrm>
                <a:off x="-721825" y="1546150"/>
                <a:ext cx="310175" cy="259875"/>
              </a:xfrm>
              <a:custGeom>
                <a:avLst/>
                <a:gdLst/>
                <a:ahLst/>
                <a:cxnLst/>
                <a:rect l="l" t="t" r="r" b="b"/>
                <a:pathLst>
                  <a:path w="12407" h="10395" extrusionOk="0">
                    <a:moveTo>
                      <a:pt x="12311" y="1"/>
                    </a:moveTo>
                    <a:lnTo>
                      <a:pt x="0" y="13"/>
                    </a:lnTo>
                    <a:cubicBezTo>
                      <a:pt x="12" y="36"/>
                      <a:pt x="0" y="10395"/>
                      <a:pt x="0" y="10395"/>
                    </a:cubicBezTo>
                    <a:cubicBezTo>
                      <a:pt x="1084" y="10002"/>
                      <a:pt x="1715" y="8692"/>
                      <a:pt x="2858" y="8335"/>
                    </a:cubicBezTo>
                    <a:cubicBezTo>
                      <a:pt x="3069" y="8268"/>
                      <a:pt x="3285" y="8240"/>
                      <a:pt x="3505" y="8240"/>
                    </a:cubicBezTo>
                    <a:cubicBezTo>
                      <a:pt x="4567" y="8240"/>
                      <a:pt x="5705" y="8893"/>
                      <a:pt x="6721" y="8893"/>
                    </a:cubicBezTo>
                    <a:cubicBezTo>
                      <a:pt x="7056" y="8893"/>
                      <a:pt x="7378" y="8822"/>
                      <a:pt x="7680" y="8633"/>
                    </a:cubicBezTo>
                    <a:cubicBezTo>
                      <a:pt x="8656" y="8014"/>
                      <a:pt x="8632" y="6597"/>
                      <a:pt x="8501" y="5430"/>
                    </a:cubicBezTo>
                    <a:cubicBezTo>
                      <a:pt x="8359" y="4275"/>
                      <a:pt x="8382" y="2846"/>
                      <a:pt x="9406" y="2275"/>
                    </a:cubicBezTo>
                    <a:cubicBezTo>
                      <a:pt x="10025" y="1941"/>
                      <a:pt x="10835" y="2072"/>
                      <a:pt x="11478" y="1727"/>
                    </a:cubicBezTo>
                    <a:cubicBezTo>
                      <a:pt x="12026" y="1441"/>
                      <a:pt x="12407" y="703"/>
                      <a:pt x="123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13"/>
              <p:cNvSpPr/>
              <p:nvPr/>
            </p:nvSpPr>
            <p:spPr>
              <a:xfrm>
                <a:off x="-721525" y="1546150"/>
                <a:ext cx="318225" cy="272675"/>
              </a:xfrm>
              <a:custGeom>
                <a:avLst/>
                <a:gdLst/>
                <a:ahLst/>
                <a:cxnLst/>
                <a:rect l="l" t="t" r="r" b="b"/>
                <a:pathLst>
                  <a:path w="12729" h="10907" extrusionOk="0">
                    <a:moveTo>
                      <a:pt x="11883" y="1"/>
                    </a:moveTo>
                    <a:cubicBezTo>
                      <a:pt x="11942" y="453"/>
                      <a:pt x="11680" y="1144"/>
                      <a:pt x="11287" y="1358"/>
                    </a:cubicBezTo>
                    <a:cubicBezTo>
                      <a:pt x="11025" y="1489"/>
                      <a:pt x="10728" y="1537"/>
                      <a:pt x="10406" y="1584"/>
                    </a:cubicBezTo>
                    <a:cubicBezTo>
                      <a:pt x="10002" y="1644"/>
                      <a:pt x="9597" y="1703"/>
                      <a:pt x="9216" y="1906"/>
                    </a:cubicBezTo>
                    <a:cubicBezTo>
                      <a:pt x="7775" y="2715"/>
                      <a:pt x="8013" y="4799"/>
                      <a:pt x="8085" y="5477"/>
                    </a:cubicBezTo>
                    <a:cubicBezTo>
                      <a:pt x="8204" y="6525"/>
                      <a:pt x="8227" y="7787"/>
                      <a:pt x="7454" y="8275"/>
                    </a:cubicBezTo>
                    <a:cubicBezTo>
                      <a:pt x="7234" y="8417"/>
                      <a:pt x="6988" y="8473"/>
                      <a:pt x="6720" y="8473"/>
                    </a:cubicBezTo>
                    <a:cubicBezTo>
                      <a:pt x="6290" y="8473"/>
                      <a:pt x="5803" y="8330"/>
                      <a:pt x="5275" y="8168"/>
                    </a:cubicBezTo>
                    <a:cubicBezTo>
                      <a:pt x="4692" y="7994"/>
                      <a:pt x="4092" y="7819"/>
                      <a:pt x="3495" y="7819"/>
                    </a:cubicBezTo>
                    <a:cubicBezTo>
                      <a:pt x="3238" y="7819"/>
                      <a:pt x="2981" y="7851"/>
                      <a:pt x="2727" y="7930"/>
                    </a:cubicBezTo>
                    <a:cubicBezTo>
                      <a:pt x="2048" y="8144"/>
                      <a:pt x="1572" y="8645"/>
                      <a:pt x="1096" y="9121"/>
                    </a:cubicBezTo>
                    <a:cubicBezTo>
                      <a:pt x="750" y="9478"/>
                      <a:pt x="381" y="9811"/>
                      <a:pt x="0" y="9990"/>
                    </a:cubicBezTo>
                    <a:lnTo>
                      <a:pt x="0" y="10907"/>
                    </a:lnTo>
                    <a:cubicBezTo>
                      <a:pt x="703" y="10716"/>
                      <a:pt x="1227" y="10192"/>
                      <a:pt x="1703" y="9716"/>
                    </a:cubicBezTo>
                    <a:cubicBezTo>
                      <a:pt x="2120" y="9299"/>
                      <a:pt x="2501" y="8906"/>
                      <a:pt x="2977" y="8752"/>
                    </a:cubicBezTo>
                    <a:cubicBezTo>
                      <a:pt x="3146" y="8699"/>
                      <a:pt x="3323" y="8676"/>
                      <a:pt x="3506" y="8676"/>
                    </a:cubicBezTo>
                    <a:cubicBezTo>
                      <a:pt x="3978" y="8676"/>
                      <a:pt x="4489" y="8827"/>
                      <a:pt x="5013" y="8990"/>
                    </a:cubicBezTo>
                    <a:cubicBezTo>
                      <a:pt x="5558" y="9151"/>
                      <a:pt x="6140" y="9324"/>
                      <a:pt x="6713" y="9324"/>
                    </a:cubicBezTo>
                    <a:cubicBezTo>
                      <a:pt x="7116" y="9324"/>
                      <a:pt x="7515" y="9238"/>
                      <a:pt x="7894" y="9002"/>
                    </a:cubicBezTo>
                    <a:cubicBezTo>
                      <a:pt x="9073" y="8264"/>
                      <a:pt x="9049" y="6680"/>
                      <a:pt x="8906" y="5406"/>
                    </a:cubicBezTo>
                    <a:cubicBezTo>
                      <a:pt x="8739" y="3918"/>
                      <a:pt x="8966" y="3025"/>
                      <a:pt x="9585" y="2668"/>
                    </a:cubicBezTo>
                    <a:cubicBezTo>
                      <a:pt x="9835" y="2537"/>
                      <a:pt x="10156" y="2489"/>
                      <a:pt x="10502" y="2429"/>
                    </a:cubicBezTo>
                    <a:cubicBezTo>
                      <a:pt x="10883" y="2370"/>
                      <a:pt x="11264" y="2310"/>
                      <a:pt x="11645" y="2120"/>
                    </a:cubicBezTo>
                    <a:cubicBezTo>
                      <a:pt x="12359" y="1763"/>
                      <a:pt x="12728" y="775"/>
                      <a:pt x="126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74" name="Google Shape;1074;p13"/>
          <p:cNvSpPr txBox="1">
            <a:spLocks noGrp="1"/>
          </p:cNvSpPr>
          <p:nvPr>
            <p:ph type="title"/>
          </p:nvPr>
        </p:nvSpPr>
        <p:spPr>
          <a:xfrm>
            <a:off x="953467" y="593367"/>
            <a:ext cx="1028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13"/>
          <p:cNvSpPr txBox="1">
            <a:spLocks noGrp="1"/>
          </p:cNvSpPr>
          <p:nvPr>
            <p:ph type="title" idx="2" hasCustomPrompt="1"/>
          </p:nvPr>
        </p:nvSpPr>
        <p:spPr>
          <a:xfrm>
            <a:off x="959967" y="1972031"/>
            <a:ext cx="979600" cy="70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76" name="Google Shape;1076;p13"/>
          <p:cNvSpPr txBox="1">
            <a:spLocks noGrp="1"/>
          </p:cNvSpPr>
          <p:nvPr>
            <p:ph type="title" idx="3" hasCustomPrompt="1"/>
          </p:nvPr>
        </p:nvSpPr>
        <p:spPr>
          <a:xfrm>
            <a:off x="959967" y="4525935"/>
            <a:ext cx="979600" cy="70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77" name="Google Shape;1077;p13"/>
          <p:cNvSpPr txBox="1">
            <a:spLocks noGrp="1"/>
          </p:cNvSpPr>
          <p:nvPr>
            <p:ph type="title" idx="4" hasCustomPrompt="1"/>
          </p:nvPr>
        </p:nvSpPr>
        <p:spPr>
          <a:xfrm>
            <a:off x="4051000" y="1972031"/>
            <a:ext cx="979600" cy="70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78" name="Google Shape;1078;p13"/>
          <p:cNvSpPr txBox="1">
            <a:spLocks noGrp="1"/>
          </p:cNvSpPr>
          <p:nvPr>
            <p:ph type="title" idx="5" hasCustomPrompt="1"/>
          </p:nvPr>
        </p:nvSpPr>
        <p:spPr>
          <a:xfrm>
            <a:off x="4051000" y="4525935"/>
            <a:ext cx="979600" cy="70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79" name="Google Shape;1079;p13"/>
          <p:cNvSpPr txBox="1">
            <a:spLocks noGrp="1"/>
          </p:cNvSpPr>
          <p:nvPr>
            <p:ph type="title" idx="6" hasCustomPrompt="1"/>
          </p:nvPr>
        </p:nvSpPr>
        <p:spPr>
          <a:xfrm>
            <a:off x="959967" y="3249068"/>
            <a:ext cx="979600" cy="70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80" name="Google Shape;1080;p13"/>
          <p:cNvSpPr txBox="1">
            <a:spLocks noGrp="1"/>
          </p:cNvSpPr>
          <p:nvPr>
            <p:ph type="title" idx="7" hasCustomPrompt="1"/>
          </p:nvPr>
        </p:nvSpPr>
        <p:spPr>
          <a:xfrm>
            <a:off x="4051000" y="3249068"/>
            <a:ext cx="979600" cy="70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81" name="Google Shape;1081;p13"/>
          <p:cNvSpPr txBox="1">
            <a:spLocks noGrp="1"/>
          </p:cNvSpPr>
          <p:nvPr>
            <p:ph type="subTitle" idx="1"/>
          </p:nvPr>
        </p:nvSpPr>
        <p:spPr>
          <a:xfrm>
            <a:off x="959967" y="2612967"/>
            <a:ext cx="27948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4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82" name="Google Shape;1082;p13"/>
          <p:cNvSpPr txBox="1">
            <a:spLocks noGrp="1"/>
          </p:cNvSpPr>
          <p:nvPr>
            <p:ph type="subTitle" idx="8"/>
          </p:nvPr>
        </p:nvSpPr>
        <p:spPr>
          <a:xfrm>
            <a:off x="4051000" y="2612967"/>
            <a:ext cx="27948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4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83" name="Google Shape;1083;p13"/>
          <p:cNvSpPr txBox="1">
            <a:spLocks noGrp="1"/>
          </p:cNvSpPr>
          <p:nvPr>
            <p:ph type="subTitle" idx="9"/>
          </p:nvPr>
        </p:nvSpPr>
        <p:spPr>
          <a:xfrm>
            <a:off x="959967" y="3889915"/>
            <a:ext cx="27948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4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84" name="Google Shape;1084;p13"/>
          <p:cNvSpPr txBox="1">
            <a:spLocks noGrp="1"/>
          </p:cNvSpPr>
          <p:nvPr>
            <p:ph type="subTitle" idx="13"/>
          </p:nvPr>
        </p:nvSpPr>
        <p:spPr>
          <a:xfrm>
            <a:off x="959967" y="5166864"/>
            <a:ext cx="27948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4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85" name="Google Shape;1085;p13"/>
          <p:cNvSpPr txBox="1">
            <a:spLocks noGrp="1"/>
          </p:cNvSpPr>
          <p:nvPr>
            <p:ph type="subTitle" idx="14"/>
          </p:nvPr>
        </p:nvSpPr>
        <p:spPr>
          <a:xfrm>
            <a:off x="4051000" y="5166864"/>
            <a:ext cx="27948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4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86" name="Google Shape;1086;p13"/>
          <p:cNvSpPr txBox="1">
            <a:spLocks noGrp="1"/>
          </p:cNvSpPr>
          <p:nvPr>
            <p:ph type="subTitle" idx="15"/>
          </p:nvPr>
        </p:nvSpPr>
        <p:spPr>
          <a:xfrm>
            <a:off x="4051000" y="3889915"/>
            <a:ext cx="27948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4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87" name="Google Shape;1087;p13"/>
          <p:cNvSpPr>
            <a:spLocks noGrp="1"/>
          </p:cNvSpPr>
          <p:nvPr>
            <p:ph type="pic" idx="16"/>
          </p:nvPr>
        </p:nvSpPr>
        <p:spPr>
          <a:xfrm>
            <a:off x="7031828" y="1746800"/>
            <a:ext cx="3491600" cy="3590800"/>
          </a:xfrm>
          <a:prstGeom prst="roundRect">
            <a:avLst>
              <a:gd name="adj" fmla="val 17712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070540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14"/>
          <p:cNvGrpSpPr/>
          <p:nvPr/>
        </p:nvGrpSpPr>
        <p:grpSpPr>
          <a:xfrm>
            <a:off x="-109090" y="-243573"/>
            <a:ext cx="12438599" cy="7317556"/>
            <a:chOff x="-81818" y="-182680"/>
            <a:chExt cx="9328949" cy="5488167"/>
          </a:xfrm>
        </p:grpSpPr>
        <p:grpSp>
          <p:nvGrpSpPr>
            <p:cNvPr id="1090" name="Google Shape;1090;p14"/>
            <p:cNvGrpSpPr/>
            <p:nvPr/>
          </p:nvGrpSpPr>
          <p:grpSpPr>
            <a:xfrm>
              <a:off x="-81818" y="-182680"/>
              <a:ext cx="9328949" cy="5488167"/>
              <a:chOff x="20825" y="-3600300"/>
              <a:chExt cx="7578350" cy="4458300"/>
            </a:xfrm>
          </p:grpSpPr>
          <p:sp>
            <p:nvSpPr>
              <p:cNvPr id="1091" name="Google Shape;1091;p14"/>
              <p:cNvSpPr/>
              <p:nvPr/>
            </p:nvSpPr>
            <p:spPr>
              <a:xfrm>
                <a:off x="5816200" y="407925"/>
                <a:ext cx="445900" cy="2503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0014" extrusionOk="0">
                    <a:moveTo>
                      <a:pt x="17836" y="0"/>
                    </a:moveTo>
                    <a:cubicBezTo>
                      <a:pt x="14312" y="565"/>
                      <a:pt x="10784" y="833"/>
                      <a:pt x="7257" y="833"/>
                    </a:cubicBezTo>
                    <a:cubicBezTo>
                      <a:pt x="4837" y="833"/>
                      <a:pt x="2418" y="707"/>
                      <a:pt x="0" y="465"/>
                    </a:cubicBezTo>
                    <a:lnTo>
                      <a:pt x="0" y="9740"/>
                    </a:lnTo>
                    <a:cubicBezTo>
                      <a:pt x="2419" y="9919"/>
                      <a:pt x="4840" y="10013"/>
                      <a:pt x="7261" y="10013"/>
                    </a:cubicBezTo>
                    <a:cubicBezTo>
                      <a:pt x="10786" y="10013"/>
                      <a:pt x="14313" y="9813"/>
                      <a:pt x="17836" y="9382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2" name="Google Shape;1092;p14"/>
              <p:cNvGrpSpPr/>
              <p:nvPr/>
            </p:nvGrpSpPr>
            <p:grpSpPr>
              <a:xfrm>
                <a:off x="20825" y="-3600300"/>
                <a:ext cx="7578350" cy="4458300"/>
                <a:chOff x="20825" y="-3600300"/>
                <a:chExt cx="7578350" cy="4458300"/>
              </a:xfrm>
            </p:grpSpPr>
            <p:sp>
              <p:nvSpPr>
                <p:cNvPr id="1093" name="Google Shape;1093;p14"/>
                <p:cNvSpPr/>
                <p:nvPr/>
              </p:nvSpPr>
              <p:spPr>
                <a:xfrm>
                  <a:off x="20825" y="-3600300"/>
                  <a:ext cx="445900" cy="44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7824" extrusionOk="0">
                      <a:moveTo>
                        <a:pt x="0" y="0"/>
                      </a:moveTo>
                      <a:lnTo>
                        <a:pt x="0" y="17824"/>
                      </a:lnTo>
                      <a:cubicBezTo>
                        <a:pt x="5942" y="14657"/>
                        <a:pt x="11895" y="12037"/>
                        <a:pt x="17836" y="9930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4" name="Google Shape;1094;p14"/>
                <p:cNvSpPr/>
                <p:nvPr/>
              </p:nvSpPr>
              <p:spPr>
                <a:xfrm>
                  <a:off x="466425" y="-3475300"/>
                  <a:ext cx="445900" cy="4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6622" extrusionOk="0">
                      <a:moveTo>
                        <a:pt x="17836" y="1"/>
                      </a:moveTo>
                      <a:cubicBezTo>
                        <a:pt x="11894" y="1203"/>
                        <a:pt x="5941" y="2822"/>
                        <a:pt x="0" y="4942"/>
                      </a:cubicBezTo>
                      <a:lnTo>
                        <a:pt x="0" y="16622"/>
                      </a:lnTo>
                      <a:cubicBezTo>
                        <a:pt x="5941" y="12859"/>
                        <a:pt x="11894" y="9966"/>
                        <a:pt x="17836" y="784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5" name="Google Shape;1095;p14"/>
                <p:cNvSpPr/>
                <p:nvPr/>
              </p:nvSpPr>
              <p:spPr>
                <a:xfrm>
                  <a:off x="20825" y="-3059775"/>
                  <a:ext cx="445900" cy="7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1886" extrusionOk="0">
                      <a:moveTo>
                        <a:pt x="17836" y="1"/>
                      </a:moveTo>
                      <a:cubicBezTo>
                        <a:pt x="11895" y="3775"/>
                        <a:pt x="5942" y="8407"/>
                        <a:pt x="0" y="14050"/>
                      </a:cubicBezTo>
                      <a:lnTo>
                        <a:pt x="0" y="31886"/>
                      </a:lnTo>
                      <a:cubicBezTo>
                        <a:pt x="5942" y="24480"/>
                        <a:pt x="11895" y="18384"/>
                        <a:pt x="17836" y="13443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14"/>
                <p:cNvSpPr/>
                <p:nvPr/>
              </p:nvSpPr>
              <p:spPr>
                <a:xfrm>
                  <a:off x="466425" y="-3011850"/>
                  <a:ext cx="445900" cy="66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6719" extrusionOk="0">
                      <a:moveTo>
                        <a:pt x="17836" y="1"/>
                      </a:moveTo>
                      <a:cubicBezTo>
                        <a:pt x="11894" y="2787"/>
                        <a:pt x="5941" y="6585"/>
                        <a:pt x="0" y="11526"/>
                      </a:cubicBezTo>
                      <a:lnTo>
                        <a:pt x="0" y="26718"/>
                      </a:lnTo>
                      <a:cubicBezTo>
                        <a:pt x="5941" y="21063"/>
                        <a:pt x="11894" y="16729"/>
                        <a:pt x="17836" y="13550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14"/>
                <p:cNvSpPr/>
                <p:nvPr/>
              </p:nvSpPr>
              <p:spPr>
                <a:xfrm>
                  <a:off x="20825" y="-2343900"/>
                  <a:ext cx="445900" cy="9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8910" extrusionOk="0">
                      <a:moveTo>
                        <a:pt x="17836" y="0"/>
                      </a:moveTo>
                      <a:cubicBezTo>
                        <a:pt x="11895" y="5656"/>
                        <a:pt x="5942" y="12621"/>
                        <a:pt x="0" y="21074"/>
                      </a:cubicBezTo>
                      <a:lnTo>
                        <a:pt x="0" y="38910"/>
                      </a:lnTo>
                      <a:cubicBezTo>
                        <a:pt x="5942" y="30099"/>
                        <a:pt x="11895" y="22836"/>
                        <a:pt x="17836" y="16955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14"/>
                <p:cNvSpPr/>
                <p:nvPr/>
              </p:nvSpPr>
              <p:spPr>
                <a:xfrm>
                  <a:off x="466425" y="-2263250"/>
                  <a:ext cx="445900" cy="8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2434" extrusionOk="0">
                      <a:moveTo>
                        <a:pt x="17836" y="1"/>
                      </a:moveTo>
                      <a:cubicBezTo>
                        <a:pt x="11894" y="3323"/>
                        <a:pt x="5941" y="7847"/>
                        <a:pt x="0" y="13729"/>
                      </a:cubicBezTo>
                      <a:lnTo>
                        <a:pt x="0" y="32433"/>
                      </a:lnTo>
                      <a:cubicBezTo>
                        <a:pt x="5941" y="26778"/>
                        <a:pt x="11894" y="22444"/>
                        <a:pt x="17836" y="1926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14"/>
                <p:cNvSpPr/>
                <p:nvPr/>
              </p:nvSpPr>
              <p:spPr>
                <a:xfrm>
                  <a:off x="20825" y="-1452425"/>
                  <a:ext cx="445900" cy="9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8910" extrusionOk="0">
                      <a:moveTo>
                        <a:pt x="17836" y="0"/>
                      </a:moveTo>
                      <a:cubicBezTo>
                        <a:pt x="11895" y="5656"/>
                        <a:pt x="5942" y="12621"/>
                        <a:pt x="0" y="21074"/>
                      </a:cubicBezTo>
                      <a:lnTo>
                        <a:pt x="0" y="38910"/>
                      </a:lnTo>
                      <a:cubicBezTo>
                        <a:pt x="5942" y="31504"/>
                        <a:pt x="11895" y="25408"/>
                        <a:pt x="17836" y="2046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14"/>
                <p:cNvSpPr/>
                <p:nvPr/>
              </p:nvSpPr>
              <p:spPr>
                <a:xfrm>
                  <a:off x="466425" y="-1228300"/>
                  <a:ext cx="445900" cy="8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3732" extrusionOk="0">
                      <a:moveTo>
                        <a:pt x="17836" y="1"/>
                      </a:moveTo>
                      <a:cubicBezTo>
                        <a:pt x="11894" y="2775"/>
                        <a:pt x="5941" y="6573"/>
                        <a:pt x="0" y="11514"/>
                      </a:cubicBezTo>
                      <a:lnTo>
                        <a:pt x="0" y="33731"/>
                      </a:lnTo>
                      <a:cubicBezTo>
                        <a:pt x="5941" y="29969"/>
                        <a:pt x="11894" y="27087"/>
                        <a:pt x="17836" y="24956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14"/>
                <p:cNvSpPr/>
                <p:nvPr/>
              </p:nvSpPr>
              <p:spPr>
                <a:xfrm>
                  <a:off x="20825" y="-385025"/>
                  <a:ext cx="445900" cy="79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1885" extrusionOk="0">
                      <a:moveTo>
                        <a:pt x="17836" y="0"/>
                      </a:moveTo>
                      <a:cubicBezTo>
                        <a:pt x="11895" y="3774"/>
                        <a:pt x="5942" y="8418"/>
                        <a:pt x="0" y="14049"/>
                      </a:cubicBezTo>
                      <a:lnTo>
                        <a:pt x="0" y="31885"/>
                      </a:lnTo>
                      <a:cubicBezTo>
                        <a:pt x="5942" y="28718"/>
                        <a:pt x="11895" y="26098"/>
                        <a:pt x="17836" y="2397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14"/>
                <p:cNvSpPr/>
                <p:nvPr/>
              </p:nvSpPr>
              <p:spPr>
                <a:xfrm>
                  <a:off x="466425" y="90925"/>
                  <a:ext cx="445900" cy="7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683" extrusionOk="0">
                      <a:moveTo>
                        <a:pt x="17836" y="0"/>
                      </a:moveTo>
                      <a:cubicBezTo>
                        <a:pt x="11894" y="1203"/>
                        <a:pt x="5941" y="2834"/>
                        <a:pt x="0" y="4941"/>
                      </a:cubicBezTo>
                      <a:lnTo>
                        <a:pt x="0" y="30682"/>
                      </a:lnTo>
                      <a:lnTo>
                        <a:pt x="17836" y="30682"/>
                      </a:ln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14"/>
                <p:cNvSpPr/>
                <p:nvPr/>
              </p:nvSpPr>
              <p:spPr>
                <a:xfrm>
                  <a:off x="1358200" y="-3543150"/>
                  <a:ext cx="445600" cy="15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6347" extrusionOk="0">
                      <a:moveTo>
                        <a:pt x="10570" y="1"/>
                      </a:moveTo>
                      <a:cubicBezTo>
                        <a:pt x="7044" y="1"/>
                        <a:pt x="3518" y="112"/>
                        <a:pt x="0" y="345"/>
                      </a:cubicBezTo>
                      <a:lnTo>
                        <a:pt x="0" y="6346"/>
                      </a:lnTo>
                      <a:cubicBezTo>
                        <a:pt x="3516" y="5915"/>
                        <a:pt x="7039" y="5715"/>
                        <a:pt x="10564" y="5715"/>
                      </a:cubicBezTo>
                      <a:cubicBezTo>
                        <a:pt x="12984" y="5715"/>
                        <a:pt x="15405" y="5809"/>
                        <a:pt x="17824" y="5989"/>
                      </a:cubicBezTo>
                      <a:lnTo>
                        <a:pt x="17824" y="155"/>
                      </a:lnTo>
                      <a:cubicBezTo>
                        <a:pt x="15407" y="53"/>
                        <a:pt x="12989" y="1"/>
                        <a:pt x="1057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14"/>
                <p:cNvSpPr/>
                <p:nvPr/>
              </p:nvSpPr>
              <p:spPr>
                <a:xfrm>
                  <a:off x="912300" y="-3384500"/>
                  <a:ext cx="445925" cy="3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4907" extrusionOk="0">
                      <a:moveTo>
                        <a:pt x="17836" y="0"/>
                      </a:moveTo>
                      <a:cubicBezTo>
                        <a:pt x="11895" y="714"/>
                        <a:pt x="5942" y="2084"/>
                        <a:pt x="1" y="4215"/>
                      </a:cubicBezTo>
                      <a:lnTo>
                        <a:pt x="1" y="14907"/>
                      </a:lnTo>
                      <a:cubicBezTo>
                        <a:pt x="5942" y="12109"/>
                        <a:pt x="11895" y="10323"/>
                        <a:pt x="17836" y="9370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14"/>
                <p:cNvSpPr/>
                <p:nvPr/>
              </p:nvSpPr>
              <p:spPr>
                <a:xfrm>
                  <a:off x="1358200" y="-3170875"/>
                  <a:ext cx="445600" cy="33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13589" extrusionOk="0">
                      <a:moveTo>
                        <a:pt x="10501" y="0"/>
                      </a:moveTo>
                      <a:cubicBezTo>
                        <a:pt x="6997" y="0"/>
                        <a:pt x="3494" y="264"/>
                        <a:pt x="0" y="825"/>
                      </a:cubicBezTo>
                      <a:lnTo>
                        <a:pt x="0" y="13589"/>
                      </a:lnTo>
                      <a:cubicBezTo>
                        <a:pt x="3518" y="12953"/>
                        <a:pt x="7044" y="12652"/>
                        <a:pt x="10571" y="12652"/>
                      </a:cubicBezTo>
                      <a:cubicBezTo>
                        <a:pt x="12989" y="12652"/>
                        <a:pt x="15408" y="12794"/>
                        <a:pt x="17824" y="13065"/>
                      </a:cubicBezTo>
                      <a:lnTo>
                        <a:pt x="17824" y="373"/>
                      </a:lnTo>
                      <a:cubicBezTo>
                        <a:pt x="15384" y="128"/>
                        <a:pt x="12942" y="0"/>
                        <a:pt x="1050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14"/>
                <p:cNvSpPr/>
                <p:nvPr/>
              </p:nvSpPr>
              <p:spPr>
                <a:xfrm>
                  <a:off x="912300" y="-2831175"/>
                  <a:ext cx="445925" cy="56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2718" extrusionOk="0">
                      <a:moveTo>
                        <a:pt x="17836" y="1"/>
                      </a:moveTo>
                      <a:cubicBezTo>
                        <a:pt x="11895" y="1084"/>
                        <a:pt x="5942" y="3132"/>
                        <a:pt x="1" y="6323"/>
                      </a:cubicBezTo>
                      <a:lnTo>
                        <a:pt x="1" y="22718"/>
                      </a:lnTo>
                      <a:cubicBezTo>
                        <a:pt x="5942" y="19408"/>
                        <a:pt x="11895" y="17277"/>
                        <a:pt x="17836" y="16146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14"/>
                <p:cNvSpPr/>
                <p:nvPr/>
              </p:nvSpPr>
              <p:spPr>
                <a:xfrm>
                  <a:off x="1358200" y="-2452525"/>
                  <a:ext cx="445600" cy="51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0514" extrusionOk="0">
                      <a:moveTo>
                        <a:pt x="10586" y="1"/>
                      </a:moveTo>
                      <a:cubicBezTo>
                        <a:pt x="7054" y="1"/>
                        <a:pt x="3523" y="316"/>
                        <a:pt x="0" y="988"/>
                      </a:cubicBezTo>
                      <a:lnTo>
                        <a:pt x="0" y="20514"/>
                      </a:lnTo>
                      <a:cubicBezTo>
                        <a:pt x="3518" y="19878"/>
                        <a:pt x="7044" y="19578"/>
                        <a:pt x="10571" y="19578"/>
                      </a:cubicBezTo>
                      <a:cubicBezTo>
                        <a:pt x="12989" y="19578"/>
                        <a:pt x="15408" y="19719"/>
                        <a:pt x="17824" y="19990"/>
                      </a:cubicBezTo>
                      <a:lnTo>
                        <a:pt x="17824" y="428"/>
                      </a:lnTo>
                      <a:cubicBezTo>
                        <a:pt x="15412" y="148"/>
                        <a:pt x="12999" y="1"/>
                        <a:pt x="10586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14"/>
                <p:cNvSpPr/>
                <p:nvPr/>
              </p:nvSpPr>
              <p:spPr>
                <a:xfrm>
                  <a:off x="912300" y="-1939700"/>
                  <a:ext cx="445925" cy="71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8445" extrusionOk="0">
                      <a:moveTo>
                        <a:pt x="17836" y="1"/>
                      </a:moveTo>
                      <a:cubicBezTo>
                        <a:pt x="11895" y="1084"/>
                        <a:pt x="5942" y="3132"/>
                        <a:pt x="1" y="6323"/>
                      </a:cubicBezTo>
                      <a:lnTo>
                        <a:pt x="1" y="28445"/>
                      </a:lnTo>
                      <a:cubicBezTo>
                        <a:pt x="5942" y="25635"/>
                        <a:pt x="11895" y="23849"/>
                        <a:pt x="17836" y="2289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14"/>
                <p:cNvSpPr/>
                <p:nvPr/>
              </p:nvSpPr>
              <p:spPr>
                <a:xfrm>
                  <a:off x="1358200" y="-1387525"/>
                  <a:ext cx="445600" cy="67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7111" extrusionOk="0">
                      <a:moveTo>
                        <a:pt x="10568" y="1"/>
                      </a:moveTo>
                      <a:cubicBezTo>
                        <a:pt x="7042" y="1"/>
                        <a:pt x="3517" y="268"/>
                        <a:pt x="0" y="833"/>
                      </a:cubicBezTo>
                      <a:lnTo>
                        <a:pt x="0" y="27110"/>
                      </a:lnTo>
                      <a:cubicBezTo>
                        <a:pt x="3516" y="26680"/>
                        <a:pt x="7039" y="26479"/>
                        <a:pt x="10564" y="26479"/>
                      </a:cubicBezTo>
                      <a:cubicBezTo>
                        <a:pt x="12984" y="26479"/>
                        <a:pt x="15405" y="26574"/>
                        <a:pt x="17824" y="26753"/>
                      </a:cubicBezTo>
                      <a:lnTo>
                        <a:pt x="17824" y="369"/>
                      </a:lnTo>
                      <a:cubicBezTo>
                        <a:pt x="15406" y="127"/>
                        <a:pt x="12987" y="1"/>
                        <a:pt x="10568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14"/>
                <p:cNvSpPr/>
                <p:nvPr/>
              </p:nvSpPr>
              <p:spPr>
                <a:xfrm>
                  <a:off x="912300" y="-710075"/>
                  <a:ext cx="445925" cy="80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2029" extrusionOk="0">
                      <a:moveTo>
                        <a:pt x="17836" y="0"/>
                      </a:moveTo>
                      <a:cubicBezTo>
                        <a:pt x="11895" y="715"/>
                        <a:pt x="5942" y="2084"/>
                        <a:pt x="1" y="4215"/>
                      </a:cubicBezTo>
                      <a:lnTo>
                        <a:pt x="1" y="32028"/>
                      </a:lnTo>
                      <a:cubicBezTo>
                        <a:pt x="5942" y="30838"/>
                        <a:pt x="11895" y="30064"/>
                        <a:pt x="17836" y="2965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14"/>
                <p:cNvSpPr/>
                <p:nvPr/>
              </p:nvSpPr>
              <p:spPr>
                <a:xfrm>
                  <a:off x="1358200" y="23075"/>
                  <a:ext cx="445600" cy="83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3397" extrusionOk="0">
                      <a:moveTo>
                        <a:pt x="10570" y="0"/>
                      </a:moveTo>
                      <a:cubicBezTo>
                        <a:pt x="7044" y="0"/>
                        <a:pt x="3518" y="112"/>
                        <a:pt x="0" y="345"/>
                      </a:cubicBezTo>
                      <a:lnTo>
                        <a:pt x="0" y="33396"/>
                      </a:lnTo>
                      <a:lnTo>
                        <a:pt x="17824" y="33396"/>
                      </a:lnTo>
                      <a:lnTo>
                        <a:pt x="17824" y="154"/>
                      </a:lnTo>
                      <a:cubicBezTo>
                        <a:pt x="15407" y="53"/>
                        <a:pt x="12989" y="0"/>
                        <a:pt x="1057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14"/>
                <p:cNvSpPr/>
                <p:nvPr/>
              </p:nvSpPr>
              <p:spPr>
                <a:xfrm>
                  <a:off x="2249975" y="-3500000"/>
                  <a:ext cx="445600" cy="30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12348" extrusionOk="0">
                      <a:moveTo>
                        <a:pt x="0" y="0"/>
                      </a:moveTo>
                      <a:lnTo>
                        <a:pt x="0" y="7073"/>
                      </a:lnTo>
                      <a:cubicBezTo>
                        <a:pt x="5942" y="8466"/>
                        <a:pt x="11895" y="10264"/>
                        <a:pt x="17824" y="12347"/>
                      </a:cubicBezTo>
                      <a:lnTo>
                        <a:pt x="17824" y="2965"/>
                      </a:lnTo>
                      <a:cubicBezTo>
                        <a:pt x="11895" y="1786"/>
                        <a:pt x="5942" y="77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14"/>
                <p:cNvSpPr/>
                <p:nvPr/>
              </p:nvSpPr>
              <p:spPr>
                <a:xfrm>
                  <a:off x="1803775" y="-3393450"/>
                  <a:ext cx="445925" cy="32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2967" extrusionOk="0">
                      <a:moveTo>
                        <a:pt x="1" y="1"/>
                      </a:moveTo>
                      <a:lnTo>
                        <a:pt x="1" y="9276"/>
                      </a:lnTo>
                      <a:cubicBezTo>
                        <a:pt x="5942" y="9871"/>
                        <a:pt x="11895" y="11145"/>
                        <a:pt x="17836" y="12967"/>
                      </a:cubicBezTo>
                      <a:lnTo>
                        <a:pt x="17836" y="2811"/>
                      </a:lnTo>
                      <a:cubicBezTo>
                        <a:pt x="11895" y="1430"/>
                        <a:pt x="5942" y="453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14"/>
                <p:cNvSpPr/>
                <p:nvPr/>
              </p:nvSpPr>
              <p:spPr>
                <a:xfrm>
                  <a:off x="2249975" y="-3069300"/>
                  <a:ext cx="445600" cy="52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1111" extrusionOk="0">
                      <a:moveTo>
                        <a:pt x="0" y="1"/>
                      </a:moveTo>
                      <a:lnTo>
                        <a:pt x="0" y="13217"/>
                      </a:lnTo>
                      <a:cubicBezTo>
                        <a:pt x="5942" y="15300"/>
                        <a:pt x="11895" y="17991"/>
                        <a:pt x="17824" y="21110"/>
                      </a:cubicBezTo>
                      <a:lnTo>
                        <a:pt x="17824" y="6918"/>
                      </a:lnTo>
                      <a:cubicBezTo>
                        <a:pt x="11895" y="4168"/>
                        <a:pt x="5942" y="181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14"/>
                <p:cNvSpPr/>
                <p:nvPr/>
              </p:nvSpPr>
              <p:spPr>
                <a:xfrm>
                  <a:off x="1803775" y="-2844275"/>
                  <a:ext cx="445925" cy="51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0504" extrusionOk="0">
                      <a:moveTo>
                        <a:pt x="1" y="1"/>
                      </a:moveTo>
                      <a:lnTo>
                        <a:pt x="1" y="16122"/>
                      </a:lnTo>
                      <a:cubicBezTo>
                        <a:pt x="5942" y="16812"/>
                        <a:pt x="11895" y="18348"/>
                        <a:pt x="17836" y="20503"/>
                      </a:cubicBezTo>
                      <a:lnTo>
                        <a:pt x="17836" y="4216"/>
                      </a:lnTo>
                      <a:cubicBezTo>
                        <a:pt x="11895" y="2144"/>
                        <a:pt x="5942" y="66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14"/>
                <p:cNvSpPr/>
                <p:nvPr/>
              </p:nvSpPr>
              <p:spPr>
                <a:xfrm>
                  <a:off x="2249975" y="-2331700"/>
                  <a:ext cx="445600" cy="68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7266" extrusionOk="0">
                      <a:moveTo>
                        <a:pt x="0" y="0"/>
                      </a:moveTo>
                      <a:lnTo>
                        <a:pt x="0" y="19372"/>
                      </a:lnTo>
                      <a:cubicBezTo>
                        <a:pt x="5942" y="21455"/>
                        <a:pt x="11895" y="24146"/>
                        <a:pt x="17824" y="27266"/>
                      </a:cubicBezTo>
                      <a:lnTo>
                        <a:pt x="17824" y="8239"/>
                      </a:lnTo>
                      <a:cubicBezTo>
                        <a:pt x="11895" y="4977"/>
                        <a:pt x="5942" y="2167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14"/>
                <p:cNvSpPr/>
                <p:nvPr/>
              </p:nvSpPr>
              <p:spPr>
                <a:xfrm>
                  <a:off x="1803775" y="-1952800"/>
                  <a:ext cx="445925" cy="66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6659" extrusionOk="0">
                      <a:moveTo>
                        <a:pt x="1" y="1"/>
                      </a:moveTo>
                      <a:lnTo>
                        <a:pt x="1" y="22968"/>
                      </a:lnTo>
                      <a:cubicBezTo>
                        <a:pt x="5942" y="23563"/>
                        <a:pt x="11895" y="24837"/>
                        <a:pt x="17836" y="26659"/>
                      </a:cubicBezTo>
                      <a:lnTo>
                        <a:pt x="17836" y="4216"/>
                      </a:lnTo>
                      <a:cubicBezTo>
                        <a:pt x="11895" y="2144"/>
                        <a:pt x="5942" y="66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14"/>
                <p:cNvSpPr/>
                <p:nvPr/>
              </p:nvSpPr>
              <p:spPr>
                <a:xfrm>
                  <a:off x="2249975" y="-1286050"/>
                  <a:ext cx="445600" cy="76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0779" extrusionOk="0">
                      <a:moveTo>
                        <a:pt x="0" y="1"/>
                      </a:moveTo>
                      <a:lnTo>
                        <a:pt x="0" y="25516"/>
                      </a:lnTo>
                      <a:cubicBezTo>
                        <a:pt x="5942" y="26897"/>
                        <a:pt x="11895" y="28695"/>
                        <a:pt x="17824" y="30778"/>
                      </a:cubicBezTo>
                      <a:lnTo>
                        <a:pt x="17824" y="6918"/>
                      </a:lnTo>
                      <a:cubicBezTo>
                        <a:pt x="11895" y="4168"/>
                        <a:pt x="5942" y="1823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14"/>
                <p:cNvSpPr/>
                <p:nvPr/>
              </p:nvSpPr>
              <p:spPr>
                <a:xfrm>
                  <a:off x="1803775" y="-718700"/>
                  <a:ext cx="445925" cy="78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1385" extrusionOk="0">
                      <a:moveTo>
                        <a:pt x="1" y="0"/>
                      </a:moveTo>
                      <a:lnTo>
                        <a:pt x="1" y="29813"/>
                      </a:lnTo>
                      <a:cubicBezTo>
                        <a:pt x="5942" y="30063"/>
                        <a:pt x="11895" y="30611"/>
                        <a:pt x="17836" y="31385"/>
                      </a:cubicBezTo>
                      <a:lnTo>
                        <a:pt x="17836" y="2810"/>
                      </a:lnTo>
                      <a:cubicBezTo>
                        <a:pt x="11895" y="1429"/>
                        <a:pt x="5942" y="453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14"/>
                <p:cNvSpPr/>
                <p:nvPr/>
              </p:nvSpPr>
              <p:spPr>
                <a:xfrm>
                  <a:off x="2249975" y="66500"/>
                  <a:ext cx="445600" cy="7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1660" extrusionOk="0">
                      <a:moveTo>
                        <a:pt x="0" y="1"/>
                      </a:moveTo>
                      <a:lnTo>
                        <a:pt x="0" y="31659"/>
                      </a:lnTo>
                      <a:lnTo>
                        <a:pt x="17824" y="31659"/>
                      </a:lnTo>
                      <a:lnTo>
                        <a:pt x="17824" y="2954"/>
                      </a:lnTo>
                      <a:cubicBezTo>
                        <a:pt x="11895" y="1787"/>
                        <a:pt x="5942" y="775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14"/>
                <p:cNvSpPr/>
                <p:nvPr/>
              </p:nvSpPr>
              <p:spPr>
                <a:xfrm>
                  <a:off x="2695575" y="-3600025"/>
                  <a:ext cx="445900" cy="2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0908" extrusionOk="0">
                      <a:moveTo>
                        <a:pt x="0" y="1"/>
                      </a:moveTo>
                      <a:lnTo>
                        <a:pt x="0" y="6966"/>
                      </a:lnTo>
                      <a:cubicBezTo>
                        <a:pt x="5941" y="8133"/>
                        <a:pt x="11894" y="9466"/>
                        <a:pt x="17836" y="1090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14"/>
                <p:cNvSpPr/>
                <p:nvPr/>
              </p:nvSpPr>
              <p:spPr>
                <a:xfrm>
                  <a:off x="3141450" y="-3327650"/>
                  <a:ext cx="445625" cy="51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0539" extrusionOk="0">
                      <a:moveTo>
                        <a:pt x="1" y="0"/>
                      </a:moveTo>
                      <a:lnTo>
                        <a:pt x="1" y="12454"/>
                      </a:lnTo>
                      <a:cubicBezTo>
                        <a:pt x="5942" y="15014"/>
                        <a:pt x="11895" y="17752"/>
                        <a:pt x="17824" y="20538"/>
                      </a:cubicBezTo>
                      <a:lnTo>
                        <a:pt x="17824" y="4536"/>
                      </a:lnTo>
                      <a:cubicBezTo>
                        <a:pt x="11895" y="2977"/>
                        <a:pt x="5942" y="1441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14"/>
                <p:cNvSpPr/>
                <p:nvPr/>
              </p:nvSpPr>
              <p:spPr>
                <a:xfrm>
                  <a:off x="2695575" y="-3191325"/>
                  <a:ext cx="445900" cy="52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1015" extrusionOk="0">
                      <a:moveTo>
                        <a:pt x="0" y="0"/>
                      </a:moveTo>
                      <a:lnTo>
                        <a:pt x="0" y="11799"/>
                      </a:lnTo>
                      <a:cubicBezTo>
                        <a:pt x="5941" y="14538"/>
                        <a:pt x="11894" y="17657"/>
                        <a:pt x="17836" y="21015"/>
                      </a:cubicBezTo>
                      <a:lnTo>
                        <a:pt x="17836" y="7025"/>
                      </a:lnTo>
                      <a:cubicBezTo>
                        <a:pt x="11894" y="4465"/>
                        <a:pt x="5941" y="208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14"/>
                <p:cNvSpPr/>
                <p:nvPr/>
              </p:nvSpPr>
              <p:spPr>
                <a:xfrm>
                  <a:off x="3141450" y="-2665975"/>
                  <a:ext cx="445625" cy="69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7635" extrusionOk="0">
                      <a:moveTo>
                        <a:pt x="1" y="1"/>
                      </a:moveTo>
                      <a:lnTo>
                        <a:pt x="1" y="15514"/>
                      </a:lnTo>
                      <a:cubicBezTo>
                        <a:pt x="5942" y="19348"/>
                        <a:pt x="11895" y="23456"/>
                        <a:pt x="17824" y="27635"/>
                      </a:cubicBezTo>
                      <a:lnTo>
                        <a:pt x="17824" y="10597"/>
                      </a:lnTo>
                      <a:cubicBezTo>
                        <a:pt x="11895" y="6930"/>
                        <a:pt x="5942" y="3346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14"/>
                <p:cNvSpPr/>
                <p:nvPr/>
              </p:nvSpPr>
              <p:spPr>
                <a:xfrm>
                  <a:off x="2695575" y="-2541550"/>
                  <a:ext cx="445900" cy="69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7600" extrusionOk="0">
                      <a:moveTo>
                        <a:pt x="0" y="0"/>
                      </a:moveTo>
                      <a:lnTo>
                        <a:pt x="0" y="16633"/>
                      </a:lnTo>
                      <a:cubicBezTo>
                        <a:pt x="5941" y="19884"/>
                        <a:pt x="11894" y="23610"/>
                        <a:pt x="17836" y="27599"/>
                      </a:cubicBezTo>
                      <a:lnTo>
                        <a:pt x="17836" y="10537"/>
                      </a:lnTo>
                      <a:cubicBezTo>
                        <a:pt x="11894" y="6704"/>
                        <a:pt x="5941" y="3132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14"/>
                <p:cNvSpPr/>
                <p:nvPr/>
              </p:nvSpPr>
              <p:spPr>
                <a:xfrm>
                  <a:off x="3141450" y="-1851575"/>
                  <a:ext cx="445625" cy="76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719" extrusionOk="0">
                      <a:moveTo>
                        <a:pt x="1" y="0"/>
                      </a:moveTo>
                      <a:lnTo>
                        <a:pt x="1" y="18610"/>
                      </a:lnTo>
                      <a:cubicBezTo>
                        <a:pt x="5942" y="22431"/>
                        <a:pt x="11895" y="26539"/>
                        <a:pt x="17824" y="30718"/>
                      </a:cubicBezTo>
                      <a:lnTo>
                        <a:pt x="17824" y="12621"/>
                      </a:lnTo>
                      <a:cubicBezTo>
                        <a:pt x="11895" y="8263"/>
                        <a:pt x="5942" y="398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14"/>
                <p:cNvSpPr/>
                <p:nvPr/>
              </p:nvSpPr>
              <p:spPr>
                <a:xfrm>
                  <a:off x="2695575" y="-1650075"/>
                  <a:ext cx="445900" cy="7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683" extrusionOk="0">
                      <a:moveTo>
                        <a:pt x="0" y="1"/>
                      </a:moveTo>
                      <a:lnTo>
                        <a:pt x="0" y="21468"/>
                      </a:lnTo>
                      <a:cubicBezTo>
                        <a:pt x="5941" y="24206"/>
                        <a:pt x="11894" y="27325"/>
                        <a:pt x="17836" y="30683"/>
                      </a:cubicBezTo>
                      <a:lnTo>
                        <a:pt x="17836" y="10538"/>
                      </a:lnTo>
                      <a:cubicBezTo>
                        <a:pt x="11894" y="6704"/>
                        <a:pt x="5941" y="3132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14"/>
                <p:cNvSpPr/>
                <p:nvPr/>
              </p:nvSpPr>
              <p:spPr>
                <a:xfrm>
                  <a:off x="3141450" y="-883025"/>
                  <a:ext cx="445625" cy="74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743" extrusionOk="0">
                      <a:moveTo>
                        <a:pt x="1" y="1"/>
                      </a:moveTo>
                      <a:lnTo>
                        <a:pt x="1" y="21670"/>
                      </a:lnTo>
                      <a:cubicBezTo>
                        <a:pt x="5942" y="24230"/>
                        <a:pt x="11895" y="26969"/>
                        <a:pt x="17824" y="29743"/>
                      </a:cubicBezTo>
                      <a:lnTo>
                        <a:pt x="17824" y="10597"/>
                      </a:lnTo>
                      <a:cubicBezTo>
                        <a:pt x="11895" y="6930"/>
                        <a:pt x="5942" y="3347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14"/>
                <p:cNvSpPr/>
                <p:nvPr/>
              </p:nvSpPr>
              <p:spPr>
                <a:xfrm>
                  <a:off x="2695575" y="-516600"/>
                  <a:ext cx="445900" cy="7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231" extrusionOk="0">
                      <a:moveTo>
                        <a:pt x="0" y="0"/>
                      </a:moveTo>
                      <a:lnTo>
                        <a:pt x="0" y="26278"/>
                      </a:lnTo>
                      <a:cubicBezTo>
                        <a:pt x="5941" y="27444"/>
                        <a:pt x="11894" y="28778"/>
                        <a:pt x="17836" y="30230"/>
                      </a:cubicBezTo>
                      <a:lnTo>
                        <a:pt x="17836" y="7025"/>
                      </a:lnTo>
                      <a:cubicBezTo>
                        <a:pt x="11894" y="4465"/>
                        <a:pt x="5941" y="208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14"/>
                <p:cNvSpPr/>
                <p:nvPr/>
              </p:nvSpPr>
              <p:spPr>
                <a:xfrm>
                  <a:off x="3141450" y="239150"/>
                  <a:ext cx="445625" cy="61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4754" extrusionOk="0">
                      <a:moveTo>
                        <a:pt x="1" y="0"/>
                      </a:moveTo>
                      <a:lnTo>
                        <a:pt x="1" y="24753"/>
                      </a:lnTo>
                      <a:lnTo>
                        <a:pt x="17824" y="24753"/>
                      </a:lnTo>
                      <a:lnTo>
                        <a:pt x="17824" y="4537"/>
                      </a:lnTo>
                      <a:cubicBezTo>
                        <a:pt x="11895" y="2977"/>
                        <a:pt x="5942" y="1441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14"/>
                <p:cNvSpPr/>
                <p:nvPr/>
              </p:nvSpPr>
              <p:spPr>
                <a:xfrm>
                  <a:off x="3587050" y="-3600300"/>
                  <a:ext cx="445900" cy="50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0205" extrusionOk="0">
                      <a:moveTo>
                        <a:pt x="0" y="0"/>
                      </a:moveTo>
                      <a:lnTo>
                        <a:pt x="0" y="15466"/>
                      </a:lnTo>
                      <a:cubicBezTo>
                        <a:pt x="5941" y="17038"/>
                        <a:pt x="11895" y="18645"/>
                        <a:pt x="17836" y="20205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14"/>
                <p:cNvSpPr/>
                <p:nvPr/>
              </p:nvSpPr>
              <p:spPr>
                <a:xfrm>
                  <a:off x="4032925" y="-3094900"/>
                  <a:ext cx="445625" cy="6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7755" extrusionOk="0">
                      <a:moveTo>
                        <a:pt x="1" y="1"/>
                      </a:moveTo>
                      <a:lnTo>
                        <a:pt x="1" y="19670"/>
                      </a:lnTo>
                      <a:cubicBezTo>
                        <a:pt x="5942" y="22468"/>
                        <a:pt x="11895" y="25194"/>
                        <a:pt x="17824" y="27754"/>
                      </a:cubicBezTo>
                      <a:lnTo>
                        <a:pt x="17824" y="4537"/>
                      </a:lnTo>
                      <a:cubicBezTo>
                        <a:pt x="11895" y="3108"/>
                        <a:pt x="5942" y="1560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14"/>
                <p:cNvSpPr/>
                <p:nvPr/>
              </p:nvSpPr>
              <p:spPr>
                <a:xfrm>
                  <a:off x="3587050" y="-2814200"/>
                  <a:ext cx="445900" cy="68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7576" extrusionOk="0">
                      <a:moveTo>
                        <a:pt x="0" y="0"/>
                      </a:moveTo>
                      <a:lnTo>
                        <a:pt x="0" y="16526"/>
                      </a:lnTo>
                      <a:cubicBezTo>
                        <a:pt x="5941" y="20181"/>
                        <a:pt x="11895" y="23920"/>
                        <a:pt x="17836" y="27575"/>
                      </a:cubicBezTo>
                      <a:lnTo>
                        <a:pt x="17836" y="8430"/>
                      </a:lnTo>
                      <a:cubicBezTo>
                        <a:pt x="11895" y="5644"/>
                        <a:pt x="5941" y="2786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14"/>
                <p:cNvSpPr/>
                <p:nvPr/>
              </p:nvSpPr>
              <p:spPr>
                <a:xfrm>
                  <a:off x="4032925" y="-2124250"/>
                  <a:ext cx="445625" cy="7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731" extrusionOk="0">
                      <a:moveTo>
                        <a:pt x="1" y="1"/>
                      </a:moveTo>
                      <a:lnTo>
                        <a:pt x="1" y="18610"/>
                      </a:lnTo>
                      <a:cubicBezTo>
                        <a:pt x="5942" y="22801"/>
                        <a:pt x="11895" y="26897"/>
                        <a:pt x="17824" y="30731"/>
                      </a:cubicBezTo>
                      <a:lnTo>
                        <a:pt x="17824" y="10598"/>
                      </a:lnTo>
                      <a:cubicBezTo>
                        <a:pt x="11895" y="7240"/>
                        <a:pt x="5942" y="3656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14"/>
                <p:cNvSpPr/>
                <p:nvPr/>
              </p:nvSpPr>
              <p:spPr>
                <a:xfrm>
                  <a:off x="3587050" y="-1974825"/>
                  <a:ext cx="445900" cy="7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743" extrusionOk="0">
                      <a:moveTo>
                        <a:pt x="0" y="1"/>
                      </a:moveTo>
                      <a:lnTo>
                        <a:pt x="0" y="17563"/>
                      </a:lnTo>
                      <a:cubicBezTo>
                        <a:pt x="5941" y="21920"/>
                        <a:pt x="11895" y="26373"/>
                        <a:pt x="17836" y="30743"/>
                      </a:cubicBezTo>
                      <a:lnTo>
                        <a:pt x="17836" y="12657"/>
                      </a:lnTo>
                      <a:cubicBezTo>
                        <a:pt x="11895" y="8454"/>
                        <a:pt x="5941" y="418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14"/>
                <p:cNvSpPr/>
                <p:nvPr/>
              </p:nvSpPr>
              <p:spPr>
                <a:xfrm>
                  <a:off x="4032925" y="-1206275"/>
                  <a:ext cx="445625" cy="74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672" extrusionOk="0">
                      <a:moveTo>
                        <a:pt x="1" y="1"/>
                      </a:moveTo>
                      <a:lnTo>
                        <a:pt x="1" y="17562"/>
                      </a:lnTo>
                      <a:cubicBezTo>
                        <a:pt x="5942" y="21742"/>
                        <a:pt x="11895" y="25825"/>
                        <a:pt x="17824" y="29671"/>
                      </a:cubicBezTo>
                      <a:lnTo>
                        <a:pt x="17824" y="12621"/>
                      </a:lnTo>
                      <a:cubicBezTo>
                        <a:pt x="11895" y="8633"/>
                        <a:pt x="5942" y="435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14"/>
                <p:cNvSpPr/>
                <p:nvPr/>
              </p:nvSpPr>
              <p:spPr>
                <a:xfrm>
                  <a:off x="3587050" y="-1083325"/>
                  <a:ext cx="445900" cy="7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9683" extrusionOk="0">
                      <a:moveTo>
                        <a:pt x="0" y="0"/>
                      </a:moveTo>
                      <a:lnTo>
                        <a:pt x="0" y="18621"/>
                      </a:lnTo>
                      <a:cubicBezTo>
                        <a:pt x="5941" y="22277"/>
                        <a:pt x="11895" y="26015"/>
                        <a:pt x="17836" y="29682"/>
                      </a:cubicBezTo>
                      <a:lnTo>
                        <a:pt x="17836" y="12656"/>
                      </a:lnTo>
                      <a:cubicBezTo>
                        <a:pt x="11895" y="8453"/>
                        <a:pt x="5941" y="4179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14"/>
                <p:cNvSpPr/>
                <p:nvPr/>
              </p:nvSpPr>
              <p:spPr>
                <a:xfrm>
                  <a:off x="4032925" y="-341575"/>
                  <a:ext cx="445625" cy="6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4599" extrusionOk="0">
                      <a:moveTo>
                        <a:pt x="1" y="0"/>
                      </a:moveTo>
                      <a:lnTo>
                        <a:pt x="1" y="16514"/>
                      </a:lnTo>
                      <a:cubicBezTo>
                        <a:pt x="5942" y="19312"/>
                        <a:pt x="11895" y="22039"/>
                        <a:pt x="17824" y="24599"/>
                      </a:cubicBezTo>
                      <a:lnTo>
                        <a:pt x="17824" y="10585"/>
                      </a:lnTo>
                      <a:cubicBezTo>
                        <a:pt x="11895" y="7239"/>
                        <a:pt x="5942" y="3656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14"/>
                <p:cNvSpPr/>
                <p:nvPr/>
              </p:nvSpPr>
              <p:spPr>
                <a:xfrm>
                  <a:off x="3587050" y="-139475"/>
                  <a:ext cx="445900" cy="6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4433" extrusionOk="0">
                      <a:moveTo>
                        <a:pt x="0" y="1"/>
                      </a:moveTo>
                      <a:lnTo>
                        <a:pt x="0" y="19682"/>
                      </a:lnTo>
                      <a:cubicBezTo>
                        <a:pt x="5941" y="21253"/>
                        <a:pt x="11895" y="22861"/>
                        <a:pt x="17836" y="24432"/>
                      </a:cubicBezTo>
                      <a:lnTo>
                        <a:pt x="17836" y="8430"/>
                      </a:lnTo>
                      <a:cubicBezTo>
                        <a:pt x="11895" y="5644"/>
                        <a:pt x="5941" y="2787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14"/>
                <p:cNvSpPr/>
                <p:nvPr/>
              </p:nvSpPr>
              <p:spPr>
                <a:xfrm>
                  <a:off x="4032925" y="471325"/>
                  <a:ext cx="44562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5467" extrusionOk="0">
                      <a:moveTo>
                        <a:pt x="1" y="0"/>
                      </a:moveTo>
                      <a:lnTo>
                        <a:pt x="1" y="15466"/>
                      </a:lnTo>
                      <a:lnTo>
                        <a:pt x="17824" y="15466"/>
                      </a:lnTo>
                      <a:lnTo>
                        <a:pt x="17824" y="4537"/>
                      </a:lnTo>
                      <a:cubicBezTo>
                        <a:pt x="11895" y="3108"/>
                        <a:pt x="5942" y="1560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14"/>
                <p:cNvSpPr/>
                <p:nvPr/>
              </p:nvSpPr>
              <p:spPr>
                <a:xfrm>
                  <a:off x="4478525" y="-3600025"/>
                  <a:ext cx="445900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8695" extrusionOk="0">
                      <a:moveTo>
                        <a:pt x="0" y="1"/>
                      </a:moveTo>
                      <a:lnTo>
                        <a:pt x="0" y="24754"/>
                      </a:lnTo>
                      <a:cubicBezTo>
                        <a:pt x="5942" y="26183"/>
                        <a:pt x="11895" y="27516"/>
                        <a:pt x="17836" y="2869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14"/>
                <p:cNvSpPr/>
                <p:nvPr/>
              </p:nvSpPr>
              <p:spPr>
                <a:xfrm>
                  <a:off x="4924700" y="-2882675"/>
                  <a:ext cx="445925" cy="78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1553" extrusionOk="0">
                      <a:moveTo>
                        <a:pt x="1" y="1"/>
                      </a:moveTo>
                      <a:lnTo>
                        <a:pt x="1" y="26290"/>
                      </a:lnTo>
                      <a:cubicBezTo>
                        <a:pt x="5942" y="28373"/>
                        <a:pt x="11895" y="30171"/>
                        <a:pt x="17836" y="31552"/>
                      </a:cubicBezTo>
                      <a:lnTo>
                        <a:pt x="17836" y="2966"/>
                      </a:lnTo>
                      <a:cubicBezTo>
                        <a:pt x="11895" y="2192"/>
                        <a:pt x="5942" y="1180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14"/>
                <p:cNvSpPr/>
                <p:nvPr/>
              </p:nvSpPr>
              <p:spPr>
                <a:xfrm>
                  <a:off x="4478525" y="-2401050"/>
                  <a:ext cx="445900" cy="77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874" extrusionOk="0">
                      <a:moveTo>
                        <a:pt x="0" y="0"/>
                      </a:moveTo>
                      <a:lnTo>
                        <a:pt x="0" y="21670"/>
                      </a:lnTo>
                      <a:cubicBezTo>
                        <a:pt x="5942" y="25015"/>
                        <a:pt x="11895" y="28135"/>
                        <a:pt x="17836" y="30873"/>
                      </a:cubicBezTo>
                      <a:lnTo>
                        <a:pt x="17836" y="7025"/>
                      </a:lnTo>
                      <a:cubicBezTo>
                        <a:pt x="11895" y="4941"/>
                        <a:pt x="5942" y="2560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14"/>
                <p:cNvSpPr/>
                <p:nvPr/>
              </p:nvSpPr>
              <p:spPr>
                <a:xfrm>
                  <a:off x="4924700" y="-1629225"/>
                  <a:ext cx="445925" cy="7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9373" extrusionOk="0">
                      <a:moveTo>
                        <a:pt x="1" y="0"/>
                      </a:moveTo>
                      <a:lnTo>
                        <a:pt x="1" y="21467"/>
                      </a:lnTo>
                      <a:cubicBezTo>
                        <a:pt x="5942" y="24586"/>
                        <a:pt x="11895" y="27289"/>
                        <a:pt x="17836" y="29373"/>
                      </a:cubicBezTo>
                      <a:lnTo>
                        <a:pt x="17836" y="6929"/>
                      </a:lnTo>
                      <a:cubicBezTo>
                        <a:pt x="11895" y="5096"/>
                        <a:pt x="5942" y="2738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14"/>
                <p:cNvSpPr/>
                <p:nvPr/>
              </p:nvSpPr>
              <p:spPr>
                <a:xfrm>
                  <a:off x="4478525" y="-1356000"/>
                  <a:ext cx="445900" cy="73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9576" extrusionOk="0">
                      <a:moveTo>
                        <a:pt x="0" y="1"/>
                      </a:moveTo>
                      <a:lnTo>
                        <a:pt x="0" y="18598"/>
                      </a:lnTo>
                      <a:cubicBezTo>
                        <a:pt x="5942" y="22587"/>
                        <a:pt x="11895" y="26314"/>
                        <a:pt x="17836" y="29576"/>
                      </a:cubicBezTo>
                      <a:lnTo>
                        <a:pt x="17836" y="10538"/>
                      </a:lnTo>
                      <a:cubicBezTo>
                        <a:pt x="11895" y="7407"/>
                        <a:pt x="5942" y="3835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14"/>
                <p:cNvSpPr/>
                <p:nvPr/>
              </p:nvSpPr>
              <p:spPr>
                <a:xfrm>
                  <a:off x="4924700" y="-616600"/>
                  <a:ext cx="445925" cy="6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4527" extrusionOk="0">
                      <a:moveTo>
                        <a:pt x="1" y="0"/>
                      </a:moveTo>
                      <a:lnTo>
                        <a:pt x="1" y="16621"/>
                      </a:lnTo>
                      <a:cubicBezTo>
                        <a:pt x="5942" y="19741"/>
                        <a:pt x="11895" y="22443"/>
                        <a:pt x="17836" y="24527"/>
                      </a:cubicBezTo>
                      <a:lnTo>
                        <a:pt x="17836" y="8227"/>
                      </a:lnTo>
                      <a:cubicBezTo>
                        <a:pt x="11895" y="6072"/>
                        <a:pt x="5942" y="3250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14"/>
                <p:cNvSpPr/>
                <p:nvPr/>
              </p:nvSpPr>
              <p:spPr>
                <a:xfrm>
                  <a:off x="4478525" y="-464225"/>
                  <a:ext cx="445900" cy="6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4743" extrusionOk="0">
                      <a:moveTo>
                        <a:pt x="0" y="1"/>
                      </a:moveTo>
                      <a:lnTo>
                        <a:pt x="0" y="15527"/>
                      </a:lnTo>
                      <a:cubicBezTo>
                        <a:pt x="5942" y="18872"/>
                        <a:pt x="11895" y="22004"/>
                        <a:pt x="17836" y="24742"/>
                      </a:cubicBezTo>
                      <a:lnTo>
                        <a:pt x="17836" y="10538"/>
                      </a:lnTo>
                      <a:cubicBezTo>
                        <a:pt x="11895" y="7419"/>
                        <a:pt x="5942" y="3847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14"/>
                <p:cNvSpPr/>
                <p:nvPr/>
              </p:nvSpPr>
              <p:spPr>
                <a:xfrm>
                  <a:off x="4924700" y="153725"/>
                  <a:ext cx="445925" cy="42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7074" extrusionOk="0">
                      <a:moveTo>
                        <a:pt x="1" y="0"/>
                      </a:moveTo>
                      <a:lnTo>
                        <a:pt x="1" y="11811"/>
                      </a:lnTo>
                      <a:cubicBezTo>
                        <a:pt x="5942" y="13895"/>
                        <a:pt x="11895" y="15693"/>
                        <a:pt x="17836" y="17074"/>
                      </a:cubicBezTo>
                      <a:lnTo>
                        <a:pt x="17836" y="6930"/>
                      </a:lnTo>
                      <a:cubicBezTo>
                        <a:pt x="11895" y="5096"/>
                        <a:pt x="5942" y="273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14"/>
                <p:cNvSpPr/>
                <p:nvPr/>
              </p:nvSpPr>
              <p:spPr>
                <a:xfrm>
                  <a:off x="4478525" y="273675"/>
                  <a:ext cx="445900" cy="40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6396" extrusionOk="0">
                      <a:moveTo>
                        <a:pt x="0" y="1"/>
                      </a:moveTo>
                      <a:lnTo>
                        <a:pt x="0" y="12454"/>
                      </a:lnTo>
                      <a:cubicBezTo>
                        <a:pt x="5942" y="13883"/>
                        <a:pt x="11895" y="15229"/>
                        <a:pt x="17836" y="16395"/>
                      </a:cubicBezTo>
                      <a:lnTo>
                        <a:pt x="17836" y="7025"/>
                      </a:lnTo>
                      <a:cubicBezTo>
                        <a:pt x="11895" y="4942"/>
                        <a:pt x="5942" y="256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14"/>
                <p:cNvSpPr/>
                <p:nvPr/>
              </p:nvSpPr>
              <p:spPr>
                <a:xfrm>
                  <a:off x="4924700" y="683550"/>
                  <a:ext cx="445925" cy="1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6978" extrusionOk="0">
                      <a:moveTo>
                        <a:pt x="1" y="0"/>
                      </a:moveTo>
                      <a:lnTo>
                        <a:pt x="1" y="6977"/>
                      </a:lnTo>
                      <a:lnTo>
                        <a:pt x="17836" y="6977"/>
                      </a:lnTo>
                      <a:lnTo>
                        <a:pt x="17836" y="2965"/>
                      </a:lnTo>
                      <a:cubicBezTo>
                        <a:pt x="11895" y="2191"/>
                        <a:pt x="5942" y="117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14"/>
                <p:cNvSpPr/>
                <p:nvPr/>
              </p:nvSpPr>
              <p:spPr>
                <a:xfrm>
                  <a:off x="5370600" y="-3600025"/>
                  <a:ext cx="445625" cy="83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3232" extrusionOk="0">
                      <a:moveTo>
                        <a:pt x="0" y="1"/>
                      </a:moveTo>
                      <a:lnTo>
                        <a:pt x="0" y="31660"/>
                      </a:lnTo>
                      <a:cubicBezTo>
                        <a:pt x="5930" y="32433"/>
                        <a:pt x="11883" y="32981"/>
                        <a:pt x="17824" y="33231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14"/>
                <p:cNvSpPr/>
                <p:nvPr/>
              </p:nvSpPr>
              <p:spPr>
                <a:xfrm>
                  <a:off x="5816200" y="-2773725"/>
                  <a:ext cx="445900" cy="7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287" extrusionOk="0">
                      <a:moveTo>
                        <a:pt x="17836" y="1"/>
                      </a:moveTo>
                      <a:cubicBezTo>
                        <a:pt x="14293" y="242"/>
                        <a:pt x="10746" y="356"/>
                        <a:pt x="7200" y="356"/>
                      </a:cubicBezTo>
                      <a:cubicBezTo>
                        <a:pt x="4799" y="356"/>
                        <a:pt x="2399" y="304"/>
                        <a:pt x="0" y="203"/>
                      </a:cubicBezTo>
                      <a:lnTo>
                        <a:pt x="0" y="30004"/>
                      </a:lnTo>
                      <a:cubicBezTo>
                        <a:pt x="2430" y="30189"/>
                        <a:pt x="4862" y="30287"/>
                        <a:pt x="7294" y="30287"/>
                      </a:cubicBezTo>
                      <a:cubicBezTo>
                        <a:pt x="10809" y="30287"/>
                        <a:pt x="14324" y="30083"/>
                        <a:pt x="17836" y="2964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14"/>
                <p:cNvSpPr/>
                <p:nvPr/>
              </p:nvSpPr>
              <p:spPr>
                <a:xfrm>
                  <a:off x="5370600" y="-2093875"/>
                  <a:ext cx="445625" cy="7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207" extrusionOk="0">
                      <a:moveTo>
                        <a:pt x="0" y="0"/>
                      </a:moveTo>
                      <a:lnTo>
                        <a:pt x="0" y="25515"/>
                      </a:lnTo>
                      <a:cubicBezTo>
                        <a:pt x="5930" y="27325"/>
                        <a:pt x="11883" y="28611"/>
                        <a:pt x="17824" y="29206"/>
                      </a:cubicBezTo>
                      <a:lnTo>
                        <a:pt x="17824" y="2810"/>
                      </a:lnTo>
                      <a:cubicBezTo>
                        <a:pt x="11883" y="2370"/>
                        <a:pt x="5930" y="1382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14"/>
                <p:cNvSpPr/>
                <p:nvPr/>
              </p:nvSpPr>
              <p:spPr>
                <a:xfrm>
                  <a:off x="5816200" y="-1375325"/>
                  <a:ext cx="445900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3851" extrusionOk="0">
                      <a:moveTo>
                        <a:pt x="17836" y="0"/>
                      </a:moveTo>
                      <a:cubicBezTo>
                        <a:pt x="14312" y="565"/>
                        <a:pt x="10784" y="833"/>
                        <a:pt x="7257" y="833"/>
                      </a:cubicBezTo>
                      <a:cubicBezTo>
                        <a:pt x="4837" y="833"/>
                        <a:pt x="2418" y="707"/>
                        <a:pt x="0" y="464"/>
                      </a:cubicBezTo>
                      <a:lnTo>
                        <a:pt x="0" y="23420"/>
                      </a:lnTo>
                      <a:cubicBezTo>
                        <a:pt x="2438" y="23703"/>
                        <a:pt x="4878" y="23850"/>
                        <a:pt x="7319" y="23850"/>
                      </a:cubicBezTo>
                      <a:cubicBezTo>
                        <a:pt x="10825" y="23850"/>
                        <a:pt x="14333" y="23546"/>
                        <a:pt x="17836" y="22908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14"/>
                <p:cNvSpPr/>
                <p:nvPr/>
              </p:nvSpPr>
              <p:spPr>
                <a:xfrm>
                  <a:off x="5370600" y="-894925"/>
                  <a:ext cx="445625" cy="59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3754" extrusionOk="0">
                      <a:moveTo>
                        <a:pt x="0" y="1"/>
                      </a:moveTo>
                      <a:lnTo>
                        <a:pt x="0" y="19360"/>
                      </a:lnTo>
                      <a:cubicBezTo>
                        <a:pt x="5930" y="21515"/>
                        <a:pt x="11883" y="23051"/>
                        <a:pt x="17824" y="23754"/>
                      </a:cubicBezTo>
                      <a:lnTo>
                        <a:pt x="17824" y="4204"/>
                      </a:lnTo>
                      <a:cubicBezTo>
                        <a:pt x="11883" y="3537"/>
                        <a:pt x="5930" y="208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14"/>
                <p:cNvSpPr/>
                <p:nvPr/>
              </p:nvSpPr>
              <p:spPr>
                <a:xfrm>
                  <a:off x="5816200" y="-315075"/>
                  <a:ext cx="445900" cy="4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7100" extrusionOk="0">
                      <a:moveTo>
                        <a:pt x="17836" y="0"/>
                      </a:moveTo>
                      <a:cubicBezTo>
                        <a:pt x="14306" y="672"/>
                        <a:pt x="10772" y="987"/>
                        <a:pt x="7239" y="987"/>
                      </a:cubicBezTo>
                      <a:cubicBezTo>
                        <a:pt x="4825" y="987"/>
                        <a:pt x="2412" y="840"/>
                        <a:pt x="0" y="560"/>
                      </a:cubicBezTo>
                      <a:lnTo>
                        <a:pt x="0" y="16669"/>
                      </a:lnTo>
                      <a:cubicBezTo>
                        <a:pt x="2438" y="16952"/>
                        <a:pt x="4878" y="17099"/>
                        <a:pt x="7319" y="17099"/>
                      </a:cubicBezTo>
                      <a:cubicBezTo>
                        <a:pt x="10825" y="17099"/>
                        <a:pt x="14333" y="16796"/>
                        <a:pt x="17836" y="1615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14"/>
                <p:cNvSpPr/>
                <p:nvPr/>
              </p:nvSpPr>
              <p:spPr>
                <a:xfrm>
                  <a:off x="5370600" y="-3450"/>
                  <a:ext cx="445625" cy="42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6908" extrusionOk="0">
                      <a:moveTo>
                        <a:pt x="0" y="1"/>
                      </a:moveTo>
                      <a:lnTo>
                        <a:pt x="0" y="13217"/>
                      </a:lnTo>
                      <a:cubicBezTo>
                        <a:pt x="5930" y="15026"/>
                        <a:pt x="11883" y="16312"/>
                        <a:pt x="17824" y="16908"/>
                      </a:cubicBezTo>
                      <a:lnTo>
                        <a:pt x="17824" y="4204"/>
                      </a:lnTo>
                      <a:cubicBezTo>
                        <a:pt x="11883" y="3537"/>
                        <a:pt x="5930" y="208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14"/>
                <p:cNvSpPr/>
                <p:nvPr/>
              </p:nvSpPr>
              <p:spPr>
                <a:xfrm>
                  <a:off x="5370600" y="580850"/>
                  <a:ext cx="445625" cy="21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8657" extrusionOk="0">
                      <a:moveTo>
                        <a:pt x="0" y="1"/>
                      </a:moveTo>
                      <a:lnTo>
                        <a:pt x="0" y="7073"/>
                      </a:lnTo>
                      <a:cubicBezTo>
                        <a:pt x="5930" y="7847"/>
                        <a:pt x="11883" y="8395"/>
                        <a:pt x="17824" y="8657"/>
                      </a:cubicBezTo>
                      <a:lnTo>
                        <a:pt x="17824" y="2823"/>
                      </a:lnTo>
                      <a:cubicBezTo>
                        <a:pt x="11883" y="2370"/>
                        <a:pt x="5930" y="139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14"/>
                <p:cNvSpPr/>
                <p:nvPr/>
              </p:nvSpPr>
              <p:spPr>
                <a:xfrm>
                  <a:off x="5816200" y="792200"/>
                  <a:ext cx="445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632" extrusionOk="0">
                      <a:moveTo>
                        <a:pt x="17836" y="0"/>
                      </a:moveTo>
                      <a:cubicBezTo>
                        <a:pt x="14293" y="242"/>
                        <a:pt x="10746" y="356"/>
                        <a:pt x="7200" y="356"/>
                      </a:cubicBezTo>
                      <a:cubicBezTo>
                        <a:pt x="4799" y="356"/>
                        <a:pt x="2399" y="304"/>
                        <a:pt x="0" y="203"/>
                      </a:cubicBezTo>
                      <a:lnTo>
                        <a:pt x="0" y="2631"/>
                      </a:lnTo>
                      <a:lnTo>
                        <a:pt x="17836" y="2631"/>
                      </a:ln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14"/>
                <p:cNvSpPr/>
                <p:nvPr/>
              </p:nvSpPr>
              <p:spPr>
                <a:xfrm>
                  <a:off x="6262075" y="-3600300"/>
                  <a:ext cx="445625" cy="82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3040" extrusionOk="0">
                      <a:moveTo>
                        <a:pt x="1" y="0"/>
                      </a:moveTo>
                      <a:lnTo>
                        <a:pt x="1" y="33040"/>
                      </a:lnTo>
                      <a:cubicBezTo>
                        <a:pt x="5930" y="32635"/>
                        <a:pt x="11883" y="31861"/>
                        <a:pt x="17824" y="30670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14"/>
                <p:cNvSpPr/>
                <p:nvPr/>
              </p:nvSpPr>
              <p:spPr>
                <a:xfrm>
                  <a:off x="6707675" y="-2956775"/>
                  <a:ext cx="445900" cy="81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2767" extrusionOk="0">
                      <a:moveTo>
                        <a:pt x="17836" y="0"/>
                      </a:moveTo>
                      <a:cubicBezTo>
                        <a:pt x="11895" y="2120"/>
                        <a:pt x="5942" y="3751"/>
                        <a:pt x="0" y="4941"/>
                      </a:cubicBezTo>
                      <a:lnTo>
                        <a:pt x="0" y="32766"/>
                      </a:lnTo>
                      <a:cubicBezTo>
                        <a:pt x="5942" y="30635"/>
                        <a:pt x="11895" y="27742"/>
                        <a:pt x="17836" y="2397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14"/>
                <p:cNvSpPr/>
                <p:nvPr/>
              </p:nvSpPr>
              <p:spPr>
                <a:xfrm>
                  <a:off x="6262075" y="-2137625"/>
                  <a:ext cx="445625" cy="76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493" extrusionOk="0">
                      <a:moveTo>
                        <a:pt x="17824" y="0"/>
                      </a:moveTo>
                      <a:cubicBezTo>
                        <a:pt x="11883" y="2120"/>
                        <a:pt x="5930" y="3477"/>
                        <a:pt x="1" y="4203"/>
                      </a:cubicBezTo>
                      <a:lnTo>
                        <a:pt x="1" y="30492"/>
                      </a:lnTo>
                      <a:cubicBezTo>
                        <a:pt x="5930" y="29540"/>
                        <a:pt x="11883" y="27754"/>
                        <a:pt x="17824" y="24956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14"/>
                <p:cNvSpPr/>
                <p:nvPr/>
              </p:nvSpPr>
              <p:spPr>
                <a:xfrm>
                  <a:off x="6707675" y="-1801875"/>
                  <a:ext cx="445900" cy="8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3648" extrusionOk="0">
                      <a:moveTo>
                        <a:pt x="17836" y="0"/>
                      </a:moveTo>
                      <a:cubicBezTo>
                        <a:pt x="11895" y="4942"/>
                        <a:pt x="5942" y="8728"/>
                        <a:pt x="0" y="11526"/>
                      </a:cubicBezTo>
                      <a:lnTo>
                        <a:pt x="0" y="33647"/>
                      </a:lnTo>
                      <a:cubicBezTo>
                        <a:pt x="5942" y="30457"/>
                        <a:pt x="11895" y="26123"/>
                        <a:pt x="17836" y="2046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4" name="Google Shape;1164;p14"/>
                <p:cNvSpPr/>
                <p:nvPr/>
              </p:nvSpPr>
              <p:spPr>
                <a:xfrm>
                  <a:off x="6262075" y="-961300"/>
                  <a:ext cx="445625" cy="64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850" extrusionOk="0">
                      <a:moveTo>
                        <a:pt x="17824" y="1"/>
                      </a:moveTo>
                      <a:cubicBezTo>
                        <a:pt x="11883" y="3203"/>
                        <a:pt x="5930" y="5239"/>
                        <a:pt x="1" y="6323"/>
                      </a:cubicBezTo>
                      <a:lnTo>
                        <a:pt x="1" y="25849"/>
                      </a:lnTo>
                      <a:cubicBezTo>
                        <a:pt x="5930" y="24742"/>
                        <a:pt x="11883" y="22599"/>
                        <a:pt x="17824" y="19277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5" name="Google Shape;1165;p14"/>
                <p:cNvSpPr/>
                <p:nvPr/>
              </p:nvSpPr>
              <p:spPr>
                <a:xfrm>
                  <a:off x="6707675" y="-822600"/>
                  <a:ext cx="445900" cy="75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124" extrusionOk="0">
                      <a:moveTo>
                        <a:pt x="17836" y="1"/>
                      </a:moveTo>
                      <a:cubicBezTo>
                        <a:pt x="11895" y="5894"/>
                        <a:pt x="5942" y="10407"/>
                        <a:pt x="0" y="13729"/>
                      </a:cubicBezTo>
                      <a:lnTo>
                        <a:pt x="0" y="30124"/>
                      </a:lnTo>
                      <a:cubicBezTo>
                        <a:pt x="5942" y="26945"/>
                        <a:pt x="11895" y="22611"/>
                        <a:pt x="17836" y="1695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14"/>
                <p:cNvSpPr/>
                <p:nvPr/>
              </p:nvSpPr>
              <p:spPr>
                <a:xfrm>
                  <a:off x="6262075" y="-68925"/>
                  <a:ext cx="445625" cy="47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9075" extrusionOk="0">
                      <a:moveTo>
                        <a:pt x="17824" y="0"/>
                      </a:moveTo>
                      <a:cubicBezTo>
                        <a:pt x="11883" y="3191"/>
                        <a:pt x="5930" y="5239"/>
                        <a:pt x="1" y="6323"/>
                      </a:cubicBezTo>
                      <a:lnTo>
                        <a:pt x="1" y="19074"/>
                      </a:lnTo>
                      <a:cubicBezTo>
                        <a:pt x="5930" y="18122"/>
                        <a:pt x="11883" y="16336"/>
                        <a:pt x="17824" y="13538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14"/>
                <p:cNvSpPr/>
                <p:nvPr/>
              </p:nvSpPr>
              <p:spPr>
                <a:xfrm>
                  <a:off x="6707675" y="-18925"/>
                  <a:ext cx="445900" cy="5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2230" extrusionOk="0">
                      <a:moveTo>
                        <a:pt x="17836" y="1"/>
                      </a:moveTo>
                      <a:cubicBezTo>
                        <a:pt x="11895" y="4942"/>
                        <a:pt x="5942" y="8728"/>
                        <a:pt x="0" y="11526"/>
                      </a:cubicBezTo>
                      <a:lnTo>
                        <a:pt x="0" y="22230"/>
                      </a:lnTo>
                      <a:cubicBezTo>
                        <a:pt x="5942" y="20098"/>
                        <a:pt x="11895" y="17205"/>
                        <a:pt x="17836" y="13443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14"/>
                <p:cNvSpPr/>
                <p:nvPr/>
              </p:nvSpPr>
              <p:spPr>
                <a:xfrm>
                  <a:off x="6262075" y="536800"/>
                  <a:ext cx="445625" cy="25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0205" extrusionOk="0">
                      <a:moveTo>
                        <a:pt x="17824" y="1"/>
                      </a:moveTo>
                      <a:cubicBezTo>
                        <a:pt x="11883" y="2120"/>
                        <a:pt x="5930" y="3477"/>
                        <a:pt x="1" y="4204"/>
                      </a:cubicBezTo>
                      <a:lnTo>
                        <a:pt x="1" y="10204"/>
                      </a:lnTo>
                      <a:cubicBezTo>
                        <a:pt x="5930" y="9799"/>
                        <a:pt x="11883" y="9026"/>
                        <a:pt x="17824" y="7835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14"/>
                <p:cNvSpPr/>
                <p:nvPr/>
              </p:nvSpPr>
              <p:spPr>
                <a:xfrm>
                  <a:off x="7153550" y="-3600300"/>
                  <a:ext cx="445625" cy="64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730" extrusionOk="0">
                      <a:moveTo>
                        <a:pt x="1" y="0"/>
                      </a:moveTo>
                      <a:lnTo>
                        <a:pt x="1" y="25729"/>
                      </a:lnTo>
                      <a:cubicBezTo>
                        <a:pt x="5930" y="23622"/>
                        <a:pt x="11883" y="21003"/>
                        <a:pt x="17825" y="17824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14"/>
                <p:cNvSpPr/>
                <p:nvPr/>
              </p:nvSpPr>
              <p:spPr>
                <a:xfrm>
                  <a:off x="7153550" y="-2708525"/>
                  <a:ext cx="445625" cy="90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6267" extrusionOk="0">
                      <a:moveTo>
                        <a:pt x="17825" y="0"/>
                      </a:moveTo>
                      <a:cubicBezTo>
                        <a:pt x="11883" y="5644"/>
                        <a:pt x="5930" y="10287"/>
                        <a:pt x="1" y="14049"/>
                      </a:cubicBezTo>
                      <a:lnTo>
                        <a:pt x="1" y="36266"/>
                      </a:lnTo>
                      <a:cubicBezTo>
                        <a:pt x="5930" y="31325"/>
                        <a:pt x="11883" y="25229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1" name="Google Shape;1171;p14"/>
                <p:cNvSpPr/>
                <p:nvPr/>
              </p:nvSpPr>
              <p:spPr>
                <a:xfrm>
                  <a:off x="7153550" y="-1817050"/>
                  <a:ext cx="445625" cy="9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9779" extrusionOk="0">
                      <a:moveTo>
                        <a:pt x="17825" y="0"/>
                      </a:moveTo>
                      <a:cubicBezTo>
                        <a:pt x="11883" y="8454"/>
                        <a:pt x="5930" y="15419"/>
                        <a:pt x="1" y="21074"/>
                      </a:cubicBezTo>
                      <a:lnTo>
                        <a:pt x="1" y="39779"/>
                      </a:lnTo>
                      <a:cubicBezTo>
                        <a:pt x="5930" y="33909"/>
                        <a:pt x="11883" y="26646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2" name="Google Shape;1172;p14"/>
                <p:cNvSpPr/>
                <p:nvPr/>
              </p:nvSpPr>
              <p:spPr>
                <a:xfrm>
                  <a:off x="7153550" y="-925575"/>
                  <a:ext cx="445625" cy="90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6267" extrusionOk="0">
                      <a:moveTo>
                        <a:pt x="17825" y="0"/>
                      </a:moveTo>
                      <a:cubicBezTo>
                        <a:pt x="11883" y="8454"/>
                        <a:pt x="5930" y="15419"/>
                        <a:pt x="1" y="21074"/>
                      </a:cubicBezTo>
                      <a:lnTo>
                        <a:pt x="1" y="36267"/>
                      </a:lnTo>
                      <a:cubicBezTo>
                        <a:pt x="5930" y="31326"/>
                        <a:pt x="11883" y="25230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14"/>
                <p:cNvSpPr/>
                <p:nvPr/>
              </p:nvSpPr>
              <p:spPr>
                <a:xfrm>
                  <a:off x="7153550" y="-33800"/>
                  <a:ext cx="445625" cy="64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742" extrusionOk="0">
                      <a:moveTo>
                        <a:pt x="17825" y="0"/>
                      </a:moveTo>
                      <a:cubicBezTo>
                        <a:pt x="11883" y="5644"/>
                        <a:pt x="5930" y="10287"/>
                        <a:pt x="1" y="14062"/>
                      </a:cubicBezTo>
                      <a:lnTo>
                        <a:pt x="1" y="25742"/>
                      </a:lnTo>
                      <a:cubicBezTo>
                        <a:pt x="5930" y="23622"/>
                        <a:pt x="11883" y="21003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14"/>
                <p:cNvSpPr/>
                <p:nvPr/>
              </p:nvSpPr>
              <p:spPr>
                <a:xfrm>
                  <a:off x="6707675" y="609725"/>
                  <a:ext cx="445900" cy="2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9931" extrusionOk="0">
                      <a:moveTo>
                        <a:pt x="17836" y="1"/>
                      </a:moveTo>
                      <a:cubicBezTo>
                        <a:pt x="11895" y="2108"/>
                        <a:pt x="5942" y="3751"/>
                        <a:pt x="0" y="4942"/>
                      </a:cubicBezTo>
                      <a:lnTo>
                        <a:pt x="0" y="9930"/>
                      </a:lnTo>
                      <a:lnTo>
                        <a:pt x="17836" y="9930"/>
                      </a:ln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175" name="Google Shape;1175;p14"/>
            <p:cNvSpPr/>
            <p:nvPr/>
          </p:nvSpPr>
          <p:spPr>
            <a:xfrm>
              <a:off x="419100" y="390525"/>
              <a:ext cx="8327100" cy="4355100"/>
            </a:xfrm>
            <a:prstGeom prst="rect">
              <a:avLst/>
            </a:prstGeom>
            <a:solidFill>
              <a:schemeClr val="lt1"/>
            </a:solidFill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6" name="Google Shape;1176;p14"/>
          <p:cNvSpPr txBox="1">
            <a:spLocks noGrp="1"/>
          </p:cNvSpPr>
          <p:nvPr>
            <p:ph type="subTitle" idx="1"/>
          </p:nvPr>
        </p:nvSpPr>
        <p:spPr>
          <a:xfrm>
            <a:off x="6096067" y="3070709"/>
            <a:ext cx="4942400" cy="27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1177" name="Google Shape;1177;p14"/>
          <p:cNvSpPr txBox="1">
            <a:spLocks noGrp="1"/>
          </p:cNvSpPr>
          <p:nvPr>
            <p:ph type="title"/>
          </p:nvPr>
        </p:nvSpPr>
        <p:spPr>
          <a:xfrm>
            <a:off x="6096067" y="1364576"/>
            <a:ext cx="4293600" cy="1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78" name="Google Shape;1178;p14"/>
          <p:cNvGrpSpPr/>
          <p:nvPr/>
        </p:nvGrpSpPr>
        <p:grpSpPr>
          <a:xfrm>
            <a:off x="567433" y="529449"/>
            <a:ext cx="1513713" cy="1364939"/>
            <a:chOff x="-721825" y="1546150"/>
            <a:chExt cx="848050" cy="764700"/>
          </a:xfrm>
        </p:grpSpPr>
        <p:sp>
          <p:nvSpPr>
            <p:cNvPr id="1179" name="Google Shape;1179;p14"/>
            <p:cNvSpPr/>
            <p:nvPr/>
          </p:nvSpPr>
          <p:spPr>
            <a:xfrm>
              <a:off x="-721525" y="1546150"/>
              <a:ext cx="831075" cy="751300"/>
            </a:xfrm>
            <a:custGeom>
              <a:avLst/>
              <a:gdLst/>
              <a:ahLst/>
              <a:cxnLst/>
              <a:rect l="l" t="t" r="r" b="b"/>
              <a:pathLst>
                <a:path w="33243" h="30052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33243" y="1"/>
                  </a:moveTo>
                  <a:cubicBezTo>
                    <a:pt x="32615" y="20"/>
                    <a:pt x="28713" y="27"/>
                    <a:pt x="23788" y="27"/>
                  </a:cubicBezTo>
                  <a:cubicBezTo>
                    <a:pt x="13940" y="27"/>
                    <a:pt x="4" y="1"/>
                    <a:pt x="0" y="1"/>
                  </a:cubicBezTo>
                  <a:lnTo>
                    <a:pt x="0" y="1"/>
                  </a:lnTo>
                  <a:cubicBezTo>
                    <a:pt x="0" y="60"/>
                    <a:pt x="48" y="24807"/>
                    <a:pt x="24" y="27028"/>
                  </a:cubicBezTo>
                  <a:cubicBezTo>
                    <a:pt x="0" y="28040"/>
                    <a:pt x="0" y="29040"/>
                    <a:pt x="0" y="30052"/>
                  </a:cubicBezTo>
                  <a:cubicBezTo>
                    <a:pt x="631" y="29576"/>
                    <a:pt x="1203" y="29040"/>
                    <a:pt x="1727" y="28504"/>
                  </a:cubicBezTo>
                  <a:cubicBezTo>
                    <a:pt x="3615" y="26509"/>
                    <a:pt x="5646" y="24123"/>
                    <a:pt x="8397" y="24123"/>
                  </a:cubicBezTo>
                  <a:cubicBezTo>
                    <a:pt x="8404" y="24123"/>
                    <a:pt x="8411" y="24123"/>
                    <a:pt x="8418" y="24123"/>
                  </a:cubicBezTo>
                  <a:cubicBezTo>
                    <a:pt x="10728" y="24146"/>
                    <a:pt x="12704" y="25944"/>
                    <a:pt x="15002" y="26254"/>
                  </a:cubicBezTo>
                  <a:cubicBezTo>
                    <a:pt x="15217" y="26284"/>
                    <a:pt x="15433" y="26298"/>
                    <a:pt x="15648" y="26298"/>
                  </a:cubicBezTo>
                  <a:cubicBezTo>
                    <a:pt x="18102" y="26298"/>
                    <a:pt x="20483" y="24421"/>
                    <a:pt x="20931" y="21980"/>
                  </a:cubicBezTo>
                  <a:cubicBezTo>
                    <a:pt x="21479" y="19062"/>
                    <a:pt x="19622" y="15776"/>
                    <a:pt x="21158" y="13228"/>
                  </a:cubicBezTo>
                  <a:cubicBezTo>
                    <a:pt x="22682" y="10716"/>
                    <a:pt x="26218" y="10752"/>
                    <a:pt x="28373" y="9026"/>
                  </a:cubicBezTo>
                  <a:cubicBezTo>
                    <a:pt x="30587" y="7252"/>
                    <a:pt x="32492" y="3442"/>
                    <a:pt x="332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14"/>
            <p:cNvSpPr/>
            <p:nvPr/>
          </p:nvSpPr>
          <p:spPr>
            <a:xfrm>
              <a:off x="-721525" y="1546450"/>
              <a:ext cx="847750" cy="764400"/>
            </a:xfrm>
            <a:custGeom>
              <a:avLst/>
              <a:gdLst/>
              <a:ahLst/>
              <a:cxnLst/>
              <a:rect l="l" t="t" r="r" b="b"/>
              <a:pathLst>
                <a:path w="33910" h="30576" extrusionOk="0">
                  <a:moveTo>
                    <a:pt x="33909" y="1"/>
                  </a:moveTo>
                  <a:cubicBezTo>
                    <a:pt x="33612" y="1"/>
                    <a:pt x="33326" y="24"/>
                    <a:pt x="33028" y="24"/>
                  </a:cubicBezTo>
                  <a:cubicBezTo>
                    <a:pt x="32266" y="3382"/>
                    <a:pt x="30373" y="7049"/>
                    <a:pt x="28325" y="8692"/>
                  </a:cubicBezTo>
                  <a:cubicBezTo>
                    <a:pt x="27492" y="9347"/>
                    <a:pt x="26456" y="9740"/>
                    <a:pt x="25349" y="10157"/>
                  </a:cubicBezTo>
                  <a:cubicBezTo>
                    <a:pt x="23694" y="10764"/>
                    <a:pt x="21991" y="11407"/>
                    <a:pt x="21003" y="13014"/>
                  </a:cubicBezTo>
                  <a:cubicBezTo>
                    <a:pt x="20015" y="14621"/>
                    <a:pt x="20300" y="16479"/>
                    <a:pt x="20574" y="18265"/>
                  </a:cubicBezTo>
                  <a:cubicBezTo>
                    <a:pt x="20753" y="19491"/>
                    <a:pt x="20943" y="20753"/>
                    <a:pt x="20717" y="21896"/>
                  </a:cubicBezTo>
                  <a:cubicBezTo>
                    <a:pt x="20290" y="24133"/>
                    <a:pt x="18105" y="25864"/>
                    <a:pt x="15857" y="25864"/>
                  </a:cubicBezTo>
                  <a:cubicBezTo>
                    <a:pt x="15663" y="25864"/>
                    <a:pt x="15469" y="25852"/>
                    <a:pt x="15276" y="25825"/>
                  </a:cubicBezTo>
                  <a:cubicBezTo>
                    <a:pt x="14288" y="25694"/>
                    <a:pt x="13371" y="25254"/>
                    <a:pt x="12383" y="24813"/>
                  </a:cubicBezTo>
                  <a:cubicBezTo>
                    <a:pt x="11204" y="24265"/>
                    <a:pt x="9990" y="23694"/>
                    <a:pt x="8632" y="23694"/>
                  </a:cubicBezTo>
                  <a:lnTo>
                    <a:pt x="8608" y="23694"/>
                  </a:lnTo>
                  <a:cubicBezTo>
                    <a:pt x="5870" y="23694"/>
                    <a:pt x="3810" y="25885"/>
                    <a:pt x="2012" y="27813"/>
                  </a:cubicBezTo>
                  <a:lnTo>
                    <a:pt x="1643" y="28206"/>
                  </a:lnTo>
                  <a:cubicBezTo>
                    <a:pt x="1310" y="28564"/>
                    <a:pt x="584" y="29040"/>
                    <a:pt x="0" y="29516"/>
                  </a:cubicBezTo>
                  <a:lnTo>
                    <a:pt x="0" y="30576"/>
                  </a:lnTo>
                  <a:cubicBezTo>
                    <a:pt x="881" y="29969"/>
                    <a:pt x="1798" y="29266"/>
                    <a:pt x="2262" y="28790"/>
                  </a:cubicBezTo>
                  <a:lnTo>
                    <a:pt x="2632" y="28385"/>
                  </a:lnTo>
                  <a:cubicBezTo>
                    <a:pt x="4406" y="26492"/>
                    <a:pt x="6239" y="24551"/>
                    <a:pt x="8608" y="24551"/>
                  </a:cubicBezTo>
                  <a:lnTo>
                    <a:pt x="8632" y="24551"/>
                  </a:lnTo>
                  <a:cubicBezTo>
                    <a:pt x="9811" y="24563"/>
                    <a:pt x="10894" y="25051"/>
                    <a:pt x="12037" y="25587"/>
                  </a:cubicBezTo>
                  <a:cubicBezTo>
                    <a:pt x="13038" y="26051"/>
                    <a:pt x="14050" y="26528"/>
                    <a:pt x="15169" y="26670"/>
                  </a:cubicBezTo>
                  <a:cubicBezTo>
                    <a:pt x="15398" y="26702"/>
                    <a:pt x="15627" y="26717"/>
                    <a:pt x="15856" y="26717"/>
                  </a:cubicBezTo>
                  <a:cubicBezTo>
                    <a:pt x="18499" y="26717"/>
                    <a:pt x="21069" y="24693"/>
                    <a:pt x="21562" y="22075"/>
                  </a:cubicBezTo>
                  <a:cubicBezTo>
                    <a:pt x="21801" y="20777"/>
                    <a:pt x="21610" y="19455"/>
                    <a:pt x="21420" y="18158"/>
                  </a:cubicBezTo>
                  <a:cubicBezTo>
                    <a:pt x="21170" y="16431"/>
                    <a:pt x="20908" y="14812"/>
                    <a:pt x="21729" y="13478"/>
                  </a:cubicBezTo>
                  <a:cubicBezTo>
                    <a:pt x="22563" y="12109"/>
                    <a:pt x="24051" y="11550"/>
                    <a:pt x="25646" y="10954"/>
                  </a:cubicBezTo>
                  <a:cubicBezTo>
                    <a:pt x="26766" y="10538"/>
                    <a:pt x="27920" y="10109"/>
                    <a:pt x="28861" y="9371"/>
                  </a:cubicBezTo>
                  <a:cubicBezTo>
                    <a:pt x="31135" y="7549"/>
                    <a:pt x="33147" y="3620"/>
                    <a:pt x="339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14"/>
            <p:cNvSpPr/>
            <p:nvPr/>
          </p:nvSpPr>
          <p:spPr>
            <a:xfrm>
              <a:off x="-721525" y="1546150"/>
              <a:ext cx="670050" cy="676600"/>
            </a:xfrm>
            <a:custGeom>
              <a:avLst/>
              <a:gdLst/>
              <a:ahLst/>
              <a:cxnLst/>
              <a:rect l="l" t="t" r="r" b="b"/>
              <a:pathLst>
                <a:path w="26802" h="27064" extrusionOk="0">
                  <a:moveTo>
                    <a:pt x="0" y="1"/>
                  </a:moveTo>
                  <a:cubicBezTo>
                    <a:pt x="24" y="13"/>
                    <a:pt x="36" y="24897"/>
                    <a:pt x="0" y="27063"/>
                  </a:cubicBezTo>
                  <a:cubicBezTo>
                    <a:pt x="1393" y="26623"/>
                    <a:pt x="2596" y="25349"/>
                    <a:pt x="3477" y="24099"/>
                  </a:cubicBezTo>
                  <a:cubicBezTo>
                    <a:pt x="4691" y="22372"/>
                    <a:pt x="5977" y="20348"/>
                    <a:pt x="8061" y="19955"/>
                  </a:cubicBezTo>
                  <a:cubicBezTo>
                    <a:pt x="8311" y="19909"/>
                    <a:pt x="8563" y="19889"/>
                    <a:pt x="8816" y="19889"/>
                  </a:cubicBezTo>
                  <a:cubicBezTo>
                    <a:pt x="10208" y="19889"/>
                    <a:pt x="11625" y="20491"/>
                    <a:pt x="13010" y="20491"/>
                  </a:cubicBezTo>
                  <a:cubicBezTo>
                    <a:pt x="13355" y="20491"/>
                    <a:pt x="13698" y="20454"/>
                    <a:pt x="14038" y="20360"/>
                  </a:cubicBezTo>
                  <a:cubicBezTo>
                    <a:pt x="16062" y="19813"/>
                    <a:pt x="17062" y="17550"/>
                    <a:pt x="17443" y="15479"/>
                  </a:cubicBezTo>
                  <a:cubicBezTo>
                    <a:pt x="17836" y="13431"/>
                    <a:pt x="17943" y="11192"/>
                    <a:pt x="19217" y="9526"/>
                  </a:cubicBezTo>
                  <a:cubicBezTo>
                    <a:pt x="20062" y="8430"/>
                    <a:pt x="21336" y="7728"/>
                    <a:pt x="22551" y="7073"/>
                  </a:cubicBezTo>
                  <a:cubicBezTo>
                    <a:pt x="23777" y="6418"/>
                    <a:pt x="25039" y="5704"/>
                    <a:pt x="25873" y="4585"/>
                  </a:cubicBezTo>
                  <a:cubicBezTo>
                    <a:pt x="26801" y="3322"/>
                    <a:pt x="26789" y="1501"/>
                    <a:pt x="26349" y="36"/>
                  </a:cubicBezTo>
                  <a:cubicBezTo>
                    <a:pt x="22039" y="13"/>
                    <a:pt x="2036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14"/>
            <p:cNvSpPr/>
            <p:nvPr/>
          </p:nvSpPr>
          <p:spPr>
            <a:xfrm>
              <a:off x="-721825" y="1547050"/>
              <a:ext cx="680475" cy="686125"/>
            </a:xfrm>
            <a:custGeom>
              <a:avLst/>
              <a:gdLst/>
              <a:ahLst/>
              <a:cxnLst/>
              <a:rect l="l" t="t" r="r" b="b"/>
              <a:pathLst>
                <a:path w="27219" h="27445" extrusionOk="0">
                  <a:moveTo>
                    <a:pt x="25920" y="0"/>
                  </a:moveTo>
                  <a:cubicBezTo>
                    <a:pt x="26432" y="1524"/>
                    <a:pt x="26337" y="3191"/>
                    <a:pt x="25504" y="4310"/>
                  </a:cubicBezTo>
                  <a:cubicBezTo>
                    <a:pt x="24706" y="5382"/>
                    <a:pt x="23456" y="6073"/>
                    <a:pt x="22336" y="6680"/>
                  </a:cubicBezTo>
                  <a:cubicBezTo>
                    <a:pt x="21134" y="7335"/>
                    <a:pt x="19777" y="8073"/>
                    <a:pt x="18872" y="9251"/>
                  </a:cubicBezTo>
                  <a:cubicBezTo>
                    <a:pt x="17788" y="10668"/>
                    <a:pt x="17503" y="12442"/>
                    <a:pt x="17229" y="14145"/>
                  </a:cubicBezTo>
                  <a:cubicBezTo>
                    <a:pt x="17169" y="14562"/>
                    <a:pt x="17098" y="14966"/>
                    <a:pt x="17026" y="15371"/>
                  </a:cubicBezTo>
                  <a:cubicBezTo>
                    <a:pt x="16800" y="16538"/>
                    <a:pt x="16062" y="19324"/>
                    <a:pt x="13931" y="19908"/>
                  </a:cubicBezTo>
                  <a:cubicBezTo>
                    <a:pt x="13627" y="19989"/>
                    <a:pt x="13320" y="20023"/>
                    <a:pt x="13007" y="20023"/>
                  </a:cubicBezTo>
                  <a:cubicBezTo>
                    <a:pt x="12365" y="20023"/>
                    <a:pt x="11703" y="19881"/>
                    <a:pt x="11014" y="19729"/>
                  </a:cubicBezTo>
                  <a:cubicBezTo>
                    <a:pt x="10288" y="19580"/>
                    <a:pt x="9544" y="19419"/>
                    <a:pt x="8794" y="19419"/>
                  </a:cubicBezTo>
                  <a:cubicBezTo>
                    <a:pt x="8522" y="19419"/>
                    <a:pt x="8250" y="19440"/>
                    <a:pt x="7978" y="19491"/>
                  </a:cubicBezTo>
                  <a:cubicBezTo>
                    <a:pt x="5858" y="19884"/>
                    <a:pt x="4537" y="21789"/>
                    <a:pt x="3358" y="23456"/>
                  </a:cubicBezTo>
                  <a:lnTo>
                    <a:pt x="3120" y="23789"/>
                  </a:lnTo>
                  <a:cubicBezTo>
                    <a:pt x="2465" y="24718"/>
                    <a:pt x="1358" y="26051"/>
                    <a:pt x="12" y="26551"/>
                  </a:cubicBezTo>
                  <a:cubicBezTo>
                    <a:pt x="12" y="26789"/>
                    <a:pt x="0" y="27027"/>
                    <a:pt x="0" y="27278"/>
                  </a:cubicBezTo>
                  <a:lnTo>
                    <a:pt x="0" y="27444"/>
                  </a:lnTo>
                  <a:cubicBezTo>
                    <a:pt x="1310" y="27063"/>
                    <a:pt x="2620" y="25992"/>
                    <a:pt x="3822" y="24289"/>
                  </a:cubicBezTo>
                  <a:lnTo>
                    <a:pt x="4072" y="23932"/>
                  </a:lnTo>
                  <a:cubicBezTo>
                    <a:pt x="5203" y="22301"/>
                    <a:pt x="6370" y="20634"/>
                    <a:pt x="8144" y="20312"/>
                  </a:cubicBezTo>
                  <a:cubicBezTo>
                    <a:pt x="8373" y="20268"/>
                    <a:pt x="8604" y="20249"/>
                    <a:pt x="8837" y="20249"/>
                  </a:cubicBezTo>
                  <a:cubicBezTo>
                    <a:pt x="9481" y="20249"/>
                    <a:pt x="10145" y="20393"/>
                    <a:pt x="10835" y="20550"/>
                  </a:cubicBezTo>
                  <a:cubicBezTo>
                    <a:pt x="11549" y="20708"/>
                    <a:pt x="12279" y="20865"/>
                    <a:pt x="13015" y="20865"/>
                  </a:cubicBezTo>
                  <a:cubicBezTo>
                    <a:pt x="13394" y="20865"/>
                    <a:pt x="13776" y="20823"/>
                    <a:pt x="14157" y="20717"/>
                  </a:cubicBezTo>
                  <a:cubicBezTo>
                    <a:pt x="16657" y="20027"/>
                    <a:pt x="17550" y="17157"/>
                    <a:pt x="17860" y="15502"/>
                  </a:cubicBezTo>
                  <a:cubicBezTo>
                    <a:pt x="17931" y="15086"/>
                    <a:pt x="18003" y="14669"/>
                    <a:pt x="18062" y="14252"/>
                  </a:cubicBezTo>
                  <a:cubicBezTo>
                    <a:pt x="18324" y="12645"/>
                    <a:pt x="18586" y="10978"/>
                    <a:pt x="19539" y="9740"/>
                  </a:cubicBezTo>
                  <a:cubicBezTo>
                    <a:pt x="20348" y="8704"/>
                    <a:pt x="21563" y="8049"/>
                    <a:pt x="22741" y="7394"/>
                  </a:cubicBezTo>
                  <a:cubicBezTo>
                    <a:pt x="23872" y="6787"/>
                    <a:pt x="25289" y="6013"/>
                    <a:pt x="26194" y="4787"/>
                  </a:cubicBezTo>
                  <a:cubicBezTo>
                    <a:pt x="27147" y="3548"/>
                    <a:pt x="27218" y="1679"/>
                    <a:pt x="267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14"/>
            <p:cNvSpPr/>
            <p:nvPr/>
          </p:nvSpPr>
          <p:spPr>
            <a:xfrm>
              <a:off x="-721825" y="1546150"/>
              <a:ext cx="512000" cy="460800"/>
            </a:xfrm>
            <a:custGeom>
              <a:avLst/>
              <a:gdLst/>
              <a:ahLst/>
              <a:cxnLst/>
              <a:rect l="l" t="t" r="r" b="b"/>
              <a:pathLst>
                <a:path w="20480" h="18432" extrusionOk="0">
                  <a:moveTo>
                    <a:pt x="0" y="1"/>
                  </a:moveTo>
                  <a:cubicBezTo>
                    <a:pt x="12" y="13"/>
                    <a:pt x="0" y="16907"/>
                    <a:pt x="12" y="18408"/>
                  </a:cubicBezTo>
                  <a:cubicBezTo>
                    <a:pt x="160" y="18424"/>
                    <a:pt x="308" y="18432"/>
                    <a:pt x="456" y="18432"/>
                  </a:cubicBezTo>
                  <a:cubicBezTo>
                    <a:pt x="1080" y="18432"/>
                    <a:pt x="1695" y="18287"/>
                    <a:pt x="2263" y="17979"/>
                  </a:cubicBezTo>
                  <a:cubicBezTo>
                    <a:pt x="3679" y="17193"/>
                    <a:pt x="4465" y="15550"/>
                    <a:pt x="5942" y="14883"/>
                  </a:cubicBezTo>
                  <a:cubicBezTo>
                    <a:pt x="6537" y="14614"/>
                    <a:pt x="7179" y="14532"/>
                    <a:pt x="7839" y="14532"/>
                  </a:cubicBezTo>
                  <a:cubicBezTo>
                    <a:pt x="8879" y="14532"/>
                    <a:pt x="9965" y="14736"/>
                    <a:pt x="10988" y="14736"/>
                  </a:cubicBezTo>
                  <a:cubicBezTo>
                    <a:pt x="11787" y="14736"/>
                    <a:pt x="12547" y="14611"/>
                    <a:pt x="13216" y="14169"/>
                  </a:cubicBezTo>
                  <a:cubicBezTo>
                    <a:pt x="14621" y="13252"/>
                    <a:pt x="14931" y="11347"/>
                    <a:pt x="15014" y="9680"/>
                  </a:cubicBezTo>
                  <a:cubicBezTo>
                    <a:pt x="15121" y="7990"/>
                    <a:pt x="15217" y="6132"/>
                    <a:pt x="16419" y="4954"/>
                  </a:cubicBezTo>
                  <a:cubicBezTo>
                    <a:pt x="17372" y="4037"/>
                    <a:pt x="18824" y="3751"/>
                    <a:pt x="19717" y="2751"/>
                  </a:cubicBezTo>
                  <a:cubicBezTo>
                    <a:pt x="20312" y="2120"/>
                    <a:pt x="20479" y="882"/>
                    <a:pt x="20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14"/>
            <p:cNvSpPr/>
            <p:nvPr/>
          </p:nvSpPr>
          <p:spPr>
            <a:xfrm>
              <a:off x="-721225" y="1546150"/>
              <a:ext cx="523600" cy="470625"/>
            </a:xfrm>
            <a:custGeom>
              <a:avLst/>
              <a:gdLst/>
              <a:ahLst/>
              <a:cxnLst/>
              <a:rect l="l" t="t" r="r" b="b"/>
              <a:pathLst>
                <a:path w="20944" h="18825" extrusionOk="0">
                  <a:moveTo>
                    <a:pt x="19931" y="1"/>
                  </a:moveTo>
                  <a:cubicBezTo>
                    <a:pt x="20098" y="775"/>
                    <a:pt x="19872" y="1882"/>
                    <a:pt x="19348" y="2453"/>
                  </a:cubicBezTo>
                  <a:cubicBezTo>
                    <a:pt x="18931" y="2918"/>
                    <a:pt x="18372" y="3215"/>
                    <a:pt x="17764" y="3525"/>
                  </a:cubicBezTo>
                  <a:cubicBezTo>
                    <a:pt x="17181" y="3823"/>
                    <a:pt x="16574" y="4156"/>
                    <a:pt x="16062" y="4632"/>
                  </a:cubicBezTo>
                  <a:cubicBezTo>
                    <a:pt x="14752" y="5906"/>
                    <a:pt x="14645" y="7847"/>
                    <a:pt x="14550" y="9561"/>
                  </a:cubicBezTo>
                  <a:lnTo>
                    <a:pt x="14550" y="9621"/>
                  </a:lnTo>
                  <a:cubicBezTo>
                    <a:pt x="14454" y="11121"/>
                    <a:pt x="14192" y="12955"/>
                    <a:pt x="12918" y="13788"/>
                  </a:cubicBezTo>
                  <a:cubicBezTo>
                    <a:pt x="12345" y="14163"/>
                    <a:pt x="11675" y="14273"/>
                    <a:pt x="10950" y="14273"/>
                  </a:cubicBezTo>
                  <a:cubicBezTo>
                    <a:pt x="10456" y="14273"/>
                    <a:pt x="9937" y="14222"/>
                    <a:pt x="9406" y="14169"/>
                  </a:cubicBezTo>
                  <a:cubicBezTo>
                    <a:pt x="8860" y="14117"/>
                    <a:pt x="8310" y="14063"/>
                    <a:pt x="7764" y="14063"/>
                  </a:cubicBezTo>
                  <a:cubicBezTo>
                    <a:pt x="7061" y="14063"/>
                    <a:pt x="6367" y="14153"/>
                    <a:pt x="5703" y="14455"/>
                  </a:cubicBezTo>
                  <a:cubicBezTo>
                    <a:pt x="4858" y="14836"/>
                    <a:pt x="4227" y="15514"/>
                    <a:pt x="3620" y="16145"/>
                  </a:cubicBezTo>
                  <a:cubicBezTo>
                    <a:pt x="3096" y="16705"/>
                    <a:pt x="2608" y="17217"/>
                    <a:pt x="2000" y="17562"/>
                  </a:cubicBezTo>
                  <a:cubicBezTo>
                    <a:pt x="1481" y="17851"/>
                    <a:pt x="947" y="17976"/>
                    <a:pt x="396" y="17976"/>
                  </a:cubicBezTo>
                  <a:cubicBezTo>
                    <a:pt x="265" y="17976"/>
                    <a:pt x="133" y="17969"/>
                    <a:pt x="0" y="17955"/>
                  </a:cubicBezTo>
                  <a:lnTo>
                    <a:pt x="0" y="18801"/>
                  </a:lnTo>
                  <a:cubicBezTo>
                    <a:pt x="155" y="18812"/>
                    <a:pt x="274" y="18824"/>
                    <a:pt x="441" y="18824"/>
                  </a:cubicBezTo>
                  <a:cubicBezTo>
                    <a:pt x="1119" y="18824"/>
                    <a:pt x="1786" y="18681"/>
                    <a:pt x="2417" y="18324"/>
                  </a:cubicBezTo>
                  <a:cubicBezTo>
                    <a:pt x="3132" y="17919"/>
                    <a:pt x="3691" y="17324"/>
                    <a:pt x="4227" y="16741"/>
                  </a:cubicBezTo>
                  <a:cubicBezTo>
                    <a:pt x="4810" y="16134"/>
                    <a:pt x="5346" y="15550"/>
                    <a:pt x="6049" y="15241"/>
                  </a:cubicBezTo>
                  <a:cubicBezTo>
                    <a:pt x="6575" y="15007"/>
                    <a:pt x="7147" y="14932"/>
                    <a:pt x="7751" y="14932"/>
                  </a:cubicBezTo>
                  <a:cubicBezTo>
                    <a:pt x="8255" y="14932"/>
                    <a:pt x="8782" y="14984"/>
                    <a:pt x="9323" y="15038"/>
                  </a:cubicBezTo>
                  <a:cubicBezTo>
                    <a:pt x="9850" y="15088"/>
                    <a:pt x="10386" y="15139"/>
                    <a:pt x="10915" y="15139"/>
                  </a:cubicBezTo>
                  <a:cubicBezTo>
                    <a:pt x="11782" y="15139"/>
                    <a:pt x="12628" y="15001"/>
                    <a:pt x="13383" y="14491"/>
                  </a:cubicBezTo>
                  <a:cubicBezTo>
                    <a:pt x="14966" y="13455"/>
                    <a:pt x="15276" y="11371"/>
                    <a:pt x="15383" y="9657"/>
                  </a:cubicBezTo>
                  <a:lnTo>
                    <a:pt x="15383" y="9597"/>
                  </a:lnTo>
                  <a:cubicBezTo>
                    <a:pt x="15466" y="7966"/>
                    <a:pt x="15574" y="6263"/>
                    <a:pt x="16645" y="5227"/>
                  </a:cubicBezTo>
                  <a:cubicBezTo>
                    <a:pt x="17050" y="4823"/>
                    <a:pt x="17586" y="4549"/>
                    <a:pt x="18133" y="4251"/>
                  </a:cubicBezTo>
                  <a:cubicBezTo>
                    <a:pt x="18776" y="3918"/>
                    <a:pt x="19443" y="3572"/>
                    <a:pt x="19967" y="3001"/>
                  </a:cubicBezTo>
                  <a:cubicBezTo>
                    <a:pt x="20634" y="2310"/>
                    <a:pt x="20943" y="989"/>
                    <a:pt x="20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14"/>
            <p:cNvSpPr/>
            <p:nvPr/>
          </p:nvSpPr>
          <p:spPr>
            <a:xfrm>
              <a:off x="-721825" y="1546150"/>
              <a:ext cx="448300" cy="367925"/>
            </a:xfrm>
            <a:custGeom>
              <a:avLst/>
              <a:gdLst/>
              <a:ahLst/>
              <a:cxnLst/>
              <a:rect l="l" t="t" r="r" b="b"/>
              <a:pathLst>
                <a:path w="17932" h="14717" extrusionOk="0">
                  <a:moveTo>
                    <a:pt x="0" y="1"/>
                  </a:moveTo>
                  <a:cubicBezTo>
                    <a:pt x="0" y="1"/>
                    <a:pt x="24" y="14360"/>
                    <a:pt x="24" y="14717"/>
                  </a:cubicBezTo>
                  <a:cubicBezTo>
                    <a:pt x="250" y="14669"/>
                    <a:pt x="441" y="14621"/>
                    <a:pt x="655" y="14526"/>
                  </a:cubicBezTo>
                  <a:cubicBezTo>
                    <a:pt x="2501" y="13705"/>
                    <a:pt x="3263" y="11192"/>
                    <a:pt x="5191" y="10621"/>
                  </a:cubicBezTo>
                  <a:cubicBezTo>
                    <a:pt x="5469" y="10542"/>
                    <a:pt x="5750" y="10508"/>
                    <a:pt x="6033" y="10508"/>
                  </a:cubicBezTo>
                  <a:cubicBezTo>
                    <a:pt x="6938" y="10508"/>
                    <a:pt x="7862" y="10852"/>
                    <a:pt x="8751" y="11133"/>
                  </a:cubicBezTo>
                  <a:cubicBezTo>
                    <a:pt x="9332" y="11313"/>
                    <a:pt x="9973" y="11453"/>
                    <a:pt x="10584" y="11453"/>
                  </a:cubicBezTo>
                  <a:cubicBezTo>
                    <a:pt x="11190" y="11453"/>
                    <a:pt x="11766" y="11315"/>
                    <a:pt x="12228" y="10942"/>
                  </a:cubicBezTo>
                  <a:cubicBezTo>
                    <a:pt x="12919" y="10383"/>
                    <a:pt x="13181" y="9454"/>
                    <a:pt x="13240" y="8573"/>
                  </a:cubicBezTo>
                  <a:cubicBezTo>
                    <a:pt x="13300" y="7692"/>
                    <a:pt x="13181" y="6799"/>
                    <a:pt x="13323" y="5918"/>
                  </a:cubicBezTo>
                  <a:cubicBezTo>
                    <a:pt x="13502" y="4608"/>
                    <a:pt x="14276" y="3418"/>
                    <a:pt x="15324" y="2632"/>
                  </a:cubicBezTo>
                  <a:cubicBezTo>
                    <a:pt x="16193" y="1977"/>
                    <a:pt x="17634" y="1489"/>
                    <a:pt x="17907" y="286"/>
                  </a:cubicBezTo>
                  <a:cubicBezTo>
                    <a:pt x="17919" y="191"/>
                    <a:pt x="17931" y="108"/>
                    <a:pt x="17931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14"/>
            <p:cNvSpPr/>
            <p:nvPr/>
          </p:nvSpPr>
          <p:spPr>
            <a:xfrm>
              <a:off x="-721525" y="1546150"/>
              <a:ext cx="458400" cy="382225"/>
            </a:xfrm>
            <a:custGeom>
              <a:avLst/>
              <a:gdLst/>
              <a:ahLst/>
              <a:cxnLst/>
              <a:rect l="l" t="t" r="r" b="b"/>
              <a:pathLst>
                <a:path w="18336" h="15289" extrusionOk="0">
                  <a:moveTo>
                    <a:pt x="17491" y="1"/>
                  </a:moveTo>
                  <a:cubicBezTo>
                    <a:pt x="17491" y="60"/>
                    <a:pt x="17479" y="274"/>
                    <a:pt x="17455" y="334"/>
                  </a:cubicBezTo>
                  <a:cubicBezTo>
                    <a:pt x="17312" y="1025"/>
                    <a:pt x="16562" y="1477"/>
                    <a:pt x="15847" y="1894"/>
                  </a:cubicBezTo>
                  <a:cubicBezTo>
                    <a:pt x="15550" y="2072"/>
                    <a:pt x="15288" y="2239"/>
                    <a:pt x="15038" y="2418"/>
                  </a:cubicBezTo>
                  <a:cubicBezTo>
                    <a:pt x="13847" y="3311"/>
                    <a:pt x="13050" y="4620"/>
                    <a:pt x="12859" y="5989"/>
                  </a:cubicBezTo>
                  <a:cubicBezTo>
                    <a:pt x="12788" y="6525"/>
                    <a:pt x="12788" y="7073"/>
                    <a:pt x="12799" y="7597"/>
                  </a:cubicBezTo>
                  <a:cubicBezTo>
                    <a:pt x="12799" y="7966"/>
                    <a:pt x="12811" y="8311"/>
                    <a:pt x="12788" y="8668"/>
                  </a:cubicBezTo>
                  <a:cubicBezTo>
                    <a:pt x="12740" y="9335"/>
                    <a:pt x="12561" y="10228"/>
                    <a:pt x="11942" y="10728"/>
                  </a:cubicBezTo>
                  <a:cubicBezTo>
                    <a:pt x="11587" y="11012"/>
                    <a:pt x="11126" y="11156"/>
                    <a:pt x="10551" y="11156"/>
                  </a:cubicBezTo>
                  <a:cubicBezTo>
                    <a:pt x="10066" y="11156"/>
                    <a:pt x="9500" y="11054"/>
                    <a:pt x="8847" y="10847"/>
                  </a:cubicBezTo>
                  <a:lnTo>
                    <a:pt x="8466" y="10728"/>
                  </a:lnTo>
                  <a:cubicBezTo>
                    <a:pt x="7709" y="10479"/>
                    <a:pt x="6867" y="10211"/>
                    <a:pt x="6022" y="10211"/>
                  </a:cubicBezTo>
                  <a:cubicBezTo>
                    <a:pt x="5696" y="10211"/>
                    <a:pt x="5370" y="10251"/>
                    <a:pt x="5049" y="10347"/>
                  </a:cubicBezTo>
                  <a:cubicBezTo>
                    <a:pt x="3906" y="10681"/>
                    <a:pt x="3144" y="11597"/>
                    <a:pt x="2429" y="12466"/>
                  </a:cubicBezTo>
                  <a:cubicBezTo>
                    <a:pt x="1822" y="13217"/>
                    <a:pt x="1239" y="13919"/>
                    <a:pt x="465" y="14252"/>
                  </a:cubicBezTo>
                  <a:cubicBezTo>
                    <a:pt x="310" y="14336"/>
                    <a:pt x="167" y="14371"/>
                    <a:pt x="0" y="14407"/>
                  </a:cubicBezTo>
                  <a:lnTo>
                    <a:pt x="0" y="15288"/>
                  </a:lnTo>
                  <a:cubicBezTo>
                    <a:pt x="286" y="15241"/>
                    <a:pt x="536" y="15169"/>
                    <a:pt x="810" y="15050"/>
                  </a:cubicBezTo>
                  <a:cubicBezTo>
                    <a:pt x="1774" y="14610"/>
                    <a:pt x="2441" y="13812"/>
                    <a:pt x="3096" y="13026"/>
                  </a:cubicBezTo>
                  <a:cubicBezTo>
                    <a:pt x="3775" y="12205"/>
                    <a:pt x="4406" y="11431"/>
                    <a:pt x="5299" y="11181"/>
                  </a:cubicBezTo>
                  <a:cubicBezTo>
                    <a:pt x="5538" y="11109"/>
                    <a:pt x="5784" y="11079"/>
                    <a:pt x="6035" y="11079"/>
                  </a:cubicBezTo>
                  <a:cubicBezTo>
                    <a:pt x="6746" y="11079"/>
                    <a:pt x="7494" y="11321"/>
                    <a:pt x="8216" y="11550"/>
                  </a:cubicBezTo>
                  <a:lnTo>
                    <a:pt x="8608" y="11669"/>
                  </a:lnTo>
                  <a:cubicBezTo>
                    <a:pt x="9344" y="11897"/>
                    <a:pt x="9996" y="12011"/>
                    <a:pt x="10570" y="12011"/>
                  </a:cubicBezTo>
                  <a:cubicBezTo>
                    <a:pt x="11344" y="12011"/>
                    <a:pt x="11978" y="11805"/>
                    <a:pt x="12490" y="11395"/>
                  </a:cubicBezTo>
                  <a:cubicBezTo>
                    <a:pt x="13180" y="10847"/>
                    <a:pt x="13573" y="9930"/>
                    <a:pt x="13657" y="8740"/>
                  </a:cubicBezTo>
                  <a:cubicBezTo>
                    <a:pt x="13681" y="8347"/>
                    <a:pt x="13669" y="7966"/>
                    <a:pt x="13669" y="7585"/>
                  </a:cubicBezTo>
                  <a:cubicBezTo>
                    <a:pt x="13669" y="7085"/>
                    <a:pt x="13657" y="6597"/>
                    <a:pt x="13728" y="6120"/>
                  </a:cubicBezTo>
                  <a:cubicBezTo>
                    <a:pt x="13895" y="4966"/>
                    <a:pt x="14562" y="3870"/>
                    <a:pt x="15574" y="3108"/>
                  </a:cubicBezTo>
                  <a:cubicBezTo>
                    <a:pt x="15776" y="2941"/>
                    <a:pt x="16038" y="2799"/>
                    <a:pt x="16300" y="2632"/>
                  </a:cubicBezTo>
                  <a:cubicBezTo>
                    <a:pt x="17133" y="2144"/>
                    <a:pt x="18074" y="1572"/>
                    <a:pt x="18300" y="525"/>
                  </a:cubicBezTo>
                  <a:cubicBezTo>
                    <a:pt x="18324" y="405"/>
                    <a:pt x="18336" y="132"/>
                    <a:pt x="18336" y="24"/>
                  </a:cubicBezTo>
                  <a:cubicBezTo>
                    <a:pt x="18050" y="13"/>
                    <a:pt x="17776" y="13"/>
                    <a:pt x="17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14"/>
            <p:cNvSpPr/>
            <p:nvPr/>
          </p:nvSpPr>
          <p:spPr>
            <a:xfrm>
              <a:off x="-388750" y="169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14"/>
            <p:cNvSpPr/>
            <p:nvPr/>
          </p:nvSpPr>
          <p:spPr>
            <a:xfrm>
              <a:off x="-721825" y="1546150"/>
              <a:ext cx="310175" cy="259875"/>
            </a:xfrm>
            <a:custGeom>
              <a:avLst/>
              <a:gdLst/>
              <a:ahLst/>
              <a:cxnLst/>
              <a:rect l="l" t="t" r="r" b="b"/>
              <a:pathLst>
                <a:path w="12407" h="10395" extrusionOk="0">
                  <a:moveTo>
                    <a:pt x="12311" y="1"/>
                  </a:moveTo>
                  <a:lnTo>
                    <a:pt x="0" y="13"/>
                  </a:lnTo>
                  <a:cubicBezTo>
                    <a:pt x="12" y="36"/>
                    <a:pt x="0" y="10395"/>
                    <a:pt x="0" y="10395"/>
                  </a:cubicBezTo>
                  <a:cubicBezTo>
                    <a:pt x="1084" y="10002"/>
                    <a:pt x="1715" y="8692"/>
                    <a:pt x="2858" y="8335"/>
                  </a:cubicBezTo>
                  <a:cubicBezTo>
                    <a:pt x="3069" y="8268"/>
                    <a:pt x="3285" y="8240"/>
                    <a:pt x="3505" y="8240"/>
                  </a:cubicBezTo>
                  <a:cubicBezTo>
                    <a:pt x="4567" y="8240"/>
                    <a:pt x="5705" y="8893"/>
                    <a:pt x="6721" y="8893"/>
                  </a:cubicBezTo>
                  <a:cubicBezTo>
                    <a:pt x="7056" y="8893"/>
                    <a:pt x="7378" y="8822"/>
                    <a:pt x="7680" y="8633"/>
                  </a:cubicBezTo>
                  <a:cubicBezTo>
                    <a:pt x="8656" y="8014"/>
                    <a:pt x="8632" y="6597"/>
                    <a:pt x="8501" y="5430"/>
                  </a:cubicBezTo>
                  <a:cubicBezTo>
                    <a:pt x="8359" y="4275"/>
                    <a:pt x="8382" y="2846"/>
                    <a:pt x="9406" y="2275"/>
                  </a:cubicBezTo>
                  <a:cubicBezTo>
                    <a:pt x="10025" y="1941"/>
                    <a:pt x="10835" y="2072"/>
                    <a:pt x="11478" y="1727"/>
                  </a:cubicBezTo>
                  <a:cubicBezTo>
                    <a:pt x="12026" y="1441"/>
                    <a:pt x="12407" y="703"/>
                    <a:pt x="12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14"/>
            <p:cNvSpPr/>
            <p:nvPr/>
          </p:nvSpPr>
          <p:spPr>
            <a:xfrm>
              <a:off x="-721525" y="1546150"/>
              <a:ext cx="318225" cy="272675"/>
            </a:xfrm>
            <a:custGeom>
              <a:avLst/>
              <a:gdLst/>
              <a:ahLst/>
              <a:cxnLst/>
              <a:rect l="l" t="t" r="r" b="b"/>
              <a:pathLst>
                <a:path w="12729" h="10907" extrusionOk="0">
                  <a:moveTo>
                    <a:pt x="11883" y="1"/>
                  </a:moveTo>
                  <a:cubicBezTo>
                    <a:pt x="11942" y="453"/>
                    <a:pt x="11680" y="1144"/>
                    <a:pt x="11287" y="1358"/>
                  </a:cubicBezTo>
                  <a:cubicBezTo>
                    <a:pt x="11025" y="1489"/>
                    <a:pt x="10728" y="1537"/>
                    <a:pt x="10406" y="1584"/>
                  </a:cubicBezTo>
                  <a:cubicBezTo>
                    <a:pt x="10002" y="1644"/>
                    <a:pt x="9597" y="1703"/>
                    <a:pt x="9216" y="1906"/>
                  </a:cubicBezTo>
                  <a:cubicBezTo>
                    <a:pt x="7775" y="2715"/>
                    <a:pt x="8013" y="4799"/>
                    <a:pt x="8085" y="5477"/>
                  </a:cubicBezTo>
                  <a:cubicBezTo>
                    <a:pt x="8204" y="6525"/>
                    <a:pt x="8227" y="7787"/>
                    <a:pt x="7454" y="8275"/>
                  </a:cubicBezTo>
                  <a:cubicBezTo>
                    <a:pt x="7234" y="8417"/>
                    <a:pt x="6988" y="8473"/>
                    <a:pt x="6720" y="8473"/>
                  </a:cubicBezTo>
                  <a:cubicBezTo>
                    <a:pt x="6290" y="8473"/>
                    <a:pt x="5803" y="8330"/>
                    <a:pt x="5275" y="8168"/>
                  </a:cubicBezTo>
                  <a:cubicBezTo>
                    <a:pt x="4692" y="7994"/>
                    <a:pt x="4092" y="7819"/>
                    <a:pt x="3495" y="7819"/>
                  </a:cubicBezTo>
                  <a:cubicBezTo>
                    <a:pt x="3238" y="7819"/>
                    <a:pt x="2981" y="7851"/>
                    <a:pt x="2727" y="7930"/>
                  </a:cubicBezTo>
                  <a:cubicBezTo>
                    <a:pt x="2048" y="8144"/>
                    <a:pt x="1572" y="8645"/>
                    <a:pt x="1096" y="9121"/>
                  </a:cubicBezTo>
                  <a:cubicBezTo>
                    <a:pt x="750" y="9478"/>
                    <a:pt x="381" y="9811"/>
                    <a:pt x="0" y="9990"/>
                  </a:cubicBezTo>
                  <a:lnTo>
                    <a:pt x="0" y="10907"/>
                  </a:lnTo>
                  <a:cubicBezTo>
                    <a:pt x="703" y="10716"/>
                    <a:pt x="1227" y="10192"/>
                    <a:pt x="1703" y="9716"/>
                  </a:cubicBezTo>
                  <a:cubicBezTo>
                    <a:pt x="2120" y="9299"/>
                    <a:pt x="2501" y="8906"/>
                    <a:pt x="2977" y="8752"/>
                  </a:cubicBezTo>
                  <a:cubicBezTo>
                    <a:pt x="3146" y="8699"/>
                    <a:pt x="3323" y="8676"/>
                    <a:pt x="3506" y="8676"/>
                  </a:cubicBezTo>
                  <a:cubicBezTo>
                    <a:pt x="3978" y="8676"/>
                    <a:pt x="4489" y="8827"/>
                    <a:pt x="5013" y="8990"/>
                  </a:cubicBezTo>
                  <a:cubicBezTo>
                    <a:pt x="5558" y="9151"/>
                    <a:pt x="6140" y="9324"/>
                    <a:pt x="6713" y="9324"/>
                  </a:cubicBezTo>
                  <a:cubicBezTo>
                    <a:pt x="7116" y="9324"/>
                    <a:pt x="7515" y="9238"/>
                    <a:pt x="7894" y="9002"/>
                  </a:cubicBezTo>
                  <a:cubicBezTo>
                    <a:pt x="9073" y="8264"/>
                    <a:pt x="9049" y="6680"/>
                    <a:pt x="8906" y="5406"/>
                  </a:cubicBezTo>
                  <a:cubicBezTo>
                    <a:pt x="8739" y="3918"/>
                    <a:pt x="8966" y="3025"/>
                    <a:pt x="9585" y="2668"/>
                  </a:cubicBezTo>
                  <a:cubicBezTo>
                    <a:pt x="9835" y="2537"/>
                    <a:pt x="10156" y="2489"/>
                    <a:pt x="10502" y="2429"/>
                  </a:cubicBezTo>
                  <a:cubicBezTo>
                    <a:pt x="10883" y="2370"/>
                    <a:pt x="11264" y="2310"/>
                    <a:pt x="11645" y="2120"/>
                  </a:cubicBezTo>
                  <a:cubicBezTo>
                    <a:pt x="12359" y="1763"/>
                    <a:pt x="12728" y="775"/>
                    <a:pt x="12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5924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1" name="Google Shape;1191;p15"/>
          <p:cNvGrpSpPr/>
          <p:nvPr/>
        </p:nvGrpSpPr>
        <p:grpSpPr>
          <a:xfrm>
            <a:off x="-109090" y="-243573"/>
            <a:ext cx="12438599" cy="7317556"/>
            <a:chOff x="-81818" y="-182680"/>
            <a:chExt cx="9328949" cy="5488167"/>
          </a:xfrm>
        </p:grpSpPr>
        <p:grpSp>
          <p:nvGrpSpPr>
            <p:cNvPr id="1192" name="Google Shape;1192;p15"/>
            <p:cNvGrpSpPr/>
            <p:nvPr/>
          </p:nvGrpSpPr>
          <p:grpSpPr>
            <a:xfrm>
              <a:off x="-81818" y="-182680"/>
              <a:ext cx="9328949" cy="5488167"/>
              <a:chOff x="20825" y="-3600300"/>
              <a:chExt cx="7578350" cy="4458300"/>
            </a:xfrm>
          </p:grpSpPr>
          <p:sp>
            <p:nvSpPr>
              <p:cNvPr id="1193" name="Google Shape;1193;p15"/>
              <p:cNvSpPr/>
              <p:nvPr/>
            </p:nvSpPr>
            <p:spPr>
              <a:xfrm>
                <a:off x="5816200" y="407925"/>
                <a:ext cx="445900" cy="2503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0014" extrusionOk="0">
                    <a:moveTo>
                      <a:pt x="17836" y="0"/>
                    </a:moveTo>
                    <a:cubicBezTo>
                      <a:pt x="14312" y="565"/>
                      <a:pt x="10784" y="833"/>
                      <a:pt x="7257" y="833"/>
                    </a:cubicBezTo>
                    <a:cubicBezTo>
                      <a:pt x="4837" y="833"/>
                      <a:pt x="2418" y="707"/>
                      <a:pt x="0" y="465"/>
                    </a:cubicBezTo>
                    <a:lnTo>
                      <a:pt x="0" y="9740"/>
                    </a:lnTo>
                    <a:cubicBezTo>
                      <a:pt x="2419" y="9919"/>
                      <a:pt x="4840" y="10013"/>
                      <a:pt x="7261" y="10013"/>
                    </a:cubicBezTo>
                    <a:cubicBezTo>
                      <a:pt x="10786" y="10013"/>
                      <a:pt x="14313" y="9813"/>
                      <a:pt x="17836" y="9382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194" name="Google Shape;1194;p15"/>
              <p:cNvGrpSpPr/>
              <p:nvPr/>
            </p:nvGrpSpPr>
            <p:grpSpPr>
              <a:xfrm>
                <a:off x="20825" y="-3600300"/>
                <a:ext cx="7578350" cy="4458300"/>
                <a:chOff x="20825" y="-3600300"/>
                <a:chExt cx="7578350" cy="4458300"/>
              </a:xfrm>
            </p:grpSpPr>
            <p:sp>
              <p:nvSpPr>
                <p:cNvPr id="1195" name="Google Shape;1195;p15"/>
                <p:cNvSpPr/>
                <p:nvPr/>
              </p:nvSpPr>
              <p:spPr>
                <a:xfrm>
                  <a:off x="20825" y="-3600300"/>
                  <a:ext cx="445900" cy="44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7824" extrusionOk="0">
                      <a:moveTo>
                        <a:pt x="0" y="0"/>
                      </a:moveTo>
                      <a:lnTo>
                        <a:pt x="0" y="17824"/>
                      </a:lnTo>
                      <a:cubicBezTo>
                        <a:pt x="5942" y="14657"/>
                        <a:pt x="11895" y="12037"/>
                        <a:pt x="17836" y="9930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15"/>
                <p:cNvSpPr/>
                <p:nvPr/>
              </p:nvSpPr>
              <p:spPr>
                <a:xfrm>
                  <a:off x="466425" y="-3475300"/>
                  <a:ext cx="445900" cy="4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6622" extrusionOk="0">
                      <a:moveTo>
                        <a:pt x="17836" y="1"/>
                      </a:moveTo>
                      <a:cubicBezTo>
                        <a:pt x="11894" y="1203"/>
                        <a:pt x="5941" y="2822"/>
                        <a:pt x="0" y="4942"/>
                      </a:cubicBezTo>
                      <a:lnTo>
                        <a:pt x="0" y="16622"/>
                      </a:lnTo>
                      <a:cubicBezTo>
                        <a:pt x="5941" y="12859"/>
                        <a:pt x="11894" y="9966"/>
                        <a:pt x="17836" y="784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15"/>
                <p:cNvSpPr/>
                <p:nvPr/>
              </p:nvSpPr>
              <p:spPr>
                <a:xfrm>
                  <a:off x="20825" y="-3059775"/>
                  <a:ext cx="445900" cy="7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1886" extrusionOk="0">
                      <a:moveTo>
                        <a:pt x="17836" y="1"/>
                      </a:moveTo>
                      <a:cubicBezTo>
                        <a:pt x="11895" y="3775"/>
                        <a:pt x="5942" y="8407"/>
                        <a:pt x="0" y="14050"/>
                      </a:cubicBezTo>
                      <a:lnTo>
                        <a:pt x="0" y="31886"/>
                      </a:lnTo>
                      <a:cubicBezTo>
                        <a:pt x="5942" y="24480"/>
                        <a:pt x="11895" y="18384"/>
                        <a:pt x="17836" y="13443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15"/>
                <p:cNvSpPr/>
                <p:nvPr/>
              </p:nvSpPr>
              <p:spPr>
                <a:xfrm>
                  <a:off x="466425" y="-3011850"/>
                  <a:ext cx="445900" cy="66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6719" extrusionOk="0">
                      <a:moveTo>
                        <a:pt x="17836" y="1"/>
                      </a:moveTo>
                      <a:cubicBezTo>
                        <a:pt x="11894" y="2787"/>
                        <a:pt x="5941" y="6585"/>
                        <a:pt x="0" y="11526"/>
                      </a:cubicBezTo>
                      <a:lnTo>
                        <a:pt x="0" y="26718"/>
                      </a:lnTo>
                      <a:cubicBezTo>
                        <a:pt x="5941" y="21063"/>
                        <a:pt x="11894" y="16729"/>
                        <a:pt x="17836" y="13550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15"/>
                <p:cNvSpPr/>
                <p:nvPr/>
              </p:nvSpPr>
              <p:spPr>
                <a:xfrm>
                  <a:off x="20825" y="-2343900"/>
                  <a:ext cx="445900" cy="9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8910" extrusionOk="0">
                      <a:moveTo>
                        <a:pt x="17836" y="0"/>
                      </a:moveTo>
                      <a:cubicBezTo>
                        <a:pt x="11895" y="5656"/>
                        <a:pt x="5942" y="12621"/>
                        <a:pt x="0" y="21074"/>
                      </a:cubicBezTo>
                      <a:lnTo>
                        <a:pt x="0" y="38910"/>
                      </a:lnTo>
                      <a:cubicBezTo>
                        <a:pt x="5942" y="30099"/>
                        <a:pt x="11895" y="22836"/>
                        <a:pt x="17836" y="16955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15"/>
                <p:cNvSpPr/>
                <p:nvPr/>
              </p:nvSpPr>
              <p:spPr>
                <a:xfrm>
                  <a:off x="466425" y="-2263250"/>
                  <a:ext cx="445900" cy="8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2434" extrusionOk="0">
                      <a:moveTo>
                        <a:pt x="17836" y="1"/>
                      </a:moveTo>
                      <a:cubicBezTo>
                        <a:pt x="11894" y="3323"/>
                        <a:pt x="5941" y="7847"/>
                        <a:pt x="0" y="13729"/>
                      </a:cubicBezTo>
                      <a:lnTo>
                        <a:pt x="0" y="32433"/>
                      </a:lnTo>
                      <a:cubicBezTo>
                        <a:pt x="5941" y="26778"/>
                        <a:pt x="11894" y="22444"/>
                        <a:pt x="17836" y="1926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15"/>
                <p:cNvSpPr/>
                <p:nvPr/>
              </p:nvSpPr>
              <p:spPr>
                <a:xfrm>
                  <a:off x="20825" y="-1452425"/>
                  <a:ext cx="445900" cy="9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8910" extrusionOk="0">
                      <a:moveTo>
                        <a:pt x="17836" y="0"/>
                      </a:moveTo>
                      <a:cubicBezTo>
                        <a:pt x="11895" y="5656"/>
                        <a:pt x="5942" y="12621"/>
                        <a:pt x="0" y="21074"/>
                      </a:cubicBezTo>
                      <a:lnTo>
                        <a:pt x="0" y="38910"/>
                      </a:lnTo>
                      <a:cubicBezTo>
                        <a:pt x="5942" y="31504"/>
                        <a:pt x="11895" y="25408"/>
                        <a:pt x="17836" y="2046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15"/>
                <p:cNvSpPr/>
                <p:nvPr/>
              </p:nvSpPr>
              <p:spPr>
                <a:xfrm>
                  <a:off x="466425" y="-1228300"/>
                  <a:ext cx="445900" cy="8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3732" extrusionOk="0">
                      <a:moveTo>
                        <a:pt x="17836" y="1"/>
                      </a:moveTo>
                      <a:cubicBezTo>
                        <a:pt x="11894" y="2775"/>
                        <a:pt x="5941" y="6573"/>
                        <a:pt x="0" y="11514"/>
                      </a:cubicBezTo>
                      <a:lnTo>
                        <a:pt x="0" y="33731"/>
                      </a:lnTo>
                      <a:cubicBezTo>
                        <a:pt x="5941" y="29969"/>
                        <a:pt x="11894" y="27087"/>
                        <a:pt x="17836" y="24956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15"/>
                <p:cNvSpPr/>
                <p:nvPr/>
              </p:nvSpPr>
              <p:spPr>
                <a:xfrm>
                  <a:off x="20825" y="-385025"/>
                  <a:ext cx="445900" cy="79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1885" extrusionOk="0">
                      <a:moveTo>
                        <a:pt x="17836" y="0"/>
                      </a:moveTo>
                      <a:cubicBezTo>
                        <a:pt x="11895" y="3774"/>
                        <a:pt x="5942" y="8418"/>
                        <a:pt x="0" y="14049"/>
                      </a:cubicBezTo>
                      <a:lnTo>
                        <a:pt x="0" y="31885"/>
                      </a:lnTo>
                      <a:cubicBezTo>
                        <a:pt x="5942" y="28718"/>
                        <a:pt x="11895" y="26098"/>
                        <a:pt x="17836" y="2397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15"/>
                <p:cNvSpPr/>
                <p:nvPr/>
              </p:nvSpPr>
              <p:spPr>
                <a:xfrm>
                  <a:off x="466425" y="90925"/>
                  <a:ext cx="445900" cy="7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683" extrusionOk="0">
                      <a:moveTo>
                        <a:pt x="17836" y="0"/>
                      </a:moveTo>
                      <a:cubicBezTo>
                        <a:pt x="11894" y="1203"/>
                        <a:pt x="5941" y="2834"/>
                        <a:pt x="0" y="4941"/>
                      </a:cubicBezTo>
                      <a:lnTo>
                        <a:pt x="0" y="30682"/>
                      </a:lnTo>
                      <a:lnTo>
                        <a:pt x="17836" y="30682"/>
                      </a:ln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5" name="Google Shape;1205;p15"/>
                <p:cNvSpPr/>
                <p:nvPr/>
              </p:nvSpPr>
              <p:spPr>
                <a:xfrm>
                  <a:off x="1358200" y="-3543150"/>
                  <a:ext cx="445600" cy="15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6347" extrusionOk="0">
                      <a:moveTo>
                        <a:pt x="10570" y="1"/>
                      </a:moveTo>
                      <a:cubicBezTo>
                        <a:pt x="7044" y="1"/>
                        <a:pt x="3518" y="112"/>
                        <a:pt x="0" y="345"/>
                      </a:cubicBezTo>
                      <a:lnTo>
                        <a:pt x="0" y="6346"/>
                      </a:lnTo>
                      <a:cubicBezTo>
                        <a:pt x="3516" y="5915"/>
                        <a:pt x="7039" y="5715"/>
                        <a:pt x="10564" y="5715"/>
                      </a:cubicBezTo>
                      <a:cubicBezTo>
                        <a:pt x="12984" y="5715"/>
                        <a:pt x="15405" y="5809"/>
                        <a:pt x="17824" y="5989"/>
                      </a:cubicBezTo>
                      <a:lnTo>
                        <a:pt x="17824" y="155"/>
                      </a:lnTo>
                      <a:cubicBezTo>
                        <a:pt x="15407" y="53"/>
                        <a:pt x="12989" y="1"/>
                        <a:pt x="1057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6" name="Google Shape;1206;p15"/>
                <p:cNvSpPr/>
                <p:nvPr/>
              </p:nvSpPr>
              <p:spPr>
                <a:xfrm>
                  <a:off x="912300" y="-3384500"/>
                  <a:ext cx="445925" cy="3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4907" extrusionOk="0">
                      <a:moveTo>
                        <a:pt x="17836" y="0"/>
                      </a:moveTo>
                      <a:cubicBezTo>
                        <a:pt x="11895" y="714"/>
                        <a:pt x="5942" y="2084"/>
                        <a:pt x="1" y="4215"/>
                      </a:cubicBezTo>
                      <a:lnTo>
                        <a:pt x="1" y="14907"/>
                      </a:lnTo>
                      <a:cubicBezTo>
                        <a:pt x="5942" y="12109"/>
                        <a:pt x="11895" y="10323"/>
                        <a:pt x="17836" y="9370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15"/>
                <p:cNvSpPr/>
                <p:nvPr/>
              </p:nvSpPr>
              <p:spPr>
                <a:xfrm>
                  <a:off x="1358200" y="-3170875"/>
                  <a:ext cx="445600" cy="33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13589" extrusionOk="0">
                      <a:moveTo>
                        <a:pt x="10501" y="0"/>
                      </a:moveTo>
                      <a:cubicBezTo>
                        <a:pt x="6997" y="0"/>
                        <a:pt x="3494" y="264"/>
                        <a:pt x="0" y="825"/>
                      </a:cubicBezTo>
                      <a:lnTo>
                        <a:pt x="0" y="13589"/>
                      </a:lnTo>
                      <a:cubicBezTo>
                        <a:pt x="3518" y="12953"/>
                        <a:pt x="7044" y="12652"/>
                        <a:pt x="10571" y="12652"/>
                      </a:cubicBezTo>
                      <a:cubicBezTo>
                        <a:pt x="12989" y="12652"/>
                        <a:pt x="15408" y="12794"/>
                        <a:pt x="17824" y="13065"/>
                      </a:cubicBezTo>
                      <a:lnTo>
                        <a:pt x="17824" y="373"/>
                      </a:lnTo>
                      <a:cubicBezTo>
                        <a:pt x="15384" y="128"/>
                        <a:pt x="12942" y="0"/>
                        <a:pt x="1050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15"/>
                <p:cNvSpPr/>
                <p:nvPr/>
              </p:nvSpPr>
              <p:spPr>
                <a:xfrm>
                  <a:off x="912300" y="-2831175"/>
                  <a:ext cx="445925" cy="56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2718" extrusionOk="0">
                      <a:moveTo>
                        <a:pt x="17836" y="1"/>
                      </a:moveTo>
                      <a:cubicBezTo>
                        <a:pt x="11895" y="1084"/>
                        <a:pt x="5942" y="3132"/>
                        <a:pt x="1" y="6323"/>
                      </a:cubicBezTo>
                      <a:lnTo>
                        <a:pt x="1" y="22718"/>
                      </a:lnTo>
                      <a:cubicBezTo>
                        <a:pt x="5942" y="19408"/>
                        <a:pt x="11895" y="17277"/>
                        <a:pt x="17836" y="16146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15"/>
                <p:cNvSpPr/>
                <p:nvPr/>
              </p:nvSpPr>
              <p:spPr>
                <a:xfrm>
                  <a:off x="1358200" y="-2452525"/>
                  <a:ext cx="445600" cy="51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0514" extrusionOk="0">
                      <a:moveTo>
                        <a:pt x="10586" y="1"/>
                      </a:moveTo>
                      <a:cubicBezTo>
                        <a:pt x="7054" y="1"/>
                        <a:pt x="3523" y="316"/>
                        <a:pt x="0" y="988"/>
                      </a:cubicBezTo>
                      <a:lnTo>
                        <a:pt x="0" y="20514"/>
                      </a:lnTo>
                      <a:cubicBezTo>
                        <a:pt x="3518" y="19878"/>
                        <a:pt x="7044" y="19578"/>
                        <a:pt x="10571" y="19578"/>
                      </a:cubicBezTo>
                      <a:cubicBezTo>
                        <a:pt x="12989" y="19578"/>
                        <a:pt x="15408" y="19719"/>
                        <a:pt x="17824" y="19990"/>
                      </a:cubicBezTo>
                      <a:lnTo>
                        <a:pt x="17824" y="428"/>
                      </a:lnTo>
                      <a:cubicBezTo>
                        <a:pt x="15412" y="148"/>
                        <a:pt x="12999" y="1"/>
                        <a:pt x="10586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15"/>
                <p:cNvSpPr/>
                <p:nvPr/>
              </p:nvSpPr>
              <p:spPr>
                <a:xfrm>
                  <a:off x="912300" y="-1939700"/>
                  <a:ext cx="445925" cy="71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8445" extrusionOk="0">
                      <a:moveTo>
                        <a:pt x="17836" y="1"/>
                      </a:moveTo>
                      <a:cubicBezTo>
                        <a:pt x="11895" y="1084"/>
                        <a:pt x="5942" y="3132"/>
                        <a:pt x="1" y="6323"/>
                      </a:cubicBezTo>
                      <a:lnTo>
                        <a:pt x="1" y="28445"/>
                      </a:lnTo>
                      <a:cubicBezTo>
                        <a:pt x="5942" y="25635"/>
                        <a:pt x="11895" y="23849"/>
                        <a:pt x="17836" y="2289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15"/>
                <p:cNvSpPr/>
                <p:nvPr/>
              </p:nvSpPr>
              <p:spPr>
                <a:xfrm>
                  <a:off x="1358200" y="-1387525"/>
                  <a:ext cx="445600" cy="67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7111" extrusionOk="0">
                      <a:moveTo>
                        <a:pt x="10568" y="1"/>
                      </a:moveTo>
                      <a:cubicBezTo>
                        <a:pt x="7042" y="1"/>
                        <a:pt x="3517" y="268"/>
                        <a:pt x="0" y="833"/>
                      </a:cubicBezTo>
                      <a:lnTo>
                        <a:pt x="0" y="27110"/>
                      </a:lnTo>
                      <a:cubicBezTo>
                        <a:pt x="3516" y="26680"/>
                        <a:pt x="7039" y="26479"/>
                        <a:pt x="10564" y="26479"/>
                      </a:cubicBezTo>
                      <a:cubicBezTo>
                        <a:pt x="12984" y="26479"/>
                        <a:pt x="15405" y="26574"/>
                        <a:pt x="17824" y="26753"/>
                      </a:cubicBezTo>
                      <a:lnTo>
                        <a:pt x="17824" y="369"/>
                      </a:lnTo>
                      <a:cubicBezTo>
                        <a:pt x="15406" y="127"/>
                        <a:pt x="12987" y="1"/>
                        <a:pt x="10568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15"/>
                <p:cNvSpPr/>
                <p:nvPr/>
              </p:nvSpPr>
              <p:spPr>
                <a:xfrm>
                  <a:off x="912300" y="-710075"/>
                  <a:ext cx="445925" cy="80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2029" extrusionOk="0">
                      <a:moveTo>
                        <a:pt x="17836" y="0"/>
                      </a:moveTo>
                      <a:cubicBezTo>
                        <a:pt x="11895" y="715"/>
                        <a:pt x="5942" y="2084"/>
                        <a:pt x="1" y="4215"/>
                      </a:cubicBezTo>
                      <a:lnTo>
                        <a:pt x="1" y="32028"/>
                      </a:lnTo>
                      <a:cubicBezTo>
                        <a:pt x="5942" y="30838"/>
                        <a:pt x="11895" y="30064"/>
                        <a:pt x="17836" y="2965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15"/>
                <p:cNvSpPr/>
                <p:nvPr/>
              </p:nvSpPr>
              <p:spPr>
                <a:xfrm>
                  <a:off x="1358200" y="23075"/>
                  <a:ext cx="445600" cy="83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3397" extrusionOk="0">
                      <a:moveTo>
                        <a:pt x="10570" y="0"/>
                      </a:moveTo>
                      <a:cubicBezTo>
                        <a:pt x="7044" y="0"/>
                        <a:pt x="3518" y="112"/>
                        <a:pt x="0" y="345"/>
                      </a:cubicBezTo>
                      <a:lnTo>
                        <a:pt x="0" y="33396"/>
                      </a:lnTo>
                      <a:lnTo>
                        <a:pt x="17824" y="33396"/>
                      </a:lnTo>
                      <a:lnTo>
                        <a:pt x="17824" y="154"/>
                      </a:lnTo>
                      <a:cubicBezTo>
                        <a:pt x="15407" y="53"/>
                        <a:pt x="12989" y="0"/>
                        <a:pt x="1057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15"/>
                <p:cNvSpPr/>
                <p:nvPr/>
              </p:nvSpPr>
              <p:spPr>
                <a:xfrm>
                  <a:off x="2249975" y="-3500000"/>
                  <a:ext cx="445600" cy="30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12348" extrusionOk="0">
                      <a:moveTo>
                        <a:pt x="0" y="0"/>
                      </a:moveTo>
                      <a:lnTo>
                        <a:pt x="0" y="7073"/>
                      </a:lnTo>
                      <a:cubicBezTo>
                        <a:pt x="5942" y="8466"/>
                        <a:pt x="11895" y="10264"/>
                        <a:pt x="17824" y="12347"/>
                      </a:cubicBezTo>
                      <a:lnTo>
                        <a:pt x="17824" y="2965"/>
                      </a:lnTo>
                      <a:cubicBezTo>
                        <a:pt x="11895" y="1786"/>
                        <a:pt x="5942" y="77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15"/>
                <p:cNvSpPr/>
                <p:nvPr/>
              </p:nvSpPr>
              <p:spPr>
                <a:xfrm>
                  <a:off x="1803775" y="-3393450"/>
                  <a:ext cx="445925" cy="32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2967" extrusionOk="0">
                      <a:moveTo>
                        <a:pt x="1" y="1"/>
                      </a:moveTo>
                      <a:lnTo>
                        <a:pt x="1" y="9276"/>
                      </a:lnTo>
                      <a:cubicBezTo>
                        <a:pt x="5942" y="9871"/>
                        <a:pt x="11895" y="11145"/>
                        <a:pt x="17836" y="12967"/>
                      </a:cubicBezTo>
                      <a:lnTo>
                        <a:pt x="17836" y="2811"/>
                      </a:lnTo>
                      <a:cubicBezTo>
                        <a:pt x="11895" y="1430"/>
                        <a:pt x="5942" y="453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15"/>
                <p:cNvSpPr/>
                <p:nvPr/>
              </p:nvSpPr>
              <p:spPr>
                <a:xfrm>
                  <a:off x="2249975" y="-3069300"/>
                  <a:ext cx="445600" cy="52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1111" extrusionOk="0">
                      <a:moveTo>
                        <a:pt x="0" y="1"/>
                      </a:moveTo>
                      <a:lnTo>
                        <a:pt x="0" y="13217"/>
                      </a:lnTo>
                      <a:cubicBezTo>
                        <a:pt x="5942" y="15300"/>
                        <a:pt x="11895" y="17991"/>
                        <a:pt x="17824" y="21110"/>
                      </a:cubicBezTo>
                      <a:lnTo>
                        <a:pt x="17824" y="6918"/>
                      </a:lnTo>
                      <a:cubicBezTo>
                        <a:pt x="11895" y="4168"/>
                        <a:pt x="5942" y="181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15"/>
                <p:cNvSpPr/>
                <p:nvPr/>
              </p:nvSpPr>
              <p:spPr>
                <a:xfrm>
                  <a:off x="1803775" y="-2844275"/>
                  <a:ext cx="445925" cy="51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0504" extrusionOk="0">
                      <a:moveTo>
                        <a:pt x="1" y="1"/>
                      </a:moveTo>
                      <a:lnTo>
                        <a:pt x="1" y="16122"/>
                      </a:lnTo>
                      <a:cubicBezTo>
                        <a:pt x="5942" y="16812"/>
                        <a:pt x="11895" y="18348"/>
                        <a:pt x="17836" y="20503"/>
                      </a:cubicBezTo>
                      <a:lnTo>
                        <a:pt x="17836" y="4216"/>
                      </a:lnTo>
                      <a:cubicBezTo>
                        <a:pt x="11895" y="2144"/>
                        <a:pt x="5942" y="66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15"/>
                <p:cNvSpPr/>
                <p:nvPr/>
              </p:nvSpPr>
              <p:spPr>
                <a:xfrm>
                  <a:off x="2249975" y="-2331700"/>
                  <a:ext cx="445600" cy="68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7266" extrusionOk="0">
                      <a:moveTo>
                        <a:pt x="0" y="0"/>
                      </a:moveTo>
                      <a:lnTo>
                        <a:pt x="0" y="19372"/>
                      </a:lnTo>
                      <a:cubicBezTo>
                        <a:pt x="5942" y="21455"/>
                        <a:pt x="11895" y="24146"/>
                        <a:pt x="17824" y="27266"/>
                      </a:cubicBezTo>
                      <a:lnTo>
                        <a:pt x="17824" y="8239"/>
                      </a:lnTo>
                      <a:cubicBezTo>
                        <a:pt x="11895" y="4977"/>
                        <a:pt x="5942" y="2167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15"/>
                <p:cNvSpPr/>
                <p:nvPr/>
              </p:nvSpPr>
              <p:spPr>
                <a:xfrm>
                  <a:off x="1803775" y="-1952800"/>
                  <a:ext cx="445925" cy="66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6659" extrusionOk="0">
                      <a:moveTo>
                        <a:pt x="1" y="1"/>
                      </a:moveTo>
                      <a:lnTo>
                        <a:pt x="1" y="22968"/>
                      </a:lnTo>
                      <a:cubicBezTo>
                        <a:pt x="5942" y="23563"/>
                        <a:pt x="11895" y="24837"/>
                        <a:pt x="17836" y="26659"/>
                      </a:cubicBezTo>
                      <a:lnTo>
                        <a:pt x="17836" y="4216"/>
                      </a:lnTo>
                      <a:cubicBezTo>
                        <a:pt x="11895" y="2144"/>
                        <a:pt x="5942" y="66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15"/>
                <p:cNvSpPr/>
                <p:nvPr/>
              </p:nvSpPr>
              <p:spPr>
                <a:xfrm>
                  <a:off x="2249975" y="-1286050"/>
                  <a:ext cx="445600" cy="76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0779" extrusionOk="0">
                      <a:moveTo>
                        <a:pt x="0" y="1"/>
                      </a:moveTo>
                      <a:lnTo>
                        <a:pt x="0" y="25516"/>
                      </a:lnTo>
                      <a:cubicBezTo>
                        <a:pt x="5942" y="26897"/>
                        <a:pt x="11895" y="28695"/>
                        <a:pt x="17824" y="30778"/>
                      </a:cubicBezTo>
                      <a:lnTo>
                        <a:pt x="17824" y="6918"/>
                      </a:lnTo>
                      <a:cubicBezTo>
                        <a:pt x="11895" y="4168"/>
                        <a:pt x="5942" y="1823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15"/>
                <p:cNvSpPr/>
                <p:nvPr/>
              </p:nvSpPr>
              <p:spPr>
                <a:xfrm>
                  <a:off x="1803775" y="-718700"/>
                  <a:ext cx="445925" cy="78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1385" extrusionOk="0">
                      <a:moveTo>
                        <a:pt x="1" y="0"/>
                      </a:moveTo>
                      <a:lnTo>
                        <a:pt x="1" y="29813"/>
                      </a:lnTo>
                      <a:cubicBezTo>
                        <a:pt x="5942" y="30063"/>
                        <a:pt x="11895" y="30611"/>
                        <a:pt x="17836" y="31385"/>
                      </a:cubicBezTo>
                      <a:lnTo>
                        <a:pt x="17836" y="2810"/>
                      </a:lnTo>
                      <a:cubicBezTo>
                        <a:pt x="11895" y="1429"/>
                        <a:pt x="5942" y="453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15"/>
                <p:cNvSpPr/>
                <p:nvPr/>
              </p:nvSpPr>
              <p:spPr>
                <a:xfrm>
                  <a:off x="2249975" y="66500"/>
                  <a:ext cx="445600" cy="7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1660" extrusionOk="0">
                      <a:moveTo>
                        <a:pt x="0" y="1"/>
                      </a:moveTo>
                      <a:lnTo>
                        <a:pt x="0" y="31659"/>
                      </a:lnTo>
                      <a:lnTo>
                        <a:pt x="17824" y="31659"/>
                      </a:lnTo>
                      <a:lnTo>
                        <a:pt x="17824" y="2954"/>
                      </a:lnTo>
                      <a:cubicBezTo>
                        <a:pt x="11895" y="1787"/>
                        <a:pt x="5942" y="775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15"/>
                <p:cNvSpPr/>
                <p:nvPr/>
              </p:nvSpPr>
              <p:spPr>
                <a:xfrm>
                  <a:off x="2695575" y="-3600025"/>
                  <a:ext cx="445900" cy="2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0908" extrusionOk="0">
                      <a:moveTo>
                        <a:pt x="0" y="1"/>
                      </a:moveTo>
                      <a:lnTo>
                        <a:pt x="0" y="6966"/>
                      </a:lnTo>
                      <a:cubicBezTo>
                        <a:pt x="5941" y="8133"/>
                        <a:pt x="11894" y="9466"/>
                        <a:pt x="17836" y="1090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15"/>
                <p:cNvSpPr/>
                <p:nvPr/>
              </p:nvSpPr>
              <p:spPr>
                <a:xfrm>
                  <a:off x="3141450" y="-3327650"/>
                  <a:ext cx="445625" cy="51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0539" extrusionOk="0">
                      <a:moveTo>
                        <a:pt x="1" y="0"/>
                      </a:moveTo>
                      <a:lnTo>
                        <a:pt x="1" y="12454"/>
                      </a:lnTo>
                      <a:cubicBezTo>
                        <a:pt x="5942" y="15014"/>
                        <a:pt x="11895" y="17752"/>
                        <a:pt x="17824" y="20538"/>
                      </a:cubicBezTo>
                      <a:lnTo>
                        <a:pt x="17824" y="4536"/>
                      </a:lnTo>
                      <a:cubicBezTo>
                        <a:pt x="11895" y="2977"/>
                        <a:pt x="5942" y="1441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15"/>
                <p:cNvSpPr/>
                <p:nvPr/>
              </p:nvSpPr>
              <p:spPr>
                <a:xfrm>
                  <a:off x="2695575" y="-3191325"/>
                  <a:ext cx="445900" cy="52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1015" extrusionOk="0">
                      <a:moveTo>
                        <a:pt x="0" y="0"/>
                      </a:moveTo>
                      <a:lnTo>
                        <a:pt x="0" y="11799"/>
                      </a:lnTo>
                      <a:cubicBezTo>
                        <a:pt x="5941" y="14538"/>
                        <a:pt x="11894" y="17657"/>
                        <a:pt x="17836" y="21015"/>
                      </a:cubicBezTo>
                      <a:lnTo>
                        <a:pt x="17836" y="7025"/>
                      </a:lnTo>
                      <a:cubicBezTo>
                        <a:pt x="11894" y="4465"/>
                        <a:pt x="5941" y="208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15"/>
                <p:cNvSpPr/>
                <p:nvPr/>
              </p:nvSpPr>
              <p:spPr>
                <a:xfrm>
                  <a:off x="3141450" y="-2665975"/>
                  <a:ext cx="445625" cy="69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7635" extrusionOk="0">
                      <a:moveTo>
                        <a:pt x="1" y="1"/>
                      </a:moveTo>
                      <a:lnTo>
                        <a:pt x="1" y="15514"/>
                      </a:lnTo>
                      <a:cubicBezTo>
                        <a:pt x="5942" y="19348"/>
                        <a:pt x="11895" y="23456"/>
                        <a:pt x="17824" y="27635"/>
                      </a:cubicBezTo>
                      <a:lnTo>
                        <a:pt x="17824" y="10597"/>
                      </a:lnTo>
                      <a:cubicBezTo>
                        <a:pt x="11895" y="6930"/>
                        <a:pt x="5942" y="3346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15"/>
                <p:cNvSpPr/>
                <p:nvPr/>
              </p:nvSpPr>
              <p:spPr>
                <a:xfrm>
                  <a:off x="2695575" y="-2541550"/>
                  <a:ext cx="445900" cy="69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7600" extrusionOk="0">
                      <a:moveTo>
                        <a:pt x="0" y="0"/>
                      </a:moveTo>
                      <a:lnTo>
                        <a:pt x="0" y="16633"/>
                      </a:lnTo>
                      <a:cubicBezTo>
                        <a:pt x="5941" y="19884"/>
                        <a:pt x="11894" y="23610"/>
                        <a:pt x="17836" y="27599"/>
                      </a:cubicBezTo>
                      <a:lnTo>
                        <a:pt x="17836" y="10537"/>
                      </a:lnTo>
                      <a:cubicBezTo>
                        <a:pt x="11894" y="6704"/>
                        <a:pt x="5941" y="3132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15"/>
                <p:cNvSpPr/>
                <p:nvPr/>
              </p:nvSpPr>
              <p:spPr>
                <a:xfrm>
                  <a:off x="3141450" y="-1851575"/>
                  <a:ext cx="445625" cy="76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719" extrusionOk="0">
                      <a:moveTo>
                        <a:pt x="1" y="0"/>
                      </a:moveTo>
                      <a:lnTo>
                        <a:pt x="1" y="18610"/>
                      </a:lnTo>
                      <a:cubicBezTo>
                        <a:pt x="5942" y="22431"/>
                        <a:pt x="11895" y="26539"/>
                        <a:pt x="17824" y="30718"/>
                      </a:cubicBezTo>
                      <a:lnTo>
                        <a:pt x="17824" y="12621"/>
                      </a:lnTo>
                      <a:cubicBezTo>
                        <a:pt x="11895" y="8263"/>
                        <a:pt x="5942" y="398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15"/>
                <p:cNvSpPr/>
                <p:nvPr/>
              </p:nvSpPr>
              <p:spPr>
                <a:xfrm>
                  <a:off x="2695575" y="-1650075"/>
                  <a:ext cx="445900" cy="7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683" extrusionOk="0">
                      <a:moveTo>
                        <a:pt x="0" y="1"/>
                      </a:moveTo>
                      <a:lnTo>
                        <a:pt x="0" y="21468"/>
                      </a:lnTo>
                      <a:cubicBezTo>
                        <a:pt x="5941" y="24206"/>
                        <a:pt x="11894" y="27325"/>
                        <a:pt x="17836" y="30683"/>
                      </a:cubicBezTo>
                      <a:lnTo>
                        <a:pt x="17836" y="10538"/>
                      </a:lnTo>
                      <a:cubicBezTo>
                        <a:pt x="11894" y="6704"/>
                        <a:pt x="5941" y="3132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15"/>
                <p:cNvSpPr/>
                <p:nvPr/>
              </p:nvSpPr>
              <p:spPr>
                <a:xfrm>
                  <a:off x="3141450" y="-883025"/>
                  <a:ext cx="445625" cy="74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743" extrusionOk="0">
                      <a:moveTo>
                        <a:pt x="1" y="1"/>
                      </a:moveTo>
                      <a:lnTo>
                        <a:pt x="1" y="21670"/>
                      </a:lnTo>
                      <a:cubicBezTo>
                        <a:pt x="5942" y="24230"/>
                        <a:pt x="11895" y="26969"/>
                        <a:pt x="17824" y="29743"/>
                      </a:cubicBezTo>
                      <a:lnTo>
                        <a:pt x="17824" y="10597"/>
                      </a:lnTo>
                      <a:cubicBezTo>
                        <a:pt x="11895" y="6930"/>
                        <a:pt x="5942" y="3347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15"/>
                <p:cNvSpPr/>
                <p:nvPr/>
              </p:nvSpPr>
              <p:spPr>
                <a:xfrm>
                  <a:off x="2695575" y="-516600"/>
                  <a:ext cx="445900" cy="7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231" extrusionOk="0">
                      <a:moveTo>
                        <a:pt x="0" y="0"/>
                      </a:moveTo>
                      <a:lnTo>
                        <a:pt x="0" y="26278"/>
                      </a:lnTo>
                      <a:cubicBezTo>
                        <a:pt x="5941" y="27444"/>
                        <a:pt x="11894" y="28778"/>
                        <a:pt x="17836" y="30230"/>
                      </a:cubicBezTo>
                      <a:lnTo>
                        <a:pt x="17836" y="7025"/>
                      </a:lnTo>
                      <a:cubicBezTo>
                        <a:pt x="11894" y="4465"/>
                        <a:pt x="5941" y="208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15"/>
                <p:cNvSpPr/>
                <p:nvPr/>
              </p:nvSpPr>
              <p:spPr>
                <a:xfrm>
                  <a:off x="3141450" y="239150"/>
                  <a:ext cx="445625" cy="61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4754" extrusionOk="0">
                      <a:moveTo>
                        <a:pt x="1" y="0"/>
                      </a:moveTo>
                      <a:lnTo>
                        <a:pt x="1" y="24753"/>
                      </a:lnTo>
                      <a:lnTo>
                        <a:pt x="17824" y="24753"/>
                      </a:lnTo>
                      <a:lnTo>
                        <a:pt x="17824" y="4537"/>
                      </a:lnTo>
                      <a:cubicBezTo>
                        <a:pt x="11895" y="2977"/>
                        <a:pt x="5942" y="1441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15"/>
                <p:cNvSpPr/>
                <p:nvPr/>
              </p:nvSpPr>
              <p:spPr>
                <a:xfrm>
                  <a:off x="3587050" y="-3600300"/>
                  <a:ext cx="445900" cy="50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0205" extrusionOk="0">
                      <a:moveTo>
                        <a:pt x="0" y="0"/>
                      </a:moveTo>
                      <a:lnTo>
                        <a:pt x="0" y="15466"/>
                      </a:lnTo>
                      <a:cubicBezTo>
                        <a:pt x="5941" y="17038"/>
                        <a:pt x="11895" y="18645"/>
                        <a:pt x="17836" y="20205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15"/>
                <p:cNvSpPr/>
                <p:nvPr/>
              </p:nvSpPr>
              <p:spPr>
                <a:xfrm>
                  <a:off x="4032925" y="-3094900"/>
                  <a:ext cx="445625" cy="6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7755" extrusionOk="0">
                      <a:moveTo>
                        <a:pt x="1" y="1"/>
                      </a:moveTo>
                      <a:lnTo>
                        <a:pt x="1" y="19670"/>
                      </a:lnTo>
                      <a:cubicBezTo>
                        <a:pt x="5942" y="22468"/>
                        <a:pt x="11895" y="25194"/>
                        <a:pt x="17824" y="27754"/>
                      </a:cubicBezTo>
                      <a:lnTo>
                        <a:pt x="17824" y="4537"/>
                      </a:lnTo>
                      <a:cubicBezTo>
                        <a:pt x="11895" y="3108"/>
                        <a:pt x="5942" y="1560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15"/>
                <p:cNvSpPr/>
                <p:nvPr/>
              </p:nvSpPr>
              <p:spPr>
                <a:xfrm>
                  <a:off x="3587050" y="-2814200"/>
                  <a:ext cx="445900" cy="68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7576" extrusionOk="0">
                      <a:moveTo>
                        <a:pt x="0" y="0"/>
                      </a:moveTo>
                      <a:lnTo>
                        <a:pt x="0" y="16526"/>
                      </a:lnTo>
                      <a:cubicBezTo>
                        <a:pt x="5941" y="20181"/>
                        <a:pt x="11895" y="23920"/>
                        <a:pt x="17836" y="27575"/>
                      </a:cubicBezTo>
                      <a:lnTo>
                        <a:pt x="17836" y="8430"/>
                      </a:lnTo>
                      <a:cubicBezTo>
                        <a:pt x="11895" y="5644"/>
                        <a:pt x="5941" y="2786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15"/>
                <p:cNvSpPr/>
                <p:nvPr/>
              </p:nvSpPr>
              <p:spPr>
                <a:xfrm>
                  <a:off x="4032925" y="-2124250"/>
                  <a:ext cx="445625" cy="7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731" extrusionOk="0">
                      <a:moveTo>
                        <a:pt x="1" y="1"/>
                      </a:moveTo>
                      <a:lnTo>
                        <a:pt x="1" y="18610"/>
                      </a:lnTo>
                      <a:cubicBezTo>
                        <a:pt x="5942" y="22801"/>
                        <a:pt x="11895" y="26897"/>
                        <a:pt x="17824" y="30731"/>
                      </a:cubicBezTo>
                      <a:lnTo>
                        <a:pt x="17824" y="10598"/>
                      </a:lnTo>
                      <a:cubicBezTo>
                        <a:pt x="11895" y="7240"/>
                        <a:pt x="5942" y="3656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15"/>
                <p:cNvSpPr/>
                <p:nvPr/>
              </p:nvSpPr>
              <p:spPr>
                <a:xfrm>
                  <a:off x="3587050" y="-1974825"/>
                  <a:ext cx="445900" cy="7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743" extrusionOk="0">
                      <a:moveTo>
                        <a:pt x="0" y="1"/>
                      </a:moveTo>
                      <a:lnTo>
                        <a:pt x="0" y="17563"/>
                      </a:lnTo>
                      <a:cubicBezTo>
                        <a:pt x="5941" y="21920"/>
                        <a:pt x="11895" y="26373"/>
                        <a:pt x="17836" y="30743"/>
                      </a:cubicBezTo>
                      <a:lnTo>
                        <a:pt x="17836" y="12657"/>
                      </a:lnTo>
                      <a:cubicBezTo>
                        <a:pt x="11895" y="8454"/>
                        <a:pt x="5941" y="418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15"/>
                <p:cNvSpPr/>
                <p:nvPr/>
              </p:nvSpPr>
              <p:spPr>
                <a:xfrm>
                  <a:off x="4032925" y="-1206275"/>
                  <a:ext cx="445625" cy="74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672" extrusionOk="0">
                      <a:moveTo>
                        <a:pt x="1" y="1"/>
                      </a:moveTo>
                      <a:lnTo>
                        <a:pt x="1" y="17562"/>
                      </a:lnTo>
                      <a:cubicBezTo>
                        <a:pt x="5942" y="21742"/>
                        <a:pt x="11895" y="25825"/>
                        <a:pt x="17824" y="29671"/>
                      </a:cubicBezTo>
                      <a:lnTo>
                        <a:pt x="17824" y="12621"/>
                      </a:lnTo>
                      <a:cubicBezTo>
                        <a:pt x="11895" y="8633"/>
                        <a:pt x="5942" y="435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9" name="Google Shape;1239;p15"/>
                <p:cNvSpPr/>
                <p:nvPr/>
              </p:nvSpPr>
              <p:spPr>
                <a:xfrm>
                  <a:off x="3587050" y="-1083325"/>
                  <a:ext cx="445900" cy="7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9683" extrusionOk="0">
                      <a:moveTo>
                        <a:pt x="0" y="0"/>
                      </a:moveTo>
                      <a:lnTo>
                        <a:pt x="0" y="18621"/>
                      </a:lnTo>
                      <a:cubicBezTo>
                        <a:pt x="5941" y="22277"/>
                        <a:pt x="11895" y="26015"/>
                        <a:pt x="17836" y="29682"/>
                      </a:cubicBezTo>
                      <a:lnTo>
                        <a:pt x="17836" y="12656"/>
                      </a:lnTo>
                      <a:cubicBezTo>
                        <a:pt x="11895" y="8453"/>
                        <a:pt x="5941" y="4179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0" name="Google Shape;1240;p15"/>
                <p:cNvSpPr/>
                <p:nvPr/>
              </p:nvSpPr>
              <p:spPr>
                <a:xfrm>
                  <a:off x="4032925" y="-341575"/>
                  <a:ext cx="445625" cy="6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4599" extrusionOk="0">
                      <a:moveTo>
                        <a:pt x="1" y="0"/>
                      </a:moveTo>
                      <a:lnTo>
                        <a:pt x="1" y="16514"/>
                      </a:lnTo>
                      <a:cubicBezTo>
                        <a:pt x="5942" y="19312"/>
                        <a:pt x="11895" y="22039"/>
                        <a:pt x="17824" y="24599"/>
                      </a:cubicBezTo>
                      <a:lnTo>
                        <a:pt x="17824" y="10585"/>
                      </a:lnTo>
                      <a:cubicBezTo>
                        <a:pt x="11895" y="7239"/>
                        <a:pt x="5942" y="3656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15"/>
                <p:cNvSpPr/>
                <p:nvPr/>
              </p:nvSpPr>
              <p:spPr>
                <a:xfrm>
                  <a:off x="3587050" y="-139475"/>
                  <a:ext cx="445900" cy="6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4433" extrusionOk="0">
                      <a:moveTo>
                        <a:pt x="0" y="1"/>
                      </a:moveTo>
                      <a:lnTo>
                        <a:pt x="0" y="19682"/>
                      </a:lnTo>
                      <a:cubicBezTo>
                        <a:pt x="5941" y="21253"/>
                        <a:pt x="11895" y="22861"/>
                        <a:pt x="17836" y="24432"/>
                      </a:cubicBezTo>
                      <a:lnTo>
                        <a:pt x="17836" y="8430"/>
                      </a:lnTo>
                      <a:cubicBezTo>
                        <a:pt x="11895" y="5644"/>
                        <a:pt x="5941" y="2787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15"/>
                <p:cNvSpPr/>
                <p:nvPr/>
              </p:nvSpPr>
              <p:spPr>
                <a:xfrm>
                  <a:off x="4032925" y="471325"/>
                  <a:ext cx="44562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5467" extrusionOk="0">
                      <a:moveTo>
                        <a:pt x="1" y="0"/>
                      </a:moveTo>
                      <a:lnTo>
                        <a:pt x="1" y="15466"/>
                      </a:lnTo>
                      <a:lnTo>
                        <a:pt x="17824" y="15466"/>
                      </a:lnTo>
                      <a:lnTo>
                        <a:pt x="17824" y="4537"/>
                      </a:lnTo>
                      <a:cubicBezTo>
                        <a:pt x="11895" y="3108"/>
                        <a:pt x="5942" y="1560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15"/>
                <p:cNvSpPr/>
                <p:nvPr/>
              </p:nvSpPr>
              <p:spPr>
                <a:xfrm>
                  <a:off x="4478525" y="-3600025"/>
                  <a:ext cx="445900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8695" extrusionOk="0">
                      <a:moveTo>
                        <a:pt x="0" y="1"/>
                      </a:moveTo>
                      <a:lnTo>
                        <a:pt x="0" y="24754"/>
                      </a:lnTo>
                      <a:cubicBezTo>
                        <a:pt x="5942" y="26183"/>
                        <a:pt x="11895" y="27516"/>
                        <a:pt x="17836" y="2869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15"/>
                <p:cNvSpPr/>
                <p:nvPr/>
              </p:nvSpPr>
              <p:spPr>
                <a:xfrm>
                  <a:off x="4924700" y="-2882675"/>
                  <a:ext cx="445925" cy="78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1553" extrusionOk="0">
                      <a:moveTo>
                        <a:pt x="1" y="1"/>
                      </a:moveTo>
                      <a:lnTo>
                        <a:pt x="1" y="26290"/>
                      </a:lnTo>
                      <a:cubicBezTo>
                        <a:pt x="5942" y="28373"/>
                        <a:pt x="11895" y="30171"/>
                        <a:pt x="17836" y="31552"/>
                      </a:cubicBezTo>
                      <a:lnTo>
                        <a:pt x="17836" y="2966"/>
                      </a:lnTo>
                      <a:cubicBezTo>
                        <a:pt x="11895" y="2192"/>
                        <a:pt x="5942" y="1180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15"/>
                <p:cNvSpPr/>
                <p:nvPr/>
              </p:nvSpPr>
              <p:spPr>
                <a:xfrm>
                  <a:off x="4478525" y="-2401050"/>
                  <a:ext cx="445900" cy="77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874" extrusionOk="0">
                      <a:moveTo>
                        <a:pt x="0" y="0"/>
                      </a:moveTo>
                      <a:lnTo>
                        <a:pt x="0" y="21670"/>
                      </a:lnTo>
                      <a:cubicBezTo>
                        <a:pt x="5942" y="25015"/>
                        <a:pt x="11895" y="28135"/>
                        <a:pt x="17836" y="30873"/>
                      </a:cubicBezTo>
                      <a:lnTo>
                        <a:pt x="17836" y="7025"/>
                      </a:lnTo>
                      <a:cubicBezTo>
                        <a:pt x="11895" y="4941"/>
                        <a:pt x="5942" y="2560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6" name="Google Shape;1246;p15"/>
                <p:cNvSpPr/>
                <p:nvPr/>
              </p:nvSpPr>
              <p:spPr>
                <a:xfrm>
                  <a:off x="4924700" y="-1629225"/>
                  <a:ext cx="445925" cy="7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9373" extrusionOk="0">
                      <a:moveTo>
                        <a:pt x="1" y="0"/>
                      </a:moveTo>
                      <a:lnTo>
                        <a:pt x="1" y="21467"/>
                      </a:lnTo>
                      <a:cubicBezTo>
                        <a:pt x="5942" y="24586"/>
                        <a:pt x="11895" y="27289"/>
                        <a:pt x="17836" y="29373"/>
                      </a:cubicBezTo>
                      <a:lnTo>
                        <a:pt x="17836" y="6929"/>
                      </a:lnTo>
                      <a:cubicBezTo>
                        <a:pt x="11895" y="5096"/>
                        <a:pt x="5942" y="2738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7" name="Google Shape;1247;p15"/>
                <p:cNvSpPr/>
                <p:nvPr/>
              </p:nvSpPr>
              <p:spPr>
                <a:xfrm>
                  <a:off x="4478525" y="-1356000"/>
                  <a:ext cx="445900" cy="73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9576" extrusionOk="0">
                      <a:moveTo>
                        <a:pt x="0" y="1"/>
                      </a:moveTo>
                      <a:lnTo>
                        <a:pt x="0" y="18598"/>
                      </a:lnTo>
                      <a:cubicBezTo>
                        <a:pt x="5942" y="22587"/>
                        <a:pt x="11895" y="26314"/>
                        <a:pt x="17836" y="29576"/>
                      </a:cubicBezTo>
                      <a:lnTo>
                        <a:pt x="17836" y="10538"/>
                      </a:lnTo>
                      <a:cubicBezTo>
                        <a:pt x="11895" y="7407"/>
                        <a:pt x="5942" y="3835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15"/>
                <p:cNvSpPr/>
                <p:nvPr/>
              </p:nvSpPr>
              <p:spPr>
                <a:xfrm>
                  <a:off x="4924700" y="-616600"/>
                  <a:ext cx="445925" cy="6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4527" extrusionOk="0">
                      <a:moveTo>
                        <a:pt x="1" y="0"/>
                      </a:moveTo>
                      <a:lnTo>
                        <a:pt x="1" y="16621"/>
                      </a:lnTo>
                      <a:cubicBezTo>
                        <a:pt x="5942" y="19741"/>
                        <a:pt x="11895" y="22443"/>
                        <a:pt x="17836" y="24527"/>
                      </a:cubicBezTo>
                      <a:lnTo>
                        <a:pt x="17836" y="8227"/>
                      </a:lnTo>
                      <a:cubicBezTo>
                        <a:pt x="11895" y="6072"/>
                        <a:pt x="5942" y="3250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15"/>
                <p:cNvSpPr/>
                <p:nvPr/>
              </p:nvSpPr>
              <p:spPr>
                <a:xfrm>
                  <a:off x="4478525" y="-464225"/>
                  <a:ext cx="445900" cy="6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4743" extrusionOk="0">
                      <a:moveTo>
                        <a:pt x="0" y="1"/>
                      </a:moveTo>
                      <a:lnTo>
                        <a:pt x="0" y="15527"/>
                      </a:lnTo>
                      <a:cubicBezTo>
                        <a:pt x="5942" y="18872"/>
                        <a:pt x="11895" y="22004"/>
                        <a:pt x="17836" y="24742"/>
                      </a:cubicBezTo>
                      <a:lnTo>
                        <a:pt x="17836" y="10538"/>
                      </a:lnTo>
                      <a:cubicBezTo>
                        <a:pt x="11895" y="7419"/>
                        <a:pt x="5942" y="3847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15"/>
                <p:cNvSpPr/>
                <p:nvPr/>
              </p:nvSpPr>
              <p:spPr>
                <a:xfrm>
                  <a:off x="4924700" y="153725"/>
                  <a:ext cx="445925" cy="42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7074" extrusionOk="0">
                      <a:moveTo>
                        <a:pt x="1" y="0"/>
                      </a:moveTo>
                      <a:lnTo>
                        <a:pt x="1" y="11811"/>
                      </a:lnTo>
                      <a:cubicBezTo>
                        <a:pt x="5942" y="13895"/>
                        <a:pt x="11895" y="15693"/>
                        <a:pt x="17836" y="17074"/>
                      </a:cubicBezTo>
                      <a:lnTo>
                        <a:pt x="17836" y="6930"/>
                      </a:lnTo>
                      <a:cubicBezTo>
                        <a:pt x="11895" y="5096"/>
                        <a:pt x="5942" y="273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15"/>
                <p:cNvSpPr/>
                <p:nvPr/>
              </p:nvSpPr>
              <p:spPr>
                <a:xfrm>
                  <a:off x="4478525" y="273675"/>
                  <a:ext cx="445900" cy="40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6396" extrusionOk="0">
                      <a:moveTo>
                        <a:pt x="0" y="1"/>
                      </a:moveTo>
                      <a:lnTo>
                        <a:pt x="0" y="12454"/>
                      </a:lnTo>
                      <a:cubicBezTo>
                        <a:pt x="5942" y="13883"/>
                        <a:pt x="11895" y="15229"/>
                        <a:pt x="17836" y="16395"/>
                      </a:cubicBezTo>
                      <a:lnTo>
                        <a:pt x="17836" y="7025"/>
                      </a:lnTo>
                      <a:cubicBezTo>
                        <a:pt x="11895" y="4942"/>
                        <a:pt x="5942" y="256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15"/>
                <p:cNvSpPr/>
                <p:nvPr/>
              </p:nvSpPr>
              <p:spPr>
                <a:xfrm>
                  <a:off x="4924700" y="683550"/>
                  <a:ext cx="445925" cy="1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6978" extrusionOk="0">
                      <a:moveTo>
                        <a:pt x="1" y="0"/>
                      </a:moveTo>
                      <a:lnTo>
                        <a:pt x="1" y="6977"/>
                      </a:lnTo>
                      <a:lnTo>
                        <a:pt x="17836" y="6977"/>
                      </a:lnTo>
                      <a:lnTo>
                        <a:pt x="17836" y="2965"/>
                      </a:lnTo>
                      <a:cubicBezTo>
                        <a:pt x="11895" y="2191"/>
                        <a:pt x="5942" y="117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15"/>
                <p:cNvSpPr/>
                <p:nvPr/>
              </p:nvSpPr>
              <p:spPr>
                <a:xfrm>
                  <a:off x="5370600" y="-3600025"/>
                  <a:ext cx="445625" cy="83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3232" extrusionOk="0">
                      <a:moveTo>
                        <a:pt x="0" y="1"/>
                      </a:moveTo>
                      <a:lnTo>
                        <a:pt x="0" y="31660"/>
                      </a:lnTo>
                      <a:cubicBezTo>
                        <a:pt x="5930" y="32433"/>
                        <a:pt x="11883" y="32981"/>
                        <a:pt x="17824" y="33231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15"/>
                <p:cNvSpPr/>
                <p:nvPr/>
              </p:nvSpPr>
              <p:spPr>
                <a:xfrm>
                  <a:off x="5816200" y="-2773725"/>
                  <a:ext cx="445900" cy="7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287" extrusionOk="0">
                      <a:moveTo>
                        <a:pt x="17836" y="1"/>
                      </a:moveTo>
                      <a:cubicBezTo>
                        <a:pt x="14293" y="242"/>
                        <a:pt x="10746" y="356"/>
                        <a:pt x="7200" y="356"/>
                      </a:cubicBezTo>
                      <a:cubicBezTo>
                        <a:pt x="4799" y="356"/>
                        <a:pt x="2399" y="304"/>
                        <a:pt x="0" y="203"/>
                      </a:cubicBezTo>
                      <a:lnTo>
                        <a:pt x="0" y="30004"/>
                      </a:lnTo>
                      <a:cubicBezTo>
                        <a:pt x="2430" y="30189"/>
                        <a:pt x="4862" y="30287"/>
                        <a:pt x="7294" y="30287"/>
                      </a:cubicBezTo>
                      <a:cubicBezTo>
                        <a:pt x="10809" y="30287"/>
                        <a:pt x="14324" y="30083"/>
                        <a:pt x="17836" y="2964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15"/>
                <p:cNvSpPr/>
                <p:nvPr/>
              </p:nvSpPr>
              <p:spPr>
                <a:xfrm>
                  <a:off x="5370600" y="-2093875"/>
                  <a:ext cx="445625" cy="7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207" extrusionOk="0">
                      <a:moveTo>
                        <a:pt x="0" y="0"/>
                      </a:moveTo>
                      <a:lnTo>
                        <a:pt x="0" y="25515"/>
                      </a:lnTo>
                      <a:cubicBezTo>
                        <a:pt x="5930" y="27325"/>
                        <a:pt x="11883" y="28611"/>
                        <a:pt x="17824" y="29206"/>
                      </a:cubicBezTo>
                      <a:lnTo>
                        <a:pt x="17824" y="2810"/>
                      </a:lnTo>
                      <a:cubicBezTo>
                        <a:pt x="11883" y="2370"/>
                        <a:pt x="5930" y="1382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15"/>
                <p:cNvSpPr/>
                <p:nvPr/>
              </p:nvSpPr>
              <p:spPr>
                <a:xfrm>
                  <a:off x="5816200" y="-1375325"/>
                  <a:ext cx="445900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3851" extrusionOk="0">
                      <a:moveTo>
                        <a:pt x="17836" y="0"/>
                      </a:moveTo>
                      <a:cubicBezTo>
                        <a:pt x="14312" y="565"/>
                        <a:pt x="10784" y="833"/>
                        <a:pt x="7257" y="833"/>
                      </a:cubicBezTo>
                      <a:cubicBezTo>
                        <a:pt x="4837" y="833"/>
                        <a:pt x="2418" y="707"/>
                        <a:pt x="0" y="464"/>
                      </a:cubicBezTo>
                      <a:lnTo>
                        <a:pt x="0" y="23420"/>
                      </a:lnTo>
                      <a:cubicBezTo>
                        <a:pt x="2438" y="23703"/>
                        <a:pt x="4878" y="23850"/>
                        <a:pt x="7319" y="23850"/>
                      </a:cubicBezTo>
                      <a:cubicBezTo>
                        <a:pt x="10825" y="23850"/>
                        <a:pt x="14333" y="23546"/>
                        <a:pt x="17836" y="22908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15"/>
                <p:cNvSpPr/>
                <p:nvPr/>
              </p:nvSpPr>
              <p:spPr>
                <a:xfrm>
                  <a:off x="5370600" y="-894925"/>
                  <a:ext cx="445625" cy="59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3754" extrusionOk="0">
                      <a:moveTo>
                        <a:pt x="0" y="1"/>
                      </a:moveTo>
                      <a:lnTo>
                        <a:pt x="0" y="19360"/>
                      </a:lnTo>
                      <a:cubicBezTo>
                        <a:pt x="5930" y="21515"/>
                        <a:pt x="11883" y="23051"/>
                        <a:pt x="17824" y="23754"/>
                      </a:cubicBezTo>
                      <a:lnTo>
                        <a:pt x="17824" y="4204"/>
                      </a:lnTo>
                      <a:cubicBezTo>
                        <a:pt x="11883" y="3537"/>
                        <a:pt x="5930" y="208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15"/>
                <p:cNvSpPr/>
                <p:nvPr/>
              </p:nvSpPr>
              <p:spPr>
                <a:xfrm>
                  <a:off x="5816200" y="-315075"/>
                  <a:ext cx="445900" cy="4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7100" extrusionOk="0">
                      <a:moveTo>
                        <a:pt x="17836" y="0"/>
                      </a:moveTo>
                      <a:cubicBezTo>
                        <a:pt x="14306" y="672"/>
                        <a:pt x="10772" y="987"/>
                        <a:pt x="7239" y="987"/>
                      </a:cubicBezTo>
                      <a:cubicBezTo>
                        <a:pt x="4825" y="987"/>
                        <a:pt x="2412" y="840"/>
                        <a:pt x="0" y="560"/>
                      </a:cubicBezTo>
                      <a:lnTo>
                        <a:pt x="0" y="16669"/>
                      </a:lnTo>
                      <a:cubicBezTo>
                        <a:pt x="2438" y="16952"/>
                        <a:pt x="4878" y="17099"/>
                        <a:pt x="7319" y="17099"/>
                      </a:cubicBezTo>
                      <a:cubicBezTo>
                        <a:pt x="10825" y="17099"/>
                        <a:pt x="14333" y="16796"/>
                        <a:pt x="17836" y="1615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15"/>
                <p:cNvSpPr/>
                <p:nvPr/>
              </p:nvSpPr>
              <p:spPr>
                <a:xfrm>
                  <a:off x="5370600" y="-3450"/>
                  <a:ext cx="445625" cy="42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6908" extrusionOk="0">
                      <a:moveTo>
                        <a:pt x="0" y="1"/>
                      </a:moveTo>
                      <a:lnTo>
                        <a:pt x="0" y="13217"/>
                      </a:lnTo>
                      <a:cubicBezTo>
                        <a:pt x="5930" y="15026"/>
                        <a:pt x="11883" y="16312"/>
                        <a:pt x="17824" y="16908"/>
                      </a:cubicBezTo>
                      <a:lnTo>
                        <a:pt x="17824" y="4204"/>
                      </a:lnTo>
                      <a:cubicBezTo>
                        <a:pt x="11883" y="3537"/>
                        <a:pt x="5930" y="208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15"/>
                <p:cNvSpPr/>
                <p:nvPr/>
              </p:nvSpPr>
              <p:spPr>
                <a:xfrm>
                  <a:off x="5370600" y="580850"/>
                  <a:ext cx="445625" cy="21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8657" extrusionOk="0">
                      <a:moveTo>
                        <a:pt x="0" y="1"/>
                      </a:moveTo>
                      <a:lnTo>
                        <a:pt x="0" y="7073"/>
                      </a:lnTo>
                      <a:cubicBezTo>
                        <a:pt x="5930" y="7847"/>
                        <a:pt x="11883" y="8395"/>
                        <a:pt x="17824" y="8657"/>
                      </a:cubicBezTo>
                      <a:lnTo>
                        <a:pt x="17824" y="2823"/>
                      </a:lnTo>
                      <a:cubicBezTo>
                        <a:pt x="11883" y="2370"/>
                        <a:pt x="5930" y="139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15"/>
                <p:cNvSpPr/>
                <p:nvPr/>
              </p:nvSpPr>
              <p:spPr>
                <a:xfrm>
                  <a:off x="5816200" y="792200"/>
                  <a:ext cx="445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632" extrusionOk="0">
                      <a:moveTo>
                        <a:pt x="17836" y="0"/>
                      </a:moveTo>
                      <a:cubicBezTo>
                        <a:pt x="14293" y="242"/>
                        <a:pt x="10746" y="356"/>
                        <a:pt x="7200" y="356"/>
                      </a:cubicBezTo>
                      <a:cubicBezTo>
                        <a:pt x="4799" y="356"/>
                        <a:pt x="2399" y="304"/>
                        <a:pt x="0" y="203"/>
                      </a:cubicBezTo>
                      <a:lnTo>
                        <a:pt x="0" y="2631"/>
                      </a:lnTo>
                      <a:lnTo>
                        <a:pt x="17836" y="2631"/>
                      </a:ln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15"/>
                <p:cNvSpPr/>
                <p:nvPr/>
              </p:nvSpPr>
              <p:spPr>
                <a:xfrm>
                  <a:off x="6262075" y="-3600300"/>
                  <a:ext cx="445625" cy="82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3040" extrusionOk="0">
                      <a:moveTo>
                        <a:pt x="1" y="0"/>
                      </a:moveTo>
                      <a:lnTo>
                        <a:pt x="1" y="33040"/>
                      </a:lnTo>
                      <a:cubicBezTo>
                        <a:pt x="5930" y="32635"/>
                        <a:pt x="11883" y="31861"/>
                        <a:pt x="17824" y="30670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15"/>
                <p:cNvSpPr/>
                <p:nvPr/>
              </p:nvSpPr>
              <p:spPr>
                <a:xfrm>
                  <a:off x="6707675" y="-2956775"/>
                  <a:ext cx="445900" cy="81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2767" extrusionOk="0">
                      <a:moveTo>
                        <a:pt x="17836" y="0"/>
                      </a:moveTo>
                      <a:cubicBezTo>
                        <a:pt x="11895" y="2120"/>
                        <a:pt x="5942" y="3751"/>
                        <a:pt x="0" y="4941"/>
                      </a:cubicBezTo>
                      <a:lnTo>
                        <a:pt x="0" y="32766"/>
                      </a:lnTo>
                      <a:cubicBezTo>
                        <a:pt x="5942" y="30635"/>
                        <a:pt x="11895" y="27742"/>
                        <a:pt x="17836" y="2397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15"/>
                <p:cNvSpPr/>
                <p:nvPr/>
              </p:nvSpPr>
              <p:spPr>
                <a:xfrm>
                  <a:off x="6262075" y="-2137625"/>
                  <a:ext cx="445625" cy="76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493" extrusionOk="0">
                      <a:moveTo>
                        <a:pt x="17824" y="0"/>
                      </a:moveTo>
                      <a:cubicBezTo>
                        <a:pt x="11883" y="2120"/>
                        <a:pt x="5930" y="3477"/>
                        <a:pt x="1" y="4203"/>
                      </a:cubicBezTo>
                      <a:lnTo>
                        <a:pt x="1" y="30492"/>
                      </a:lnTo>
                      <a:cubicBezTo>
                        <a:pt x="5930" y="29540"/>
                        <a:pt x="11883" y="27754"/>
                        <a:pt x="17824" y="24956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15"/>
                <p:cNvSpPr/>
                <p:nvPr/>
              </p:nvSpPr>
              <p:spPr>
                <a:xfrm>
                  <a:off x="6707675" y="-1801875"/>
                  <a:ext cx="445900" cy="8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3648" extrusionOk="0">
                      <a:moveTo>
                        <a:pt x="17836" y="0"/>
                      </a:moveTo>
                      <a:cubicBezTo>
                        <a:pt x="11895" y="4942"/>
                        <a:pt x="5942" y="8728"/>
                        <a:pt x="0" y="11526"/>
                      </a:cubicBezTo>
                      <a:lnTo>
                        <a:pt x="0" y="33647"/>
                      </a:lnTo>
                      <a:cubicBezTo>
                        <a:pt x="5942" y="30457"/>
                        <a:pt x="11895" y="26123"/>
                        <a:pt x="17836" y="2046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15"/>
                <p:cNvSpPr/>
                <p:nvPr/>
              </p:nvSpPr>
              <p:spPr>
                <a:xfrm>
                  <a:off x="6262075" y="-961300"/>
                  <a:ext cx="445625" cy="64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850" extrusionOk="0">
                      <a:moveTo>
                        <a:pt x="17824" y="1"/>
                      </a:moveTo>
                      <a:cubicBezTo>
                        <a:pt x="11883" y="3203"/>
                        <a:pt x="5930" y="5239"/>
                        <a:pt x="1" y="6323"/>
                      </a:cubicBezTo>
                      <a:lnTo>
                        <a:pt x="1" y="25849"/>
                      </a:lnTo>
                      <a:cubicBezTo>
                        <a:pt x="5930" y="24742"/>
                        <a:pt x="11883" y="22599"/>
                        <a:pt x="17824" y="19277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15"/>
                <p:cNvSpPr/>
                <p:nvPr/>
              </p:nvSpPr>
              <p:spPr>
                <a:xfrm>
                  <a:off x="6707675" y="-822600"/>
                  <a:ext cx="445900" cy="75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124" extrusionOk="0">
                      <a:moveTo>
                        <a:pt x="17836" y="1"/>
                      </a:moveTo>
                      <a:cubicBezTo>
                        <a:pt x="11895" y="5894"/>
                        <a:pt x="5942" y="10407"/>
                        <a:pt x="0" y="13729"/>
                      </a:cubicBezTo>
                      <a:lnTo>
                        <a:pt x="0" y="30124"/>
                      </a:lnTo>
                      <a:cubicBezTo>
                        <a:pt x="5942" y="26945"/>
                        <a:pt x="11895" y="22611"/>
                        <a:pt x="17836" y="1695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15"/>
                <p:cNvSpPr/>
                <p:nvPr/>
              </p:nvSpPr>
              <p:spPr>
                <a:xfrm>
                  <a:off x="6262075" y="-68925"/>
                  <a:ext cx="445625" cy="47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9075" extrusionOk="0">
                      <a:moveTo>
                        <a:pt x="17824" y="0"/>
                      </a:moveTo>
                      <a:cubicBezTo>
                        <a:pt x="11883" y="3191"/>
                        <a:pt x="5930" y="5239"/>
                        <a:pt x="1" y="6323"/>
                      </a:cubicBezTo>
                      <a:lnTo>
                        <a:pt x="1" y="19074"/>
                      </a:lnTo>
                      <a:cubicBezTo>
                        <a:pt x="5930" y="18122"/>
                        <a:pt x="11883" y="16336"/>
                        <a:pt x="17824" y="13538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15"/>
                <p:cNvSpPr/>
                <p:nvPr/>
              </p:nvSpPr>
              <p:spPr>
                <a:xfrm>
                  <a:off x="6707675" y="-18925"/>
                  <a:ext cx="445900" cy="5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2230" extrusionOk="0">
                      <a:moveTo>
                        <a:pt x="17836" y="1"/>
                      </a:moveTo>
                      <a:cubicBezTo>
                        <a:pt x="11895" y="4942"/>
                        <a:pt x="5942" y="8728"/>
                        <a:pt x="0" y="11526"/>
                      </a:cubicBezTo>
                      <a:lnTo>
                        <a:pt x="0" y="22230"/>
                      </a:lnTo>
                      <a:cubicBezTo>
                        <a:pt x="5942" y="20098"/>
                        <a:pt x="11895" y="17205"/>
                        <a:pt x="17836" y="13443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15"/>
                <p:cNvSpPr/>
                <p:nvPr/>
              </p:nvSpPr>
              <p:spPr>
                <a:xfrm>
                  <a:off x="6262075" y="536800"/>
                  <a:ext cx="445625" cy="25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0205" extrusionOk="0">
                      <a:moveTo>
                        <a:pt x="17824" y="1"/>
                      </a:moveTo>
                      <a:cubicBezTo>
                        <a:pt x="11883" y="2120"/>
                        <a:pt x="5930" y="3477"/>
                        <a:pt x="1" y="4204"/>
                      </a:cubicBezTo>
                      <a:lnTo>
                        <a:pt x="1" y="10204"/>
                      </a:lnTo>
                      <a:cubicBezTo>
                        <a:pt x="5930" y="9799"/>
                        <a:pt x="11883" y="9026"/>
                        <a:pt x="17824" y="7835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15"/>
                <p:cNvSpPr/>
                <p:nvPr/>
              </p:nvSpPr>
              <p:spPr>
                <a:xfrm>
                  <a:off x="7153550" y="-3600300"/>
                  <a:ext cx="445625" cy="64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730" extrusionOk="0">
                      <a:moveTo>
                        <a:pt x="1" y="0"/>
                      </a:moveTo>
                      <a:lnTo>
                        <a:pt x="1" y="25729"/>
                      </a:lnTo>
                      <a:cubicBezTo>
                        <a:pt x="5930" y="23622"/>
                        <a:pt x="11883" y="21003"/>
                        <a:pt x="17825" y="17824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15"/>
                <p:cNvSpPr/>
                <p:nvPr/>
              </p:nvSpPr>
              <p:spPr>
                <a:xfrm>
                  <a:off x="7153550" y="-2708525"/>
                  <a:ext cx="445625" cy="90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6267" extrusionOk="0">
                      <a:moveTo>
                        <a:pt x="17825" y="0"/>
                      </a:moveTo>
                      <a:cubicBezTo>
                        <a:pt x="11883" y="5644"/>
                        <a:pt x="5930" y="10287"/>
                        <a:pt x="1" y="14049"/>
                      </a:cubicBezTo>
                      <a:lnTo>
                        <a:pt x="1" y="36266"/>
                      </a:lnTo>
                      <a:cubicBezTo>
                        <a:pt x="5930" y="31325"/>
                        <a:pt x="11883" y="25229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15"/>
                <p:cNvSpPr/>
                <p:nvPr/>
              </p:nvSpPr>
              <p:spPr>
                <a:xfrm>
                  <a:off x="7153550" y="-1817050"/>
                  <a:ext cx="445625" cy="9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9779" extrusionOk="0">
                      <a:moveTo>
                        <a:pt x="17825" y="0"/>
                      </a:moveTo>
                      <a:cubicBezTo>
                        <a:pt x="11883" y="8454"/>
                        <a:pt x="5930" y="15419"/>
                        <a:pt x="1" y="21074"/>
                      </a:cubicBezTo>
                      <a:lnTo>
                        <a:pt x="1" y="39779"/>
                      </a:lnTo>
                      <a:cubicBezTo>
                        <a:pt x="5930" y="33909"/>
                        <a:pt x="11883" y="26646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15"/>
                <p:cNvSpPr/>
                <p:nvPr/>
              </p:nvSpPr>
              <p:spPr>
                <a:xfrm>
                  <a:off x="7153550" y="-925575"/>
                  <a:ext cx="445625" cy="90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6267" extrusionOk="0">
                      <a:moveTo>
                        <a:pt x="17825" y="0"/>
                      </a:moveTo>
                      <a:cubicBezTo>
                        <a:pt x="11883" y="8454"/>
                        <a:pt x="5930" y="15419"/>
                        <a:pt x="1" y="21074"/>
                      </a:cubicBezTo>
                      <a:lnTo>
                        <a:pt x="1" y="36267"/>
                      </a:lnTo>
                      <a:cubicBezTo>
                        <a:pt x="5930" y="31326"/>
                        <a:pt x="11883" y="25230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15"/>
                <p:cNvSpPr/>
                <p:nvPr/>
              </p:nvSpPr>
              <p:spPr>
                <a:xfrm>
                  <a:off x="7153550" y="-33800"/>
                  <a:ext cx="445625" cy="64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742" extrusionOk="0">
                      <a:moveTo>
                        <a:pt x="17825" y="0"/>
                      </a:moveTo>
                      <a:cubicBezTo>
                        <a:pt x="11883" y="5644"/>
                        <a:pt x="5930" y="10287"/>
                        <a:pt x="1" y="14062"/>
                      </a:cubicBezTo>
                      <a:lnTo>
                        <a:pt x="1" y="25742"/>
                      </a:lnTo>
                      <a:cubicBezTo>
                        <a:pt x="5930" y="23622"/>
                        <a:pt x="11883" y="21003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15"/>
                <p:cNvSpPr/>
                <p:nvPr/>
              </p:nvSpPr>
              <p:spPr>
                <a:xfrm>
                  <a:off x="6707675" y="609725"/>
                  <a:ext cx="445900" cy="2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9931" extrusionOk="0">
                      <a:moveTo>
                        <a:pt x="17836" y="1"/>
                      </a:moveTo>
                      <a:cubicBezTo>
                        <a:pt x="11895" y="2108"/>
                        <a:pt x="5942" y="3751"/>
                        <a:pt x="0" y="4942"/>
                      </a:cubicBezTo>
                      <a:lnTo>
                        <a:pt x="0" y="9930"/>
                      </a:lnTo>
                      <a:lnTo>
                        <a:pt x="17836" y="9930"/>
                      </a:ln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277" name="Google Shape;1277;p15"/>
            <p:cNvSpPr/>
            <p:nvPr/>
          </p:nvSpPr>
          <p:spPr>
            <a:xfrm>
              <a:off x="419100" y="390525"/>
              <a:ext cx="8327100" cy="4355100"/>
            </a:xfrm>
            <a:prstGeom prst="rect">
              <a:avLst/>
            </a:prstGeom>
            <a:solidFill>
              <a:schemeClr val="lt1"/>
            </a:solidFill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78" name="Google Shape;1278;p15"/>
          <p:cNvSpPr txBox="1">
            <a:spLocks noGrp="1"/>
          </p:cNvSpPr>
          <p:nvPr>
            <p:ph type="subTitle" idx="1"/>
          </p:nvPr>
        </p:nvSpPr>
        <p:spPr>
          <a:xfrm>
            <a:off x="960000" y="1863100"/>
            <a:ext cx="5322000" cy="2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grpSp>
        <p:nvGrpSpPr>
          <p:cNvPr id="1279" name="Google Shape;1279;p15"/>
          <p:cNvGrpSpPr/>
          <p:nvPr/>
        </p:nvGrpSpPr>
        <p:grpSpPr>
          <a:xfrm rot="10800000" flipH="1">
            <a:off x="567432" y="5080251"/>
            <a:ext cx="1214603" cy="1226293"/>
            <a:chOff x="-721825" y="1546150"/>
            <a:chExt cx="680475" cy="687025"/>
          </a:xfrm>
        </p:grpSpPr>
        <p:sp>
          <p:nvSpPr>
            <p:cNvPr id="1280" name="Google Shape;1280;p15"/>
            <p:cNvSpPr/>
            <p:nvPr/>
          </p:nvSpPr>
          <p:spPr>
            <a:xfrm>
              <a:off x="-721525" y="1546150"/>
              <a:ext cx="670050" cy="676600"/>
            </a:xfrm>
            <a:custGeom>
              <a:avLst/>
              <a:gdLst/>
              <a:ahLst/>
              <a:cxnLst/>
              <a:rect l="l" t="t" r="r" b="b"/>
              <a:pathLst>
                <a:path w="26802" h="27064" extrusionOk="0">
                  <a:moveTo>
                    <a:pt x="0" y="1"/>
                  </a:moveTo>
                  <a:cubicBezTo>
                    <a:pt x="24" y="13"/>
                    <a:pt x="36" y="24897"/>
                    <a:pt x="0" y="27063"/>
                  </a:cubicBezTo>
                  <a:cubicBezTo>
                    <a:pt x="1393" y="26623"/>
                    <a:pt x="2596" y="25349"/>
                    <a:pt x="3477" y="24099"/>
                  </a:cubicBezTo>
                  <a:cubicBezTo>
                    <a:pt x="4691" y="22372"/>
                    <a:pt x="5977" y="20348"/>
                    <a:pt x="8061" y="19955"/>
                  </a:cubicBezTo>
                  <a:cubicBezTo>
                    <a:pt x="8311" y="19909"/>
                    <a:pt x="8563" y="19889"/>
                    <a:pt x="8816" y="19889"/>
                  </a:cubicBezTo>
                  <a:cubicBezTo>
                    <a:pt x="10208" y="19889"/>
                    <a:pt x="11625" y="20491"/>
                    <a:pt x="13010" y="20491"/>
                  </a:cubicBezTo>
                  <a:cubicBezTo>
                    <a:pt x="13355" y="20491"/>
                    <a:pt x="13698" y="20454"/>
                    <a:pt x="14038" y="20360"/>
                  </a:cubicBezTo>
                  <a:cubicBezTo>
                    <a:pt x="16062" y="19813"/>
                    <a:pt x="17062" y="17550"/>
                    <a:pt x="17443" y="15479"/>
                  </a:cubicBezTo>
                  <a:cubicBezTo>
                    <a:pt x="17836" y="13431"/>
                    <a:pt x="17943" y="11192"/>
                    <a:pt x="19217" y="9526"/>
                  </a:cubicBezTo>
                  <a:cubicBezTo>
                    <a:pt x="20062" y="8430"/>
                    <a:pt x="21336" y="7728"/>
                    <a:pt x="22551" y="7073"/>
                  </a:cubicBezTo>
                  <a:cubicBezTo>
                    <a:pt x="23777" y="6418"/>
                    <a:pt x="25039" y="5704"/>
                    <a:pt x="25873" y="4585"/>
                  </a:cubicBezTo>
                  <a:cubicBezTo>
                    <a:pt x="26801" y="3322"/>
                    <a:pt x="26789" y="1501"/>
                    <a:pt x="26349" y="36"/>
                  </a:cubicBezTo>
                  <a:cubicBezTo>
                    <a:pt x="22039" y="13"/>
                    <a:pt x="2036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15"/>
            <p:cNvSpPr/>
            <p:nvPr/>
          </p:nvSpPr>
          <p:spPr>
            <a:xfrm>
              <a:off x="-721825" y="1547050"/>
              <a:ext cx="680475" cy="686125"/>
            </a:xfrm>
            <a:custGeom>
              <a:avLst/>
              <a:gdLst/>
              <a:ahLst/>
              <a:cxnLst/>
              <a:rect l="l" t="t" r="r" b="b"/>
              <a:pathLst>
                <a:path w="27219" h="27445" extrusionOk="0">
                  <a:moveTo>
                    <a:pt x="25920" y="0"/>
                  </a:moveTo>
                  <a:cubicBezTo>
                    <a:pt x="26432" y="1524"/>
                    <a:pt x="26337" y="3191"/>
                    <a:pt x="25504" y="4310"/>
                  </a:cubicBezTo>
                  <a:cubicBezTo>
                    <a:pt x="24706" y="5382"/>
                    <a:pt x="23456" y="6073"/>
                    <a:pt x="22336" y="6680"/>
                  </a:cubicBezTo>
                  <a:cubicBezTo>
                    <a:pt x="21134" y="7335"/>
                    <a:pt x="19777" y="8073"/>
                    <a:pt x="18872" y="9251"/>
                  </a:cubicBezTo>
                  <a:cubicBezTo>
                    <a:pt x="17788" y="10668"/>
                    <a:pt x="17503" y="12442"/>
                    <a:pt x="17229" y="14145"/>
                  </a:cubicBezTo>
                  <a:cubicBezTo>
                    <a:pt x="17169" y="14562"/>
                    <a:pt x="17098" y="14966"/>
                    <a:pt x="17026" y="15371"/>
                  </a:cubicBezTo>
                  <a:cubicBezTo>
                    <a:pt x="16800" y="16538"/>
                    <a:pt x="16062" y="19324"/>
                    <a:pt x="13931" y="19908"/>
                  </a:cubicBezTo>
                  <a:cubicBezTo>
                    <a:pt x="13627" y="19989"/>
                    <a:pt x="13320" y="20023"/>
                    <a:pt x="13007" y="20023"/>
                  </a:cubicBezTo>
                  <a:cubicBezTo>
                    <a:pt x="12365" y="20023"/>
                    <a:pt x="11703" y="19881"/>
                    <a:pt x="11014" y="19729"/>
                  </a:cubicBezTo>
                  <a:cubicBezTo>
                    <a:pt x="10288" y="19580"/>
                    <a:pt x="9544" y="19419"/>
                    <a:pt x="8794" y="19419"/>
                  </a:cubicBezTo>
                  <a:cubicBezTo>
                    <a:pt x="8522" y="19419"/>
                    <a:pt x="8250" y="19440"/>
                    <a:pt x="7978" y="19491"/>
                  </a:cubicBezTo>
                  <a:cubicBezTo>
                    <a:pt x="5858" y="19884"/>
                    <a:pt x="4537" y="21789"/>
                    <a:pt x="3358" y="23456"/>
                  </a:cubicBezTo>
                  <a:lnTo>
                    <a:pt x="3120" y="23789"/>
                  </a:lnTo>
                  <a:cubicBezTo>
                    <a:pt x="2465" y="24718"/>
                    <a:pt x="1358" y="26051"/>
                    <a:pt x="12" y="26551"/>
                  </a:cubicBezTo>
                  <a:cubicBezTo>
                    <a:pt x="12" y="26789"/>
                    <a:pt x="0" y="27027"/>
                    <a:pt x="0" y="27278"/>
                  </a:cubicBezTo>
                  <a:lnTo>
                    <a:pt x="0" y="27444"/>
                  </a:lnTo>
                  <a:cubicBezTo>
                    <a:pt x="1310" y="27063"/>
                    <a:pt x="2620" y="25992"/>
                    <a:pt x="3822" y="24289"/>
                  </a:cubicBezTo>
                  <a:lnTo>
                    <a:pt x="4072" y="23932"/>
                  </a:lnTo>
                  <a:cubicBezTo>
                    <a:pt x="5203" y="22301"/>
                    <a:pt x="6370" y="20634"/>
                    <a:pt x="8144" y="20312"/>
                  </a:cubicBezTo>
                  <a:cubicBezTo>
                    <a:pt x="8373" y="20268"/>
                    <a:pt x="8604" y="20249"/>
                    <a:pt x="8837" y="20249"/>
                  </a:cubicBezTo>
                  <a:cubicBezTo>
                    <a:pt x="9481" y="20249"/>
                    <a:pt x="10145" y="20393"/>
                    <a:pt x="10835" y="20550"/>
                  </a:cubicBezTo>
                  <a:cubicBezTo>
                    <a:pt x="11549" y="20708"/>
                    <a:pt x="12279" y="20865"/>
                    <a:pt x="13015" y="20865"/>
                  </a:cubicBezTo>
                  <a:cubicBezTo>
                    <a:pt x="13394" y="20865"/>
                    <a:pt x="13776" y="20823"/>
                    <a:pt x="14157" y="20717"/>
                  </a:cubicBezTo>
                  <a:cubicBezTo>
                    <a:pt x="16657" y="20027"/>
                    <a:pt x="17550" y="17157"/>
                    <a:pt x="17860" y="15502"/>
                  </a:cubicBezTo>
                  <a:cubicBezTo>
                    <a:pt x="17931" y="15086"/>
                    <a:pt x="18003" y="14669"/>
                    <a:pt x="18062" y="14252"/>
                  </a:cubicBezTo>
                  <a:cubicBezTo>
                    <a:pt x="18324" y="12645"/>
                    <a:pt x="18586" y="10978"/>
                    <a:pt x="19539" y="9740"/>
                  </a:cubicBezTo>
                  <a:cubicBezTo>
                    <a:pt x="20348" y="8704"/>
                    <a:pt x="21563" y="8049"/>
                    <a:pt x="22741" y="7394"/>
                  </a:cubicBezTo>
                  <a:cubicBezTo>
                    <a:pt x="23872" y="6787"/>
                    <a:pt x="25289" y="6013"/>
                    <a:pt x="26194" y="4787"/>
                  </a:cubicBezTo>
                  <a:cubicBezTo>
                    <a:pt x="27147" y="3548"/>
                    <a:pt x="27218" y="1679"/>
                    <a:pt x="267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15"/>
            <p:cNvSpPr/>
            <p:nvPr/>
          </p:nvSpPr>
          <p:spPr>
            <a:xfrm>
              <a:off x="-721825" y="1546150"/>
              <a:ext cx="512000" cy="460800"/>
            </a:xfrm>
            <a:custGeom>
              <a:avLst/>
              <a:gdLst/>
              <a:ahLst/>
              <a:cxnLst/>
              <a:rect l="l" t="t" r="r" b="b"/>
              <a:pathLst>
                <a:path w="20480" h="18432" extrusionOk="0">
                  <a:moveTo>
                    <a:pt x="0" y="1"/>
                  </a:moveTo>
                  <a:cubicBezTo>
                    <a:pt x="12" y="13"/>
                    <a:pt x="0" y="16907"/>
                    <a:pt x="12" y="18408"/>
                  </a:cubicBezTo>
                  <a:cubicBezTo>
                    <a:pt x="160" y="18424"/>
                    <a:pt x="308" y="18432"/>
                    <a:pt x="456" y="18432"/>
                  </a:cubicBezTo>
                  <a:cubicBezTo>
                    <a:pt x="1080" y="18432"/>
                    <a:pt x="1695" y="18287"/>
                    <a:pt x="2263" y="17979"/>
                  </a:cubicBezTo>
                  <a:cubicBezTo>
                    <a:pt x="3679" y="17193"/>
                    <a:pt x="4465" y="15550"/>
                    <a:pt x="5942" y="14883"/>
                  </a:cubicBezTo>
                  <a:cubicBezTo>
                    <a:pt x="6537" y="14614"/>
                    <a:pt x="7179" y="14532"/>
                    <a:pt x="7839" y="14532"/>
                  </a:cubicBezTo>
                  <a:cubicBezTo>
                    <a:pt x="8879" y="14532"/>
                    <a:pt x="9965" y="14736"/>
                    <a:pt x="10988" y="14736"/>
                  </a:cubicBezTo>
                  <a:cubicBezTo>
                    <a:pt x="11787" y="14736"/>
                    <a:pt x="12547" y="14611"/>
                    <a:pt x="13216" y="14169"/>
                  </a:cubicBezTo>
                  <a:cubicBezTo>
                    <a:pt x="14621" y="13252"/>
                    <a:pt x="14931" y="11347"/>
                    <a:pt x="15014" y="9680"/>
                  </a:cubicBezTo>
                  <a:cubicBezTo>
                    <a:pt x="15121" y="7990"/>
                    <a:pt x="15217" y="6132"/>
                    <a:pt x="16419" y="4954"/>
                  </a:cubicBezTo>
                  <a:cubicBezTo>
                    <a:pt x="17372" y="4037"/>
                    <a:pt x="18824" y="3751"/>
                    <a:pt x="19717" y="2751"/>
                  </a:cubicBezTo>
                  <a:cubicBezTo>
                    <a:pt x="20312" y="2120"/>
                    <a:pt x="20479" y="882"/>
                    <a:pt x="20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15"/>
            <p:cNvSpPr/>
            <p:nvPr/>
          </p:nvSpPr>
          <p:spPr>
            <a:xfrm>
              <a:off x="-721225" y="1546150"/>
              <a:ext cx="523600" cy="470625"/>
            </a:xfrm>
            <a:custGeom>
              <a:avLst/>
              <a:gdLst/>
              <a:ahLst/>
              <a:cxnLst/>
              <a:rect l="l" t="t" r="r" b="b"/>
              <a:pathLst>
                <a:path w="20944" h="18825" extrusionOk="0">
                  <a:moveTo>
                    <a:pt x="19931" y="1"/>
                  </a:moveTo>
                  <a:cubicBezTo>
                    <a:pt x="20098" y="775"/>
                    <a:pt x="19872" y="1882"/>
                    <a:pt x="19348" y="2453"/>
                  </a:cubicBezTo>
                  <a:cubicBezTo>
                    <a:pt x="18931" y="2918"/>
                    <a:pt x="18372" y="3215"/>
                    <a:pt x="17764" y="3525"/>
                  </a:cubicBezTo>
                  <a:cubicBezTo>
                    <a:pt x="17181" y="3823"/>
                    <a:pt x="16574" y="4156"/>
                    <a:pt x="16062" y="4632"/>
                  </a:cubicBezTo>
                  <a:cubicBezTo>
                    <a:pt x="14752" y="5906"/>
                    <a:pt x="14645" y="7847"/>
                    <a:pt x="14550" y="9561"/>
                  </a:cubicBezTo>
                  <a:lnTo>
                    <a:pt x="14550" y="9621"/>
                  </a:lnTo>
                  <a:cubicBezTo>
                    <a:pt x="14454" y="11121"/>
                    <a:pt x="14192" y="12955"/>
                    <a:pt x="12918" y="13788"/>
                  </a:cubicBezTo>
                  <a:cubicBezTo>
                    <a:pt x="12345" y="14163"/>
                    <a:pt x="11675" y="14273"/>
                    <a:pt x="10950" y="14273"/>
                  </a:cubicBezTo>
                  <a:cubicBezTo>
                    <a:pt x="10456" y="14273"/>
                    <a:pt x="9937" y="14222"/>
                    <a:pt x="9406" y="14169"/>
                  </a:cubicBezTo>
                  <a:cubicBezTo>
                    <a:pt x="8860" y="14117"/>
                    <a:pt x="8310" y="14063"/>
                    <a:pt x="7764" y="14063"/>
                  </a:cubicBezTo>
                  <a:cubicBezTo>
                    <a:pt x="7061" y="14063"/>
                    <a:pt x="6367" y="14153"/>
                    <a:pt x="5703" y="14455"/>
                  </a:cubicBezTo>
                  <a:cubicBezTo>
                    <a:pt x="4858" y="14836"/>
                    <a:pt x="4227" y="15514"/>
                    <a:pt x="3620" y="16145"/>
                  </a:cubicBezTo>
                  <a:cubicBezTo>
                    <a:pt x="3096" y="16705"/>
                    <a:pt x="2608" y="17217"/>
                    <a:pt x="2000" y="17562"/>
                  </a:cubicBezTo>
                  <a:cubicBezTo>
                    <a:pt x="1481" y="17851"/>
                    <a:pt x="947" y="17976"/>
                    <a:pt x="396" y="17976"/>
                  </a:cubicBezTo>
                  <a:cubicBezTo>
                    <a:pt x="265" y="17976"/>
                    <a:pt x="133" y="17969"/>
                    <a:pt x="0" y="17955"/>
                  </a:cubicBezTo>
                  <a:lnTo>
                    <a:pt x="0" y="18801"/>
                  </a:lnTo>
                  <a:cubicBezTo>
                    <a:pt x="155" y="18812"/>
                    <a:pt x="274" y="18824"/>
                    <a:pt x="441" y="18824"/>
                  </a:cubicBezTo>
                  <a:cubicBezTo>
                    <a:pt x="1119" y="18824"/>
                    <a:pt x="1786" y="18681"/>
                    <a:pt x="2417" y="18324"/>
                  </a:cubicBezTo>
                  <a:cubicBezTo>
                    <a:pt x="3132" y="17919"/>
                    <a:pt x="3691" y="17324"/>
                    <a:pt x="4227" y="16741"/>
                  </a:cubicBezTo>
                  <a:cubicBezTo>
                    <a:pt x="4810" y="16134"/>
                    <a:pt x="5346" y="15550"/>
                    <a:pt x="6049" y="15241"/>
                  </a:cubicBezTo>
                  <a:cubicBezTo>
                    <a:pt x="6575" y="15007"/>
                    <a:pt x="7147" y="14932"/>
                    <a:pt x="7751" y="14932"/>
                  </a:cubicBezTo>
                  <a:cubicBezTo>
                    <a:pt x="8255" y="14932"/>
                    <a:pt x="8782" y="14984"/>
                    <a:pt x="9323" y="15038"/>
                  </a:cubicBezTo>
                  <a:cubicBezTo>
                    <a:pt x="9850" y="15088"/>
                    <a:pt x="10386" y="15139"/>
                    <a:pt x="10915" y="15139"/>
                  </a:cubicBezTo>
                  <a:cubicBezTo>
                    <a:pt x="11782" y="15139"/>
                    <a:pt x="12628" y="15001"/>
                    <a:pt x="13383" y="14491"/>
                  </a:cubicBezTo>
                  <a:cubicBezTo>
                    <a:pt x="14966" y="13455"/>
                    <a:pt x="15276" y="11371"/>
                    <a:pt x="15383" y="9657"/>
                  </a:cubicBezTo>
                  <a:lnTo>
                    <a:pt x="15383" y="9597"/>
                  </a:lnTo>
                  <a:cubicBezTo>
                    <a:pt x="15466" y="7966"/>
                    <a:pt x="15574" y="6263"/>
                    <a:pt x="16645" y="5227"/>
                  </a:cubicBezTo>
                  <a:cubicBezTo>
                    <a:pt x="17050" y="4823"/>
                    <a:pt x="17586" y="4549"/>
                    <a:pt x="18133" y="4251"/>
                  </a:cubicBezTo>
                  <a:cubicBezTo>
                    <a:pt x="18776" y="3918"/>
                    <a:pt x="19443" y="3572"/>
                    <a:pt x="19967" y="3001"/>
                  </a:cubicBezTo>
                  <a:cubicBezTo>
                    <a:pt x="20634" y="2310"/>
                    <a:pt x="20943" y="989"/>
                    <a:pt x="20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15"/>
            <p:cNvSpPr/>
            <p:nvPr/>
          </p:nvSpPr>
          <p:spPr>
            <a:xfrm>
              <a:off x="-721825" y="1546150"/>
              <a:ext cx="448300" cy="367925"/>
            </a:xfrm>
            <a:custGeom>
              <a:avLst/>
              <a:gdLst/>
              <a:ahLst/>
              <a:cxnLst/>
              <a:rect l="l" t="t" r="r" b="b"/>
              <a:pathLst>
                <a:path w="17932" h="14717" extrusionOk="0">
                  <a:moveTo>
                    <a:pt x="0" y="1"/>
                  </a:moveTo>
                  <a:cubicBezTo>
                    <a:pt x="0" y="1"/>
                    <a:pt x="24" y="14360"/>
                    <a:pt x="24" y="14717"/>
                  </a:cubicBezTo>
                  <a:cubicBezTo>
                    <a:pt x="250" y="14669"/>
                    <a:pt x="441" y="14621"/>
                    <a:pt x="655" y="14526"/>
                  </a:cubicBezTo>
                  <a:cubicBezTo>
                    <a:pt x="2501" y="13705"/>
                    <a:pt x="3263" y="11192"/>
                    <a:pt x="5191" y="10621"/>
                  </a:cubicBezTo>
                  <a:cubicBezTo>
                    <a:pt x="5469" y="10542"/>
                    <a:pt x="5750" y="10508"/>
                    <a:pt x="6033" y="10508"/>
                  </a:cubicBezTo>
                  <a:cubicBezTo>
                    <a:pt x="6938" y="10508"/>
                    <a:pt x="7862" y="10852"/>
                    <a:pt x="8751" y="11133"/>
                  </a:cubicBezTo>
                  <a:cubicBezTo>
                    <a:pt x="9332" y="11313"/>
                    <a:pt x="9973" y="11453"/>
                    <a:pt x="10584" y="11453"/>
                  </a:cubicBezTo>
                  <a:cubicBezTo>
                    <a:pt x="11190" y="11453"/>
                    <a:pt x="11766" y="11315"/>
                    <a:pt x="12228" y="10942"/>
                  </a:cubicBezTo>
                  <a:cubicBezTo>
                    <a:pt x="12919" y="10383"/>
                    <a:pt x="13181" y="9454"/>
                    <a:pt x="13240" y="8573"/>
                  </a:cubicBezTo>
                  <a:cubicBezTo>
                    <a:pt x="13300" y="7692"/>
                    <a:pt x="13181" y="6799"/>
                    <a:pt x="13323" y="5918"/>
                  </a:cubicBezTo>
                  <a:cubicBezTo>
                    <a:pt x="13502" y="4608"/>
                    <a:pt x="14276" y="3418"/>
                    <a:pt x="15324" y="2632"/>
                  </a:cubicBezTo>
                  <a:cubicBezTo>
                    <a:pt x="16193" y="1977"/>
                    <a:pt x="17634" y="1489"/>
                    <a:pt x="17907" y="286"/>
                  </a:cubicBezTo>
                  <a:cubicBezTo>
                    <a:pt x="17919" y="191"/>
                    <a:pt x="17931" y="108"/>
                    <a:pt x="17931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15"/>
            <p:cNvSpPr/>
            <p:nvPr/>
          </p:nvSpPr>
          <p:spPr>
            <a:xfrm>
              <a:off x="-721525" y="1546150"/>
              <a:ext cx="458400" cy="382225"/>
            </a:xfrm>
            <a:custGeom>
              <a:avLst/>
              <a:gdLst/>
              <a:ahLst/>
              <a:cxnLst/>
              <a:rect l="l" t="t" r="r" b="b"/>
              <a:pathLst>
                <a:path w="18336" h="15289" extrusionOk="0">
                  <a:moveTo>
                    <a:pt x="17491" y="1"/>
                  </a:moveTo>
                  <a:cubicBezTo>
                    <a:pt x="17491" y="60"/>
                    <a:pt x="17479" y="274"/>
                    <a:pt x="17455" y="334"/>
                  </a:cubicBezTo>
                  <a:cubicBezTo>
                    <a:pt x="17312" y="1025"/>
                    <a:pt x="16562" y="1477"/>
                    <a:pt x="15847" y="1894"/>
                  </a:cubicBezTo>
                  <a:cubicBezTo>
                    <a:pt x="15550" y="2072"/>
                    <a:pt x="15288" y="2239"/>
                    <a:pt x="15038" y="2418"/>
                  </a:cubicBezTo>
                  <a:cubicBezTo>
                    <a:pt x="13847" y="3311"/>
                    <a:pt x="13050" y="4620"/>
                    <a:pt x="12859" y="5989"/>
                  </a:cubicBezTo>
                  <a:cubicBezTo>
                    <a:pt x="12788" y="6525"/>
                    <a:pt x="12788" y="7073"/>
                    <a:pt x="12799" y="7597"/>
                  </a:cubicBezTo>
                  <a:cubicBezTo>
                    <a:pt x="12799" y="7966"/>
                    <a:pt x="12811" y="8311"/>
                    <a:pt x="12788" y="8668"/>
                  </a:cubicBezTo>
                  <a:cubicBezTo>
                    <a:pt x="12740" y="9335"/>
                    <a:pt x="12561" y="10228"/>
                    <a:pt x="11942" y="10728"/>
                  </a:cubicBezTo>
                  <a:cubicBezTo>
                    <a:pt x="11587" y="11012"/>
                    <a:pt x="11126" y="11156"/>
                    <a:pt x="10551" y="11156"/>
                  </a:cubicBezTo>
                  <a:cubicBezTo>
                    <a:pt x="10066" y="11156"/>
                    <a:pt x="9500" y="11054"/>
                    <a:pt x="8847" y="10847"/>
                  </a:cubicBezTo>
                  <a:lnTo>
                    <a:pt x="8466" y="10728"/>
                  </a:lnTo>
                  <a:cubicBezTo>
                    <a:pt x="7709" y="10479"/>
                    <a:pt x="6867" y="10211"/>
                    <a:pt x="6022" y="10211"/>
                  </a:cubicBezTo>
                  <a:cubicBezTo>
                    <a:pt x="5696" y="10211"/>
                    <a:pt x="5370" y="10251"/>
                    <a:pt x="5049" y="10347"/>
                  </a:cubicBezTo>
                  <a:cubicBezTo>
                    <a:pt x="3906" y="10681"/>
                    <a:pt x="3144" y="11597"/>
                    <a:pt x="2429" y="12466"/>
                  </a:cubicBezTo>
                  <a:cubicBezTo>
                    <a:pt x="1822" y="13217"/>
                    <a:pt x="1239" y="13919"/>
                    <a:pt x="465" y="14252"/>
                  </a:cubicBezTo>
                  <a:cubicBezTo>
                    <a:pt x="310" y="14336"/>
                    <a:pt x="167" y="14371"/>
                    <a:pt x="0" y="14407"/>
                  </a:cubicBezTo>
                  <a:lnTo>
                    <a:pt x="0" y="15288"/>
                  </a:lnTo>
                  <a:cubicBezTo>
                    <a:pt x="286" y="15241"/>
                    <a:pt x="536" y="15169"/>
                    <a:pt x="810" y="15050"/>
                  </a:cubicBezTo>
                  <a:cubicBezTo>
                    <a:pt x="1774" y="14610"/>
                    <a:pt x="2441" y="13812"/>
                    <a:pt x="3096" y="13026"/>
                  </a:cubicBezTo>
                  <a:cubicBezTo>
                    <a:pt x="3775" y="12205"/>
                    <a:pt x="4406" y="11431"/>
                    <a:pt x="5299" y="11181"/>
                  </a:cubicBezTo>
                  <a:cubicBezTo>
                    <a:pt x="5538" y="11109"/>
                    <a:pt x="5784" y="11079"/>
                    <a:pt x="6035" y="11079"/>
                  </a:cubicBezTo>
                  <a:cubicBezTo>
                    <a:pt x="6746" y="11079"/>
                    <a:pt x="7494" y="11321"/>
                    <a:pt x="8216" y="11550"/>
                  </a:cubicBezTo>
                  <a:lnTo>
                    <a:pt x="8608" y="11669"/>
                  </a:lnTo>
                  <a:cubicBezTo>
                    <a:pt x="9344" y="11897"/>
                    <a:pt x="9996" y="12011"/>
                    <a:pt x="10570" y="12011"/>
                  </a:cubicBezTo>
                  <a:cubicBezTo>
                    <a:pt x="11344" y="12011"/>
                    <a:pt x="11978" y="11805"/>
                    <a:pt x="12490" y="11395"/>
                  </a:cubicBezTo>
                  <a:cubicBezTo>
                    <a:pt x="13180" y="10847"/>
                    <a:pt x="13573" y="9930"/>
                    <a:pt x="13657" y="8740"/>
                  </a:cubicBezTo>
                  <a:cubicBezTo>
                    <a:pt x="13681" y="8347"/>
                    <a:pt x="13669" y="7966"/>
                    <a:pt x="13669" y="7585"/>
                  </a:cubicBezTo>
                  <a:cubicBezTo>
                    <a:pt x="13669" y="7085"/>
                    <a:pt x="13657" y="6597"/>
                    <a:pt x="13728" y="6120"/>
                  </a:cubicBezTo>
                  <a:cubicBezTo>
                    <a:pt x="13895" y="4966"/>
                    <a:pt x="14562" y="3870"/>
                    <a:pt x="15574" y="3108"/>
                  </a:cubicBezTo>
                  <a:cubicBezTo>
                    <a:pt x="15776" y="2941"/>
                    <a:pt x="16038" y="2799"/>
                    <a:pt x="16300" y="2632"/>
                  </a:cubicBezTo>
                  <a:cubicBezTo>
                    <a:pt x="17133" y="2144"/>
                    <a:pt x="18074" y="1572"/>
                    <a:pt x="18300" y="525"/>
                  </a:cubicBezTo>
                  <a:cubicBezTo>
                    <a:pt x="18324" y="405"/>
                    <a:pt x="18336" y="132"/>
                    <a:pt x="18336" y="24"/>
                  </a:cubicBezTo>
                  <a:cubicBezTo>
                    <a:pt x="18050" y="13"/>
                    <a:pt x="17776" y="13"/>
                    <a:pt x="17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15"/>
            <p:cNvSpPr/>
            <p:nvPr/>
          </p:nvSpPr>
          <p:spPr>
            <a:xfrm>
              <a:off x="-388750" y="169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15"/>
            <p:cNvSpPr/>
            <p:nvPr/>
          </p:nvSpPr>
          <p:spPr>
            <a:xfrm>
              <a:off x="-721825" y="1546150"/>
              <a:ext cx="310175" cy="259875"/>
            </a:xfrm>
            <a:custGeom>
              <a:avLst/>
              <a:gdLst/>
              <a:ahLst/>
              <a:cxnLst/>
              <a:rect l="l" t="t" r="r" b="b"/>
              <a:pathLst>
                <a:path w="12407" h="10395" extrusionOk="0">
                  <a:moveTo>
                    <a:pt x="12311" y="1"/>
                  </a:moveTo>
                  <a:lnTo>
                    <a:pt x="0" y="13"/>
                  </a:lnTo>
                  <a:cubicBezTo>
                    <a:pt x="12" y="36"/>
                    <a:pt x="0" y="10395"/>
                    <a:pt x="0" y="10395"/>
                  </a:cubicBezTo>
                  <a:cubicBezTo>
                    <a:pt x="1084" y="10002"/>
                    <a:pt x="1715" y="8692"/>
                    <a:pt x="2858" y="8335"/>
                  </a:cubicBezTo>
                  <a:cubicBezTo>
                    <a:pt x="3069" y="8268"/>
                    <a:pt x="3285" y="8240"/>
                    <a:pt x="3505" y="8240"/>
                  </a:cubicBezTo>
                  <a:cubicBezTo>
                    <a:pt x="4567" y="8240"/>
                    <a:pt x="5705" y="8893"/>
                    <a:pt x="6721" y="8893"/>
                  </a:cubicBezTo>
                  <a:cubicBezTo>
                    <a:pt x="7056" y="8893"/>
                    <a:pt x="7378" y="8822"/>
                    <a:pt x="7680" y="8633"/>
                  </a:cubicBezTo>
                  <a:cubicBezTo>
                    <a:pt x="8656" y="8014"/>
                    <a:pt x="8632" y="6597"/>
                    <a:pt x="8501" y="5430"/>
                  </a:cubicBezTo>
                  <a:cubicBezTo>
                    <a:pt x="8359" y="4275"/>
                    <a:pt x="8382" y="2846"/>
                    <a:pt x="9406" y="2275"/>
                  </a:cubicBezTo>
                  <a:cubicBezTo>
                    <a:pt x="10025" y="1941"/>
                    <a:pt x="10835" y="2072"/>
                    <a:pt x="11478" y="1727"/>
                  </a:cubicBezTo>
                  <a:cubicBezTo>
                    <a:pt x="12026" y="1441"/>
                    <a:pt x="12407" y="703"/>
                    <a:pt x="12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15"/>
            <p:cNvSpPr/>
            <p:nvPr/>
          </p:nvSpPr>
          <p:spPr>
            <a:xfrm>
              <a:off x="-721525" y="1546150"/>
              <a:ext cx="318225" cy="272675"/>
            </a:xfrm>
            <a:custGeom>
              <a:avLst/>
              <a:gdLst/>
              <a:ahLst/>
              <a:cxnLst/>
              <a:rect l="l" t="t" r="r" b="b"/>
              <a:pathLst>
                <a:path w="12729" h="10907" extrusionOk="0">
                  <a:moveTo>
                    <a:pt x="11883" y="1"/>
                  </a:moveTo>
                  <a:cubicBezTo>
                    <a:pt x="11942" y="453"/>
                    <a:pt x="11680" y="1144"/>
                    <a:pt x="11287" y="1358"/>
                  </a:cubicBezTo>
                  <a:cubicBezTo>
                    <a:pt x="11025" y="1489"/>
                    <a:pt x="10728" y="1537"/>
                    <a:pt x="10406" y="1584"/>
                  </a:cubicBezTo>
                  <a:cubicBezTo>
                    <a:pt x="10002" y="1644"/>
                    <a:pt x="9597" y="1703"/>
                    <a:pt x="9216" y="1906"/>
                  </a:cubicBezTo>
                  <a:cubicBezTo>
                    <a:pt x="7775" y="2715"/>
                    <a:pt x="8013" y="4799"/>
                    <a:pt x="8085" y="5477"/>
                  </a:cubicBezTo>
                  <a:cubicBezTo>
                    <a:pt x="8204" y="6525"/>
                    <a:pt x="8227" y="7787"/>
                    <a:pt x="7454" y="8275"/>
                  </a:cubicBezTo>
                  <a:cubicBezTo>
                    <a:pt x="7234" y="8417"/>
                    <a:pt x="6988" y="8473"/>
                    <a:pt x="6720" y="8473"/>
                  </a:cubicBezTo>
                  <a:cubicBezTo>
                    <a:pt x="6290" y="8473"/>
                    <a:pt x="5803" y="8330"/>
                    <a:pt x="5275" y="8168"/>
                  </a:cubicBezTo>
                  <a:cubicBezTo>
                    <a:pt x="4692" y="7994"/>
                    <a:pt x="4092" y="7819"/>
                    <a:pt x="3495" y="7819"/>
                  </a:cubicBezTo>
                  <a:cubicBezTo>
                    <a:pt x="3238" y="7819"/>
                    <a:pt x="2981" y="7851"/>
                    <a:pt x="2727" y="7930"/>
                  </a:cubicBezTo>
                  <a:cubicBezTo>
                    <a:pt x="2048" y="8144"/>
                    <a:pt x="1572" y="8645"/>
                    <a:pt x="1096" y="9121"/>
                  </a:cubicBezTo>
                  <a:cubicBezTo>
                    <a:pt x="750" y="9478"/>
                    <a:pt x="381" y="9811"/>
                    <a:pt x="0" y="9990"/>
                  </a:cubicBezTo>
                  <a:lnTo>
                    <a:pt x="0" y="10907"/>
                  </a:lnTo>
                  <a:cubicBezTo>
                    <a:pt x="703" y="10716"/>
                    <a:pt x="1227" y="10192"/>
                    <a:pt x="1703" y="9716"/>
                  </a:cubicBezTo>
                  <a:cubicBezTo>
                    <a:pt x="2120" y="9299"/>
                    <a:pt x="2501" y="8906"/>
                    <a:pt x="2977" y="8752"/>
                  </a:cubicBezTo>
                  <a:cubicBezTo>
                    <a:pt x="3146" y="8699"/>
                    <a:pt x="3323" y="8676"/>
                    <a:pt x="3506" y="8676"/>
                  </a:cubicBezTo>
                  <a:cubicBezTo>
                    <a:pt x="3978" y="8676"/>
                    <a:pt x="4489" y="8827"/>
                    <a:pt x="5013" y="8990"/>
                  </a:cubicBezTo>
                  <a:cubicBezTo>
                    <a:pt x="5558" y="9151"/>
                    <a:pt x="6140" y="9324"/>
                    <a:pt x="6713" y="9324"/>
                  </a:cubicBezTo>
                  <a:cubicBezTo>
                    <a:pt x="7116" y="9324"/>
                    <a:pt x="7515" y="9238"/>
                    <a:pt x="7894" y="9002"/>
                  </a:cubicBezTo>
                  <a:cubicBezTo>
                    <a:pt x="9073" y="8264"/>
                    <a:pt x="9049" y="6680"/>
                    <a:pt x="8906" y="5406"/>
                  </a:cubicBezTo>
                  <a:cubicBezTo>
                    <a:pt x="8739" y="3918"/>
                    <a:pt x="8966" y="3025"/>
                    <a:pt x="9585" y="2668"/>
                  </a:cubicBezTo>
                  <a:cubicBezTo>
                    <a:pt x="9835" y="2537"/>
                    <a:pt x="10156" y="2489"/>
                    <a:pt x="10502" y="2429"/>
                  </a:cubicBezTo>
                  <a:cubicBezTo>
                    <a:pt x="10883" y="2370"/>
                    <a:pt x="11264" y="2310"/>
                    <a:pt x="11645" y="2120"/>
                  </a:cubicBezTo>
                  <a:cubicBezTo>
                    <a:pt x="12359" y="1763"/>
                    <a:pt x="12728" y="775"/>
                    <a:pt x="12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15"/>
          <p:cNvGrpSpPr/>
          <p:nvPr/>
        </p:nvGrpSpPr>
        <p:grpSpPr>
          <a:xfrm flipH="1">
            <a:off x="10706526" y="540099"/>
            <a:ext cx="935663" cy="840035"/>
            <a:chOff x="-721825" y="1546150"/>
            <a:chExt cx="524200" cy="470625"/>
          </a:xfrm>
        </p:grpSpPr>
        <p:sp>
          <p:nvSpPr>
            <p:cNvPr id="1290" name="Google Shape;1290;p15"/>
            <p:cNvSpPr/>
            <p:nvPr/>
          </p:nvSpPr>
          <p:spPr>
            <a:xfrm>
              <a:off x="-721825" y="1546150"/>
              <a:ext cx="512000" cy="460800"/>
            </a:xfrm>
            <a:custGeom>
              <a:avLst/>
              <a:gdLst/>
              <a:ahLst/>
              <a:cxnLst/>
              <a:rect l="l" t="t" r="r" b="b"/>
              <a:pathLst>
                <a:path w="20480" h="18432" extrusionOk="0">
                  <a:moveTo>
                    <a:pt x="0" y="1"/>
                  </a:moveTo>
                  <a:cubicBezTo>
                    <a:pt x="12" y="13"/>
                    <a:pt x="0" y="16907"/>
                    <a:pt x="12" y="18408"/>
                  </a:cubicBezTo>
                  <a:cubicBezTo>
                    <a:pt x="160" y="18424"/>
                    <a:pt x="308" y="18432"/>
                    <a:pt x="456" y="18432"/>
                  </a:cubicBezTo>
                  <a:cubicBezTo>
                    <a:pt x="1080" y="18432"/>
                    <a:pt x="1695" y="18287"/>
                    <a:pt x="2263" y="17979"/>
                  </a:cubicBezTo>
                  <a:cubicBezTo>
                    <a:pt x="3679" y="17193"/>
                    <a:pt x="4465" y="15550"/>
                    <a:pt x="5942" y="14883"/>
                  </a:cubicBezTo>
                  <a:cubicBezTo>
                    <a:pt x="6537" y="14614"/>
                    <a:pt x="7179" y="14532"/>
                    <a:pt x="7839" y="14532"/>
                  </a:cubicBezTo>
                  <a:cubicBezTo>
                    <a:pt x="8879" y="14532"/>
                    <a:pt x="9965" y="14736"/>
                    <a:pt x="10988" y="14736"/>
                  </a:cubicBezTo>
                  <a:cubicBezTo>
                    <a:pt x="11787" y="14736"/>
                    <a:pt x="12547" y="14611"/>
                    <a:pt x="13216" y="14169"/>
                  </a:cubicBezTo>
                  <a:cubicBezTo>
                    <a:pt x="14621" y="13252"/>
                    <a:pt x="14931" y="11347"/>
                    <a:pt x="15014" y="9680"/>
                  </a:cubicBezTo>
                  <a:cubicBezTo>
                    <a:pt x="15121" y="7990"/>
                    <a:pt x="15217" y="6132"/>
                    <a:pt x="16419" y="4954"/>
                  </a:cubicBezTo>
                  <a:cubicBezTo>
                    <a:pt x="17372" y="4037"/>
                    <a:pt x="18824" y="3751"/>
                    <a:pt x="19717" y="2751"/>
                  </a:cubicBezTo>
                  <a:cubicBezTo>
                    <a:pt x="20312" y="2120"/>
                    <a:pt x="20479" y="882"/>
                    <a:pt x="203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15"/>
            <p:cNvSpPr/>
            <p:nvPr/>
          </p:nvSpPr>
          <p:spPr>
            <a:xfrm>
              <a:off x="-721225" y="1546150"/>
              <a:ext cx="523600" cy="470625"/>
            </a:xfrm>
            <a:custGeom>
              <a:avLst/>
              <a:gdLst/>
              <a:ahLst/>
              <a:cxnLst/>
              <a:rect l="l" t="t" r="r" b="b"/>
              <a:pathLst>
                <a:path w="20944" h="18825" extrusionOk="0">
                  <a:moveTo>
                    <a:pt x="19931" y="1"/>
                  </a:moveTo>
                  <a:cubicBezTo>
                    <a:pt x="20098" y="775"/>
                    <a:pt x="19872" y="1882"/>
                    <a:pt x="19348" y="2453"/>
                  </a:cubicBezTo>
                  <a:cubicBezTo>
                    <a:pt x="18931" y="2918"/>
                    <a:pt x="18372" y="3215"/>
                    <a:pt x="17764" y="3525"/>
                  </a:cubicBezTo>
                  <a:cubicBezTo>
                    <a:pt x="17181" y="3823"/>
                    <a:pt x="16574" y="4156"/>
                    <a:pt x="16062" y="4632"/>
                  </a:cubicBezTo>
                  <a:cubicBezTo>
                    <a:pt x="14752" y="5906"/>
                    <a:pt x="14645" y="7847"/>
                    <a:pt x="14550" y="9561"/>
                  </a:cubicBezTo>
                  <a:lnTo>
                    <a:pt x="14550" y="9621"/>
                  </a:lnTo>
                  <a:cubicBezTo>
                    <a:pt x="14454" y="11121"/>
                    <a:pt x="14192" y="12955"/>
                    <a:pt x="12918" y="13788"/>
                  </a:cubicBezTo>
                  <a:cubicBezTo>
                    <a:pt x="12345" y="14163"/>
                    <a:pt x="11675" y="14273"/>
                    <a:pt x="10950" y="14273"/>
                  </a:cubicBezTo>
                  <a:cubicBezTo>
                    <a:pt x="10456" y="14273"/>
                    <a:pt x="9937" y="14222"/>
                    <a:pt x="9406" y="14169"/>
                  </a:cubicBezTo>
                  <a:cubicBezTo>
                    <a:pt x="8860" y="14117"/>
                    <a:pt x="8310" y="14063"/>
                    <a:pt x="7764" y="14063"/>
                  </a:cubicBezTo>
                  <a:cubicBezTo>
                    <a:pt x="7061" y="14063"/>
                    <a:pt x="6367" y="14153"/>
                    <a:pt x="5703" y="14455"/>
                  </a:cubicBezTo>
                  <a:cubicBezTo>
                    <a:pt x="4858" y="14836"/>
                    <a:pt x="4227" y="15514"/>
                    <a:pt x="3620" y="16145"/>
                  </a:cubicBezTo>
                  <a:cubicBezTo>
                    <a:pt x="3096" y="16705"/>
                    <a:pt x="2608" y="17217"/>
                    <a:pt x="2000" y="17562"/>
                  </a:cubicBezTo>
                  <a:cubicBezTo>
                    <a:pt x="1481" y="17851"/>
                    <a:pt x="947" y="17976"/>
                    <a:pt x="396" y="17976"/>
                  </a:cubicBezTo>
                  <a:cubicBezTo>
                    <a:pt x="265" y="17976"/>
                    <a:pt x="133" y="17969"/>
                    <a:pt x="0" y="17955"/>
                  </a:cubicBezTo>
                  <a:lnTo>
                    <a:pt x="0" y="18801"/>
                  </a:lnTo>
                  <a:cubicBezTo>
                    <a:pt x="155" y="18812"/>
                    <a:pt x="274" y="18824"/>
                    <a:pt x="441" y="18824"/>
                  </a:cubicBezTo>
                  <a:cubicBezTo>
                    <a:pt x="1119" y="18824"/>
                    <a:pt x="1786" y="18681"/>
                    <a:pt x="2417" y="18324"/>
                  </a:cubicBezTo>
                  <a:cubicBezTo>
                    <a:pt x="3132" y="17919"/>
                    <a:pt x="3691" y="17324"/>
                    <a:pt x="4227" y="16741"/>
                  </a:cubicBezTo>
                  <a:cubicBezTo>
                    <a:pt x="4810" y="16134"/>
                    <a:pt x="5346" y="15550"/>
                    <a:pt x="6049" y="15241"/>
                  </a:cubicBezTo>
                  <a:cubicBezTo>
                    <a:pt x="6575" y="15007"/>
                    <a:pt x="7147" y="14932"/>
                    <a:pt x="7751" y="14932"/>
                  </a:cubicBezTo>
                  <a:cubicBezTo>
                    <a:pt x="8255" y="14932"/>
                    <a:pt x="8782" y="14984"/>
                    <a:pt x="9323" y="15038"/>
                  </a:cubicBezTo>
                  <a:cubicBezTo>
                    <a:pt x="9850" y="15088"/>
                    <a:pt x="10386" y="15139"/>
                    <a:pt x="10915" y="15139"/>
                  </a:cubicBezTo>
                  <a:cubicBezTo>
                    <a:pt x="11782" y="15139"/>
                    <a:pt x="12628" y="15001"/>
                    <a:pt x="13383" y="14491"/>
                  </a:cubicBezTo>
                  <a:cubicBezTo>
                    <a:pt x="14966" y="13455"/>
                    <a:pt x="15276" y="11371"/>
                    <a:pt x="15383" y="9657"/>
                  </a:cubicBezTo>
                  <a:lnTo>
                    <a:pt x="15383" y="9597"/>
                  </a:lnTo>
                  <a:cubicBezTo>
                    <a:pt x="15466" y="7966"/>
                    <a:pt x="15574" y="6263"/>
                    <a:pt x="16645" y="5227"/>
                  </a:cubicBezTo>
                  <a:cubicBezTo>
                    <a:pt x="17050" y="4823"/>
                    <a:pt x="17586" y="4549"/>
                    <a:pt x="18133" y="4251"/>
                  </a:cubicBezTo>
                  <a:cubicBezTo>
                    <a:pt x="18776" y="3918"/>
                    <a:pt x="19443" y="3572"/>
                    <a:pt x="19967" y="3001"/>
                  </a:cubicBezTo>
                  <a:cubicBezTo>
                    <a:pt x="20634" y="2310"/>
                    <a:pt x="20943" y="989"/>
                    <a:pt x="20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15"/>
            <p:cNvSpPr/>
            <p:nvPr/>
          </p:nvSpPr>
          <p:spPr>
            <a:xfrm>
              <a:off x="-721825" y="1546150"/>
              <a:ext cx="448300" cy="367925"/>
            </a:xfrm>
            <a:custGeom>
              <a:avLst/>
              <a:gdLst/>
              <a:ahLst/>
              <a:cxnLst/>
              <a:rect l="l" t="t" r="r" b="b"/>
              <a:pathLst>
                <a:path w="17932" h="14717" extrusionOk="0">
                  <a:moveTo>
                    <a:pt x="0" y="1"/>
                  </a:moveTo>
                  <a:cubicBezTo>
                    <a:pt x="0" y="1"/>
                    <a:pt x="24" y="14360"/>
                    <a:pt x="24" y="14717"/>
                  </a:cubicBezTo>
                  <a:cubicBezTo>
                    <a:pt x="250" y="14669"/>
                    <a:pt x="441" y="14621"/>
                    <a:pt x="655" y="14526"/>
                  </a:cubicBezTo>
                  <a:cubicBezTo>
                    <a:pt x="2501" y="13705"/>
                    <a:pt x="3263" y="11192"/>
                    <a:pt x="5191" y="10621"/>
                  </a:cubicBezTo>
                  <a:cubicBezTo>
                    <a:pt x="5469" y="10542"/>
                    <a:pt x="5750" y="10508"/>
                    <a:pt x="6033" y="10508"/>
                  </a:cubicBezTo>
                  <a:cubicBezTo>
                    <a:pt x="6938" y="10508"/>
                    <a:pt x="7862" y="10852"/>
                    <a:pt x="8751" y="11133"/>
                  </a:cubicBezTo>
                  <a:cubicBezTo>
                    <a:pt x="9332" y="11313"/>
                    <a:pt x="9973" y="11453"/>
                    <a:pt x="10584" y="11453"/>
                  </a:cubicBezTo>
                  <a:cubicBezTo>
                    <a:pt x="11190" y="11453"/>
                    <a:pt x="11766" y="11315"/>
                    <a:pt x="12228" y="10942"/>
                  </a:cubicBezTo>
                  <a:cubicBezTo>
                    <a:pt x="12919" y="10383"/>
                    <a:pt x="13181" y="9454"/>
                    <a:pt x="13240" y="8573"/>
                  </a:cubicBezTo>
                  <a:cubicBezTo>
                    <a:pt x="13300" y="7692"/>
                    <a:pt x="13181" y="6799"/>
                    <a:pt x="13323" y="5918"/>
                  </a:cubicBezTo>
                  <a:cubicBezTo>
                    <a:pt x="13502" y="4608"/>
                    <a:pt x="14276" y="3418"/>
                    <a:pt x="15324" y="2632"/>
                  </a:cubicBezTo>
                  <a:cubicBezTo>
                    <a:pt x="16193" y="1977"/>
                    <a:pt x="17634" y="1489"/>
                    <a:pt x="17907" y="286"/>
                  </a:cubicBezTo>
                  <a:cubicBezTo>
                    <a:pt x="17919" y="191"/>
                    <a:pt x="17931" y="108"/>
                    <a:pt x="17931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15"/>
            <p:cNvSpPr/>
            <p:nvPr/>
          </p:nvSpPr>
          <p:spPr>
            <a:xfrm>
              <a:off x="-721525" y="1546150"/>
              <a:ext cx="458400" cy="382225"/>
            </a:xfrm>
            <a:custGeom>
              <a:avLst/>
              <a:gdLst/>
              <a:ahLst/>
              <a:cxnLst/>
              <a:rect l="l" t="t" r="r" b="b"/>
              <a:pathLst>
                <a:path w="18336" h="15289" extrusionOk="0">
                  <a:moveTo>
                    <a:pt x="17491" y="1"/>
                  </a:moveTo>
                  <a:cubicBezTo>
                    <a:pt x="17491" y="60"/>
                    <a:pt x="17479" y="274"/>
                    <a:pt x="17455" y="334"/>
                  </a:cubicBezTo>
                  <a:cubicBezTo>
                    <a:pt x="17312" y="1025"/>
                    <a:pt x="16562" y="1477"/>
                    <a:pt x="15847" y="1894"/>
                  </a:cubicBezTo>
                  <a:cubicBezTo>
                    <a:pt x="15550" y="2072"/>
                    <a:pt x="15288" y="2239"/>
                    <a:pt x="15038" y="2418"/>
                  </a:cubicBezTo>
                  <a:cubicBezTo>
                    <a:pt x="13847" y="3311"/>
                    <a:pt x="13050" y="4620"/>
                    <a:pt x="12859" y="5989"/>
                  </a:cubicBezTo>
                  <a:cubicBezTo>
                    <a:pt x="12788" y="6525"/>
                    <a:pt x="12788" y="7073"/>
                    <a:pt x="12799" y="7597"/>
                  </a:cubicBezTo>
                  <a:cubicBezTo>
                    <a:pt x="12799" y="7966"/>
                    <a:pt x="12811" y="8311"/>
                    <a:pt x="12788" y="8668"/>
                  </a:cubicBezTo>
                  <a:cubicBezTo>
                    <a:pt x="12740" y="9335"/>
                    <a:pt x="12561" y="10228"/>
                    <a:pt x="11942" y="10728"/>
                  </a:cubicBezTo>
                  <a:cubicBezTo>
                    <a:pt x="11587" y="11012"/>
                    <a:pt x="11126" y="11156"/>
                    <a:pt x="10551" y="11156"/>
                  </a:cubicBezTo>
                  <a:cubicBezTo>
                    <a:pt x="10066" y="11156"/>
                    <a:pt x="9500" y="11054"/>
                    <a:pt x="8847" y="10847"/>
                  </a:cubicBezTo>
                  <a:lnTo>
                    <a:pt x="8466" y="10728"/>
                  </a:lnTo>
                  <a:cubicBezTo>
                    <a:pt x="7709" y="10479"/>
                    <a:pt x="6867" y="10211"/>
                    <a:pt x="6022" y="10211"/>
                  </a:cubicBezTo>
                  <a:cubicBezTo>
                    <a:pt x="5696" y="10211"/>
                    <a:pt x="5370" y="10251"/>
                    <a:pt x="5049" y="10347"/>
                  </a:cubicBezTo>
                  <a:cubicBezTo>
                    <a:pt x="3906" y="10681"/>
                    <a:pt x="3144" y="11597"/>
                    <a:pt x="2429" y="12466"/>
                  </a:cubicBezTo>
                  <a:cubicBezTo>
                    <a:pt x="1822" y="13217"/>
                    <a:pt x="1239" y="13919"/>
                    <a:pt x="465" y="14252"/>
                  </a:cubicBezTo>
                  <a:cubicBezTo>
                    <a:pt x="310" y="14336"/>
                    <a:pt x="167" y="14371"/>
                    <a:pt x="0" y="14407"/>
                  </a:cubicBezTo>
                  <a:lnTo>
                    <a:pt x="0" y="15288"/>
                  </a:lnTo>
                  <a:cubicBezTo>
                    <a:pt x="286" y="15241"/>
                    <a:pt x="536" y="15169"/>
                    <a:pt x="810" y="15050"/>
                  </a:cubicBezTo>
                  <a:cubicBezTo>
                    <a:pt x="1774" y="14610"/>
                    <a:pt x="2441" y="13812"/>
                    <a:pt x="3096" y="13026"/>
                  </a:cubicBezTo>
                  <a:cubicBezTo>
                    <a:pt x="3775" y="12205"/>
                    <a:pt x="4406" y="11431"/>
                    <a:pt x="5299" y="11181"/>
                  </a:cubicBezTo>
                  <a:cubicBezTo>
                    <a:pt x="5538" y="11109"/>
                    <a:pt x="5784" y="11079"/>
                    <a:pt x="6035" y="11079"/>
                  </a:cubicBezTo>
                  <a:cubicBezTo>
                    <a:pt x="6746" y="11079"/>
                    <a:pt x="7494" y="11321"/>
                    <a:pt x="8216" y="11550"/>
                  </a:cubicBezTo>
                  <a:lnTo>
                    <a:pt x="8608" y="11669"/>
                  </a:lnTo>
                  <a:cubicBezTo>
                    <a:pt x="9344" y="11897"/>
                    <a:pt x="9996" y="12011"/>
                    <a:pt x="10570" y="12011"/>
                  </a:cubicBezTo>
                  <a:cubicBezTo>
                    <a:pt x="11344" y="12011"/>
                    <a:pt x="11978" y="11805"/>
                    <a:pt x="12490" y="11395"/>
                  </a:cubicBezTo>
                  <a:cubicBezTo>
                    <a:pt x="13180" y="10847"/>
                    <a:pt x="13573" y="9930"/>
                    <a:pt x="13657" y="8740"/>
                  </a:cubicBezTo>
                  <a:cubicBezTo>
                    <a:pt x="13681" y="8347"/>
                    <a:pt x="13669" y="7966"/>
                    <a:pt x="13669" y="7585"/>
                  </a:cubicBezTo>
                  <a:cubicBezTo>
                    <a:pt x="13669" y="7085"/>
                    <a:pt x="13657" y="6597"/>
                    <a:pt x="13728" y="6120"/>
                  </a:cubicBezTo>
                  <a:cubicBezTo>
                    <a:pt x="13895" y="4966"/>
                    <a:pt x="14562" y="3870"/>
                    <a:pt x="15574" y="3108"/>
                  </a:cubicBezTo>
                  <a:cubicBezTo>
                    <a:pt x="15776" y="2941"/>
                    <a:pt x="16038" y="2799"/>
                    <a:pt x="16300" y="2632"/>
                  </a:cubicBezTo>
                  <a:cubicBezTo>
                    <a:pt x="17133" y="2144"/>
                    <a:pt x="18074" y="1572"/>
                    <a:pt x="18300" y="525"/>
                  </a:cubicBezTo>
                  <a:cubicBezTo>
                    <a:pt x="18324" y="405"/>
                    <a:pt x="18336" y="132"/>
                    <a:pt x="18336" y="24"/>
                  </a:cubicBezTo>
                  <a:cubicBezTo>
                    <a:pt x="18050" y="13"/>
                    <a:pt x="17776" y="13"/>
                    <a:pt x="17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15"/>
            <p:cNvSpPr/>
            <p:nvPr/>
          </p:nvSpPr>
          <p:spPr>
            <a:xfrm>
              <a:off x="-388750" y="169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15"/>
            <p:cNvSpPr/>
            <p:nvPr/>
          </p:nvSpPr>
          <p:spPr>
            <a:xfrm>
              <a:off x="-721825" y="1546150"/>
              <a:ext cx="310175" cy="259875"/>
            </a:xfrm>
            <a:custGeom>
              <a:avLst/>
              <a:gdLst/>
              <a:ahLst/>
              <a:cxnLst/>
              <a:rect l="l" t="t" r="r" b="b"/>
              <a:pathLst>
                <a:path w="12407" h="10395" extrusionOk="0">
                  <a:moveTo>
                    <a:pt x="12311" y="1"/>
                  </a:moveTo>
                  <a:lnTo>
                    <a:pt x="0" y="13"/>
                  </a:lnTo>
                  <a:cubicBezTo>
                    <a:pt x="12" y="36"/>
                    <a:pt x="0" y="10395"/>
                    <a:pt x="0" y="10395"/>
                  </a:cubicBezTo>
                  <a:cubicBezTo>
                    <a:pt x="1084" y="10002"/>
                    <a:pt x="1715" y="8692"/>
                    <a:pt x="2858" y="8335"/>
                  </a:cubicBezTo>
                  <a:cubicBezTo>
                    <a:pt x="3069" y="8268"/>
                    <a:pt x="3285" y="8240"/>
                    <a:pt x="3505" y="8240"/>
                  </a:cubicBezTo>
                  <a:cubicBezTo>
                    <a:pt x="4567" y="8240"/>
                    <a:pt x="5705" y="8893"/>
                    <a:pt x="6721" y="8893"/>
                  </a:cubicBezTo>
                  <a:cubicBezTo>
                    <a:pt x="7056" y="8893"/>
                    <a:pt x="7378" y="8822"/>
                    <a:pt x="7680" y="8633"/>
                  </a:cubicBezTo>
                  <a:cubicBezTo>
                    <a:pt x="8656" y="8014"/>
                    <a:pt x="8632" y="6597"/>
                    <a:pt x="8501" y="5430"/>
                  </a:cubicBezTo>
                  <a:cubicBezTo>
                    <a:pt x="8359" y="4275"/>
                    <a:pt x="8382" y="2846"/>
                    <a:pt x="9406" y="2275"/>
                  </a:cubicBezTo>
                  <a:cubicBezTo>
                    <a:pt x="10025" y="1941"/>
                    <a:pt x="10835" y="2072"/>
                    <a:pt x="11478" y="1727"/>
                  </a:cubicBezTo>
                  <a:cubicBezTo>
                    <a:pt x="12026" y="1441"/>
                    <a:pt x="12407" y="703"/>
                    <a:pt x="12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15"/>
            <p:cNvSpPr/>
            <p:nvPr/>
          </p:nvSpPr>
          <p:spPr>
            <a:xfrm>
              <a:off x="-721525" y="1546150"/>
              <a:ext cx="318225" cy="272675"/>
            </a:xfrm>
            <a:custGeom>
              <a:avLst/>
              <a:gdLst/>
              <a:ahLst/>
              <a:cxnLst/>
              <a:rect l="l" t="t" r="r" b="b"/>
              <a:pathLst>
                <a:path w="12729" h="10907" extrusionOk="0">
                  <a:moveTo>
                    <a:pt x="11883" y="1"/>
                  </a:moveTo>
                  <a:cubicBezTo>
                    <a:pt x="11942" y="453"/>
                    <a:pt x="11680" y="1144"/>
                    <a:pt x="11287" y="1358"/>
                  </a:cubicBezTo>
                  <a:cubicBezTo>
                    <a:pt x="11025" y="1489"/>
                    <a:pt x="10728" y="1537"/>
                    <a:pt x="10406" y="1584"/>
                  </a:cubicBezTo>
                  <a:cubicBezTo>
                    <a:pt x="10002" y="1644"/>
                    <a:pt x="9597" y="1703"/>
                    <a:pt x="9216" y="1906"/>
                  </a:cubicBezTo>
                  <a:cubicBezTo>
                    <a:pt x="7775" y="2715"/>
                    <a:pt x="8013" y="4799"/>
                    <a:pt x="8085" y="5477"/>
                  </a:cubicBezTo>
                  <a:cubicBezTo>
                    <a:pt x="8204" y="6525"/>
                    <a:pt x="8227" y="7787"/>
                    <a:pt x="7454" y="8275"/>
                  </a:cubicBezTo>
                  <a:cubicBezTo>
                    <a:pt x="7234" y="8417"/>
                    <a:pt x="6988" y="8473"/>
                    <a:pt x="6720" y="8473"/>
                  </a:cubicBezTo>
                  <a:cubicBezTo>
                    <a:pt x="6290" y="8473"/>
                    <a:pt x="5803" y="8330"/>
                    <a:pt x="5275" y="8168"/>
                  </a:cubicBezTo>
                  <a:cubicBezTo>
                    <a:pt x="4692" y="7994"/>
                    <a:pt x="4092" y="7819"/>
                    <a:pt x="3495" y="7819"/>
                  </a:cubicBezTo>
                  <a:cubicBezTo>
                    <a:pt x="3238" y="7819"/>
                    <a:pt x="2981" y="7851"/>
                    <a:pt x="2727" y="7930"/>
                  </a:cubicBezTo>
                  <a:cubicBezTo>
                    <a:pt x="2048" y="8144"/>
                    <a:pt x="1572" y="8645"/>
                    <a:pt x="1096" y="9121"/>
                  </a:cubicBezTo>
                  <a:cubicBezTo>
                    <a:pt x="750" y="9478"/>
                    <a:pt x="381" y="9811"/>
                    <a:pt x="0" y="9990"/>
                  </a:cubicBezTo>
                  <a:lnTo>
                    <a:pt x="0" y="10907"/>
                  </a:lnTo>
                  <a:cubicBezTo>
                    <a:pt x="703" y="10716"/>
                    <a:pt x="1227" y="10192"/>
                    <a:pt x="1703" y="9716"/>
                  </a:cubicBezTo>
                  <a:cubicBezTo>
                    <a:pt x="2120" y="9299"/>
                    <a:pt x="2501" y="8906"/>
                    <a:pt x="2977" y="8752"/>
                  </a:cubicBezTo>
                  <a:cubicBezTo>
                    <a:pt x="3146" y="8699"/>
                    <a:pt x="3323" y="8676"/>
                    <a:pt x="3506" y="8676"/>
                  </a:cubicBezTo>
                  <a:cubicBezTo>
                    <a:pt x="3978" y="8676"/>
                    <a:pt x="4489" y="8827"/>
                    <a:pt x="5013" y="8990"/>
                  </a:cubicBezTo>
                  <a:cubicBezTo>
                    <a:pt x="5558" y="9151"/>
                    <a:pt x="6140" y="9324"/>
                    <a:pt x="6713" y="9324"/>
                  </a:cubicBezTo>
                  <a:cubicBezTo>
                    <a:pt x="7116" y="9324"/>
                    <a:pt x="7515" y="9238"/>
                    <a:pt x="7894" y="9002"/>
                  </a:cubicBezTo>
                  <a:cubicBezTo>
                    <a:pt x="9073" y="8264"/>
                    <a:pt x="9049" y="6680"/>
                    <a:pt x="8906" y="5406"/>
                  </a:cubicBezTo>
                  <a:cubicBezTo>
                    <a:pt x="8739" y="3918"/>
                    <a:pt x="8966" y="3025"/>
                    <a:pt x="9585" y="2668"/>
                  </a:cubicBezTo>
                  <a:cubicBezTo>
                    <a:pt x="9835" y="2537"/>
                    <a:pt x="10156" y="2489"/>
                    <a:pt x="10502" y="2429"/>
                  </a:cubicBezTo>
                  <a:cubicBezTo>
                    <a:pt x="10883" y="2370"/>
                    <a:pt x="11264" y="2310"/>
                    <a:pt x="11645" y="2120"/>
                  </a:cubicBezTo>
                  <a:cubicBezTo>
                    <a:pt x="12359" y="1763"/>
                    <a:pt x="12728" y="775"/>
                    <a:pt x="12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7" name="Google Shape;1297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629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10060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9" name="Google Shape;1299;p16"/>
          <p:cNvGrpSpPr/>
          <p:nvPr/>
        </p:nvGrpSpPr>
        <p:grpSpPr>
          <a:xfrm>
            <a:off x="-109090" y="-243573"/>
            <a:ext cx="12438599" cy="7317556"/>
            <a:chOff x="-81818" y="-182680"/>
            <a:chExt cx="9328949" cy="5488167"/>
          </a:xfrm>
        </p:grpSpPr>
        <p:grpSp>
          <p:nvGrpSpPr>
            <p:cNvPr id="1300" name="Google Shape;1300;p16"/>
            <p:cNvGrpSpPr/>
            <p:nvPr/>
          </p:nvGrpSpPr>
          <p:grpSpPr>
            <a:xfrm>
              <a:off x="-81818" y="-182680"/>
              <a:ext cx="9328949" cy="5488167"/>
              <a:chOff x="20825" y="-3600300"/>
              <a:chExt cx="7578350" cy="4458300"/>
            </a:xfrm>
          </p:grpSpPr>
          <p:sp>
            <p:nvSpPr>
              <p:cNvPr id="1301" name="Google Shape;1301;p16"/>
              <p:cNvSpPr/>
              <p:nvPr/>
            </p:nvSpPr>
            <p:spPr>
              <a:xfrm>
                <a:off x="5816200" y="407925"/>
                <a:ext cx="445900" cy="2503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0014" extrusionOk="0">
                    <a:moveTo>
                      <a:pt x="17836" y="0"/>
                    </a:moveTo>
                    <a:cubicBezTo>
                      <a:pt x="14312" y="565"/>
                      <a:pt x="10784" y="833"/>
                      <a:pt x="7257" y="833"/>
                    </a:cubicBezTo>
                    <a:cubicBezTo>
                      <a:pt x="4837" y="833"/>
                      <a:pt x="2418" y="707"/>
                      <a:pt x="0" y="465"/>
                    </a:cubicBezTo>
                    <a:lnTo>
                      <a:pt x="0" y="9740"/>
                    </a:lnTo>
                    <a:cubicBezTo>
                      <a:pt x="2419" y="9919"/>
                      <a:pt x="4840" y="10013"/>
                      <a:pt x="7261" y="10013"/>
                    </a:cubicBezTo>
                    <a:cubicBezTo>
                      <a:pt x="10786" y="10013"/>
                      <a:pt x="14313" y="9813"/>
                      <a:pt x="17836" y="9382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02" name="Google Shape;1302;p16"/>
              <p:cNvGrpSpPr/>
              <p:nvPr/>
            </p:nvGrpSpPr>
            <p:grpSpPr>
              <a:xfrm>
                <a:off x="20825" y="-3600300"/>
                <a:ext cx="7578350" cy="4458300"/>
                <a:chOff x="20825" y="-3600300"/>
                <a:chExt cx="7578350" cy="4458300"/>
              </a:xfrm>
            </p:grpSpPr>
            <p:sp>
              <p:nvSpPr>
                <p:cNvPr id="1303" name="Google Shape;1303;p16"/>
                <p:cNvSpPr/>
                <p:nvPr/>
              </p:nvSpPr>
              <p:spPr>
                <a:xfrm>
                  <a:off x="20825" y="-3600300"/>
                  <a:ext cx="445900" cy="44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7824" extrusionOk="0">
                      <a:moveTo>
                        <a:pt x="0" y="0"/>
                      </a:moveTo>
                      <a:lnTo>
                        <a:pt x="0" y="17824"/>
                      </a:lnTo>
                      <a:cubicBezTo>
                        <a:pt x="5942" y="14657"/>
                        <a:pt x="11895" y="12037"/>
                        <a:pt x="17836" y="9930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04" name="Google Shape;1304;p16"/>
                <p:cNvSpPr/>
                <p:nvPr/>
              </p:nvSpPr>
              <p:spPr>
                <a:xfrm>
                  <a:off x="466425" y="-3475300"/>
                  <a:ext cx="445900" cy="4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6622" extrusionOk="0">
                      <a:moveTo>
                        <a:pt x="17836" y="1"/>
                      </a:moveTo>
                      <a:cubicBezTo>
                        <a:pt x="11894" y="1203"/>
                        <a:pt x="5941" y="2822"/>
                        <a:pt x="0" y="4942"/>
                      </a:cubicBezTo>
                      <a:lnTo>
                        <a:pt x="0" y="16622"/>
                      </a:lnTo>
                      <a:cubicBezTo>
                        <a:pt x="5941" y="12859"/>
                        <a:pt x="11894" y="9966"/>
                        <a:pt x="17836" y="784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05" name="Google Shape;1305;p16"/>
                <p:cNvSpPr/>
                <p:nvPr/>
              </p:nvSpPr>
              <p:spPr>
                <a:xfrm>
                  <a:off x="20825" y="-3059775"/>
                  <a:ext cx="445900" cy="7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1886" extrusionOk="0">
                      <a:moveTo>
                        <a:pt x="17836" y="1"/>
                      </a:moveTo>
                      <a:cubicBezTo>
                        <a:pt x="11895" y="3775"/>
                        <a:pt x="5942" y="8407"/>
                        <a:pt x="0" y="14050"/>
                      </a:cubicBezTo>
                      <a:lnTo>
                        <a:pt x="0" y="31886"/>
                      </a:lnTo>
                      <a:cubicBezTo>
                        <a:pt x="5942" y="24480"/>
                        <a:pt x="11895" y="18384"/>
                        <a:pt x="17836" y="13443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06" name="Google Shape;1306;p16"/>
                <p:cNvSpPr/>
                <p:nvPr/>
              </p:nvSpPr>
              <p:spPr>
                <a:xfrm>
                  <a:off x="466425" y="-3011850"/>
                  <a:ext cx="445900" cy="66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6719" extrusionOk="0">
                      <a:moveTo>
                        <a:pt x="17836" y="1"/>
                      </a:moveTo>
                      <a:cubicBezTo>
                        <a:pt x="11894" y="2787"/>
                        <a:pt x="5941" y="6585"/>
                        <a:pt x="0" y="11526"/>
                      </a:cubicBezTo>
                      <a:lnTo>
                        <a:pt x="0" y="26718"/>
                      </a:lnTo>
                      <a:cubicBezTo>
                        <a:pt x="5941" y="21063"/>
                        <a:pt x="11894" y="16729"/>
                        <a:pt x="17836" y="13550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07" name="Google Shape;1307;p16"/>
                <p:cNvSpPr/>
                <p:nvPr/>
              </p:nvSpPr>
              <p:spPr>
                <a:xfrm>
                  <a:off x="20825" y="-2343900"/>
                  <a:ext cx="445900" cy="9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8910" extrusionOk="0">
                      <a:moveTo>
                        <a:pt x="17836" y="0"/>
                      </a:moveTo>
                      <a:cubicBezTo>
                        <a:pt x="11895" y="5656"/>
                        <a:pt x="5942" y="12621"/>
                        <a:pt x="0" y="21074"/>
                      </a:cubicBezTo>
                      <a:lnTo>
                        <a:pt x="0" y="38910"/>
                      </a:lnTo>
                      <a:cubicBezTo>
                        <a:pt x="5942" y="30099"/>
                        <a:pt x="11895" y="22836"/>
                        <a:pt x="17836" y="16955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08" name="Google Shape;1308;p16"/>
                <p:cNvSpPr/>
                <p:nvPr/>
              </p:nvSpPr>
              <p:spPr>
                <a:xfrm>
                  <a:off x="466425" y="-2263250"/>
                  <a:ext cx="445900" cy="8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2434" extrusionOk="0">
                      <a:moveTo>
                        <a:pt x="17836" y="1"/>
                      </a:moveTo>
                      <a:cubicBezTo>
                        <a:pt x="11894" y="3323"/>
                        <a:pt x="5941" y="7847"/>
                        <a:pt x="0" y="13729"/>
                      </a:cubicBezTo>
                      <a:lnTo>
                        <a:pt x="0" y="32433"/>
                      </a:lnTo>
                      <a:cubicBezTo>
                        <a:pt x="5941" y="26778"/>
                        <a:pt x="11894" y="22444"/>
                        <a:pt x="17836" y="1926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09" name="Google Shape;1309;p16"/>
                <p:cNvSpPr/>
                <p:nvPr/>
              </p:nvSpPr>
              <p:spPr>
                <a:xfrm>
                  <a:off x="20825" y="-1452425"/>
                  <a:ext cx="445900" cy="9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8910" extrusionOk="0">
                      <a:moveTo>
                        <a:pt x="17836" y="0"/>
                      </a:moveTo>
                      <a:cubicBezTo>
                        <a:pt x="11895" y="5656"/>
                        <a:pt x="5942" y="12621"/>
                        <a:pt x="0" y="21074"/>
                      </a:cubicBezTo>
                      <a:lnTo>
                        <a:pt x="0" y="38910"/>
                      </a:lnTo>
                      <a:cubicBezTo>
                        <a:pt x="5942" y="31504"/>
                        <a:pt x="11895" y="25408"/>
                        <a:pt x="17836" y="2046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0" name="Google Shape;1310;p16"/>
                <p:cNvSpPr/>
                <p:nvPr/>
              </p:nvSpPr>
              <p:spPr>
                <a:xfrm>
                  <a:off x="466425" y="-1228300"/>
                  <a:ext cx="445900" cy="8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3732" extrusionOk="0">
                      <a:moveTo>
                        <a:pt x="17836" y="1"/>
                      </a:moveTo>
                      <a:cubicBezTo>
                        <a:pt x="11894" y="2775"/>
                        <a:pt x="5941" y="6573"/>
                        <a:pt x="0" y="11514"/>
                      </a:cubicBezTo>
                      <a:lnTo>
                        <a:pt x="0" y="33731"/>
                      </a:lnTo>
                      <a:cubicBezTo>
                        <a:pt x="5941" y="29969"/>
                        <a:pt x="11894" y="27087"/>
                        <a:pt x="17836" y="24956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1" name="Google Shape;1311;p16"/>
                <p:cNvSpPr/>
                <p:nvPr/>
              </p:nvSpPr>
              <p:spPr>
                <a:xfrm>
                  <a:off x="20825" y="-385025"/>
                  <a:ext cx="445900" cy="79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1885" extrusionOk="0">
                      <a:moveTo>
                        <a:pt x="17836" y="0"/>
                      </a:moveTo>
                      <a:cubicBezTo>
                        <a:pt x="11895" y="3774"/>
                        <a:pt x="5942" y="8418"/>
                        <a:pt x="0" y="14049"/>
                      </a:cubicBezTo>
                      <a:lnTo>
                        <a:pt x="0" y="31885"/>
                      </a:lnTo>
                      <a:cubicBezTo>
                        <a:pt x="5942" y="28718"/>
                        <a:pt x="11895" y="26098"/>
                        <a:pt x="17836" y="2397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2" name="Google Shape;1312;p16"/>
                <p:cNvSpPr/>
                <p:nvPr/>
              </p:nvSpPr>
              <p:spPr>
                <a:xfrm>
                  <a:off x="466425" y="90925"/>
                  <a:ext cx="445900" cy="7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683" extrusionOk="0">
                      <a:moveTo>
                        <a:pt x="17836" y="0"/>
                      </a:moveTo>
                      <a:cubicBezTo>
                        <a:pt x="11894" y="1203"/>
                        <a:pt x="5941" y="2834"/>
                        <a:pt x="0" y="4941"/>
                      </a:cubicBezTo>
                      <a:lnTo>
                        <a:pt x="0" y="30682"/>
                      </a:lnTo>
                      <a:lnTo>
                        <a:pt x="17836" y="30682"/>
                      </a:ln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3" name="Google Shape;1313;p16"/>
                <p:cNvSpPr/>
                <p:nvPr/>
              </p:nvSpPr>
              <p:spPr>
                <a:xfrm>
                  <a:off x="1358200" y="-3543150"/>
                  <a:ext cx="445600" cy="15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6347" extrusionOk="0">
                      <a:moveTo>
                        <a:pt x="10570" y="1"/>
                      </a:moveTo>
                      <a:cubicBezTo>
                        <a:pt x="7044" y="1"/>
                        <a:pt x="3518" y="112"/>
                        <a:pt x="0" y="345"/>
                      </a:cubicBezTo>
                      <a:lnTo>
                        <a:pt x="0" y="6346"/>
                      </a:lnTo>
                      <a:cubicBezTo>
                        <a:pt x="3516" y="5915"/>
                        <a:pt x="7039" y="5715"/>
                        <a:pt x="10564" y="5715"/>
                      </a:cubicBezTo>
                      <a:cubicBezTo>
                        <a:pt x="12984" y="5715"/>
                        <a:pt x="15405" y="5809"/>
                        <a:pt x="17824" y="5989"/>
                      </a:cubicBezTo>
                      <a:lnTo>
                        <a:pt x="17824" y="155"/>
                      </a:lnTo>
                      <a:cubicBezTo>
                        <a:pt x="15407" y="53"/>
                        <a:pt x="12989" y="1"/>
                        <a:pt x="1057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4" name="Google Shape;1314;p16"/>
                <p:cNvSpPr/>
                <p:nvPr/>
              </p:nvSpPr>
              <p:spPr>
                <a:xfrm>
                  <a:off x="912300" y="-3384500"/>
                  <a:ext cx="445925" cy="3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4907" extrusionOk="0">
                      <a:moveTo>
                        <a:pt x="17836" y="0"/>
                      </a:moveTo>
                      <a:cubicBezTo>
                        <a:pt x="11895" y="714"/>
                        <a:pt x="5942" y="2084"/>
                        <a:pt x="1" y="4215"/>
                      </a:cubicBezTo>
                      <a:lnTo>
                        <a:pt x="1" y="14907"/>
                      </a:lnTo>
                      <a:cubicBezTo>
                        <a:pt x="5942" y="12109"/>
                        <a:pt x="11895" y="10323"/>
                        <a:pt x="17836" y="9370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5" name="Google Shape;1315;p16"/>
                <p:cNvSpPr/>
                <p:nvPr/>
              </p:nvSpPr>
              <p:spPr>
                <a:xfrm>
                  <a:off x="1358200" y="-3170875"/>
                  <a:ext cx="445600" cy="33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13589" extrusionOk="0">
                      <a:moveTo>
                        <a:pt x="10501" y="0"/>
                      </a:moveTo>
                      <a:cubicBezTo>
                        <a:pt x="6997" y="0"/>
                        <a:pt x="3494" y="264"/>
                        <a:pt x="0" y="825"/>
                      </a:cubicBezTo>
                      <a:lnTo>
                        <a:pt x="0" y="13589"/>
                      </a:lnTo>
                      <a:cubicBezTo>
                        <a:pt x="3518" y="12953"/>
                        <a:pt x="7044" y="12652"/>
                        <a:pt x="10571" y="12652"/>
                      </a:cubicBezTo>
                      <a:cubicBezTo>
                        <a:pt x="12989" y="12652"/>
                        <a:pt x="15408" y="12794"/>
                        <a:pt x="17824" y="13065"/>
                      </a:cubicBezTo>
                      <a:lnTo>
                        <a:pt x="17824" y="373"/>
                      </a:lnTo>
                      <a:cubicBezTo>
                        <a:pt x="15384" y="128"/>
                        <a:pt x="12942" y="0"/>
                        <a:pt x="1050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6" name="Google Shape;1316;p16"/>
                <p:cNvSpPr/>
                <p:nvPr/>
              </p:nvSpPr>
              <p:spPr>
                <a:xfrm>
                  <a:off x="912300" y="-2831175"/>
                  <a:ext cx="445925" cy="56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2718" extrusionOk="0">
                      <a:moveTo>
                        <a:pt x="17836" y="1"/>
                      </a:moveTo>
                      <a:cubicBezTo>
                        <a:pt x="11895" y="1084"/>
                        <a:pt x="5942" y="3132"/>
                        <a:pt x="1" y="6323"/>
                      </a:cubicBezTo>
                      <a:lnTo>
                        <a:pt x="1" y="22718"/>
                      </a:lnTo>
                      <a:cubicBezTo>
                        <a:pt x="5942" y="19408"/>
                        <a:pt x="11895" y="17277"/>
                        <a:pt x="17836" y="16146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7" name="Google Shape;1317;p16"/>
                <p:cNvSpPr/>
                <p:nvPr/>
              </p:nvSpPr>
              <p:spPr>
                <a:xfrm>
                  <a:off x="1358200" y="-2452525"/>
                  <a:ext cx="445600" cy="51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0514" extrusionOk="0">
                      <a:moveTo>
                        <a:pt x="10586" y="1"/>
                      </a:moveTo>
                      <a:cubicBezTo>
                        <a:pt x="7054" y="1"/>
                        <a:pt x="3523" y="316"/>
                        <a:pt x="0" y="988"/>
                      </a:cubicBezTo>
                      <a:lnTo>
                        <a:pt x="0" y="20514"/>
                      </a:lnTo>
                      <a:cubicBezTo>
                        <a:pt x="3518" y="19878"/>
                        <a:pt x="7044" y="19578"/>
                        <a:pt x="10571" y="19578"/>
                      </a:cubicBezTo>
                      <a:cubicBezTo>
                        <a:pt x="12989" y="19578"/>
                        <a:pt x="15408" y="19719"/>
                        <a:pt x="17824" y="19990"/>
                      </a:cubicBezTo>
                      <a:lnTo>
                        <a:pt x="17824" y="428"/>
                      </a:lnTo>
                      <a:cubicBezTo>
                        <a:pt x="15412" y="148"/>
                        <a:pt x="12999" y="1"/>
                        <a:pt x="10586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8" name="Google Shape;1318;p16"/>
                <p:cNvSpPr/>
                <p:nvPr/>
              </p:nvSpPr>
              <p:spPr>
                <a:xfrm>
                  <a:off x="912300" y="-1939700"/>
                  <a:ext cx="445925" cy="71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8445" extrusionOk="0">
                      <a:moveTo>
                        <a:pt x="17836" y="1"/>
                      </a:moveTo>
                      <a:cubicBezTo>
                        <a:pt x="11895" y="1084"/>
                        <a:pt x="5942" y="3132"/>
                        <a:pt x="1" y="6323"/>
                      </a:cubicBezTo>
                      <a:lnTo>
                        <a:pt x="1" y="28445"/>
                      </a:lnTo>
                      <a:cubicBezTo>
                        <a:pt x="5942" y="25635"/>
                        <a:pt x="11895" y="23849"/>
                        <a:pt x="17836" y="2289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9" name="Google Shape;1319;p16"/>
                <p:cNvSpPr/>
                <p:nvPr/>
              </p:nvSpPr>
              <p:spPr>
                <a:xfrm>
                  <a:off x="1358200" y="-1387525"/>
                  <a:ext cx="445600" cy="67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7111" extrusionOk="0">
                      <a:moveTo>
                        <a:pt x="10568" y="1"/>
                      </a:moveTo>
                      <a:cubicBezTo>
                        <a:pt x="7042" y="1"/>
                        <a:pt x="3517" y="268"/>
                        <a:pt x="0" y="833"/>
                      </a:cubicBezTo>
                      <a:lnTo>
                        <a:pt x="0" y="27110"/>
                      </a:lnTo>
                      <a:cubicBezTo>
                        <a:pt x="3516" y="26680"/>
                        <a:pt x="7039" y="26479"/>
                        <a:pt x="10564" y="26479"/>
                      </a:cubicBezTo>
                      <a:cubicBezTo>
                        <a:pt x="12984" y="26479"/>
                        <a:pt x="15405" y="26574"/>
                        <a:pt x="17824" y="26753"/>
                      </a:cubicBezTo>
                      <a:lnTo>
                        <a:pt x="17824" y="369"/>
                      </a:lnTo>
                      <a:cubicBezTo>
                        <a:pt x="15406" y="127"/>
                        <a:pt x="12987" y="1"/>
                        <a:pt x="10568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0" name="Google Shape;1320;p16"/>
                <p:cNvSpPr/>
                <p:nvPr/>
              </p:nvSpPr>
              <p:spPr>
                <a:xfrm>
                  <a:off x="912300" y="-710075"/>
                  <a:ext cx="445925" cy="80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2029" extrusionOk="0">
                      <a:moveTo>
                        <a:pt x="17836" y="0"/>
                      </a:moveTo>
                      <a:cubicBezTo>
                        <a:pt x="11895" y="715"/>
                        <a:pt x="5942" y="2084"/>
                        <a:pt x="1" y="4215"/>
                      </a:cubicBezTo>
                      <a:lnTo>
                        <a:pt x="1" y="32028"/>
                      </a:lnTo>
                      <a:cubicBezTo>
                        <a:pt x="5942" y="30838"/>
                        <a:pt x="11895" y="30064"/>
                        <a:pt x="17836" y="2965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1" name="Google Shape;1321;p16"/>
                <p:cNvSpPr/>
                <p:nvPr/>
              </p:nvSpPr>
              <p:spPr>
                <a:xfrm>
                  <a:off x="1358200" y="23075"/>
                  <a:ext cx="445600" cy="83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3397" extrusionOk="0">
                      <a:moveTo>
                        <a:pt x="10570" y="0"/>
                      </a:moveTo>
                      <a:cubicBezTo>
                        <a:pt x="7044" y="0"/>
                        <a:pt x="3518" y="112"/>
                        <a:pt x="0" y="345"/>
                      </a:cubicBezTo>
                      <a:lnTo>
                        <a:pt x="0" y="33396"/>
                      </a:lnTo>
                      <a:lnTo>
                        <a:pt x="17824" y="33396"/>
                      </a:lnTo>
                      <a:lnTo>
                        <a:pt x="17824" y="154"/>
                      </a:lnTo>
                      <a:cubicBezTo>
                        <a:pt x="15407" y="53"/>
                        <a:pt x="12989" y="0"/>
                        <a:pt x="1057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2" name="Google Shape;1322;p16"/>
                <p:cNvSpPr/>
                <p:nvPr/>
              </p:nvSpPr>
              <p:spPr>
                <a:xfrm>
                  <a:off x="2249975" y="-3500000"/>
                  <a:ext cx="445600" cy="30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12348" extrusionOk="0">
                      <a:moveTo>
                        <a:pt x="0" y="0"/>
                      </a:moveTo>
                      <a:lnTo>
                        <a:pt x="0" y="7073"/>
                      </a:lnTo>
                      <a:cubicBezTo>
                        <a:pt x="5942" y="8466"/>
                        <a:pt x="11895" y="10264"/>
                        <a:pt x="17824" y="12347"/>
                      </a:cubicBezTo>
                      <a:lnTo>
                        <a:pt x="17824" y="2965"/>
                      </a:lnTo>
                      <a:cubicBezTo>
                        <a:pt x="11895" y="1786"/>
                        <a:pt x="5942" y="77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3" name="Google Shape;1323;p16"/>
                <p:cNvSpPr/>
                <p:nvPr/>
              </p:nvSpPr>
              <p:spPr>
                <a:xfrm>
                  <a:off x="1803775" y="-3393450"/>
                  <a:ext cx="445925" cy="32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2967" extrusionOk="0">
                      <a:moveTo>
                        <a:pt x="1" y="1"/>
                      </a:moveTo>
                      <a:lnTo>
                        <a:pt x="1" y="9276"/>
                      </a:lnTo>
                      <a:cubicBezTo>
                        <a:pt x="5942" y="9871"/>
                        <a:pt x="11895" y="11145"/>
                        <a:pt x="17836" y="12967"/>
                      </a:cubicBezTo>
                      <a:lnTo>
                        <a:pt x="17836" y="2811"/>
                      </a:lnTo>
                      <a:cubicBezTo>
                        <a:pt x="11895" y="1430"/>
                        <a:pt x="5942" y="453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4" name="Google Shape;1324;p16"/>
                <p:cNvSpPr/>
                <p:nvPr/>
              </p:nvSpPr>
              <p:spPr>
                <a:xfrm>
                  <a:off x="2249975" y="-3069300"/>
                  <a:ext cx="445600" cy="52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1111" extrusionOk="0">
                      <a:moveTo>
                        <a:pt x="0" y="1"/>
                      </a:moveTo>
                      <a:lnTo>
                        <a:pt x="0" y="13217"/>
                      </a:lnTo>
                      <a:cubicBezTo>
                        <a:pt x="5942" y="15300"/>
                        <a:pt x="11895" y="17991"/>
                        <a:pt x="17824" y="21110"/>
                      </a:cubicBezTo>
                      <a:lnTo>
                        <a:pt x="17824" y="6918"/>
                      </a:lnTo>
                      <a:cubicBezTo>
                        <a:pt x="11895" y="4168"/>
                        <a:pt x="5942" y="181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5" name="Google Shape;1325;p16"/>
                <p:cNvSpPr/>
                <p:nvPr/>
              </p:nvSpPr>
              <p:spPr>
                <a:xfrm>
                  <a:off x="1803775" y="-2844275"/>
                  <a:ext cx="445925" cy="51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0504" extrusionOk="0">
                      <a:moveTo>
                        <a:pt x="1" y="1"/>
                      </a:moveTo>
                      <a:lnTo>
                        <a:pt x="1" y="16122"/>
                      </a:lnTo>
                      <a:cubicBezTo>
                        <a:pt x="5942" y="16812"/>
                        <a:pt x="11895" y="18348"/>
                        <a:pt x="17836" y="20503"/>
                      </a:cubicBezTo>
                      <a:lnTo>
                        <a:pt x="17836" y="4216"/>
                      </a:lnTo>
                      <a:cubicBezTo>
                        <a:pt x="11895" y="2144"/>
                        <a:pt x="5942" y="66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6" name="Google Shape;1326;p16"/>
                <p:cNvSpPr/>
                <p:nvPr/>
              </p:nvSpPr>
              <p:spPr>
                <a:xfrm>
                  <a:off x="2249975" y="-2331700"/>
                  <a:ext cx="445600" cy="68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7266" extrusionOk="0">
                      <a:moveTo>
                        <a:pt x="0" y="0"/>
                      </a:moveTo>
                      <a:lnTo>
                        <a:pt x="0" y="19372"/>
                      </a:lnTo>
                      <a:cubicBezTo>
                        <a:pt x="5942" y="21455"/>
                        <a:pt x="11895" y="24146"/>
                        <a:pt x="17824" y="27266"/>
                      </a:cubicBezTo>
                      <a:lnTo>
                        <a:pt x="17824" y="8239"/>
                      </a:lnTo>
                      <a:cubicBezTo>
                        <a:pt x="11895" y="4977"/>
                        <a:pt x="5942" y="2167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7" name="Google Shape;1327;p16"/>
                <p:cNvSpPr/>
                <p:nvPr/>
              </p:nvSpPr>
              <p:spPr>
                <a:xfrm>
                  <a:off x="1803775" y="-1952800"/>
                  <a:ext cx="445925" cy="66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6659" extrusionOk="0">
                      <a:moveTo>
                        <a:pt x="1" y="1"/>
                      </a:moveTo>
                      <a:lnTo>
                        <a:pt x="1" y="22968"/>
                      </a:lnTo>
                      <a:cubicBezTo>
                        <a:pt x="5942" y="23563"/>
                        <a:pt x="11895" y="24837"/>
                        <a:pt x="17836" y="26659"/>
                      </a:cubicBezTo>
                      <a:lnTo>
                        <a:pt x="17836" y="4216"/>
                      </a:lnTo>
                      <a:cubicBezTo>
                        <a:pt x="11895" y="2144"/>
                        <a:pt x="5942" y="66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8" name="Google Shape;1328;p16"/>
                <p:cNvSpPr/>
                <p:nvPr/>
              </p:nvSpPr>
              <p:spPr>
                <a:xfrm>
                  <a:off x="2249975" y="-1286050"/>
                  <a:ext cx="445600" cy="76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0779" extrusionOk="0">
                      <a:moveTo>
                        <a:pt x="0" y="1"/>
                      </a:moveTo>
                      <a:lnTo>
                        <a:pt x="0" y="25516"/>
                      </a:lnTo>
                      <a:cubicBezTo>
                        <a:pt x="5942" y="26897"/>
                        <a:pt x="11895" y="28695"/>
                        <a:pt x="17824" y="30778"/>
                      </a:cubicBezTo>
                      <a:lnTo>
                        <a:pt x="17824" y="6918"/>
                      </a:lnTo>
                      <a:cubicBezTo>
                        <a:pt x="11895" y="4168"/>
                        <a:pt x="5942" y="1823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9" name="Google Shape;1329;p16"/>
                <p:cNvSpPr/>
                <p:nvPr/>
              </p:nvSpPr>
              <p:spPr>
                <a:xfrm>
                  <a:off x="1803775" y="-718700"/>
                  <a:ext cx="445925" cy="78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1385" extrusionOk="0">
                      <a:moveTo>
                        <a:pt x="1" y="0"/>
                      </a:moveTo>
                      <a:lnTo>
                        <a:pt x="1" y="29813"/>
                      </a:lnTo>
                      <a:cubicBezTo>
                        <a:pt x="5942" y="30063"/>
                        <a:pt x="11895" y="30611"/>
                        <a:pt x="17836" y="31385"/>
                      </a:cubicBezTo>
                      <a:lnTo>
                        <a:pt x="17836" y="2810"/>
                      </a:lnTo>
                      <a:cubicBezTo>
                        <a:pt x="11895" y="1429"/>
                        <a:pt x="5942" y="453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0" name="Google Shape;1330;p16"/>
                <p:cNvSpPr/>
                <p:nvPr/>
              </p:nvSpPr>
              <p:spPr>
                <a:xfrm>
                  <a:off x="2249975" y="66500"/>
                  <a:ext cx="445600" cy="7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1660" extrusionOk="0">
                      <a:moveTo>
                        <a:pt x="0" y="1"/>
                      </a:moveTo>
                      <a:lnTo>
                        <a:pt x="0" y="31659"/>
                      </a:lnTo>
                      <a:lnTo>
                        <a:pt x="17824" y="31659"/>
                      </a:lnTo>
                      <a:lnTo>
                        <a:pt x="17824" y="2954"/>
                      </a:lnTo>
                      <a:cubicBezTo>
                        <a:pt x="11895" y="1787"/>
                        <a:pt x="5942" y="775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1" name="Google Shape;1331;p16"/>
                <p:cNvSpPr/>
                <p:nvPr/>
              </p:nvSpPr>
              <p:spPr>
                <a:xfrm>
                  <a:off x="2695575" y="-3600025"/>
                  <a:ext cx="445900" cy="2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0908" extrusionOk="0">
                      <a:moveTo>
                        <a:pt x="0" y="1"/>
                      </a:moveTo>
                      <a:lnTo>
                        <a:pt x="0" y="6966"/>
                      </a:lnTo>
                      <a:cubicBezTo>
                        <a:pt x="5941" y="8133"/>
                        <a:pt x="11894" y="9466"/>
                        <a:pt x="17836" y="1090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2" name="Google Shape;1332;p16"/>
                <p:cNvSpPr/>
                <p:nvPr/>
              </p:nvSpPr>
              <p:spPr>
                <a:xfrm>
                  <a:off x="3141450" y="-3327650"/>
                  <a:ext cx="445625" cy="51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0539" extrusionOk="0">
                      <a:moveTo>
                        <a:pt x="1" y="0"/>
                      </a:moveTo>
                      <a:lnTo>
                        <a:pt x="1" y="12454"/>
                      </a:lnTo>
                      <a:cubicBezTo>
                        <a:pt x="5942" y="15014"/>
                        <a:pt x="11895" y="17752"/>
                        <a:pt x="17824" y="20538"/>
                      </a:cubicBezTo>
                      <a:lnTo>
                        <a:pt x="17824" y="4536"/>
                      </a:lnTo>
                      <a:cubicBezTo>
                        <a:pt x="11895" y="2977"/>
                        <a:pt x="5942" y="1441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3" name="Google Shape;1333;p16"/>
                <p:cNvSpPr/>
                <p:nvPr/>
              </p:nvSpPr>
              <p:spPr>
                <a:xfrm>
                  <a:off x="2695575" y="-3191325"/>
                  <a:ext cx="445900" cy="52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1015" extrusionOk="0">
                      <a:moveTo>
                        <a:pt x="0" y="0"/>
                      </a:moveTo>
                      <a:lnTo>
                        <a:pt x="0" y="11799"/>
                      </a:lnTo>
                      <a:cubicBezTo>
                        <a:pt x="5941" y="14538"/>
                        <a:pt x="11894" y="17657"/>
                        <a:pt x="17836" y="21015"/>
                      </a:cubicBezTo>
                      <a:lnTo>
                        <a:pt x="17836" y="7025"/>
                      </a:lnTo>
                      <a:cubicBezTo>
                        <a:pt x="11894" y="4465"/>
                        <a:pt x="5941" y="208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4" name="Google Shape;1334;p16"/>
                <p:cNvSpPr/>
                <p:nvPr/>
              </p:nvSpPr>
              <p:spPr>
                <a:xfrm>
                  <a:off x="3141450" y="-2665975"/>
                  <a:ext cx="445625" cy="69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7635" extrusionOk="0">
                      <a:moveTo>
                        <a:pt x="1" y="1"/>
                      </a:moveTo>
                      <a:lnTo>
                        <a:pt x="1" y="15514"/>
                      </a:lnTo>
                      <a:cubicBezTo>
                        <a:pt x="5942" y="19348"/>
                        <a:pt x="11895" y="23456"/>
                        <a:pt x="17824" y="27635"/>
                      </a:cubicBezTo>
                      <a:lnTo>
                        <a:pt x="17824" y="10597"/>
                      </a:lnTo>
                      <a:cubicBezTo>
                        <a:pt x="11895" y="6930"/>
                        <a:pt x="5942" y="3346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5" name="Google Shape;1335;p16"/>
                <p:cNvSpPr/>
                <p:nvPr/>
              </p:nvSpPr>
              <p:spPr>
                <a:xfrm>
                  <a:off x="2695575" y="-2541550"/>
                  <a:ext cx="445900" cy="69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7600" extrusionOk="0">
                      <a:moveTo>
                        <a:pt x="0" y="0"/>
                      </a:moveTo>
                      <a:lnTo>
                        <a:pt x="0" y="16633"/>
                      </a:lnTo>
                      <a:cubicBezTo>
                        <a:pt x="5941" y="19884"/>
                        <a:pt x="11894" y="23610"/>
                        <a:pt x="17836" y="27599"/>
                      </a:cubicBezTo>
                      <a:lnTo>
                        <a:pt x="17836" y="10537"/>
                      </a:lnTo>
                      <a:cubicBezTo>
                        <a:pt x="11894" y="6704"/>
                        <a:pt x="5941" y="3132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6" name="Google Shape;1336;p16"/>
                <p:cNvSpPr/>
                <p:nvPr/>
              </p:nvSpPr>
              <p:spPr>
                <a:xfrm>
                  <a:off x="3141450" y="-1851575"/>
                  <a:ext cx="445625" cy="76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719" extrusionOk="0">
                      <a:moveTo>
                        <a:pt x="1" y="0"/>
                      </a:moveTo>
                      <a:lnTo>
                        <a:pt x="1" y="18610"/>
                      </a:lnTo>
                      <a:cubicBezTo>
                        <a:pt x="5942" y="22431"/>
                        <a:pt x="11895" y="26539"/>
                        <a:pt x="17824" y="30718"/>
                      </a:cubicBezTo>
                      <a:lnTo>
                        <a:pt x="17824" y="12621"/>
                      </a:lnTo>
                      <a:cubicBezTo>
                        <a:pt x="11895" y="8263"/>
                        <a:pt x="5942" y="398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7" name="Google Shape;1337;p16"/>
                <p:cNvSpPr/>
                <p:nvPr/>
              </p:nvSpPr>
              <p:spPr>
                <a:xfrm>
                  <a:off x="2695575" y="-1650075"/>
                  <a:ext cx="445900" cy="7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683" extrusionOk="0">
                      <a:moveTo>
                        <a:pt x="0" y="1"/>
                      </a:moveTo>
                      <a:lnTo>
                        <a:pt x="0" y="21468"/>
                      </a:lnTo>
                      <a:cubicBezTo>
                        <a:pt x="5941" y="24206"/>
                        <a:pt x="11894" y="27325"/>
                        <a:pt x="17836" y="30683"/>
                      </a:cubicBezTo>
                      <a:lnTo>
                        <a:pt x="17836" y="10538"/>
                      </a:lnTo>
                      <a:cubicBezTo>
                        <a:pt x="11894" y="6704"/>
                        <a:pt x="5941" y="3132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8" name="Google Shape;1338;p16"/>
                <p:cNvSpPr/>
                <p:nvPr/>
              </p:nvSpPr>
              <p:spPr>
                <a:xfrm>
                  <a:off x="3141450" y="-883025"/>
                  <a:ext cx="445625" cy="74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743" extrusionOk="0">
                      <a:moveTo>
                        <a:pt x="1" y="1"/>
                      </a:moveTo>
                      <a:lnTo>
                        <a:pt x="1" y="21670"/>
                      </a:lnTo>
                      <a:cubicBezTo>
                        <a:pt x="5942" y="24230"/>
                        <a:pt x="11895" y="26969"/>
                        <a:pt x="17824" y="29743"/>
                      </a:cubicBezTo>
                      <a:lnTo>
                        <a:pt x="17824" y="10597"/>
                      </a:lnTo>
                      <a:cubicBezTo>
                        <a:pt x="11895" y="6930"/>
                        <a:pt x="5942" y="3347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9" name="Google Shape;1339;p16"/>
                <p:cNvSpPr/>
                <p:nvPr/>
              </p:nvSpPr>
              <p:spPr>
                <a:xfrm>
                  <a:off x="2695575" y="-516600"/>
                  <a:ext cx="445900" cy="7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231" extrusionOk="0">
                      <a:moveTo>
                        <a:pt x="0" y="0"/>
                      </a:moveTo>
                      <a:lnTo>
                        <a:pt x="0" y="26278"/>
                      </a:lnTo>
                      <a:cubicBezTo>
                        <a:pt x="5941" y="27444"/>
                        <a:pt x="11894" y="28778"/>
                        <a:pt x="17836" y="30230"/>
                      </a:cubicBezTo>
                      <a:lnTo>
                        <a:pt x="17836" y="7025"/>
                      </a:lnTo>
                      <a:cubicBezTo>
                        <a:pt x="11894" y="4465"/>
                        <a:pt x="5941" y="208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40" name="Google Shape;1340;p16"/>
                <p:cNvSpPr/>
                <p:nvPr/>
              </p:nvSpPr>
              <p:spPr>
                <a:xfrm>
                  <a:off x="3141450" y="239150"/>
                  <a:ext cx="445625" cy="61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4754" extrusionOk="0">
                      <a:moveTo>
                        <a:pt x="1" y="0"/>
                      </a:moveTo>
                      <a:lnTo>
                        <a:pt x="1" y="24753"/>
                      </a:lnTo>
                      <a:lnTo>
                        <a:pt x="17824" y="24753"/>
                      </a:lnTo>
                      <a:lnTo>
                        <a:pt x="17824" y="4537"/>
                      </a:lnTo>
                      <a:cubicBezTo>
                        <a:pt x="11895" y="2977"/>
                        <a:pt x="5942" y="1441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41" name="Google Shape;1341;p16"/>
                <p:cNvSpPr/>
                <p:nvPr/>
              </p:nvSpPr>
              <p:spPr>
                <a:xfrm>
                  <a:off x="3587050" y="-3600300"/>
                  <a:ext cx="445900" cy="50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0205" extrusionOk="0">
                      <a:moveTo>
                        <a:pt x="0" y="0"/>
                      </a:moveTo>
                      <a:lnTo>
                        <a:pt x="0" y="15466"/>
                      </a:lnTo>
                      <a:cubicBezTo>
                        <a:pt x="5941" y="17038"/>
                        <a:pt x="11895" y="18645"/>
                        <a:pt x="17836" y="20205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42" name="Google Shape;1342;p16"/>
                <p:cNvSpPr/>
                <p:nvPr/>
              </p:nvSpPr>
              <p:spPr>
                <a:xfrm>
                  <a:off x="4032925" y="-3094900"/>
                  <a:ext cx="445625" cy="6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7755" extrusionOk="0">
                      <a:moveTo>
                        <a:pt x="1" y="1"/>
                      </a:moveTo>
                      <a:lnTo>
                        <a:pt x="1" y="19670"/>
                      </a:lnTo>
                      <a:cubicBezTo>
                        <a:pt x="5942" y="22468"/>
                        <a:pt x="11895" y="25194"/>
                        <a:pt x="17824" y="27754"/>
                      </a:cubicBezTo>
                      <a:lnTo>
                        <a:pt x="17824" y="4537"/>
                      </a:lnTo>
                      <a:cubicBezTo>
                        <a:pt x="11895" y="3108"/>
                        <a:pt x="5942" y="1560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43" name="Google Shape;1343;p16"/>
                <p:cNvSpPr/>
                <p:nvPr/>
              </p:nvSpPr>
              <p:spPr>
                <a:xfrm>
                  <a:off x="3587050" y="-2814200"/>
                  <a:ext cx="445900" cy="68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7576" extrusionOk="0">
                      <a:moveTo>
                        <a:pt x="0" y="0"/>
                      </a:moveTo>
                      <a:lnTo>
                        <a:pt x="0" y="16526"/>
                      </a:lnTo>
                      <a:cubicBezTo>
                        <a:pt x="5941" y="20181"/>
                        <a:pt x="11895" y="23920"/>
                        <a:pt x="17836" y="27575"/>
                      </a:cubicBezTo>
                      <a:lnTo>
                        <a:pt x="17836" y="8430"/>
                      </a:lnTo>
                      <a:cubicBezTo>
                        <a:pt x="11895" y="5644"/>
                        <a:pt x="5941" y="2786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44" name="Google Shape;1344;p16"/>
                <p:cNvSpPr/>
                <p:nvPr/>
              </p:nvSpPr>
              <p:spPr>
                <a:xfrm>
                  <a:off x="4032925" y="-2124250"/>
                  <a:ext cx="445625" cy="7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731" extrusionOk="0">
                      <a:moveTo>
                        <a:pt x="1" y="1"/>
                      </a:moveTo>
                      <a:lnTo>
                        <a:pt x="1" y="18610"/>
                      </a:lnTo>
                      <a:cubicBezTo>
                        <a:pt x="5942" y="22801"/>
                        <a:pt x="11895" y="26897"/>
                        <a:pt x="17824" y="30731"/>
                      </a:cubicBezTo>
                      <a:lnTo>
                        <a:pt x="17824" y="10598"/>
                      </a:lnTo>
                      <a:cubicBezTo>
                        <a:pt x="11895" y="7240"/>
                        <a:pt x="5942" y="3656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45" name="Google Shape;1345;p16"/>
                <p:cNvSpPr/>
                <p:nvPr/>
              </p:nvSpPr>
              <p:spPr>
                <a:xfrm>
                  <a:off x="3587050" y="-1974825"/>
                  <a:ext cx="445900" cy="7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743" extrusionOk="0">
                      <a:moveTo>
                        <a:pt x="0" y="1"/>
                      </a:moveTo>
                      <a:lnTo>
                        <a:pt x="0" y="17563"/>
                      </a:lnTo>
                      <a:cubicBezTo>
                        <a:pt x="5941" y="21920"/>
                        <a:pt x="11895" y="26373"/>
                        <a:pt x="17836" y="30743"/>
                      </a:cubicBezTo>
                      <a:lnTo>
                        <a:pt x="17836" y="12657"/>
                      </a:lnTo>
                      <a:cubicBezTo>
                        <a:pt x="11895" y="8454"/>
                        <a:pt x="5941" y="418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46" name="Google Shape;1346;p16"/>
                <p:cNvSpPr/>
                <p:nvPr/>
              </p:nvSpPr>
              <p:spPr>
                <a:xfrm>
                  <a:off x="4032925" y="-1206275"/>
                  <a:ext cx="445625" cy="74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672" extrusionOk="0">
                      <a:moveTo>
                        <a:pt x="1" y="1"/>
                      </a:moveTo>
                      <a:lnTo>
                        <a:pt x="1" y="17562"/>
                      </a:lnTo>
                      <a:cubicBezTo>
                        <a:pt x="5942" y="21742"/>
                        <a:pt x="11895" y="25825"/>
                        <a:pt x="17824" y="29671"/>
                      </a:cubicBezTo>
                      <a:lnTo>
                        <a:pt x="17824" y="12621"/>
                      </a:lnTo>
                      <a:cubicBezTo>
                        <a:pt x="11895" y="8633"/>
                        <a:pt x="5942" y="435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47" name="Google Shape;1347;p16"/>
                <p:cNvSpPr/>
                <p:nvPr/>
              </p:nvSpPr>
              <p:spPr>
                <a:xfrm>
                  <a:off x="3587050" y="-1083325"/>
                  <a:ext cx="445900" cy="7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9683" extrusionOk="0">
                      <a:moveTo>
                        <a:pt x="0" y="0"/>
                      </a:moveTo>
                      <a:lnTo>
                        <a:pt x="0" y="18621"/>
                      </a:lnTo>
                      <a:cubicBezTo>
                        <a:pt x="5941" y="22277"/>
                        <a:pt x="11895" y="26015"/>
                        <a:pt x="17836" y="29682"/>
                      </a:cubicBezTo>
                      <a:lnTo>
                        <a:pt x="17836" y="12656"/>
                      </a:lnTo>
                      <a:cubicBezTo>
                        <a:pt x="11895" y="8453"/>
                        <a:pt x="5941" y="4179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48" name="Google Shape;1348;p16"/>
                <p:cNvSpPr/>
                <p:nvPr/>
              </p:nvSpPr>
              <p:spPr>
                <a:xfrm>
                  <a:off x="4032925" y="-341575"/>
                  <a:ext cx="445625" cy="6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4599" extrusionOk="0">
                      <a:moveTo>
                        <a:pt x="1" y="0"/>
                      </a:moveTo>
                      <a:lnTo>
                        <a:pt x="1" y="16514"/>
                      </a:lnTo>
                      <a:cubicBezTo>
                        <a:pt x="5942" y="19312"/>
                        <a:pt x="11895" y="22039"/>
                        <a:pt x="17824" y="24599"/>
                      </a:cubicBezTo>
                      <a:lnTo>
                        <a:pt x="17824" y="10585"/>
                      </a:lnTo>
                      <a:cubicBezTo>
                        <a:pt x="11895" y="7239"/>
                        <a:pt x="5942" y="3656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49" name="Google Shape;1349;p16"/>
                <p:cNvSpPr/>
                <p:nvPr/>
              </p:nvSpPr>
              <p:spPr>
                <a:xfrm>
                  <a:off x="3587050" y="-139475"/>
                  <a:ext cx="445900" cy="6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4433" extrusionOk="0">
                      <a:moveTo>
                        <a:pt x="0" y="1"/>
                      </a:moveTo>
                      <a:lnTo>
                        <a:pt x="0" y="19682"/>
                      </a:lnTo>
                      <a:cubicBezTo>
                        <a:pt x="5941" y="21253"/>
                        <a:pt x="11895" y="22861"/>
                        <a:pt x="17836" y="24432"/>
                      </a:cubicBezTo>
                      <a:lnTo>
                        <a:pt x="17836" y="8430"/>
                      </a:lnTo>
                      <a:cubicBezTo>
                        <a:pt x="11895" y="5644"/>
                        <a:pt x="5941" y="2787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0" name="Google Shape;1350;p16"/>
                <p:cNvSpPr/>
                <p:nvPr/>
              </p:nvSpPr>
              <p:spPr>
                <a:xfrm>
                  <a:off x="4032925" y="471325"/>
                  <a:ext cx="44562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5467" extrusionOk="0">
                      <a:moveTo>
                        <a:pt x="1" y="0"/>
                      </a:moveTo>
                      <a:lnTo>
                        <a:pt x="1" y="15466"/>
                      </a:lnTo>
                      <a:lnTo>
                        <a:pt x="17824" y="15466"/>
                      </a:lnTo>
                      <a:lnTo>
                        <a:pt x="17824" y="4537"/>
                      </a:lnTo>
                      <a:cubicBezTo>
                        <a:pt x="11895" y="3108"/>
                        <a:pt x="5942" y="1560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1" name="Google Shape;1351;p16"/>
                <p:cNvSpPr/>
                <p:nvPr/>
              </p:nvSpPr>
              <p:spPr>
                <a:xfrm>
                  <a:off x="4478525" y="-3600025"/>
                  <a:ext cx="445900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8695" extrusionOk="0">
                      <a:moveTo>
                        <a:pt x="0" y="1"/>
                      </a:moveTo>
                      <a:lnTo>
                        <a:pt x="0" y="24754"/>
                      </a:lnTo>
                      <a:cubicBezTo>
                        <a:pt x="5942" y="26183"/>
                        <a:pt x="11895" y="27516"/>
                        <a:pt x="17836" y="2869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2" name="Google Shape;1352;p16"/>
                <p:cNvSpPr/>
                <p:nvPr/>
              </p:nvSpPr>
              <p:spPr>
                <a:xfrm>
                  <a:off x="4924700" y="-2882675"/>
                  <a:ext cx="445925" cy="78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1553" extrusionOk="0">
                      <a:moveTo>
                        <a:pt x="1" y="1"/>
                      </a:moveTo>
                      <a:lnTo>
                        <a:pt x="1" y="26290"/>
                      </a:lnTo>
                      <a:cubicBezTo>
                        <a:pt x="5942" y="28373"/>
                        <a:pt x="11895" y="30171"/>
                        <a:pt x="17836" y="31552"/>
                      </a:cubicBezTo>
                      <a:lnTo>
                        <a:pt x="17836" y="2966"/>
                      </a:lnTo>
                      <a:cubicBezTo>
                        <a:pt x="11895" y="2192"/>
                        <a:pt x="5942" y="1180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3" name="Google Shape;1353;p16"/>
                <p:cNvSpPr/>
                <p:nvPr/>
              </p:nvSpPr>
              <p:spPr>
                <a:xfrm>
                  <a:off x="4478525" y="-2401050"/>
                  <a:ext cx="445900" cy="77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874" extrusionOk="0">
                      <a:moveTo>
                        <a:pt x="0" y="0"/>
                      </a:moveTo>
                      <a:lnTo>
                        <a:pt x="0" y="21670"/>
                      </a:lnTo>
                      <a:cubicBezTo>
                        <a:pt x="5942" y="25015"/>
                        <a:pt x="11895" y="28135"/>
                        <a:pt x="17836" y="30873"/>
                      </a:cubicBezTo>
                      <a:lnTo>
                        <a:pt x="17836" y="7025"/>
                      </a:lnTo>
                      <a:cubicBezTo>
                        <a:pt x="11895" y="4941"/>
                        <a:pt x="5942" y="2560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4" name="Google Shape;1354;p16"/>
                <p:cNvSpPr/>
                <p:nvPr/>
              </p:nvSpPr>
              <p:spPr>
                <a:xfrm>
                  <a:off x="4924700" y="-1629225"/>
                  <a:ext cx="445925" cy="7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9373" extrusionOk="0">
                      <a:moveTo>
                        <a:pt x="1" y="0"/>
                      </a:moveTo>
                      <a:lnTo>
                        <a:pt x="1" y="21467"/>
                      </a:lnTo>
                      <a:cubicBezTo>
                        <a:pt x="5942" y="24586"/>
                        <a:pt x="11895" y="27289"/>
                        <a:pt x="17836" y="29373"/>
                      </a:cubicBezTo>
                      <a:lnTo>
                        <a:pt x="17836" y="6929"/>
                      </a:lnTo>
                      <a:cubicBezTo>
                        <a:pt x="11895" y="5096"/>
                        <a:pt x="5942" y="2738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5" name="Google Shape;1355;p16"/>
                <p:cNvSpPr/>
                <p:nvPr/>
              </p:nvSpPr>
              <p:spPr>
                <a:xfrm>
                  <a:off x="4478525" y="-1356000"/>
                  <a:ext cx="445900" cy="73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9576" extrusionOk="0">
                      <a:moveTo>
                        <a:pt x="0" y="1"/>
                      </a:moveTo>
                      <a:lnTo>
                        <a:pt x="0" y="18598"/>
                      </a:lnTo>
                      <a:cubicBezTo>
                        <a:pt x="5942" y="22587"/>
                        <a:pt x="11895" y="26314"/>
                        <a:pt x="17836" y="29576"/>
                      </a:cubicBezTo>
                      <a:lnTo>
                        <a:pt x="17836" y="10538"/>
                      </a:lnTo>
                      <a:cubicBezTo>
                        <a:pt x="11895" y="7407"/>
                        <a:pt x="5942" y="3835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6" name="Google Shape;1356;p16"/>
                <p:cNvSpPr/>
                <p:nvPr/>
              </p:nvSpPr>
              <p:spPr>
                <a:xfrm>
                  <a:off x="4924700" y="-616600"/>
                  <a:ext cx="445925" cy="6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4527" extrusionOk="0">
                      <a:moveTo>
                        <a:pt x="1" y="0"/>
                      </a:moveTo>
                      <a:lnTo>
                        <a:pt x="1" y="16621"/>
                      </a:lnTo>
                      <a:cubicBezTo>
                        <a:pt x="5942" y="19741"/>
                        <a:pt x="11895" y="22443"/>
                        <a:pt x="17836" y="24527"/>
                      </a:cubicBezTo>
                      <a:lnTo>
                        <a:pt x="17836" y="8227"/>
                      </a:lnTo>
                      <a:cubicBezTo>
                        <a:pt x="11895" y="6072"/>
                        <a:pt x="5942" y="3250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7" name="Google Shape;1357;p16"/>
                <p:cNvSpPr/>
                <p:nvPr/>
              </p:nvSpPr>
              <p:spPr>
                <a:xfrm>
                  <a:off x="4478525" y="-464225"/>
                  <a:ext cx="445900" cy="6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4743" extrusionOk="0">
                      <a:moveTo>
                        <a:pt x="0" y="1"/>
                      </a:moveTo>
                      <a:lnTo>
                        <a:pt x="0" y="15527"/>
                      </a:lnTo>
                      <a:cubicBezTo>
                        <a:pt x="5942" y="18872"/>
                        <a:pt x="11895" y="22004"/>
                        <a:pt x="17836" y="24742"/>
                      </a:cubicBezTo>
                      <a:lnTo>
                        <a:pt x="17836" y="10538"/>
                      </a:lnTo>
                      <a:cubicBezTo>
                        <a:pt x="11895" y="7419"/>
                        <a:pt x="5942" y="3847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8" name="Google Shape;1358;p16"/>
                <p:cNvSpPr/>
                <p:nvPr/>
              </p:nvSpPr>
              <p:spPr>
                <a:xfrm>
                  <a:off x="4924700" y="153725"/>
                  <a:ext cx="445925" cy="42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7074" extrusionOk="0">
                      <a:moveTo>
                        <a:pt x="1" y="0"/>
                      </a:moveTo>
                      <a:lnTo>
                        <a:pt x="1" y="11811"/>
                      </a:lnTo>
                      <a:cubicBezTo>
                        <a:pt x="5942" y="13895"/>
                        <a:pt x="11895" y="15693"/>
                        <a:pt x="17836" y="17074"/>
                      </a:cubicBezTo>
                      <a:lnTo>
                        <a:pt x="17836" y="6930"/>
                      </a:lnTo>
                      <a:cubicBezTo>
                        <a:pt x="11895" y="5096"/>
                        <a:pt x="5942" y="273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9" name="Google Shape;1359;p16"/>
                <p:cNvSpPr/>
                <p:nvPr/>
              </p:nvSpPr>
              <p:spPr>
                <a:xfrm>
                  <a:off x="4478525" y="273675"/>
                  <a:ext cx="445900" cy="40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6396" extrusionOk="0">
                      <a:moveTo>
                        <a:pt x="0" y="1"/>
                      </a:moveTo>
                      <a:lnTo>
                        <a:pt x="0" y="12454"/>
                      </a:lnTo>
                      <a:cubicBezTo>
                        <a:pt x="5942" y="13883"/>
                        <a:pt x="11895" y="15229"/>
                        <a:pt x="17836" y="16395"/>
                      </a:cubicBezTo>
                      <a:lnTo>
                        <a:pt x="17836" y="7025"/>
                      </a:lnTo>
                      <a:cubicBezTo>
                        <a:pt x="11895" y="4942"/>
                        <a:pt x="5942" y="256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0" name="Google Shape;1360;p16"/>
                <p:cNvSpPr/>
                <p:nvPr/>
              </p:nvSpPr>
              <p:spPr>
                <a:xfrm>
                  <a:off x="4924700" y="683550"/>
                  <a:ext cx="445925" cy="1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6978" extrusionOk="0">
                      <a:moveTo>
                        <a:pt x="1" y="0"/>
                      </a:moveTo>
                      <a:lnTo>
                        <a:pt x="1" y="6977"/>
                      </a:lnTo>
                      <a:lnTo>
                        <a:pt x="17836" y="6977"/>
                      </a:lnTo>
                      <a:lnTo>
                        <a:pt x="17836" y="2965"/>
                      </a:lnTo>
                      <a:cubicBezTo>
                        <a:pt x="11895" y="2191"/>
                        <a:pt x="5942" y="117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1" name="Google Shape;1361;p16"/>
                <p:cNvSpPr/>
                <p:nvPr/>
              </p:nvSpPr>
              <p:spPr>
                <a:xfrm>
                  <a:off x="5370600" y="-3600025"/>
                  <a:ext cx="445625" cy="83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3232" extrusionOk="0">
                      <a:moveTo>
                        <a:pt x="0" y="1"/>
                      </a:moveTo>
                      <a:lnTo>
                        <a:pt x="0" y="31660"/>
                      </a:lnTo>
                      <a:cubicBezTo>
                        <a:pt x="5930" y="32433"/>
                        <a:pt x="11883" y="32981"/>
                        <a:pt x="17824" y="33231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2" name="Google Shape;1362;p16"/>
                <p:cNvSpPr/>
                <p:nvPr/>
              </p:nvSpPr>
              <p:spPr>
                <a:xfrm>
                  <a:off x="5816200" y="-2773725"/>
                  <a:ext cx="445900" cy="7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287" extrusionOk="0">
                      <a:moveTo>
                        <a:pt x="17836" y="1"/>
                      </a:moveTo>
                      <a:cubicBezTo>
                        <a:pt x="14293" y="242"/>
                        <a:pt x="10746" y="356"/>
                        <a:pt x="7200" y="356"/>
                      </a:cubicBezTo>
                      <a:cubicBezTo>
                        <a:pt x="4799" y="356"/>
                        <a:pt x="2399" y="304"/>
                        <a:pt x="0" y="203"/>
                      </a:cubicBezTo>
                      <a:lnTo>
                        <a:pt x="0" y="30004"/>
                      </a:lnTo>
                      <a:cubicBezTo>
                        <a:pt x="2430" y="30189"/>
                        <a:pt x="4862" y="30287"/>
                        <a:pt x="7294" y="30287"/>
                      </a:cubicBezTo>
                      <a:cubicBezTo>
                        <a:pt x="10809" y="30287"/>
                        <a:pt x="14324" y="30083"/>
                        <a:pt x="17836" y="2964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3" name="Google Shape;1363;p16"/>
                <p:cNvSpPr/>
                <p:nvPr/>
              </p:nvSpPr>
              <p:spPr>
                <a:xfrm>
                  <a:off x="5370600" y="-2093875"/>
                  <a:ext cx="445625" cy="7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207" extrusionOk="0">
                      <a:moveTo>
                        <a:pt x="0" y="0"/>
                      </a:moveTo>
                      <a:lnTo>
                        <a:pt x="0" y="25515"/>
                      </a:lnTo>
                      <a:cubicBezTo>
                        <a:pt x="5930" y="27325"/>
                        <a:pt x="11883" y="28611"/>
                        <a:pt x="17824" y="29206"/>
                      </a:cubicBezTo>
                      <a:lnTo>
                        <a:pt x="17824" y="2810"/>
                      </a:lnTo>
                      <a:cubicBezTo>
                        <a:pt x="11883" y="2370"/>
                        <a:pt x="5930" y="1382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4" name="Google Shape;1364;p16"/>
                <p:cNvSpPr/>
                <p:nvPr/>
              </p:nvSpPr>
              <p:spPr>
                <a:xfrm>
                  <a:off x="5816200" y="-1375325"/>
                  <a:ext cx="445900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3851" extrusionOk="0">
                      <a:moveTo>
                        <a:pt x="17836" y="0"/>
                      </a:moveTo>
                      <a:cubicBezTo>
                        <a:pt x="14312" y="565"/>
                        <a:pt x="10784" y="833"/>
                        <a:pt x="7257" y="833"/>
                      </a:cubicBezTo>
                      <a:cubicBezTo>
                        <a:pt x="4837" y="833"/>
                        <a:pt x="2418" y="707"/>
                        <a:pt x="0" y="464"/>
                      </a:cubicBezTo>
                      <a:lnTo>
                        <a:pt x="0" y="23420"/>
                      </a:lnTo>
                      <a:cubicBezTo>
                        <a:pt x="2438" y="23703"/>
                        <a:pt x="4878" y="23850"/>
                        <a:pt x="7319" y="23850"/>
                      </a:cubicBezTo>
                      <a:cubicBezTo>
                        <a:pt x="10825" y="23850"/>
                        <a:pt x="14333" y="23546"/>
                        <a:pt x="17836" y="22908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5" name="Google Shape;1365;p16"/>
                <p:cNvSpPr/>
                <p:nvPr/>
              </p:nvSpPr>
              <p:spPr>
                <a:xfrm>
                  <a:off x="5370600" y="-894925"/>
                  <a:ext cx="445625" cy="59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3754" extrusionOk="0">
                      <a:moveTo>
                        <a:pt x="0" y="1"/>
                      </a:moveTo>
                      <a:lnTo>
                        <a:pt x="0" y="19360"/>
                      </a:lnTo>
                      <a:cubicBezTo>
                        <a:pt x="5930" y="21515"/>
                        <a:pt x="11883" y="23051"/>
                        <a:pt x="17824" y="23754"/>
                      </a:cubicBezTo>
                      <a:lnTo>
                        <a:pt x="17824" y="4204"/>
                      </a:lnTo>
                      <a:cubicBezTo>
                        <a:pt x="11883" y="3537"/>
                        <a:pt x="5930" y="208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6" name="Google Shape;1366;p16"/>
                <p:cNvSpPr/>
                <p:nvPr/>
              </p:nvSpPr>
              <p:spPr>
                <a:xfrm>
                  <a:off x="5816200" y="-315075"/>
                  <a:ext cx="445900" cy="4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7100" extrusionOk="0">
                      <a:moveTo>
                        <a:pt x="17836" y="0"/>
                      </a:moveTo>
                      <a:cubicBezTo>
                        <a:pt x="14306" y="672"/>
                        <a:pt x="10772" y="987"/>
                        <a:pt x="7239" y="987"/>
                      </a:cubicBezTo>
                      <a:cubicBezTo>
                        <a:pt x="4825" y="987"/>
                        <a:pt x="2412" y="840"/>
                        <a:pt x="0" y="560"/>
                      </a:cubicBezTo>
                      <a:lnTo>
                        <a:pt x="0" y="16669"/>
                      </a:lnTo>
                      <a:cubicBezTo>
                        <a:pt x="2438" y="16952"/>
                        <a:pt x="4878" y="17099"/>
                        <a:pt x="7319" y="17099"/>
                      </a:cubicBezTo>
                      <a:cubicBezTo>
                        <a:pt x="10825" y="17099"/>
                        <a:pt x="14333" y="16796"/>
                        <a:pt x="17836" y="1615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7" name="Google Shape;1367;p16"/>
                <p:cNvSpPr/>
                <p:nvPr/>
              </p:nvSpPr>
              <p:spPr>
                <a:xfrm>
                  <a:off x="5370600" y="-3450"/>
                  <a:ext cx="445625" cy="42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6908" extrusionOk="0">
                      <a:moveTo>
                        <a:pt x="0" y="1"/>
                      </a:moveTo>
                      <a:lnTo>
                        <a:pt x="0" y="13217"/>
                      </a:lnTo>
                      <a:cubicBezTo>
                        <a:pt x="5930" y="15026"/>
                        <a:pt x="11883" y="16312"/>
                        <a:pt x="17824" y="16908"/>
                      </a:cubicBezTo>
                      <a:lnTo>
                        <a:pt x="17824" y="4204"/>
                      </a:lnTo>
                      <a:cubicBezTo>
                        <a:pt x="11883" y="3537"/>
                        <a:pt x="5930" y="208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8" name="Google Shape;1368;p16"/>
                <p:cNvSpPr/>
                <p:nvPr/>
              </p:nvSpPr>
              <p:spPr>
                <a:xfrm>
                  <a:off x="5370600" y="580850"/>
                  <a:ext cx="445625" cy="21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8657" extrusionOk="0">
                      <a:moveTo>
                        <a:pt x="0" y="1"/>
                      </a:moveTo>
                      <a:lnTo>
                        <a:pt x="0" y="7073"/>
                      </a:lnTo>
                      <a:cubicBezTo>
                        <a:pt x="5930" y="7847"/>
                        <a:pt x="11883" y="8395"/>
                        <a:pt x="17824" y="8657"/>
                      </a:cubicBezTo>
                      <a:lnTo>
                        <a:pt x="17824" y="2823"/>
                      </a:lnTo>
                      <a:cubicBezTo>
                        <a:pt x="11883" y="2370"/>
                        <a:pt x="5930" y="139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9" name="Google Shape;1369;p16"/>
                <p:cNvSpPr/>
                <p:nvPr/>
              </p:nvSpPr>
              <p:spPr>
                <a:xfrm>
                  <a:off x="5816200" y="792200"/>
                  <a:ext cx="445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632" extrusionOk="0">
                      <a:moveTo>
                        <a:pt x="17836" y="0"/>
                      </a:moveTo>
                      <a:cubicBezTo>
                        <a:pt x="14293" y="242"/>
                        <a:pt x="10746" y="356"/>
                        <a:pt x="7200" y="356"/>
                      </a:cubicBezTo>
                      <a:cubicBezTo>
                        <a:pt x="4799" y="356"/>
                        <a:pt x="2399" y="304"/>
                        <a:pt x="0" y="203"/>
                      </a:cubicBezTo>
                      <a:lnTo>
                        <a:pt x="0" y="2631"/>
                      </a:lnTo>
                      <a:lnTo>
                        <a:pt x="17836" y="2631"/>
                      </a:ln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0" name="Google Shape;1370;p16"/>
                <p:cNvSpPr/>
                <p:nvPr/>
              </p:nvSpPr>
              <p:spPr>
                <a:xfrm>
                  <a:off x="6262075" y="-3600300"/>
                  <a:ext cx="445625" cy="82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3040" extrusionOk="0">
                      <a:moveTo>
                        <a:pt x="1" y="0"/>
                      </a:moveTo>
                      <a:lnTo>
                        <a:pt x="1" y="33040"/>
                      </a:lnTo>
                      <a:cubicBezTo>
                        <a:pt x="5930" y="32635"/>
                        <a:pt x="11883" y="31861"/>
                        <a:pt x="17824" y="30670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1" name="Google Shape;1371;p16"/>
                <p:cNvSpPr/>
                <p:nvPr/>
              </p:nvSpPr>
              <p:spPr>
                <a:xfrm>
                  <a:off x="6707675" y="-2956775"/>
                  <a:ext cx="445900" cy="81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2767" extrusionOk="0">
                      <a:moveTo>
                        <a:pt x="17836" y="0"/>
                      </a:moveTo>
                      <a:cubicBezTo>
                        <a:pt x="11895" y="2120"/>
                        <a:pt x="5942" y="3751"/>
                        <a:pt x="0" y="4941"/>
                      </a:cubicBezTo>
                      <a:lnTo>
                        <a:pt x="0" y="32766"/>
                      </a:lnTo>
                      <a:cubicBezTo>
                        <a:pt x="5942" y="30635"/>
                        <a:pt x="11895" y="27742"/>
                        <a:pt x="17836" y="2397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2" name="Google Shape;1372;p16"/>
                <p:cNvSpPr/>
                <p:nvPr/>
              </p:nvSpPr>
              <p:spPr>
                <a:xfrm>
                  <a:off x="6262075" y="-2137625"/>
                  <a:ext cx="445625" cy="76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493" extrusionOk="0">
                      <a:moveTo>
                        <a:pt x="17824" y="0"/>
                      </a:moveTo>
                      <a:cubicBezTo>
                        <a:pt x="11883" y="2120"/>
                        <a:pt x="5930" y="3477"/>
                        <a:pt x="1" y="4203"/>
                      </a:cubicBezTo>
                      <a:lnTo>
                        <a:pt x="1" y="30492"/>
                      </a:lnTo>
                      <a:cubicBezTo>
                        <a:pt x="5930" y="29540"/>
                        <a:pt x="11883" y="27754"/>
                        <a:pt x="17824" y="24956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3" name="Google Shape;1373;p16"/>
                <p:cNvSpPr/>
                <p:nvPr/>
              </p:nvSpPr>
              <p:spPr>
                <a:xfrm>
                  <a:off x="6707675" y="-1801875"/>
                  <a:ext cx="445900" cy="8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3648" extrusionOk="0">
                      <a:moveTo>
                        <a:pt x="17836" y="0"/>
                      </a:moveTo>
                      <a:cubicBezTo>
                        <a:pt x="11895" y="4942"/>
                        <a:pt x="5942" y="8728"/>
                        <a:pt x="0" y="11526"/>
                      </a:cubicBezTo>
                      <a:lnTo>
                        <a:pt x="0" y="33647"/>
                      </a:lnTo>
                      <a:cubicBezTo>
                        <a:pt x="5942" y="30457"/>
                        <a:pt x="11895" y="26123"/>
                        <a:pt x="17836" y="2046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4" name="Google Shape;1374;p16"/>
                <p:cNvSpPr/>
                <p:nvPr/>
              </p:nvSpPr>
              <p:spPr>
                <a:xfrm>
                  <a:off x="6262075" y="-961300"/>
                  <a:ext cx="445625" cy="64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850" extrusionOk="0">
                      <a:moveTo>
                        <a:pt x="17824" y="1"/>
                      </a:moveTo>
                      <a:cubicBezTo>
                        <a:pt x="11883" y="3203"/>
                        <a:pt x="5930" y="5239"/>
                        <a:pt x="1" y="6323"/>
                      </a:cubicBezTo>
                      <a:lnTo>
                        <a:pt x="1" y="25849"/>
                      </a:lnTo>
                      <a:cubicBezTo>
                        <a:pt x="5930" y="24742"/>
                        <a:pt x="11883" y="22599"/>
                        <a:pt x="17824" y="19277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5" name="Google Shape;1375;p16"/>
                <p:cNvSpPr/>
                <p:nvPr/>
              </p:nvSpPr>
              <p:spPr>
                <a:xfrm>
                  <a:off x="6707675" y="-822600"/>
                  <a:ext cx="445900" cy="75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124" extrusionOk="0">
                      <a:moveTo>
                        <a:pt x="17836" y="1"/>
                      </a:moveTo>
                      <a:cubicBezTo>
                        <a:pt x="11895" y="5894"/>
                        <a:pt x="5942" y="10407"/>
                        <a:pt x="0" y="13729"/>
                      </a:cubicBezTo>
                      <a:lnTo>
                        <a:pt x="0" y="30124"/>
                      </a:lnTo>
                      <a:cubicBezTo>
                        <a:pt x="5942" y="26945"/>
                        <a:pt x="11895" y="22611"/>
                        <a:pt x="17836" y="1695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6" name="Google Shape;1376;p16"/>
                <p:cNvSpPr/>
                <p:nvPr/>
              </p:nvSpPr>
              <p:spPr>
                <a:xfrm>
                  <a:off x="6262075" y="-68925"/>
                  <a:ext cx="445625" cy="47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9075" extrusionOk="0">
                      <a:moveTo>
                        <a:pt x="17824" y="0"/>
                      </a:moveTo>
                      <a:cubicBezTo>
                        <a:pt x="11883" y="3191"/>
                        <a:pt x="5930" y="5239"/>
                        <a:pt x="1" y="6323"/>
                      </a:cubicBezTo>
                      <a:lnTo>
                        <a:pt x="1" y="19074"/>
                      </a:lnTo>
                      <a:cubicBezTo>
                        <a:pt x="5930" y="18122"/>
                        <a:pt x="11883" y="16336"/>
                        <a:pt x="17824" y="13538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7" name="Google Shape;1377;p16"/>
                <p:cNvSpPr/>
                <p:nvPr/>
              </p:nvSpPr>
              <p:spPr>
                <a:xfrm>
                  <a:off x="6707675" y="-18925"/>
                  <a:ext cx="445900" cy="5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2230" extrusionOk="0">
                      <a:moveTo>
                        <a:pt x="17836" y="1"/>
                      </a:moveTo>
                      <a:cubicBezTo>
                        <a:pt x="11895" y="4942"/>
                        <a:pt x="5942" y="8728"/>
                        <a:pt x="0" y="11526"/>
                      </a:cubicBezTo>
                      <a:lnTo>
                        <a:pt x="0" y="22230"/>
                      </a:lnTo>
                      <a:cubicBezTo>
                        <a:pt x="5942" y="20098"/>
                        <a:pt x="11895" y="17205"/>
                        <a:pt x="17836" y="13443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8" name="Google Shape;1378;p16"/>
                <p:cNvSpPr/>
                <p:nvPr/>
              </p:nvSpPr>
              <p:spPr>
                <a:xfrm>
                  <a:off x="6262075" y="536800"/>
                  <a:ext cx="445625" cy="25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0205" extrusionOk="0">
                      <a:moveTo>
                        <a:pt x="17824" y="1"/>
                      </a:moveTo>
                      <a:cubicBezTo>
                        <a:pt x="11883" y="2120"/>
                        <a:pt x="5930" y="3477"/>
                        <a:pt x="1" y="4204"/>
                      </a:cubicBezTo>
                      <a:lnTo>
                        <a:pt x="1" y="10204"/>
                      </a:lnTo>
                      <a:cubicBezTo>
                        <a:pt x="5930" y="9799"/>
                        <a:pt x="11883" y="9026"/>
                        <a:pt x="17824" y="7835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9" name="Google Shape;1379;p16"/>
                <p:cNvSpPr/>
                <p:nvPr/>
              </p:nvSpPr>
              <p:spPr>
                <a:xfrm>
                  <a:off x="7153550" y="-3600300"/>
                  <a:ext cx="445625" cy="64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730" extrusionOk="0">
                      <a:moveTo>
                        <a:pt x="1" y="0"/>
                      </a:moveTo>
                      <a:lnTo>
                        <a:pt x="1" y="25729"/>
                      </a:lnTo>
                      <a:cubicBezTo>
                        <a:pt x="5930" y="23622"/>
                        <a:pt x="11883" y="21003"/>
                        <a:pt x="17825" y="17824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80" name="Google Shape;1380;p16"/>
                <p:cNvSpPr/>
                <p:nvPr/>
              </p:nvSpPr>
              <p:spPr>
                <a:xfrm>
                  <a:off x="7153550" y="-2708525"/>
                  <a:ext cx="445625" cy="90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6267" extrusionOk="0">
                      <a:moveTo>
                        <a:pt x="17825" y="0"/>
                      </a:moveTo>
                      <a:cubicBezTo>
                        <a:pt x="11883" y="5644"/>
                        <a:pt x="5930" y="10287"/>
                        <a:pt x="1" y="14049"/>
                      </a:cubicBezTo>
                      <a:lnTo>
                        <a:pt x="1" y="36266"/>
                      </a:lnTo>
                      <a:cubicBezTo>
                        <a:pt x="5930" y="31325"/>
                        <a:pt x="11883" y="25229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81" name="Google Shape;1381;p16"/>
                <p:cNvSpPr/>
                <p:nvPr/>
              </p:nvSpPr>
              <p:spPr>
                <a:xfrm>
                  <a:off x="7153550" y="-1817050"/>
                  <a:ext cx="445625" cy="9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9779" extrusionOk="0">
                      <a:moveTo>
                        <a:pt x="17825" y="0"/>
                      </a:moveTo>
                      <a:cubicBezTo>
                        <a:pt x="11883" y="8454"/>
                        <a:pt x="5930" y="15419"/>
                        <a:pt x="1" y="21074"/>
                      </a:cubicBezTo>
                      <a:lnTo>
                        <a:pt x="1" y="39779"/>
                      </a:lnTo>
                      <a:cubicBezTo>
                        <a:pt x="5930" y="33909"/>
                        <a:pt x="11883" y="26646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82" name="Google Shape;1382;p16"/>
                <p:cNvSpPr/>
                <p:nvPr/>
              </p:nvSpPr>
              <p:spPr>
                <a:xfrm>
                  <a:off x="7153550" y="-925575"/>
                  <a:ext cx="445625" cy="90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6267" extrusionOk="0">
                      <a:moveTo>
                        <a:pt x="17825" y="0"/>
                      </a:moveTo>
                      <a:cubicBezTo>
                        <a:pt x="11883" y="8454"/>
                        <a:pt x="5930" y="15419"/>
                        <a:pt x="1" y="21074"/>
                      </a:cubicBezTo>
                      <a:lnTo>
                        <a:pt x="1" y="36267"/>
                      </a:lnTo>
                      <a:cubicBezTo>
                        <a:pt x="5930" y="31326"/>
                        <a:pt x="11883" y="25230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83" name="Google Shape;1383;p16"/>
                <p:cNvSpPr/>
                <p:nvPr/>
              </p:nvSpPr>
              <p:spPr>
                <a:xfrm>
                  <a:off x="7153550" y="-33800"/>
                  <a:ext cx="445625" cy="64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742" extrusionOk="0">
                      <a:moveTo>
                        <a:pt x="17825" y="0"/>
                      </a:moveTo>
                      <a:cubicBezTo>
                        <a:pt x="11883" y="5644"/>
                        <a:pt x="5930" y="10287"/>
                        <a:pt x="1" y="14062"/>
                      </a:cubicBezTo>
                      <a:lnTo>
                        <a:pt x="1" y="25742"/>
                      </a:lnTo>
                      <a:cubicBezTo>
                        <a:pt x="5930" y="23622"/>
                        <a:pt x="11883" y="21003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84" name="Google Shape;1384;p16"/>
                <p:cNvSpPr/>
                <p:nvPr/>
              </p:nvSpPr>
              <p:spPr>
                <a:xfrm>
                  <a:off x="6707675" y="609725"/>
                  <a:ext cx="445900" cy="2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9931" extrusionOk="0">
                      <a:moveTo>
                        <a:pt x="17836" y="1"/>
                      </a:moveTo>
                      <a:cubicBezTo>
                        <a:pt x="11895" y="2108"/>
                        <a:pt x="5942" y="3751"/>
                        <a:pt x="0" y="4942"/>
                      </a:cubicBezTo>
                      <a:lnTo>
                        <a:pt x="0" y="9930"/>
                      </a:lnTo>
                      <a:lnTo>
                        <a:pt x="17836" y="9930"/>
                      </a:ln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385" name="Google Shape;1385;p16"/>
            <p:cNvSpPr/>
            <p:nvPr/>
          </p:nvSpPr>
          <p:spPr>
            <a:xfrm>
              <a:off x="419100" y="390525"/>
              <a:ext cx="8327100" cy="4355100"/>
            </a:xfrm>
            <a:prstGeom prst="rect">
              <a:avLst/>
            </a:prstGeom>
            <a:solidFill>
              <a:schemeClr val="lt1"/>
            </a:solidFill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6" name="Google Shape;1386;p16"/>
          <p:cNvGrpSpPr/>
          <p:nvPr/>
        </p:nvGrpSpPr>
        <p:grpSpPr>
          <a:xfrm rot="10800000" flipH="1">
            <a:off x="567432" y="5080251"/>
            <a:ext cx="1214603" cy="1226293"/>
            <a:chOff x="-721825" y="1546150"/>
            <a:chExt cx="680475" cy="687025"/>
          </a:xfrm>
        </p:grpSpPr>
        <p:sp>
          <p:nvSpPr>
            <p:cNvPr id="1387" name="Google Shape;1387;p16"/>
            <p:cNvSpPr/>
            <p:nvPr/>
          </p:nvSpPr>
          <p:spPr>
            <a:xfrm>
              <a:off x="-721525" y="1546150"/>
              <a:ext cx="670050" cy="676600"/>
            </a:xfrm>
            <a:custGeom>
              <a:avLst/>
              <a:gdLst/>
              <a:ahLst/>
              <a:cxnLst/>
              <a:rect l="l" t="t" r="r" b="b"/>
              <a:pathLst>
                <a:path w="26802" h="27064" extrusionOk="0">
                  <a:moveTo>
                    <a:pt x="0" y="1"/>
                  </a:moveTo>
                  <a:cubicBezTo>
                    <a:pt x="24" y="13"/>
                    <a:pt x="36" y="24897"/>
                    <a:pt x="0" y="27063"/>
                  </a:cubicBezTo>
                  <a:cubicBezTo>
                    <a:pt x="1393" y="26623"/>
                    <a:pt x="2596" y="25349"/>
                    <a:pt x="3477" y="24099"/>
                  </a:cubicBezTo>
                  <a:cubicBezTo>
                    <a:pt x="4691" y="22372"/>
                    <a:pt x="5977" y="20348"/>
                    <a:pt x="8061" y="19955"/>
                  </a:cubicBezTo>
                  <a:cubicBezTo>
                    <a:pt x="8311" y="19909"/>
                    <a:pt x="8563" y="19889"/>
                    <a:pt x="8816" y="19889"/>
                  </a:cubicBezTo>
                  <a:cubicBezTo>
                    <a:pt x="10208" y="19889"/>
                    <a:pt x="11625" y="20491"/>
                    <a:pt x="13010" y="20491"/>
                  </a:cubicBezTo>
                  <a:cubicBezTo>
                    <a:pt x="13355" y="20491"/>
                    <a:pt x="13698" y="20454"/>
                    <a:pt x="14038" y="20360"/>
                  </a:cubicBezTo>
                  <a:cubicBezTo>
                    <a:pt x="16062" y="19813"/>
                    <a:pt x="17062" y="17550"/>
                    <a:pt x="17443" y="15479"/>
                  </a:cubicBezTo>
                  <a:cubicBezTo>
                    <a:pt x="17836" y="13431"/>
                    <a:pt x="17943" y="11192"/>
                    <a:pt x="19217" y="9526"/>
                  </a:cubicBezTo>
                  <a:cubicBezTo>
                    <a:pt x="20062" y="8430"/>
                    <a:pt x="21336" y="7728"/>
                    <a:pt x="22551" y="7073"/>
                  </a:cubicBezTo>
                  <a:cubicBezTo>
                    <a:pt x="23777" y="6418"/>
                    <a:pt x="25039" y="5704"/>
                    <a:pt x="25873" y="4585"/>
                  </a:cubicBezTo>
                  <a:cubicBezTo>
                    <a:pt x="26801" y="3322"/>
                    <a:pt x="26789" y="1501"/>
                    <a:pt x="26349" y="36"/>
                  </a:cubicBezTo>
                  <a:cubicBezTo>
                    <a:pt x="22039" y="13"/>
                    <a:pt x="2036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16"/>
            <p:cNvSpPr/>
            <p:nvPr/>
          </p:nvSpPr>
          <p:spPr>
            <a:xfrm>
              <a:off x="-721825" y="1547050"/>
              <a:ext cx="680475" cy="686125"/>
            </a:xfrm>
            <a:custGeom>
              <a:avLst/>
              <a:gdLst/>
              <a:ahLst/>
              <a:cxnLst/>
              <a:rect l="l" t="t" r="r" b="b"/>
              <a:pathLst>
                <a:path w="27219" h="27445" extrusionOk="0">
                  <a:moveTo>
                    <a:pt x="25920" y="0"/>
                  </a:moveTo>
                  <a:cubicBezTo>
                    <a:pt x="26432" y="1524"/>
                    <a:pt x="26337" y="3191"/>
                    <a:pt x="25504" y="4310"/>
                  </a:cubicBezTo>
                  <a:cubicBezTo>
                    <a:pt x="24706" y="5382"/>
                    <a:pt x="23456" y="6073"/>
                    <a:pt x="22336" y="6680"/>
                  </a:cubicBezTo>
                  <a:cubicBezTo>
                    <a:pt x="21134" y="7335"/>
                    <a:pt x="19777" y="8073"/>
                    <a:pt x="18872" y="9251"/>
                  </a:cubicBezTo>
                  <a:cubicBezTo>
                    <a:pt x="17788" y="10668"/>
                    <a:pt x="17503" y="12442"/>
                    <a:pt x="17229" y="14145"/>
                  </a:cubicBezTo>
                  <a:cubicBezTo>
                    <a:pt x="17169" y="14562"/>
                    <a:pt x="17098" y="14966"/>
                    <a:pt x="17026" y="15371"/>
                  </a:cubicBezTo>
                  <a:cubicBezTo>
                    <a:pt x="16800" y="16538"/>
                    <a:pt x="16062" y="19324"/>
                    <a:pt x="13931" y="19908"/>
                  </a:cubicBezTo>
                  <a:cubicBezTo>
                    <a:pt x="13627" y="19989"/>
                    <a:pt x="13320" y="20023"/>
                    <a:pt x="13007" y="20023"/>
                  </a:cubicBezTo>
                  <a:cubicBezTo>
                    <a:pt x="12365" y="20023"/>
                    <a:pt x="11703" y="19881"/>
                    <a:pt x="11014" y="19729"/>
                  </a:cubicBezTo>
                  <a:cubicBezTo>
                    <a:pt x="10288" y="19580"/>
                    <a:pt x="9544" y="19419"/>
                    <a:pt x="8794" y="19419"/>
                  </a:cubicBezTo>
                  <a:cubicBezTo>
                    <a:pt x="8522" y="19419"/>
                    <a:pt x="8250" y="19440"/>
                    <a:pt x="7978" y="19491"/>
                  </a:cubicBezTo>
                  <a:cubicBezTo>
                    <a:pt x="5858" y="19884"/>
                    <a:pt x="4537" y="21789"/>
                    <a:pt x="3358" y="23456"/>
                  </a:cubicBezTo>
                  <a:lnTo>
                    <a:pt x="3120" y="23789"/>
                  </a:lnTo>
                  <a:cubicBezTo>
                    <a:pt x="2465" y="24718"/>
                    <a:pt x="1358" y="26051"/>
                    <a:pt x="12" y="26551"/>
                  </a:cubicBezTo>
                  <a:cubicBezTo>
                    <a:pt x="12" y="26789"/>
                    <a:pt x="0" y="27027"/>
                    <a:pt x="0" y="27278"/>
                  </a:cubicBezTo>
                  <a:lnTo>
                    <a:pt x="0" y="27444"/>
                  </a:lnTo>
                  <a:cubicBezTo>
                    <a:pt x="1310" y="27063"/>
                    <a:pt x="2620" y="25992"/>
                    <a:pt x="3822" y="24289"/>
                  </a:cubicBezTo>
                  <a:lnTo>
                    <a:pt x="4072" y="23932"/>
                  </a:lnTo>
                  <a:cubicBezTo>
                    <a:pt x="5203" y="22301"/>
                    <a:pt x="6370" y="20634"/>
                    <a:pt x="8144" y="20312"/>
                  </a:cubicBezTo>
                  <a:cubicBezTo>
                    <a:pt x="8373" y="20268"/>
                    <a:pt x="8604" y="20249"/>
                    <a:pt x="8837" y="20249"/>
                  </a:cubicBezTo>
                  <a:cubicBezTo>
                    <a:pt x="9481" y="20249"/>
                    <a:pt x="10145" y="20393"/>
                    <a:pt x="10835" y="20550"/>
                  </a:cubicBezTo>
                  <a:cubicBezTo>
                    <a:pt x="11549" y="20708"/>
                    <a:pt x="12279" y="20865"/>
                    <a:pt x="13015" y="20865"/>
                  </a:cubicBezTo>
                  <a:cubicBezTo>
                    <a:pt x="13394" y="20865"/>
                    <a:pt x="13776" y="20823"/>
                    <a:pt x="14157" y="20717"/>
                  </a:cubicBezTo>
                  <a:cubicBezTo>
                    <a:pt x="16657" y="20027"/>
                    <a:pt x="17550" y="17157"/>
                    <a:pt x="17860" y="15502"/>
                  </a:cubicBezTo>
                  <a:cubicBezTo>
                    <a:pt x="17931" y="15086"/>
                    <a:pt x="18003" y="14669"/>
                    <a:pt x="18062" y="14252"/>
                  </a:cubicBezTo>
                  <a:cubicBezTo>
                    <a:pt x="18324" y="12645"/>
                    <a:pt x="18586" y="10978"/>
                    <a:pt x="19539" y="9740"/>
                  </a:cubicBezTo>
                  <a:cubicBezTo>
                    <a:pt x="20348" y="8704"/>
                    <a:pt x="21563" y="8049"/>
                    <a:pt x="22741" y="7394"/>
                  </a:cubicBezTo>
                  <a:cubicBezTo>
                    <a:pt x="23872" y="6787"/>
                    <a:pt x="25289" y="6013"/>
                    <a:pt x="26194" y="4787"/>
                  </a:cubicBezTo>
                  <a:cubicBezTo>
                    <a:pt x="27147" y="3548"/>
                    <a:pt x="27218" y="1679"/>
                    <a:pt x="267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16"/>
            <p:cNvSpPr/>
            <p:nvPr/>
          </p:nvSpPr>
          <p:spPr>
            <a:xfrm>
              <a:off x="-721825" y="1546150"/>
              <a:ext cx="512000" cy="460800"/>
            </a:xfrm>
            <a:custGeom>
              <a:avLst/>
              <a:gdLst/>
              <a:ahLst/>
              <a:cxnLst/>
              <a:rect l="l" t="t" r="r" b="b"/>
              <a:pathLst>
                <a:path w="20480" h="18432" extrusionOk="0">
                  <a:moveTo>
                    <a:pt x="0" y="1"/>
                  </a:moveTo>
                  <a:cubicBezTo>
                    <a:pt x="12" y="13"/>
                    <a:pt x="0" y="16907"/>
                    <a:pt x="12" y="18408"/>
                  </a:cubicBezTo>
                  <a:cubicBezTo>
                    <a:pt x="160" y="18424"/>
                    <a:pt x="308" y="18432"/>
                    <a:pt x="456" y="18432"/>
                  </a:cubicBezTo>
                  <a:cubicBezTo>
                    <a:pt x="1080" y="18432"/>
                    <a:pt x="1695" y="18287"/>
                    <a:pt x="2263" y="17979"/>
                  </a:cubicBezTo>
                  <a:cubicBezTo>
                    <a:pt x="3679" y="17193"/>
                    <a:pt x="4465" y="15550"/>
                    <a:pt x="5942" y="14883"/>
                  </a:cubicBezTo>
                  <a:cubicBezTo>
                    <a:pt x="6537" y="14614"/>
                    <a:pt x="7179" y="14532"/>
                    <a:pt x="7839" y="14532"/>
                  </a:cubicBezTo>
                  <a:cubicBezTo>
                    <a:pt x="8879" y="14532"/>
                    <a:pt x="9965" y="14736"/>
                    <a:pt x="10988" y="14736"/>
                  </a:cubicBezTo>
                  <a:cubicBezTo>
                    <a:pt x="11787" y="14736"/>
                    <a:pt x="12547" y="14611"/>
                    <a:pt x="13216" y="14169"/>
                  </a:cubicBezTo>
                  <a:cubicBezTo>
                    <a:pt x="14621" y="13252"/>
                    <a:pt x="14931" y="11347"/>
                    <a:pt x="15014" y="9680"/>
                  </a:cubicBezTo>
                  <a:cubicBezTo>
                    <a:pt x="15121" y="7990"/>
                    <a:pt x="15217" y="6132"/>
                    <a:pt x="16419" y="4954"/>
                  </a:cubicBezTo>
                  <a:cubicBezTo>
                    <a:pt x="17372" y="4037"/>
                    <a:pt x="18824" y="3751"/>
                    <a:pt x="19717" y="2751"/>
                  </a:cubicBezTo>
                  <a:cubicBezTo>
                    <a:pt x="20312" y="2120"/>
                    <a:pt x="20479" y="882"/>
                    <a:pt x="20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16"/>
            <p:cNvSpPr/>
            <p:nvPr/>
          </p:nvSpPr>
          <p:spPr>
            <a:xfrm>
              <a:off x="-721225" y="1546150"/>
              <a:ext cx="523600" cy="470625"/>
            </a:xfrm>
            <a:custGeom>
              <a:avLst/>
              <a:gdLst/>
              <a:ahLst/>
              <a:cxnLst/>
              <a:rect l="l" t="t" r="r" b="b"/>
              <a:pathLst>
                <a:path w="20944" h="18825" extrusionOk="0">
                  <a:moveTo>
                    <a:pt x="19931" y="1"/>
                  </a:moveTo>
                  <a:cubicBezTo>
                    <a:pt x="20098" y="775"/>
                    <a:pt x="19872" y="1882"/>
                    <a:pt x="19348" y="2453"/>
                  </a:cubicBezTo>
                  <a:cubicBezTo>
                    <a:pt x="18931" y="2918"/>
                    <a:pt x="18372" y="3215"/>
                    <a:pt x="17764" y="3525"/>
                  </a:cubicBezTo>
                  <a:cubicBezTo>
                    <a:pt x="17181" y="3823"/>
                    <a:pt x="16574" y="4156"/>
                    <a:pt x="16062" y="4632"/>
                  </a:cubicBezTo>
                  <a:cubicBezTo>
                    <a:pt x="14752" y="5906"/>
                    <a:pt x="14645" y="7847"/>
                    <a:pt x="14550" y="9561"/>
                  </a:cubicBezTo>
                  <a:lnTo>
                    <a:pt x="14550" y="9621"/>
                  </a:lnTo>
                  <a:cubicBezTo>
                    <a:pt x="14454" y="11121"/>
                    <a:pt x="14192" y="12955"/>
                    <a:pt x="12918" y="13788"/>
                  </a:cubicBezTo>
                  <a:cubicBezTo>
                    <a:pt x="12345" y="14163"/>
                    <a:pt x="11675" y="14273"/>
                    <a:pt x="10950" y="14273"/>
                  </a:cubicBezTo>
                  <a:cubicBezTo>
                    <a:pt x="10456" y="14273"/>
                    <a:pt x="9937" y="14222"/>
                    <a:pt x="9406" y="14169"/>
                  </a:cubicBezTo>
                  <a:cubicBezTo>
                    <a:pt x="8860" y="14117"/>
                    <a:pt x="8310" y="14063"/>
                    <a:pt x="7764" y="14063"/>
                  </a:cubicBezTo>
                  <a:cubicBezTo>
                    <a:pt x="7061" y="14063"/>
                    <a:pt x="6367" y="14153"/>
                    <a:pt x="5703" y="14455"/>
                  </a:cubicBezTo>
                  <a:cubicBezTo>
                    <a:pt x="4858" y="14836"/>
                    <a:pt x="4227" y="15514"/>
                    <a:pt x="3620" y="16145"/>
                  </a:cubicBezTo>
                  <a:cubicBezTo>
                    <a:pt x="3096" y="16705"/>
                    <a:pt x="2608" y="17217"/>
                    <a:pt x="2000" y="17562"/>
                  </a:cubicBezTo>
                  <a:cubicBezTo>
                    <a:pt x="1481" y="17851"/>
                    <a:pt x="947" y="17976"/>
                    <a:pt x="396" y="17976"/>
                  </a:cubicBezTo>
                  <a:cubicBezTo>
                    <a:pt x="265" y="17976"/>
                    <a:pt x="133" y="17969"/>
                    <a:pt x="0" y="17955"/>
                  </a:cubicBezTo>
                  <a:lnTo>
                    <a:pt x="0" y="18801"/>
                  </a:lnTo>
                  <a:cubicBezTo>
                    <a:pt x="155" y="18812"/>
                    <a:pt x="274" y="18824"/>
                    <a:pt x="441" y="18824"/>
                  </a:cubicBezTo>
                  <a:cubicBezTo>
                    <a:pt x="1119" y="18824"/>
                    <a:pt x="1786" y="18681"/>
                    <a:pt x="2417" y="18324"/>
                  </a:cubicBezTo>
                  <a:cubicBezTo>
                    <a:pt x="3132" y="17919"/>
                    <a:pt x="3691" y="17324"/>
                    <a:pt x="4227" y="16741"/>
                  </a:cubicBezTo>
                  <a:cubicBezTo>
                    <a:pt x="4810" y="16134"/>
                    <a:pt x="5346" y="15550"/>
                    <a:pt x="6049" y="15241"/>
                  </a:cubicBezTo>
                  <a:cubicBezTo>
                    <a:pt x="6575" y="15007"/>
                    <a:pt x="7147" y="14932"/>
                    <a:pt x="7751" y="14932"/>
                  </a:cubicBezTo>
                  <a:cubicBezTo>
                    <a:pt x="8255" y="14932"/>
                    <a:pt x="8782" y="14984"/>
                    <a:pt x="9323" y="15038"/>
                  </a:cubicBezTo>
                  <a:cubicBezTo>
                    <a:pt x="9850" y="15088"/>
                    <a:pt x="10386" y="15139"/>
                    <a:pt x="10915" y="15139"/>
                  </a:cubicBezTo>
                  <a:cubicBezTo>
                    <a:pt x="11782" y="15139"/>
                    <a:pt x="12628" y="15001"/>
                    <a:pt x="13383" y="14491"/>
                  </a:cubicBezTo>
                  <a:cubicBezTo>
                    <a:pt x="14966" y="13455"/>
                    <a:pt x="15276" y="11371"/>
                    <a:pt x="15383" y="9657"/>
                  </a:cubicBezTo>
                  <a:lnTo>
                    <a:pt x="15383" y="9597"/>
                  </a:lnTo>
                  <a:cubicBezTo>
                    <a:pt x="15466" y="7966"/>
                    <a:pt x="15574" y="6263"/>
                    <a:pt x="16645" y="5227"/>
                  </a:cubicBezTo>
                  <a:cubicBezTo>
                    <a:pt x="17050" y="4823"/>
                    <a:pt x="17586" y="4549"/>
                    <a:pt x="18133" y="4251"/>
                  </a:cubicBezTo>
                  <a:cubicBezTo>
                    <a:pt x="18776" y="3918"/>
                    <a:pt x="19443" y="3572"/>
                    <a:pt x="19967" y="3001"/>
                  </a:cubicBezTo>
                  <a:cubicBezTo>
                    <a:pt x="20634" y="2310"/>
                    <a:pt x="20943" y="989"/>
                    <a:pt x="20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16"/>
            <p:cNvSpPr/>
            <p:nvPr/>
          </p:nvSpPr>
          <p:spPr>
            <a:xfrm>
              <a:off x="-721825" y="1546150"/>
              <a:ext cx="448300" cy="367925"/>
            </a:xfrm>
            <a:custGeom>
              <a:avLst/>
              <a:gdLst/>
              <a:ahLst/>
              <a:cxnLst/>
              <a:rect l="l" t="t" r="r" b="b"/>
              <a:pathLst>
                <a:path w="17932" h="14717" extrusionOk="0">
                  <a:moveTo>
                    <a:pt x="0" y="1"/>
                  </a:moveTo>
                  <a:cubicBezTo>
                    <a:pt x="0" y="1"/>
                    <a:pt x="24" y="14360"/>
                    <a:pt x="24" y="14717"/>
                  </a:cubicBezTo>
                  <a:cubicBezTo>
                    <a:pt x="250" y="14669"/>
                    <a:pt x="441" y="14621"/>
                    <a:pt x="655" y="14526"/>
                  </a:cubicBezTo>
                  <a:cubicBezTo>
                    <a:pt x="2501" y="13705"/>
                    <a:pt x="3263" y="11192"/>
                    <a:pt x="5191" y="10621"/>
                  </a:cubicBezTo>
                  <a:cubicBezTo>
                    <a:pt x="5469" y="10542"/>
                    <a:pt x="5750" y="10508"/>
                    <a:pt x="6033" y="10508"/>
                  </a:cubicBezTo>
                  <a:cubicBezTo>
                    <a:pt x="6938" y="10508"/>
                    <a:pt x="7862" y="10852"/>
                    <a:pt x="8751" y="11133"/>
                  </a:cubicBezTo>
                  <a:cubicBezTo>
                    <a:pt x="9332" y="11313"/>
                    <a:pt x="9973" y="11453"/>
                    <a:pt x="10584" y="11453"/>
                  </a:cubicBezTo>
                  <a:cubicBezTo>
                    <a:pt x="11190" y="11453"/>
                    <a:pt x="11766" y="11315"/>
                    <a:pt x="12228" y="10942"/>
                  </a:cubicBezTo>
                  <a:cubicBezTo>
                    <a:pt x="12919" y="10383"/>
                    <a:pt x="13181" y="9454"/>
                    <a:pt x="13240" y="8573"/>
                  </a:cubicBezTo>
                  <a:cubicBezTo>
                    <a:pt x="13300" y="7692"/>
                    <a:pt x="13181" y="6799"/>
                    <a:pt x="13323" y="5918"/>
                  </a:cubicBezTo>
                  <a:cubicBezTo>
                    <a:pt x="13502" y="4608"/>
                    <a:pt x="14276" y="3418"/>
                    <a:pt x="15324" y="2632"/>
                  </a:cubicBezTo>
                  <a:cubicBezTo>
                    <a:pt x="16193" y="1977"/>
                    <a:pt x="17634" y="1489"/>
                    <a:pt x="17907" y="286"/>
                  </a:cubicBezTo>
                  <a:cubicBezTo>
                    <a:pt x="17919" y="191"/>
                    <a:pt x="17931" y="108"/>
                    <a:pt x="17931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16"/>
            <p:cNvSpPr/>
            <p:nvPr/>
          </p:nvSpPr>
          <p:spPr>
            <a:xfrm>
              <a:off x="-721525" y="1546150"/>
              <a:ext cx="458400" cy="382225"/>
            </a:xfrm>
            <a:custGeom>
              <a:avLst/>
              <a:gdLst/>
              <a:ahLst/>
              <a:cxnLst/>
              <a:rect l="l" t="t" r="r" b="b"/>
              <a:pathLst>
                <a:path w="18336" h="15289" extrusionOk="0">
                  <a:moveTo>
                    <a:pt x="17491" y="1"/>
                  </a:moveTo>
                  <a:cubicBezTo>
                    <a:pt x="17491" y="60"/>
                    <a:pt x="17479" y="274"/>
                    <a:pt x="17455" y="334"/>
                  </a:cubicBezTo>
                  <a:cubicBezTo>
                    <a:pt x="17312" y="1025"/>
                    <a:pt x="16562" y="1477"/>
                    <a:pt x="15847" y="1894"/>
                  </a:cubicBezTo>
                  <a:cubicBezTo>
                    <a:pt x="15550" y="2072"/>
                    <a:pt x="15288" y="2239"/>
                    <a:pt x="15038" y="2418"/>
                  </a:cubicBezTo>
                  <a:cubicBezTo>
                    <a:pt x="13847" y="3311"/>
                    <a:pt x="13050" y="4620"/>
                    <a:pt x="12859" y="5989"/>
                  </a:cubicBezTo>
                  <a:cubicBezTo>
                    <a:pt x="12788" y="6525"/>
                    <a:pt x="12788" y="7073"/>
                    <a:pt x="12799" y="7597"/>
                  </a:cubicBezTo>
                  <a:cubicBezTo>
                    <a:pt x="12799" y="7966"/>
                    <a:pt x="12811" y="8311"/>
                    <a:pt x="12788" y="8668"/>
                  </a:cubicBezTo>
                  <a:cubicBezTo>
                    <a:pt x="12740" y="9335"/>
                    <a:pt x="12561" y="10228"/>
                    <a:pt x="11942" y="10728"/>
                  </a:cubicBezTo>
                  <a:cubicBezTo>
                    <a:pt x="11587" y="11012"/>
                    <a:pt x="11126" y="11156"/>
                    <a:pt x="10551" y="11156"/>
                  </a:cubicBezTo>
                  <a:cubicBezTo>
                    <a:pt x="10066" y="11156"/>
                    <a:pt x="9500" y="11054"/>
                    <a:pt x="8847" y="10847"/>
                  </a:cubicBezTo>
                  <a:lnTo>
                    <a:pt x="8466" y="10728"/>
                  </a:lnTo>
                  <a:cubicBezTo>
                    <a:pt x="7709" y="10479"/>
                    <a:pt x="6867" y="10211"/>
                    <a:pt x="6022" y="10211"/>
                  </a:cubicBezTo>
                  <a:cubicBezTo>
                    <a:pt x="5696" y="10211"/>
                    <a:pt x="5370" y="10251"/>
                    <a:pt x="5049" y="10347"/>
                  </a:cubicBezTo>
                  <a:cubicBezTo>
                    <a:pt x="3906" y="10681"/>
                    <a:pt x="3144" y="11597"/>
                    <a:pt x="2429" y="12466"/>
                  </a:cubicBezTo>
                  <a:cubicBezTo>
                    <a:pt x="1822" y="13217"/>
                    <a:pt x="1239" y="13919"/>
                    <a:pt x="465" y="14252"/>
                  </a:cubicBezTo>
                  <a:cubicBezTo>
                    <a:pt x="310" y="14336"/>
                    <a:pt x="167" y="14371"/>
                    <a:pt x="0" y="14407"/>
                  </a:cubicBezTo>
                  <a:lnTo>
                    <a:pt x="0" y="15288"/>
                  </a:lnTo>
                  <a:cubicBezTo>
                    <a:pt x="286" y="15241"/>
                    <a:pt x="536" y="15169"/>
                    <a:pt x="810" y="15050"/>
                  </a:cubicBezTo>
                  <a:cubicBezTo>
                    <a:pt x="1774" y="14610"/>
                    <a:pt x="2441" y="13812"/>
                    <a:pt x="3096" y="13026"/>
                  </a:cubicBezTo>
                  <a:cubicBezTo>
                    <a:pt x="3775" y="12205"/>
                    <a:pt x="4406" y="11431"/>
                    <a:pt x="5299" y="11181"/>
                  </a:cubicBezTo>
                  <a:cubicBezTo>
                    <a:pt x="5538" y="11109"/>
                    <a:pt x="5784" y="11079"/>
                    <a:pt x="6035" y="11079"/>
                  </a:cubicBezTo>
                  <a:cubicBezTo>
                    <a:pt x="6746" y="11079"/>
                    <a:pt x="7494" y="11321"/>
                    <a:pt x="8216" y="11550"/>
                  </a:cubicBezTo>
                  <a:lnTo>
                    <a:pt x="8608" y="11669"/>
                  </a:lnTo>
                  <a:cubicBezTo>
                    <a:pt x="9344" y="11897"/>
                    <a:pt x="9996" y="12011"/>
                    <a:pt x="10570" y="12011"/>
                  </a:cubicBezTo>
                  <a:cubicBezTo>
                    <a:pt x="11344" y="12011"/>
                    <a:pt x="11978" y="11805"/>
                    <a:pt x="12490" y="11395"/>
                  </a:cubicBezTo>
                  <a:cubicBezTo>
                    <a:pt x="13180" y="10847"/>
                    <a:pt x="13573" y="9930"/>
                    <a:pt x="13657" y="8740"/>
                  </a:cubicBezTo>
                  <a:cubicBezTo>
                    <a:pt x="13681" y="8347"/>
                    <a:pt x="13669" y="7966"/>
                    <a:pt x="13669" y="7585"/>
                  </a:cubicBezTo>
                  <a:cubicBezTo>
                    <a:pt x="13669" y="7085"/>
                    <a:pt x="13657" y="6597"/>
                    <a:pt x="13728" y="6120"/>
                  </a:cubicBezTo>
                  <a:cubicBezTo>
                    <a:pt x="13895" y="4966"/>
                    <a:pt x="14562" y="3870"/>
                    <a:pt x="15574" y="3108"/>
                  </a:cubicBezTo>
                  <a:cubicBezTo>
                    <a:pt x="15776" y="2941"/>
                    <a:pt x="16038" y="2799"/>
                    <a:pt x="16300" y="2632"/>
                  </a:cubicBezTo>
                  <a:cubicBezTo>
                    <a:pt x="17133" y="2144"/>
                    <a:pt x="18074" y="1572"/>
                    <a:pt x="18300" y="525"/>
                  </a:cubicBezTo>
                  <a:cubicBezTo>
                    <a:pt x="18324" y="405"/>
                    <a:pt x="18336" y="132"/>
                    <a:pt x="18336" y="24"/>
                  </a:cubicBezTo>
                  <a:cubicBezTo>
                    <a:pt x="18050" y="13"/>
                    <a:pt x="17776" y="13"/>
                    <a:pt x="17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16"/>
            <p:cNvSpPr/>
            <p:nvPr/>
          </p:nvSpPr>
          <p:spPr>
            <a:xfrm>
              <a:off x="-388750" y="169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16"/>
            <p:cNvSpPr/>
            <p:nvPr/>
          </p:nvSpPr>
          <p:spPr>
            <a:xfrm>
              <a:off x="-721825" y="1546150"/>
              <a:ext cx="310175" cy="259875"/>
            </a:xfrm>
            <a:custGeom>
              <a:avLst/>
              <a:gdLst/>
              <a:ahLst/>
              <a:cxnLst/>
              <a:rect l="l" t="t" r="r" b="b"/>
              <a:pathLst>
                <a:path w="12407" h="10395" extrusionOk="0">
                  <a:moveTo>
                    <a:pt x="12311" y="1"/>
                  </a:moveTo>
                  <a:lnTo>
                    <a:pt x="0" y="13"/>
                  </a:lnTo>
                  <a:cubicBezTo>
                    <a:pt x="12" y="36"/>
                    <a:pt x="0" y="10395"/>
                    <a:pt x="0" y="10395"/>
                  </a:cubicBezTo>
                  <a:cubicBezTo>
                    <a:pt x="1084" y="10002"/>
                    <a:pt x="1715" y="8692"/>
                    <a:pt x="2858" y="8335"/>
                  </a:cubicBezTo>
                  <a:cubicBezTo>
                    <a:pt x="3069" y="8268"/>
                    <a:pt x="3285" y="8240"/>
                    <a:pt x="3505" y="8240"/>
                  </a:cubicBezTo>
                  <a:cubicBezTo>
                    <a:pt x="4567" y="8240"/>
                    <a:pt x="5705" y="8893"/>
                    <a:pt x="6721" y="8893"/>
                  </a:cubicBezTo>
                  <a:cubicBezTo>
                    <a:pt x="7056" y="8893"/>
                    <a:pt x="7378" y="8822"/>
                    <a:pt x="7680" y="8633"/>
                  </a:cubicBezTo>
                  <a:cubicBezTo>
                    <a:pt x="8656" y="8014"/>
                    <a:pt x="8632" y="6597"/>
                    <a:pt x="8501" y="5430"/>
                  </a:cubicBezTo>
                  <a:cubicBezTo>
                    <a:pt x="8359" y="4275"/>
                    <a:pt x="8382" y="2846"/>
                    <a:pt x="9406" y="2275"/>
                  </a:cubicBezTo>
                  <a:cubicBezTo>
                    <a:pt x="10025" y="1941"/>
                    <a:pt x="10835" y="2072"/>
                    <a:pt x="11478" y="1727"/>
                  </a:cubicBezTo>
                  <a:cubicBezTo>
                    <a:pt x="12026" y="1441"/>
                    <a:pt x="12407" y="703"/>
                    <a:pt x="12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16"/>
            <p:cNvSpPr/>
            <p:nvPr/>
          </p:nvSpPr>
          <p:spPr>
            <a:xfrm>
              <a:off x="-721525" y="1546150"/>
              <a:ext cx="318225" cy="272675"/>
            </a:xfrm>
            <a:custGeom>
              <a:avLst/>
              <a:gdLst/>
              <a:ahLst/>
              <a:cxnLst/>
              <a:rect l="l" t="t" r="r" b="b"/>
              <a:pathLst>
                <a:path w="12729" h="10907" extrusionOk="0">
                  <a:moveTo>
                    <a:pt x="11883" y="1"/>
                  </a:moveTo>
                  <a:cubicBezTo>
                    <a:pt x="11942" y="453"/>
                    <a:pt x="11680" y="1144"/>
                    <a:pt x="11287" y="1358"/>
                  </a:cubicBezTo>
                  <a:cubicBezTo>
                    <a:pt x="11025" y="1489"/>
                    <a:pt x="10728" y="1537"/>
                    <a:pt x="10406" y="1584"/>
                  </a:cubicBezTo>
                  <a:cubicBezTo>
                    <a:pt x="10002" y="1644"/>
                    <a:pt x="9597" y="1703"/>
                    <a:pt x="9216" y="1906"/>
                  </a:cubicBezTo>
                  <a:cubicBezTo>
                    <a:pt x="7775" y="2715"/>
                    <a:pt x="8013" y="4799"/>
                    <a:pt x="8085" y="5477"/>
                  </a:cubicBezTo>
                  <a:cubicBezTo>
                    <a:pt x="8204" y="6525"/>
                    <a:pt x="8227" y="7787"/>
                    <a:pt x="7454" y="8275"/>
                  </a:cubicBezTo>
                  <a:cubicBezTo>
                    <a:pt x="7234" y="8417"/>
                    <a:pt x="6988" y="8473"/>
                    <a:pt x="6720" y="8473"/>
                  </a:cubicBezTo>
                  <a:cubicBezTo>
                    <a:pt x="6290" y="8473"/>
                    <a:pt x="5803" y="8330"/>
                    <a:pt x="5275" y="8168"/>
                  </a:cubicBezTo>
                  <a:cubicBezTo>
                    <a:pt x="4692" y="7994"/>
                    <a:pt x="4092" y="7819"/>
                    <a:pt x="3495" y="7819"/>
                  </a:cubicBezTo>
                  <a:cubicBezTo>
                    <a:pt x="3238" y="7819"/>
                    <a:pt x="2981" y="7851"/>
                    <a:pt x="2727" y="7930"/>
                  </a:cubicBezTo>
                  <a:cubicBezTo>
                    <a:pt x="2048" y="8144"/>
                    <a:pt x="1572" y="8645"/>
                    <a:pt x="1096" y="9121"/>
                  </a:cubicBezTo>
                  <a:cubicBezTo>
                    <a:pt x="750" y="9478"/>
                    <a:pt x="381" y="9811"/>
                    <a:pt x="0" y="9990"/>
                  </a:cubicBezTo>
                  <a:lnTo>
                    <a:pt x="0" y="10907"/>
                  </a:lnTo>
                  <a:cubicBezTo>
                    <a:pt x="703" y="10716"/>
                    <a:pt x="1227" y="10192"/>
                    <a:pt x="1703" y="9716"/>
                  </a:cubicBezTo>
                  <a:cubicBezTo>
                    <a:pt x="2120" y="9299"/>
                    <a:pt x="2501" y="8906"/>
                    <a:pt x="2977" y="8752"/>
                  </a:cubicBezTo>
                  <a:cubicBezTo>
                    <a:pt x="3146" y="8699"/>
                    <a:pt x="3323" y="8676"/>
                    <a:pt x="3506" y="8676"/>
                  </a:cubicBezTo>
                  <a:cubicBezTo>
                    <a:pt x="3978" y="8676"/>
                    <a:pt x="4489" y="8827"/>
                    <a:pt x="5013" y="8990"/>
                  </a:cubicBezTo>
                  <a:cubicBezTo>
                    <a:pt x="5558" y="9151"/>
                    <a:pt x="6140" y="9324"/>
                    <a:pt x="6713" y="9324"/>
                  </a:cubicBezTo>
                  <a:cubicBezTo>
                    <a:pt x="7116" y="9324"/>
                    <a:pt x="7515" y="9238"/>
                    <a:pt x="7894" y="9002"/>
                  </a:cubicBezTo>
                  <a:cubicBezTo>
                    <a:pt x="9073" y="8264"/>
                    <a:pt x="9049" y="6680"/>
                    <a:pt x="8906" y="5406"/>
                  </a:cubicBezTo>
                  <a:cubicBezTo>
                    <a:pt x="8739" y="3918"/>
                    <a:pt x="8966" y="3025"/>
                    <a:pt x="9585" y="2668"/>
                  </a:cubicBezTo>
                  <a:cubicBezTo>
                    <a:pt x="9835" y="2537"/>
                    <a:pt x="10156" y="2489"/>
                    <a:pt x="10502" y="2429"/>
                  </a:cubicBezTo>
                  <a:cubicBezTo>
                    <a:pt x="10883" y="2370"/>
                    <a:pt x="11264" y="2310"/>
                    <a:pt x="11645" y="2120"/>
                  </a:cubicBezTo>
                  <a:cubicBezTo>
                    <a:pt x="12359" y="1763"/>
                    <a:pt x="12728" y="775"/>
                    <a:pt x="12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6" name="Google Shape;1396;p16"/>
          <p:cNvGrpSpPr/>
          <p:nvPr/>
        </p:nvGrpSpPr>
        <p:grpSpPr>
          <a:xfrm flipH="1">
            <a:off x="10706526" y="540099"/>
            <a:ext cx="935663" cy="840035"/>
            <a:chOff x="-721825" y="1546150"/>
            <a:chExt cx="524200" cy="470625"/>
          </a:xfrm>
        </p:grpSpPr>
        <p:sp>
          <p:nvSpPr>
            <p:cNvPr id="1397" name="Google Shape;1397;p16"/>
            <p:cNvSpPr/>
            <p:nvPr/>
          </p:nvSpPr>
          <p:spPr>
            <a:xfrm>
              <a:off x="-721825" y="1546150"/>
              <a:ext cx="512000" cy="460800"/>
            </a:xfrm>
            <a:custGeom>
              <a:avLst/>
              <a:gdLst/>
              <a:ahLst/>
              <a:cxnLst/>
              <a:rect l="l" t="t" r="r" b="b"/>
              <a:pathLst>
                <a:path w="20480" h="18432" extrusionOk="0">
                  <a:moveTo>
                    <a:pt x="0" y="1"/>
                  </a:moveTo>
                  <a:cubicBezTo>
                    <a:pt x="12" y="13"/>
                    <a:pt x="0" y="16907"/>
                    <a:pt x="12" y="18408"/>
                  </a:cubicBezTo>
                  <a:cubicBezTo>
                    <a:pt x="160" y="18424"/>
                    <a:pt x="308" y="18432"/>
                    <a:pt x="456" y="18432"/>
                  </a:cubicBezTo>
                  <a:cubicBezTo>
                    <a:pt x="1080" y="18432"/>
                    <a:pt x="1695" y="18287"/>
                    <a:pt x="2263" y="17979"/>
                  </a:cubicBezTo>
                  <a:cubicBezTo>
                    <a:pt x="3679" y="17193"/>
                    <a:pt x="4465" y="15550"/>
                    <a:pt x="5942" y="14883"/>
                  </a:cubicBezTo>
                  <a:cubicBezTo>
                    <a:pt x="6537" y="14614"/>
                    <a:pt x="7179" y="14532"/>
                    <a:pt x="7839" y="14532"/>
                  </a:cubicBezTo>
                  <a:cubicBezTo>
                    <a:pt x="8879" y="14532"/>
                    <a:pt x="9965" y="14736"/>
                    <a:pt x="10988" y="14736"/>
                  </a:cubicBezTo>
                  <a:cubicBezTo>
                    <a:pt x="11787" y="14736"/>
                    <a:pt x="12547" y="14611"/>
                    <a:pt x="13216" y="14169"/>
                  </a:cubicBezTo>
                  <a:cubicBezTo>
                    <a:pt x="14621" y="13252"/>
                    <a:pt x="14931" y="11347"/>
                    <a:pt x="15014" y="9680"/>
                  </a:cubicBezTo>
                  <a:cubicBezTo>
                    <a:pt x="15121" y="7990"/>
                    <a:pt x="15217" y="6132"/>
                    <a:pt x="16419" y="4954"/>
                  </a:cubicBezTo>
                  <a:cubicBezTo>
                    <a:pt x="17372" y="4037"/>
                    <a:pt x="18824" y="3751"/>
                    <a:pt x="19717" y="2751"/>
                  </a:cubicBezTo>
                  <a:cubicBezTo>
                    <a:pt x="20312" y="2120"/>
                    <a:pt x="20479" y="882"/>
                    <a:pt x="203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16"/>
            <p:cNvSpPr/>
            <p:nvPr/>
          </p:nvSpPr>
          <p:spPr>
            <a:xfrm>
              <a:off x="-721225" y="1546150"/>
              <a:ext cx="523600" cy="470625"/>
            </a:xfrm>
            <a:custGeom>
              <a:avLst/>
              <a:gdLst/>
              <a:ahLst/>
              <a:cxnLst/>
              <a:rect l="l" t="t" r="r" b="b"/>
              <a:pathLst>
                <a:path w="20944" h="18825" extrusionOk="0">
                  <a:moveTo>
                    <a:pt x="19931" y="1"/>
                  </a:moveTo>
                  <a:cubicBezTo>
                    <a:pt x="20098" y="775"/>
                    <a:pt x="19872" y="1882"/>
                    <a:pt x="19348" y="2453"/>
                  </a:cubicBezTo>
                  <a:cubicBezTo>
                    <a:pt x="18931" y="2918"/>
                    <a:pt x="18372" y="3215"/>
                    <a:pt x="17764" y="3525"/>
                  </a:cubicBezTo>
                  <a:cubicBezTo>
                    <a:pt x="17181" y="3823"/>
                    <a:pt x="16574" y="4156"/>
                    <a:pt x="16062" y="4632"/>
                  </a:cubicBezTo>
                  <a:cubicBezTo>
                    <a:pt x="14752" y="5906"/>
                    <a:pt x="14645" y="7847"/>
                    <a:pt x="14550" y="9561"/>
                  </a:cubicBezTo>
                  <a:lnTo>
                    <a:pt x="14550" y="9621"/>
                  </a:lnTo>
                  <a:cubicBezTo>
                    <a:pt x="14454" y="11121"/>
                    <a:pt x="14192" y="12955"/>
                    <a:pt x="12918" y="13788"/>
                  </a:cubicBezTo>
                  <a:cubicBezTo>
                    <a:pt x="12345" y="14163"/>
                    <a:pt x="11675" y="14273"/>
                    <a:pt x="10950" y="14273"/>
                  </a:cubicBezTo>
                  <a:cubicBezTo>
                    <a:pt x="10456" y="14273"/>
                    <a:pt x="9937" y="14222"/>
                    <a:pt x="9406" y="14169"/>
                  </a:cubicBezTo>
                  <a:cubicBezTo>
                    <a:pt x="8860" y="14117"/>
                    <a:pt x="8310" y="14063"/>
                    <a:pt x="7764" y="14063"/>
                  </a:cubicBezTo>
                  <a:cubicBezTo>
                    <a:pt x="7061" y="14063"/>
                    <a:pt x="6367" y="14153"/>
                    <a:pt x="5703" y="14455"/>
                  </a:cubicBezTo>
                  <a:cubicBezTo>
                    <a:pt x="4858" y="14836"/>
                    <a:pt x="4227" y="15514"/>
                    <a:pt x="3620" y="16145"/>
                  </a:cubicBezTo>
                  <a:cubicBezTo>
                    <a:pt x="3096" y="16705"/>
                    <a:pt x="2608" y="17217"/>
                    <a:pt x="2000" y="17562"/>
                  </a:cubicBezTo>
                  <a:cubicBezTo>
                    <a:pt x="1481" y="17851"/>
                    <a:pt x="947" y="17976"/>
                    <a:pt x="396" y="17976"/>
                  </a:cubicBezTo>
                  <a:cubicBezTo>
                    <a:pt x="265" y="17976"/>
                    <a:pt x="133" y="17969"/>
                    <a:pt x="0" y="17955"/>
                  </a:cubicBezTo>
                  <a:lnTo>
                    <a:pt x="0" y="18801"/>
                  </a:lnTo>
                  <a:cubicBezTo>
                    <a:pt x="155" y="18812"/>
                    <a:pt x="274" y="18824"/>
                    <a:pt x="441" y="18824"/>
                  </a:cubicBezTo>
                  <a:cubicBezTo>
                    <a:pt x="1119" y="18824"/>
                    <a:pt x="1786" y="18681"/>
                    <a:pt x="2417" y="18324"/>
                  </a:cubicBezTo>
                  <a:cubicBezTo>
                    <a:pt x="3132" y="17919"/>
                    <a:pt x="3691" y="17324"/>
                    <a:pt x="4227" y="16741"/>
                  </a:cubicBezTo>
                  <a:cubicBezTo>
                    <a:pt x="4810" y="16134"/>
                    <a:pt x="5346" y="15550"/>
                    <a:pt x="6049" y="15241"/>
                  </a:cubicBezTo>
                  <a:cubicBezTo>
                    <a:pt x="6575" y="15007"/>
                    <a:pt x="7147" y="14932"/>
                    <a:pt x="7751" y="14932"/>
                  </a:cubicBezTo>
                  <a:cubicBezTo>
                    <a:pt x="8255" y="14932"/>
                    <a:pt x="8782" y="14984"/>
                    <a:pt x="9323" y="15038"/>
                  </a:cubicBezTo>
                  <a:cubicBezTo>
                    <a:pt x="9850" y="15088"/>
                    <a:pt x="10386" y="15139"/>
                    <a:pt x="10915" y="15139"/>
                  </a:cubicBezTo>
                  <a:cubicBezTo>
                    <a:pt x="11782" y="15139"/>
                    <a:pt x="12628" y="15001"/>
                    <a:pt x="13383" y="14491"/>
                  </a:cubicBezTo>
                  <a:cubicBezTo>
                    <a:pt x="14966" y="13455"/>
                    <a:pt x="15276" y="11371"/>
                    <a:pt x="15383" y="9657"/>
                  </a:cubicBezTo>
                  <a:lnTo>
                    <a:pt x="15383" y="9597"/>
                  </a:lnTo>
                  <a:cubicBezTo>
                    <a:pt x="15466" y="7966"/>
                    <a:pt x="15574" y="6263"/>
                    <a:pt x="16645" y="5227"/>
                  </a:cubicBezTo>
                  <a:cubicBezTo>
                    <a:pt x="17050" y="4823"/>
                    <a:pt x="17586" y="4549"/>
                    <a:pt x="18133" y="4251"/>
                  </a:cubicBezTo>
                  <a:cubicBezTo>
                    <a:pt x="18776" y="3918"/>
                    <a:pt x="19443" y="3572"/>
                    <a:pt x="19967" y="3001"/>
                  </a:cubicBezTo>
                  <a:cubicBezTo>
                    <a:pt x="20634" y="2310"/>
                    <a:pt x="20943" y="989"/>
                    <a:pt x="20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16"/>
            <p:cNvSpPr/>
            <p:nvPr/>
          </p:nvSpPr>
          <p:spPr>
            <a:xfrm>
              <a:off x="-721825" y="1546150"/>
              <a:ext cx="448300" cy="367925"/>
            </a:xfrm>
            <a:custGeom>
              <a:avLst/>
              <a:gdLst/>
              <a:ahLst/>
              <a:cxnLst/>
              <a:rect l="l" t="t" r="r" b="b"/>
              <a:pathLst>
                <a:path w="17932" h="14717" extrusionOk="0">
                  <a:moveTo>
                    <a:pt x="0" y="1"/>
                  </a:moveTo>
                  <a:cubicBezTo>
                    <a:pt x="0" y="1"/>
                    <a:pt x="24" y="14360"/>
                    <a:pt x="24" y="14717"/>
                  </a:cubicBezTo>
                  <a:cubicBezTo>
                    <a:pt x="250" y="14669"/>
                    <a:pt x="441" y="14621"/>
                    <a:pt x="655" y="14526"/>
                  </a:cubicBezTo>
                  <a:cubicBezTo>
                    <a:pt x="2501" y="13705"/>
                    <a:pt x="3263" y="11192"/>
                    <a:pt x="5191" y="10621"/>
                  </a:cubicBezTo>
                  <a:cubicBezTo>
                    <a:pt x="5469" y="10542"/>
                    <a:pt x="5750" y="10508"/>
                    <a:pt x="6033" y="10508"/>
                  </a:cubicBezTo>
                  <a:cubicBezTo>
                    <a:pt x="6938" y="10508"/>
                    <a:pt x="7862" y="10852"/>
                    <a:pt x="8751" y="11133"/>
                  </a:cubicBezTo>
                  <a:cubicBezTo>
                    <a:pt x="9332" y="11313"/>
                    <a:pt x="9973" y="11453"/>
                    <a:pt x="10584" y="11453"/>
                  </a:cubicBezTo>
                  <a:cubicBezTo>
                    <a:pt x="11190" y="11453"/>
                    <a:pt x="11766" y="11315"/>
                    <a:pt x="12228" y="10942"/>
                  </a:cubicBezTo>
                  <a:cubicBezTo>
                    <a:pt x="12919" y="10383"/>
                    <a:pt x="13181" y="9454"/>
                    <a:pt x="13240" y="8573"/>
                  </a:cubicBezTo>
                  <a:cubicBezTo>
                    <a:pt x="13300" y="7692"/>
                    <a:pt x="13181" y="6799"/>
                    <a:pt x="13323" y="5918"/>
                  </a:cubicBezTo>
                  <a:cubicBezTo>
                    <a:pt x="13502" y="4608"/>
                    <a:pt x="14276" y="3418"/>
                    <a:pt x="15324" y="2632"/>
                  </a:cubicBezTo>
                  <a:cubicBezTo>
                    <a:pt x="16193" y="1977"/>
                    <a:pt x="17634" y="1489"/>
                    <a:pt x="17907" y="286"/>
                  </a:cubicBezTo>
                  <a:cubicBezTo>
                    <a:pt x="17919" y="191"/>
                    <a:pt x="17931" y="108"/>
                    <a:pt x="17931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16"/>
            <p:cNvSpPr/>
            <p:nvPr/>
          </p:nvSpPr>
          <p:spPr>
            <a:xfrm>
              <a:off x="-721525" y="1546150"/>
              <a:ext cx="458400" cy="382225"/>
            </a:xfrm>
            <a:custGeom>
              <a:avLst/>
              <a:gdLst/>
              <a:ahLst/>
              <a:cxnLst/>
              <a:rect l="l" t="t" r="r" b="b"/>
              <a:pathLst>
                <a:path w="18336" h="15289" extrusionOk="0">
                  <a:moveTo>
                    <a:pt x="17491" y="1"/>
                  </a:moveTo>
                  <a:cubicBezTo>
                    <a:pt x="17491" y="60"/>
                    <a:pt x="17479" y="274"/>
                    <a:pt x="17455" y="334"/>
                  </a:cubicBezTo>
                  <a:cubicBezTo>
                    <a:pt x="17312" y="1025"/>
                    <a:pt x="16562" y="1477"/>
                    <a:pt x="15847" y="1894"/>
                  </a:cubicBezTo>
                  <a:cubicBezTo>
                    <a:pt x="15550" y="2072"/>
                    <a:pt x="15288" y="2239"/>
                    <a:pt x="15038" y="2418"/>
                  </a:cubicBezTo>
                  <a:cubicBezTo>
                    <a:pt x="13847" y="3311"/>
                    <a:pt x="13050" y="4620"/>
                    <a:pt x="12859" y="5989"/>
                  </a:cubicBezTo>
                  <a:cubicBezTo>
                    <a:pt x="12788" y="6525"/>
                    <a:pt x="12788" y="7073"/>
                    <a:pt x="12799" y="7597"/>
                  </a:cubicBezTo>
                  <a:cubicBezTo>
                    <a:pt x="12799" y="7966"/>
                    <a:pt x="12811" y="8311"/>
                    <a:pt x="12788" y="8668"/>
                  </a:cubicBezTo>
                  <a:cubicBezTo>
                    <a:pt x="12740" y="9335"/>
                    <a:pt x="12561" y="10228"/>
                    <a:pt x="11942" y="10728"/>
                  </a:cubicBezTo>
                  <a:cubicBezTo>
                    <a:pt x="11587" y="11012"/>
                    <a:pt x="11126" y="11156"/>
                    <a:pt x="10551" y="11156"/>
                  </a:cubicBezTo>
                  <a:cubicBezTo>
                    <a:pt x="10066" y="11156"/>
                    <a:pt x="9500" y="11054"/>
                    <a:pt x="8847" y="10847"/>
                  </a:cubicBezTo>
                  <a:lnTo>
                    <a:pt x="8466" y="10728"/>
                  </a:lnTo>
                  <a:cubicBezTo>
                    <a:pt x="7709" y="10479"/>
                    <a:pt x="6867" y="10211"/>
                    <a:pt x="6022" y="10211"/>
                  </a:cubicBezTo>
                  <a:cubicBezTo>
                    <a:pt x="5696" y="10211"/>
                    <a:pt x="5370" y="10251"/>
                    <a:pt x="5049" y="10347"/>
                  </a:cubicBezTo>
                  <a:cubicBezTo>
                    <a:pt x="3906" y="10681"/>
                    <a:pt x="3144" y="11597"/>
                    <a:pt x="2429" y="12466"/>
                  </a:cubicBezTo>
                  <a:cubicBezTo>
                    <a:pt x="1822" y="13217"/>
                    <a:pt x="1239" y="13919"/>
                    <a:pt x="465" y="14252"/>
                  </a:cubicBezTo>
                  <a:cubicBezTo>
                    <a:pt x="310" y="14336"/>
                    <a:pt x="167" y="14371"/>
                    <a:pt x="0" y="14407"/>
                  </a:cubicBezTo>
                  <a:lnTo>
                    <a:pt x="0" y="15288"/>
                  </a:lnTo>
                  <a:cubicBezTo>
                    <a:pt x="286" y="15241"/>
                    <a:pt x="536" y="15169"/>
                    <a:pt x="810" y="15050"/>
                  </a:cubicBezTo>
                  <a:cubicBezTo>
                    <a:pt x="1774" y="14610"/>
                    <a:pt x="2441" y="13812"/>
                    <a:pt x="3096" y="13026"/>
                  </a:cubicBezTo>
                  <a:cubicBezTo>
                    <a:pt x="3775" y="12205"/>
                    <a:pt x="4406" y="11431"/>
                    <a:pt x="5299" y="11181"/>
                  </a:cubicBezTo>
                  <a:cubicBezTo>
                    <a:pt x="5538" y="11109"/>
                    <a:pt x="5784" y="11079"/>
                    <a:pt x="6035" y="11079"/>
                  </a:cubicBezTo>
                  <a:cubicBezTo>
                    <a:pt x="6746" y="11079"/>
                    <a:pt x="7494" y="11321"/>
                    <a:pt x="8216" y="11550"/>
                  </a:cubicBezTo>
                  <a:lnTo>
                    <a:pt x="8608" y="11669"/>
                  </a:lnTo>
                  <a:cubicBezTo>
                    <a:pt x="9344" y="11897"/>
                    <a:pt x="9996" y="12011"/>
                    <a:pt x="10570" y="12011"/>
                  </a:cubicBezTo>
                  <a:cubicBezTo>
                    <a:pt x="11344" y="12011"/>
                    <a:pt x="11978" y="11805"/>
                    <a:pt x="12490" y="11395"/>
                  </a:cubicBezTo>
                  <a:cubicBezTo>
                    <a:pt x="13180" y="10847"/>
                    <a:pt x="13573" y="9930"/>
                    <a:pt x="13657" y="8740"/>
                  </a:cubicBezTo>
                  <a:cubicBezTo>
                    <a:pt x="13681" y="8347"/>
                    <a:pt x="13669" y="7966"/>
                    <a:pt x="13669" y="7585"/>
                  </a:cubicBezTo>
                  <a:cubicBezTo>
                    <a:pt x="13669" y="7085"/>
                    <a:pt x="13657" y="6597"/>
                    <a:pt x="13728" y="6120"/>
                  </a:cubicBezTo>
                  <a:cubicBezTo>
                    <a:pt x="13895" y="4966"/>
                    <a:pt x="14562" y="3870"/>
                    <a:pt x="15574" y="3108"/>
                  </a:cubicBezTo>
                  <a:cubicBezTo>
                    <a:pt x="15776" y="2941"/>
                    <a:pt x="16038" y="2799"/>
                    <a:pt x="16300" y="2632"/>
                  </a:cubicBezTo>
                  <a:cubicBezTo>
                    <a:pt x="17133" y="2144"/>
                    <a:pt x="18074" y="1572"/>
                    <a:pt x="18300" y="525"/>
                  </a:cubicBezTo>
                  <a:cubicBezTo>
                    <a:pt x="18324" y="405"/>
                    <a:pt x="18336" y="132"/>
                    <a:pt x="18336" y="24"/>
                  </a:cubicBezTo>
                  <a:cubicBezTo>
                    <a:pt x="18050" y="13"/>
                    <a:pt x="17776" y="13"/>
                    <a:pt x="17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16"/>
            <p:cNvSpPr/>
            <p:nvPr/>
          </p:nvSpPr>
          <p:spPr>
            <a:xfrm>
              <a:off x="-388750" y="169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16"/>
            <p:cNvSpPr/>
            <p:nvPr/>
          </p:nvSpPr>
          <p:spPr>
            <a:xfrm>
              <a:off x="-721825" y="1546150"/>
              <a:ext cx="310175" cy="259875"/>
            </a:xfrm>
            <a:custGeom>
              <a:avLst/>
              <a:gdLst/>
              <a:ahLst/>
              <a:cxnLst/>
              <a:rect l="l" t="t" r="r" b="b"/>
              <a:pathLst>
                <a:path w="12407" h="10395" extrusionOk="0">
                  <a:moveTo>
                    <a:pt x="12311" y="1"/>
                  </a:moveTo>
                  <a:lnTo>
                    <a:pt x="0" y="13"/>
                  </a:lnTo>
                  <a:cubicBezTo>
                    <a:pt x="12" y="36"/>
                    <a:pt x="0" y="10395"/>
                    <a:pt x="0" y="10395"/>
                  </a:cubicBezTo>
                  <a:cubicBezTo>
                    <a:pt x="1084" y="10002"/>
                    <a:pt x="1715" y="8692"/>
                    <a:pt x="2858" y="8335"/>
                  </a:cubicBezTo>
                  <a:cubicBezTo>
                    <a:pt x="3069" y="8268"/>
                    <a:pt x="3285" y="8240"/>
                    <a:pt x="3505" y="8240"/>
                  </a:cubicBezTo>
                  <a:cubicBezTo>
                    <a:pt x="4567" y="8240"/>
                    <a:pt x="5705" y="8893"/>
                    <a:pt x="6721" y="8893"/>
                  </a:cubicBezTo>
                  <a:cubicBezTo>
                    <a:pt x="7056" y="8893"/>
                    <a:pt x="7378" y="8822"/>
                    <a:pt x="7680" y="8633"/>
                  </a:cubicBezTo>
                  <a:cubicBezTo>
                    <a:pt x="8656" y="8014"/>
                    <a:pt x="8632" y="6597"/>
                    <a:pt x="8501" y="5430"/>
                  </a:cubicBezTo>
                  <a:cubicBezTo>
                    <a:pt x="8359" y="4275"/>
                    <a:pt x="8382" y="2846"/>
                    <a:pt x="9406" y="2275"/>
                  </a:cubicBezTo>
                  <a:cubicBezTo>
                    <a:pt x="10025" y="1941"/>
                    <a:pt x="10835" y="2072"/>
                    <a:pt x="11478" y="1727"/>
                  </a:cubicBezTo>
                  <a:cubicBezTo>
                    <a:pt x="12026" y="1441"/>
                    <a:pt x="12407" y="703"/>
                    <a:pt x="12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16"/>
            <p:cNvSpPr/>
            <p:nvPr/>
          </p:nvSpPr>
          <p:spPr>
            <a:xfrm>
              <a:off x="-721525" y="1546150"/>
              <a:ext cx="318225" cy="272675"/>
            </a:xfrm>
            <a:custGeom>
              <a:avLst/>
              <a:gdLst/>
              <a:ahLst/>
              <a:cxnLst/>
              <a:rect l="l" t="t" r="r" b="b"/>
              <a:pathLst>
                <a:path w="12729" h="10907" extrusionOk="0">
                  <a:moveTo>
                    <a:pt x="11883" y="1"/>
                  </a:moveTo>
                  <a:cubicBezTo>
                    <a:pt x="11942" y="453"/>
                    <a:pt x="11680" y="1144"/>
                    <a:pt x="11287" y="1358"/>
                  </a:cubicBezTo>
                  <a:cubicBezTo>
                    <a:pt x="11025" y="1489"/>
                    <a:pt x="10728" y="1537"/>
                    <a:pt x="10406" y="1584"/>
                  </a:cubicBezTo>
                  <a:cubicBezTo>
                    <a:pt x="10002" y="1644"/>
                    <a:pt x="9597" y="1703"/>
                    <a:pt x="9216" y="1906"/>
                  </a:cubicBezTo>
                  <a:cubicBezTo>
                    <a:pt x="7775" y="2715"/>
                    <a:pt x="8013" y="4799"/>
                    <a:pt x="8085" y="5477"/>
                  </a:cubicBezTo>
                  <a:cubicBezTo>
                    <a:pt x="8204" y="6525"/>
                    <a:pt x="8227" y="7787"/>
                    <a:pt x="7454" y="8275"/>
                  </a:cubicBezTo>
                  <a:cubicBezTo>
                    <a:pt x="7234" y="8417"/>
                    <a:pt x="6988" y="8473"/>
                    <a:pt x="6720" y="8473"/>
                  </a:cubicBezTo>
                  <a:cubicBezTo>
                    <a:pt x="6290" y="8473"/>
                    <a:pt x="5803" y="8330"/>
                    <a:pt x="5275" y="8168"/>
                  </a:cubicBezTo>
                  <a:cubicBezTo>
                    <a:pt x="4692" y="7994"/>
                    <a:pt x="4092" y="7819"/>
                    <a:pt x="3495" y="7819"/>
                  </a:cubicBezTo>
                  <a:cubicBezTo>
                    <a:pt x="3238" y="7819"/>
                    <a:pt x="2981" y="7851"/>
                    <a:pt x="2727" y="7930"/>
                  </a:cubicBezTo>
                  <a:cubicBezTo>
                    <a:pt x="2048" y="8144"/>
                    <a:pt x="1572" y="8645"/>
                    <a:pt x="1096" y="9121"/>
                  </a:cubicBezTo>
                  <a:cubicBezTo>
                    <a:pt x="750" y="9478"/>
                    <a:pt x="381" y="9811"/>
                    <a:pt x="0" y="9990"/>
                  </a:cubicBezTo>
                  <a:lnTo>
                    <a:pt x="0" y="10907"/>
                  </a:lnTo>
                  <a:cubicBezTo>
                    <a:pt x="703" y="10716"/>
                    <a:pt x="1227" y="10192"/>
                    <a:pt x="1703" y="9716"/>
                  </a:cubicBezTo>
                  <a:cubicBezTo>
                    <a:pt x="2120" y="9299"/>
                    <a:pt x="2501" y="8906"/>
                    <a:pt x="2977" y="8752"/>
                  </a:cubicBezTo>
                  <a:cubicBezTo>
                    <a:pt x="3146" y="8699"/>
                    <a:pt x="3323" y="8676"/>
                    <a:pt x="3506" y="8676"/>
                  </a:cubicBezTo>
                  <a:cubicBezTo>
                    <a:pt x="3978" y="8676"/>
                    <a:pt x="4489" y="8827"/>
                    <a:pt x="5013" y="8990"/>
                  </a:cubicBezTo>
                  <a:cubicBezTo>
                    <a:pt x="5558" y="9151"/>
                    <a:pt x="6140" y="9324"/>
                    <a:pt x="6713" y="9324"/>
                  </a:cubicBezTo>
                  <a:cubicBezTo>
                    <a:pt x="7116" y="9324"/>
                    <a:pt x="7515" y="9238"/>
                    <a:pt x="7894" y="9002"/>
                  </a:cubicBezTo>
                  <a:cubicBezTo>
                    <a:pt x="9073" y="8264"/>
                    <a:pt x="9049" y="6680"/>
                    <a:pt x="8906" y="5406"/>
                  </a:cubicBezTo>
                  <a:cubicBezTo>
                    <a:pt x="8739" y="3918"/>
                    <a:pt x="8966" y="3025"/>
                    <a:pt x="9585" y="2668"/>
                  </a:cubicBezTo>
                  <a:cubicBezTo>
                    <a:pt x="9835" y="2537"/>
                    <a:pt x="10156" y="2489"/>
                    <a:pt x="10502" y="2429"/>
                  </a:cubicBezTo>
                  <a:cubicBezTo>
                    <a:pt x="10883" y="2370"/>
                    <a:pt x="11264" y="2310"/>
                    <a:pt x="11645" y="2120"/>
                  </a:cubicBezTo>
                  <a:cubicBezTo>
                    <a:pt x="12359" y="1763"/>
                    <a:pt x="12728" y="775"/>
                    <a:pt x="12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04" name="Google Shape;1404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05" name="Google Shape;1405;p16"/>
          <p:cNvSpPr txBox="1">
            <a:spLocks noGrp="1"/>
          </p:cNvSpPr>
          <p:nvPr>
            <p:ph type="body" idx="1"/>
          </p:nvPr>
        </p:nvSpPr>
        <p:spPr>
          <a:xfrm>
            <a:off x="960000" y="1638233"/>
            <a:ext cx="4794000" cy="37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>
                <a:solidFill>
                  <a:srgbClr val="131E41"/>
                </a:solidFill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406" name="Google Shape;1406;p16"/>
          <p:cNvSpPr txBox="1">
            <a:spLocks noGrp="1"/>
          </p:cNvSpPr>
          <p:nvPr>
            <p:ph type="body" idx="2"/>
          </p:nvPr>
        </p:nvSpPr>
        <p:spPr>
          <a:xfrm>
            <a:off x="6327933" y="3745252"/>
            <a:ext cx="4794000" cy="1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1067"/>
              </a:spcBef>
              <a:spcAft>
                <a:spcPts val="0"/>
              </a:spcAft>
              <a:buSzPts val="1400"/>
              <a:buChar char="●"/>
              <a:defRPr u="sng">
                <a:solidFill>
                  <a:srgbClr val="131E41"/>
                </a:solidFill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7710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8" name="Google Shape;1408;p17"/>
          <p:cNvGrpSpPr/>
          <p:nvPr/>
        </p:nvGrpSpPr>
        <p:grpSpPr>
          <a:xfrm>
            <a:off x="-109090" y="-243573"/>
            <a:ext cx="12438599" cy="7317556"/>
            <a:chOff x="-81818" y="-182680"/>
            <a:chExt cx="9328949" cy="5488167"/>
          </a:xfrm>
        </p:grpSpPr>
        <p:grpSp>
          <p:nvGrpSpPr>
            <p:cNvPr id="1409" name="Google Shape;1409;p17"/>
            <p:cNvGrpSpPr/>
            <p:nvPr/>
          </p:nvGrpSpPr>
          <p:grpSpPr>
            <a:xfrm>
              <a:off x="-81818" y="-182680"/>
              <a:ext cx="9328949" cy="5488167"/>
              <a:chOff x="20825" y="-3600300"/>
              <a:chExt cx="7578350" cy="4458300"/>
            </a:xfrm>
          </p:grpSpPr>
          <p:sp>
            <p:nvSpPr>
              <p:cNvPr id="1410" name="Google Shape;1410;p17"/>
              <p:cNvSpPr/>
              <p:nvPr/>
            </p:nvSpPr>
            <p:spPr>
              <a:xfrm>
                <a:off x="5816200" y="407925"/>
                <a:ext cx="445900" cy="2503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0014" extrusionOk="0">
                    <a:moveTo>
                      <a:pt x="17836" y="0"/>
                    </a:moveTo>
                    <a:cubicBezTo>
                      <a:pt x="14312" y="565"/>
                      <a:pt x="10784" y="833"/>
                      <a:pt x="7257" y="833"/>
                    </a:cubicBezTo>
                    <a:cubicBezTo>
                      <a:pt x="4837" y="833"/>
                      <a:pt x="2418" y="707"/>
                      <a:pt x="0" y="465"/>
                    </a:cubicBezTo>
                    <a:lnTo>
                      <a:pt x="0" y="9740"/>
                    </a:lnTo>
                    <a:cubicBezTo>
                      <a:pt x="2419" y="9919"/>
                      <a:pt x="4840" y="10013"/>
                      <a:pt x="7261" y="10013"/>
                    </a:cubicBezTo>
                    <a:cubicBezTo>
                      <a:pt x="10786" y="10013"/>
                      <a:pt x="14313" y="9813"/>
                      <a:pt x="17836" y="9382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11" name="Google Shape;1411;p17"/>
              <p:cNvGrpSpPr/>
              <p:nvPr/>
            </p:nvGrpSpPr>
            <p:grpSpPr>
              <a:xfrm>
                <a:off x="20825" y="-3600300"/>
                <a:ext cx="7578350" cy="4458300"/>
                <a:chOff x="20825" y="-3600300"/>
                <a:chExt cx="7578350" cy="4458300"/>
              </a:xfrm>
            </p:grpSpPr>
            <p:sp>
              <p:nvSpPr>
                <p:cNvPr id="1412" name="Google Shape;1412;p17"/>
                <p:cNvSpPr/>
                <p:nvPr/>
              </p:nvSpPr>
              <p:spPr>
                <a:xfrm>
                  <a:off x="20825" y="-3600300"/>
                  <a:ext cx="445900" cy="44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7824" extrusionOk="0">
                      <a:moveTo>
                        <a:pt x="0" y="0"/>
                      </a:moveTo>
                      <a:lnTo>
                        <a:pt x="0" y="17824"/>
                      </a:lnTo>
                      <a:cubicBezTo>
                        <a:pt x="5942" y="14657"/>
                        <a:pt x="11895" y="12037"/>
                        <a:pt x="17836" y="9930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3" name="Google Shape;1413;p17"/>
                <p:cNvSpPr/>
                <p:nvPr/>
              </p:nvSpPr>
              <p:spPr>
                <a:xfrm>
                  <a:off x="466425" y="-3475300"/>
                  <a:ext cx="445900" cy="4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6622" extrusionOk="0">
                      <a:moveTo>
                        <a:pt x="17836" y="1"/>
                      </a:moveTo>
                      <a:cubicBezTo>
                        <a:pt x="11894" y="1203"/>
                        <a:pt x="5941" y="2822"/>
                        <a:pt x="0" y="4942"/>
                      </a:cubicBezTo>
                      <a:lnTo>
                        <a:pt x="0" y="16622"/>
                      </a:lnTo>
                      <a:cubicBezTo>
                        <a:pt x="5941" y="12859"/>
                        <a:pt x="11894" y="9966"/>
                        <a:pt x="17836" y="784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4" name="Google Shape;1414;p17"/>
                <p:cNvSpPr/>
                <p:nvPr/>
              </p:nvSpPr>
              <p:spPr>
                <a:xfrm>
                  <a:off x="20825" y="-3059775"/>
                  <a:ext cx="445900" cy="7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1886" extrusionOk="0">
                      <a:moveTo>
                        <a:pt x="17836" y="1"/>
                      </a:moveTo>
                      <a:cubicBezTo>
                        <a:pt x="11895" y="3775"/>
                        <a:pt x="5942" y="8407"/>
                        <a:pt x="0" y="14050"/>
                      </a:cubicBezTo>
                      <a:lnTo>
                        <a:pt x="0" y="31886"/>
                      </a:lnTo>
                      <a:cubicBezTo>
                        <a:pt x="5942" y="24480"/>
                        <a:pt x="11895" y="18384"/>
                        <a:pt x="17836" y="13443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5" name="Google Shape;1415;p17"/>
                <p:cNvSpPr/>
                <p:nvPr/>
              </p:nvSpPr>
              <p:spPr>
                <a:xfrm>
                  <a:off x="466425" y="-3011850"/>
                  <a:ext cx="445900" cy="66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6719" extrusionOk="0">
                      <a:moveTo>
                        <a:pt x="17836" y="1"/>
                      </a:moveTo>
                      <a:cubicBezTo>
                        <a:pt x="11894" y="2787"/>
                        <a:pt x="5941" y="6585"/>
                        <a:pt x="0" y="11526"/>
                      </a:cubicBezTo>
                      <a:lnTo>
                        <a:pt x="0" y="26718"/>
                      </a:lnTo>
                      <a:cubicBezTo>
                        <a:pt x="5941" y="21063"/>
                        <a:pt x="11894" y="16729"/>
                        <a:pt x="17836" y="13550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6" name="Google Shape;1416;p17"/>
                <p:cNvSpPr/>
                <p:nvPr/>
              </p:nvSpPr>
              <p:spPr>
                <a:xfrm>
                  <a:off x="20825" y="-2343900"/>
                  <a:ext cx="445900" cy="9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8910" extrusionOk="0">
                      <a:moveTo>
                        <a:pt x="17836" y="0"/>
                      </a:moveTo>
                      <a:cubicBezTo>
                        <a:pt x="11895" y="5656"/>
                        <a:pt x="5942" y="12621"/>
                        <a:pt x="0" y="21074"/>
                      </a:cubicBezTo>
                      <a:lnTo>
                        <a:pt x="0" y="38910"/>
                      </a:lnTo>
                      <a:cubicBezTo>
                        <a:pt x="5942" y="30099"/>
                        <a:pt x="11895" y="22836"/>
                        <a:pt x="17836" y="16955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7" name="Google Shape;1417;p17"/>
                <p:cNvSpPr/>
                <p:nvPr/>
              </p:nvSpPr>
              <p:spPr>
                <a:xfrm>
                  <a:off x="466425" y="-2263250"/>
                  <a:ext cx="445900" cy="8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2434" extrusionOk="0">
                      <a:moveTo>
                        <a:pt x="17836" y="1"/>
                      </a:moveTo>
                      <a:cubicBezTo>
                        <a:pt x="11894" y="3323"/>
                        <a:pt x="5941" y="7847"/>
                        <a:pt x="0" y="13729"/>
                      </a:cubicBezTo>
                      <a:lnTo>
                        <a:pt x="0" y="32433"/>
                      </a:lnTo>
                      <a:cubicBezTo>
                        <a:pt x="5941" y="26778"/>
                        <a:pt x="11894" y="22444"/>
                        <a:pt x="17836" y="1926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8" name="Google Shape;1418;p17"/>
                <p:cNvSpPr/>
                <p:nvPr/>
              </p:nvSpPr>
              <p:spPr>
                <a:xfrm>
                  <a:off x="20825" y="-1452425"/>
                  <a:ext cx="445900" cy="9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8910" extrusionOk="0">
                      <a:moveTo>
                        <a:pt x="17836" y="0"/>
                      </a:moveTo>
                      <a:cubicBezTo>
                        <a:pt x="11895" y="5656"/>
                        <a:pt x="5942" y="12621"/>
                        <a:pt x="0" y="21074"/>
                      </a:cubicBezTo>
                      <a:lnTo>
                        <a:pt x="0" y="38910"/>
                      </a:lnTo>
                      <a:cubicBezTo>
                        <a:pt x="5942" y="31504"/>
                        <a:pt x="11895" y="25408"/>
                        <a:pt x="17836" y="2046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9" name="Google Shape;1419;p17"/>
                <p:cNvSpPr/>
                <p:nvPr/>
              </p:nvSpPr>
              <p:spPr>
                <a:xfrm>
                  <a:off x="466425" y="-1228300"/>
                  <a:ext cx="445900" cy="8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3732" extrusionOk="0">
                      <a:moveTo>
                        <a:pt x="17836" y="1"/>
                      </a:moveTo>
                      <a:cubicBezTo>
                        <a:pt x="11894" y="2775"/>
                        <a:pt x="5941" y="6573"/>
                        <a:pt x="0" y="11514"/>
                      </a:cubicBezTo>
                      <a:lnTo>
                        <a:pt x="0" y="33731"/>
                      </a:lnTo>
                      <a:cubicBezTo>
                        <a:pt x="5941" y="29969"/>
                        <a:pt x="11894" y="27087"/>
                        <a:pt x="17836" y="24956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0" name="Google Shape;1420;p17"/>
                <p:cNvSpPr/>
                <p:nvPr/>
              </p:nvSpPr>
              <p:spPr>
                <a:xfrm>
                  <a:off x="20825" y="-385025"/>
                  <a:ext cx="445900" cy="79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1885" extrusionOk="0">
                      <a:moveTo>
                        <a:pt x="17836" y="0"/>
                      </a:moveTo>
                      <a:cubicBezTo>
                        <a:pt x="11895" y="3774"/>
                        <a:pt x="5942" y="8418"/>
                        <a:pt x="0" y="14049"/>
                      </a:cubicBezTo>
                      <a:lnTo>
                        <a:pt x="0" y="31885"/>
                      </a:lnTo>
                      <a:cubicBezTo>
                        <a:pt x="5942" y="28718"/>
                        <a:pt x="11895" y="26098"/>
                        <a:pt x="17836" y="2397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1" name="Google Shape;1421;p17"/>
                <p:cNvSpPr/>
                <p:nvPr/>
              </p:nvSpPr>
              <p:spPr>
                <a:xfrm>
                  <a:off x="466425" y="90925"/>
                  <a:ext cx="445900" cy="7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683" extrusionOk="0">
                      <a:moveTo>
                        <a:pt x="17836" y="0"/>
                      </a:moveTo>
                      <a:cubicBezTo>
                        <a:pt x="11894" y="1203"/>
                        <a:pt x="5941" y="2834"/>
                        <a:pt x="0" y="4941"/>
                      </a:cubicBezTo>
                      <a:lnTo>
                        <a:pt x="0" y="30682"/>
                      </a:lnTo>
                      <a:lnTo>
                        <a:pt x="17836" y="30682"/>
                      </a:ln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2" name="Google Shape;1422;p17"/>
                <p:cNvSpPr/>
                <p:nvPr/>
              </p:nvSpPr>
              <p:spPr>
                <a:xfrm>
                  <a:off x="1358200" y="-3543150"/>
                  <a:ext cx="445600" cy="15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6347" extrusionOk="0">
                      <a:moveTo>
                        <a:pt x="10570" y="1"/>
                      </a:moveTo>
                      <a:cubicBezTo>
                        <a:pt x="7044" y="1"/>
                        <a:pt x="3518" y="112"/>
                        <a:pt x="0" y="345"/>
                      </a:cubicBezTo>
                      <a:lnTo>
                        <a:pt x="0" y="6346"/>
                      </a:lnTo>
                      <a:cubicBezTo>
                        <a:pt x="3516" y="5915"/>
                        <a:pt x="7039" y="5715"/>
                        <a:pt x="10564" y="5715"/>
                      </a:cubicBezTo>
                      <a:cubicBezTo>
                        <a:pt x="12984" y="5715"/>
                        <a:pt x="15405" y="5809"/>
                        <a:pt x="17824" y="5989"/>
                      </a:cubicBezTo>
                      <a:lnTo>
                        <a:pt x="17824" y="155"/>
                      </a:lnTo>
                      <a:cubicBezTo>
                        <a:pt x="15407" y="53"/>
                        <a:pt x="12989" y="1"/>
                        <a:pt x="1057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3" name="Google Shape;1423;p17"/>
                <p:cNvSpPr/>
                <p:nvPr/>
              </p:nvSpPr>
              <p:spPr>
                <a:xfrm>
                  <a:off x="912300" y="-3384500"/>
                  <a:ext cx="445925" cy="3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4907" extrusionOk="0">
                      <a:moveTo>
                        <a:pt x="17836" y="0"/>
                      </a:moveTo>
                      <a:cubicBezTo>
                        <a:pt x="11895" y="714"/>
                        <a:pt x="5942" y="2084"/>
                        <a:pt x="1" y="4215"/>
                      </a:cubicBezTo>
                      <a:lnTo>
                        <a:pt x="1" y="14907"/>
                      </a:lnTo>
                      <a:cubicBezTo>
                        <a:pt x="5942" y="12109"/>
                        <a:pt x="11895" y="10323"/>
                        <a:pt x="17836" y="9370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4" name="Google Shape;1424;p17"/>
                <p:cNvSpPr/>
                <p:nvPr/>
              </p:nvSpPr>
              <p:spPr>
                <a:xfrm>
                  <a:off x="1358200" y="-3170875"/>
                  <a:ext cx="445600" cy="33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13589" extrusionOk="0">
                      <a:moveTo>
                        <a:pt x="10501" y="0"/>
                      </a:moveTo>
                      <a:cubicBezTo>
                        <a:pt x="6997" y="0"/>
                        <a:pt x="3494" y="264"/>
                        <a:pt x="0" y="825"/>
                      </a:cubicBezTo>
                      <a:lnTo>
                        <a:pt x="0" y="13589"/>
                      </a:lnTo>
                      <a:cubicBezTo>
                        <a:pt x="3518" y="12953"/>
                        <a:pt x="7044" y="12652"/>
                        <a:pt x="10571" y="12652"/>
                      </a:cubicBezTo>
                      <a:cubicBezTo>
                        <a:pt x="12989" y="12652"/>
                        <a:pt x="15408" y="12794"/>
                        <a:pt x="17824" y="13065"/>
                      </a:cubicBezTo>
                      <a:lnTo>
                        <a:pt x="17824" y="373"/>
                      </a:lnTo>
                      <a:cubicBezTo>
                        <a:pt x="15384" y="128"/>
                        <a:pt x="12942" y="0"/>
                        <a:pt x="1050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5" name="Google Shape;1425;p17"/>
                <p:cNvSpPr/>
                <p:nvPr/>
              </p:nvSpPr>
              <p:spPr>
                <a:xfrm>
                  <a:off x="912300" y="-2831175"/>
                  <a:ext cx="445925" cy="56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2718" extrusionOk="0">
                      <a:moveTo>
                        <a:pt x="17836" y="1"/>
                      </a:moveTo>
                      <a:cubicBezTo>
                        <a:pt x="11895" y="1084"/>
                        <a:pt x="5942" y="3132"/>
                        <a:pt x="1" y="6323"/>
                      </a:cubicBezTo>
                      <a:lnTo>
                        <a:pt x="1" y="22718"/>
                      </a:lnTo>
                      <a:cubicBezTo>
                        <a:pt x="5942" y="19408"/>
                        <a:pt x="11895" y="17277"/>
                        <a:pt x="17836" y="16146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6" name="Google Shape;1426;p17"/>
                <p:cNvSpPr/>
                <p:nvPr/>
              </p:nvSpPr>
              <p:spPr>
                <a:xfrm>
                  <a:off x="1358200" y="-2452525"/>
                  <a:ext cx="445600" cy="51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0514" extrusionOk="0">
                      <a:moveTo>
                        <a:pt x="10586" y="1"/>
                      </a:moveTo>
                      <a:cubicBezTo>
                        <a:pt x="7054" y="1"/>
                        <a:pt x="3523" y="316"/>
                        <a:pt x="0" y="988"/>
                      </a:cubicBezTo>
                      <a:lnTo>
                        <a:pt x="0" y="20514"/>
                      </a:lnTo>
                      <a:cubicBezTo>
                        <a:pt x="3518" y="19878"/>
                        <a:pt x="7044" y="19578"/>
                        <a:pt x="10571" y="19578"/>
                      </a:cubicBezTo>
                      <a:cubicBezTo>
                        <a:pt x="12989" y="19578"/>
                        <a:pt x="15408" y="19719"/>
                        <a:pt x="17824" y="19990"/>
                      </a:cubicBezTo>
                      <a:lnTo>
                        <a:pt x="17824" y="428"/>
                      </a:lnTo>
                      <a:cubicBezTo>
                        <a:pt x="15412" y="148"/>
                        <a:pt x="12999" y="1"/>
                        <a:pt x="10586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7" name="Google Shape;1427;p17"/>
                <p:cNvSpPr/>
                <p:nvPr/>
              </p:nvSpPr>
              <p:spPr>
                <a:xfrm>
                  <a:off x="912300" y="-1939700"/>
                  <a:ext cx="445925" cy="71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8445" extrusionOk="0">
                      <a:moveTo>
                        <a:pt x="17836" y="1"/>
                      </a:moveTo>
                      <a:cubicBezTo>
                        <a:pt x="11895" y="1084"/>
                        <a:pt x="5942" y="3132"/>
                        <a:pt x="1" y="6323"/>
                      </a:cubicBezTo>
                      <a:lnTo>
                        <a:pt x="1" y="28445"/>
                      </a:lnTo>
                      <a:cubicBezTo>
                        <a:pt x="5942" y="25635"/>
                        <a:pt x="11895" y="23849"/>
                        <a:pt x="17836" y="2289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8" name="Google Shape;1428;p17"/>
                <p:cNvSpPr/>
                <p:nvPr/>
              </p:nvSpPr>
              <p:spPr>
                <a:xfrm>
                  <a:off x="1358200" y="-1387525"/>
                  <a:ext cx="445600" cy="67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7111" extrusionOk="0">
                      <a:moveTo>
                        <a:pt x="10568" y="1"/>
                      </a:moveTo>
                      <a:cubicBezTo>
                        <a:pt x="7042" y="1"/>
                        <a:pt x="3517" y="268"/>
                        <a:pt x="0" y="833"/>
                      </a:cubicBezTo>
                      <a:lnTo>
                        <a:pt x="0" y="27110"/>
                      </a:lnTo>
                      <a:cubicBezTo>
                        <a:pt x="3516" y="26680"/>
                        <a:pt x="7039" y="26479"/>
                        <a:pt x="10564" y="26479"/>
                      </a:cubicBezTo>
                      <a:cubicBezTo>
                        <a:pt x="12984" y="26479"/>
                        <a:pt x="15405" y="26574"/>
                        <a:pt x="17824" y="26753"/>
                      </a:cubicBezTo>
                      <a:lnTo>
                        <a:pt x="17824" y="369"/>
                      </a:lnTo>
                      <a:cubicBezTo>
                        <a:pt x="15406" y="127"/>
                        <a:pt x="12987" y="1"/>
                        <a:pt x="10568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9" name="Google Shape;1429;p17"/>
                <p:cNvSpPr/>
                <p:nvPr/>
              </p:nvSpPr>
              <p:spPr>
                <a:xfrm>
                  <a:off x="912300" y="-710075"/>
                  <a:ext cx="445925" cy="80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2029" extrusionOk="0">
                      <a:moveTo>
                        <a:pt x="17836" y="0"/>
                      </a:moveTo>
                      <a:cubicBezTo>
                        <a:pt x="11895" y="715"/>
                        <a:pt x="5942" y="2084"/>
                        <a:pt x="1" y="4215"/>
                      </a:cubicBezTo>
                      <a:lnTo>
                        <a:pt x="1" y="32028"/>
                      </a:lnTo>
                      <a:cubicBezTo>
                        <a:pt x="5942" y="30838"/>
                        <a:pt x="11895" y="30064"/>
                        <a:pt x="17836" y="2965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0" name="Google Shape;1430;p17"/>
                <p:cNvSpPr/>
                <p:nvPr/>
              </p:nvSpPr>
              <p:spPr>
                <a:xfrm>
                  <a:off x="1358200" y="23075"/>
                  <a:ext cx="445600" cy="83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3397" extrusionOk="0">
                      <a:moveTo>
                        <a:pt x="10570" y="0"/>
                      </a:moveTo>
                      <a:cubicBezTo>
                        <a:pt x="7044" y="0"/>
                        <a:pt x="3518" y="112"/>
                        <a:pt x="0" y="345"/>
                      </a:cubicBezTo>
                      <a:lnTo>
                        <a:pt x="0" y="33396"/>
                      </a:lnTo>
                      <a:lnTo>
                        <a:pt x="17824" y="33396"/>
                      </a:lnTo>
                      <a:lnTo>
                        <a:pt x="17824" y="154"/>
                      </a:lnTo>
                      <a:cubicBezTo>
                        <a:pt x="15407" y="53"/>
                        <a:pt x="12989" y="0"/>
                        <a:pt x="1057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1" name="Google Shape;1431;p17"/>
                <p:cNvSpPr/>
                <p:nvPr/>
              </p:nvSpPr>
              <p:spPr>
                <a:xfrm>
                  <a:off x="2249975" y="-3500000"/>
                  <a:ext cx="445600" cy="30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12348" extrusionOk="0">
                      <a:moveTo>
                        <a:pt x="0" y="0"/>
                      </a:moveTo>
                      <a:lnTo>
                        <a:pt x="0" y="7073"/>
                      </a:lnTo>
                      <a:cubicBezTo>
                        <a:pt x="5942" y="8466"/>
                        <a:pt x="11895" y="10264"/>
                        <a:pt x="17824" y="12347"/>
                      </a:cubicBezTo>
                      <a:lnTo>
                        <a:pt x="17824" y="2965"/>
                      </a:lnTo>
                      <a:cubicBezTo>
                        <a:pt x="11895" y="1786"/>
                        <a:pt x="5942" y="77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2" name="Google Shape;1432;p17"/>
                <p:cNvSpPr/>
                <p:nvPr/>
              </p:nvSpPr>
              <p:spPr>
                <a:xfrm>
                  <a:off x="1803775" y="-3393450"/>
                  <a:ext cx="445925" cy="32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2967" extrusionOk="0">
                      <a:moveTo>
                        <a:pt x="1" y="1"/>
                      </a:moveTo>
                      <a:lnTo>
                        <a:pt x="1" y="9276"/>
                      </a:lnTo>
                      <a:cubicBezTo>
                        <a:pt x="5942" y="9871"/>
                        <a:pt x="11895" y="11145"/>
                        <a:pt x="17836" y="12967"/>
                      </a:cubicBezTo>
                      <a:lnTo>
                        <a:pt x="17836" y="2811"/>
                      </a:lnTo>
                      <a:cubicBezTo>
                        <a:pt x="11895" y="1430"/>
                        <a:pt x="5942" y="453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3" name="Google Shape;1433;p17"/>
                <p:cNvSpPr/>
                <p:nvPr/>
              </p:nvSpPr>
              <p:spPr>
                <a:xfrm>
                  <a:off x="2249975" y="-3069300"/>
                  <a:ext cx="445600" cy="52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1111" extrusionOk="0">
                      <a:moveTo>
                        <a:pt x="0" y="1"/>
                      </a:moveTo>
                      <a:lnTo>
                        <a:pt x="0" y="13217"/>
                      </a:lnTo>
                      <a:cubicBezTo>
                        <a:pt x="5942" y="15300"/>
                        <a:pt x="11895" y="17991"/>
                        <a:pt x="17824" y="21110"/>
                      </a:cubicBezTo>
                      <a:lnTo>
                        <a:pt x="17824" y="6918"/>
                      </a:lnTo>
                      <a:cubicBezTo>
                        <a:pt x="11895" y="4168"/>
                        <a:pt x="5942" y="181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4" name="Google Shape;1434;p17"/>
                <p:cNvSpPr/>
                <p:nvPr/>
              </p:nvSpPr>
              <p:spPr>
                <a:xfrm>
                  <a:off x="1803775" y="-2844275"/>
                  <a:ext cx="445925" cy="51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0504" extrusionOk="0">
                      <a:moveTo>
                        <a:pt x="1" y="1"/>
                      </a:moveTo>
                      <a:lnTo>
                        <a:pt x="1" y="16122"/>
                      </a:lnTo>
                      <a:cubicBezTo>
                        <a:pt x="5942" y="16812"/>
                        <a:pt x="11895" y="18348"/>
                        <a:pt x="17836" y="20503"/>
                      </a:cubicBezTo>
                      <a:lnTo>
                        <a:pt x="17836" y="4216"/>
                      </a:lnTo>
                      <a:cubicBezTo>
                        <a:pt x="11895" y="2144"/>
                        <a:pt x="5942" y="66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5" name="Google Shape;1435;p17"/>
                <p:cNvSpPr/>
                <p:nvPr/>
              </p:nvSpPr>
              <p:spPr>
                <a:xfrm>
                  <a:off x="2249975" y="-2331700"/>
                  <a:ext cx="445600" cy="68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27266" extrusionOk="0">
                      <a:moveTo>
                        <a:pt x="0" y="0"/>
                      </a:moveTo>
                      <a:lnTo>
                        <a:pt x="0" y="19372"/>
                      </a:lnTo>
                      <a:cubicBezTo>
                        <a:pt x="5942" y="21455"/>
                        <a:pt x="11895" y="24146"/>
                        <a:pt x="17824" y="27266"/>
                      </a:cubicBezTo>
                      <a:lnTo>
                        <a:pt x="17824" y="8239"/>
                      </a:lnTo>
                      <a:cubicBezTo>
                        <a:pt x="11895" y="4977"/>
                        <a:pt x="5942" y="2167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6" name="Google Shape;1436;p17"/>
                <p:cNvSpPr/>
                <p:nvPr/>
              </p:nvSpPr>
              <p:spPr>
                <a:xfrm>
                  <a:off x="1803775" y="-1952800"/>
                  <a:ext cx="445925" cy="66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6659" extrusionOk="0">
                      <a:moveTo>
                        <a:pt x="1" y="1"/>
                      </a:moveTo>
                      <a:lnTo>
                        <a:pt x="1" y="22968"/>
                      </a:lnTo>
                      <a:cubicBezTo>
                        <a:pt x="5942" y="23563"/>
                        <a:pt x="11895" y="24837"/>
                        <a:pt x="17836" y="26659"/>
                      </a:cubicBezTo>
                      <a:lnTo>
                        <a:pt x="17836" y="4216"/>
                      </a:lnTo>
                      <a:cubicBezTo>
                        <a:pt x="11895" y="2144"/>
                        <a:pt x="5942" y="66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17"/>
                <p:cNvSpPr/>
                <p:nvPr/>
              </p:nvSpPr>
              <p:spPr>
                <a:xfrm>
                  <a:off x="2249975" y="-1286050"/>
                  <a:ext cx="445600" cy="76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0779" extrusionOk="0">
                      <a:moveTo>
                        <a:pt x="0" y="1"/>
                      </a:moveTo>
                      <a:lnTo>
                        <a:pt x="0" y="25516"/>
                      </a:lnTo>
                      <a:cubicBezTo>
                        <a:pt x="5942" y="26897"/>
                        <a:pt x="11895" y="28695"/>
                        <a:pt x="17824" y="30778"/>
                      </a:cubicBezTo>
                      <a:lnTo>
                        <a:pt x="17824" y="6918"/>
                      </a:lnTo>
                      <a:cubicBezTo>
                        <a:pt x="11895" y="4168"/>
                        <a:pt x="5942" y="1823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17"/>
                <p:cNvSpPr/>
                <p:nvPr/>
              </p:nvSpPr>
              <p:spPr>
                <a:xfrm>
                  <a:off x="1803775" y="-718700"/>
                  <a:ext cx="445925" cy="78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1385" extrusionOk="0">
                      <a:moveTo>
                        <a:pt x="1" y="0"/>
                      </a:moveTo>
                      <a:lnTo>
                        <a:pt x="1" y="29813"/>
                      </a:lnTo>
                      <a:cubicBezTo>
                        <a:pt x="5942" y="30063"/>
                        <a:pt x="11895" y="30611"/>
                        <a:pt x="17836" y="31385"/>
                      </a:cubicBezTo>
                      <a:lnTo>
                        <a:pt x="17836" y="2810"/>
                      </a:lnTo>
                      <a:cubicBezTo>
                        <a:pt x="11895" y="1429"/>
                        <a:pt x="5942" y="453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17"/>
                <p:cNvSpPr/>
                <p:nvPr/>
              </p:nvSpPr>
              <p:spPr>
                <a:xfrm>
                  <a:off x="2249975" y="66500"/>
                  <a:ext cx="445600" cy="7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4" h="31660" extrusionOk="0">
                      <a:moveTo>
                        <a:pt x="0" y="1"/>
                      </a:moveTo>
                      <a:lnTo>
                        <a:pt x="0" y="31659"/>
                      </a:lnTo>
                      <a:lnTo>
                        <a:pt x="17824" y="31659"/>
                      </a:lnTo>
                      <a:lnTo>
                        <a:pt x="17824" y="2954"/>
                      </a:lnTo>
                      <a:cubicBezTo>
                        <a:pt x="11895" y="1787"/>
                        <a:pt x="5942" y="775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17"/>
                <p:cNvSpPr/>
                <p:nvPr/>
              </p:nvSpPr>
              <p:spPr>
                <a:xfrm>
                  <a:off x="2695575" y="-3600025"/>
                  <a:ext cx="445900" cy="2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0908" extrusionOk="0">
                      <a:moveTo>
                        <a:pt x="0" y="1"/>
                      </a:moveTo>
                      <a:lnTo>
                        <a:pt x="0" y="6966"/>
                      </a:lnTo>
                      <a:cubicBezTo>
                        <a:pt x="5941" y="8133"/>
                        <a:pt x="11894" y="9466"/>
                        <a:pt x="17836" y="1090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17"/>
                <p:cNvSpPr/>
                <p:nvPr/>
              </p:nvSpPr>
              <p:spPr>
                <a:xfrm>
                  <a:off x="3141450" y="-3327650"/>
                  <a:ext cx="445625" cy="51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0539" extrusionOk="0">
                      <a:moveTo>
                        <a:pt x="1" y="0"/>
                      </a:moveTo>
                      <a:lnTo>
                        <a:pt x="1" y="12454"/>
                      </a:lnTo>
                      <a:cubicBezTo>
                        <a:pt x="5942" y="15014"/>
                        <a:pt x="11895" y="17752"/>
                        <a:pt x="17824" y="20538"/>
                      </a:cubicBezTo>
                      <a:lnTo>
                        <a:pt x="17824" y="4536"/>
                      </a:lnTo>
                      <a:cubicBezTo>
                        <a:pt x="11895" y="2977"/>
                        <a:pt x="5942" y="1441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17"/>
                <p:cNvSpPr/>
                <p:nvPr/>
              </p:nvSpPr>
              <p:spPr>
                <a:xfrm>
                  <a:off x="2695575" y="-3191325"/>
                  <a:ext cx="445900" cy="52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1015" extrusionOk="0">
                      <a:moveTo>
                        <a:pt x="0" y="0"/>
                      </a:moveTo>
                      <a:lnTo>
                        <a:pt x="0" y="11799"/>
                      </a:lnTo>
                      <a:cubicBezTo>
                        <a:pt x="5941" y="14538"/>
                        <a:pt x="11894" y="17657"/>
                        <a:pt x="17836" y="21015"/>
                      </a:cubicBezTo>
                      <a:lnTo>
                        <a:pt x="17836" y="7025"/>
                      </a:lnTo>
                      <a:cubicBezTo>
                        <a:pt x="11894" y="4465"/>
                        <a:pt x="5941" y="208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17"/>
                <p:cNvSpPr/>
                <p:nvPr/>
              </p:nvSpPr>
              <p:spPr>
                <a:xfrm>
                  <a:off x="3141450" y="-2665975"/>
                  <a:ext cx="445625" cy="69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7635" extrusionOk="0">
                      <a:moveTo>
                        <a:pt x="1" y="1"/>
                      </a:moveTo>
                      <a:lnTo>
                        <a:pt x="1" y="15514"/>
                      </a:lnTo>
                      <a:cubicBezTo>
                        <a:pt x="5942" y="19348"/>
                        <a:pt x="11895" y="23456"/>
                        <a:pt x="17824" y="27635"/>
                      </a:cubicBezTo>
                      <a:lnTo>
                        <a:pt x="17824" y="10597"/>
                      </a:lnTo>
                      <a:cubicBezTo>
                        <a:pt x="11895" y="6930"/>
                        <a:pt x="5942" y="3346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17"/>
                <p:cNvSpPr/>
                <p:nvPr/>
              </p:nvSpPr>
              <p:spPr>
                <a:xfrm>
                  <a:off x="2695575" y="-2541550"/>
                  <a:ext cx="445900" cy="69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7600" extrusionOk="0">
                      <a:moveTo>
                        <a:pt x="0" y="0"/>
                      </a:moveTo>
                      <a:lnTo>
                        <a:pt x="0" y="16633"/>
                      </a:lnTo>
                      <a:cubicBezTo>
                        <a:pt x="5941" y="19884"/>
                        <a:pt x="11894" y="23610"/>
                        <a:pt x="17836" y="27599"/>
                      </a:cubicBezTo>
                      <a:lnTo>
                        <a:pt x="17836" y="10537"/>
                      </a:lnTo>
                      <a:cubicBezTo>
                        <a:pt x="11894" y="6704"/>
                        <a:pt x="5941" y="3132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17"/>
                <p:cNvSpPr/>
                <p:nvPr/>
              </p:nvSpPr>
              <p:spPr>
                <a:xfrm>
                  <a:off x="3141450" y="-1851575"/>
                  <a:ext cx="445625" cy="76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719" extrusionOk="0">
                      <a:moveTo>
                        <a:pt x="1" y="0"/>
                      </a:moveTo>
                      <a:lnTo>
                        <a:pt x="1" y="18610"/>
                      </a:lnTo>
                      <a:cubicBezTo>
                        <a:pt x="5942" y="22431"/>
                        <a:pt x="11895" y="26539"/>
                        <a:pt x="17824" y="30718"/>
                      </a:cubicBezTo>
                      <a:lnTo>
                        <a:pt x="17824" y="12621"/>
                      </a:lnTo>
                      <a:cubicBezTo>
                        <a:pt x="11895" y="8263"/>
                        <a:pt x="5942" y="398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17"/>
                <p:cNvSpPr/>
                <p:nvPr/>
              </p:nvSpPr>
              <p:spPr>
                <a:xfrm>
                  <a:off x="2695575" y="-1650075"/>
                  <a:ext cx="445900" cy="7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683" extrusionOk="0">
                      <a:moveTo>
                        <a:pt x="0" y="1"/>
                      </a:moveTo>
                      <a:lnTo>
                        <a:pt x="0" y="21468"/>
                      </a:lnTo>
                      <a:cubicBezTo>
                        <a:pt x="5941" y="24206"/>
                        <a:pt x="11894" y="27325"/>
                        <a:pt x="17836" y="30683"/>
                      </a:cubicBezTo>
                      <a:lnTo>
                        <a:pt x="17836" y="10538"/>
                      </a:lnTo>
                      <a:cubicBezTo>
                        <a:pt x="11894" y="6704"/>
                        <a:pt x="5941" y="3132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17"/>
                <p:cNvSpPr/>
                <p:nvPr/>
              </p:nvSpPr>
              <p:spPr>
                <a:xfrm>
                  <a:off x="3141450" y="-883025"/>
                  <a:ext cx="445625" cy="74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743" extrusionOk="0">
                      <a:moveTo>
                        <a:pt x="1" y="1"/>
                      </a:moveTo>
                      <a:lnTo>
                        <a:pt x="1" y="21670"/>
                      </a:lnTo>
                      <a:cubicBezTo>
                        <a:pt x="5942" y="24230"/>
                        <a:pt x="11895" y="26969"/>
                        <a:pt x="17824" y="29743"/>
                      </a:cubicBezTo>
                      <a:lnTo>
                        <a:pt x="17824" y="10597"/>
                      </a:lnTo>
                      <a:cubicBezTo>
                        <a:pt x="11895" y="6930"/>
                        <a:pt x="5942" y="3347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17"/>
                <p:cNvSpPr/>
                <p:nvPr/>
              </p:nvSpPr>
              <p:spPr>
                <a:xfrm>
                  <a:off x="2695575" y="-516600"/>
                  <a:ext cx="445900" cy="7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231" extrusionOk="0">
                      <a:moveTo>
                        <a:pt x="0" y="0"/>
                      </a:moveTo>
                      <a:lnTo>
                        <a:pt x="0" y="26278"/>
                      </a:lnTo>
                      <a:cubicBezTo>
                        <a:pt x="5941" y="27444"/>
                        <a:pt x="11894" y="28778"/>
                        <a:pt x="17836" y="30230"/>
                      </a:cubicBezTo>
                      <a:lnTo>
                        <a:pt x="17836" y="7025"/>
                      </a:lnTo>
                      <a:cubicBezTo>
                        <a:pt x="11894" y="4465"/>
                        <a:pt x="5941" y="2084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9" name="Google Shape;1449;p17"/>
                <p:cNvSpPr/>
                <p:nvPr/>
              </p:nvSpPr>
              <p:spPr>
                <a:xfrm>
                  <a:off x="3141450" y="239150"/>
                  <a:ext cx="445625" cy="61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4754" extrusionOk="0">
                      <a:moveTo>
                        <a:pt x="1" y="0"/>
                      </a:moveTo>
                      <a:lnTo>
                        <a:pt x="1" y="24753"/>
                      </a:lnTo>
                      <a:lnTo>
                        <a:pt x="17824" y="24753"/>
                      </a:lnTo>
                      <a:lnTo>
                        <a:pt x="17824" y="4537"/>
                      </a:lnTo>
                      <a:cubicBezTo>
                        <a:pt x="11895" y="2977"/>
                        <a:pt x="5942" y="1441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0" name="Google Shape;1450;p17"/>
                <p:cNvSpPr/>
                <p:nvPr/>
              </p:nvSpPr>
              <p:spPr>
                <a:xfrm>
                  <a:off x="3587050" y="-3600300"/>
                  <a:ext cx="445900" cy="50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0205" extrusionOk="0">
                      <a:moveTo>
                        <a:pt x="0" y="0"/>
                      </a:moveTo>
                      <a:lnTo>
                        <a:pt x="0" y="15466"/>
                      </a:lnTo>
                      <a:cubicBezTo>
                        <a:pt x="5941" y="17038"/>
                        <a:pt x="11895" y="18645"/>
                        <a:pt x="17836" y="20205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1" name="Google Shape;1451;p17"/>
                <p:cNvSpPr/>
                <p:nvPr/>
              </p:nvSpPr>
              <p:spPr>
                <a:xfrm>
                  <a:off x="4032925" y="-3094900"/>
                  <a:ext cx="445625" cy="6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7755" extrusionOk="0">
                      <a:moveTo>
                        <a:pt x="1" y="1"/>
                      </a:moveTo>
                      <a:lnTo>
                        <a:pt x="1" y="19670"/>
                      </a:lnTo>
                      <a:cubicBezTo>
                        <a:pt x="5942" y="22468"/>
                        <a:pt x="11895" y="25194"/>
                        <a:pt x="17824" y="27754"/>
                      </a:cubicBezTo>
                      <a:lnTo>
                        <a:pt x="17824" y="4537"/>
                      </a:lnTo>
                      <a:cubicBezTo>
                        <a:pt x="11895" y="3108"/>
                        <a:pt x="5942" y="1560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2" name="Google Shape;1452;p17"/>
                <p:cNvSpPr/>
                <p:nvPr/>
              </p:nvSpPr>
              <p:spPr>
                <a:xfrm>
                  <a:off x="3587050" y="-2814200"/>
                  <a:ext cx="445900" cy="68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7576" extrusionOk="0">
                      <a:moveTo>
                        <a:pt x="0" y="0"/>
                      </a:moveTo>
                      <a:lnTo>
                        <a:pt x="0" y="16526"/>
                      </a:lnTo>
                      <a:cubicBezTo>
                        <a:pt x="5941" y="20181"/>
                        <a:pt x="11895" y="23920"/>
                        <a:pt x="17836" y="27575"/>
                      </a:cubicBezTo>
                      <a:lnTo>
                        <a:pt x="17836" y="8430"/>
                      </a:lnTo>
                      <a:cubicBezTo>
                        <a:pt x="11895" y="5644"/>
                        <a:pt x="5941" y="2786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3" name="Google Shape;1453;p17"/>
                <p:cNvSpPr/>
                <p:nvPr/>
              </p:nvSpPr>
              <p:spPr>
                <a:xfrm>
                  <a:off x="4032925" y="-2124250"/>
                  <a:ext cx="445625" cy="7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731" extrusionOk="0">
                      <a:moveTo>
                        <a:pt x="1" y="1"/>
                      </a:moveTo>
                      <a:lnTo>
                        <a:pt x="1" y="18610"/>
                      </a:lnTo>
                      <a:cubicBezTo>
                        <a:pt x="5942" y="22801"/>
                        <a:pt x="11895" y="26897"/>
                        <a:pt x="17824" y="30731"/>
                      </a:cubicBezTo>
                      <a:lnTo>
                        <a:pt x="17824" y="10598"/>
                      </a:lnTo>
                      <a:cubicBezTo>
                        <a:pt x="11895" y="7240"/>
                        <a:pt x="5942" y="3656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4" name="Google Shape;1454;p17"/>
                <p:cNvSpPr/>
                <p:nvPr/>
              </p:nvSpPr>
              <p:spPr>
                <a:xfrm>
                  <a:off x="3587050" y="-1974825"/>
                  <a:ext cx="445900" cy="7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743" extrusionOk="0">
                      <a:moveTo>
                        <a:pt x="0" y="1"/>
                      </a:moveTo>
                      <a:lnTo>
                        <a:pt x="0" y="17563"/>
                      </a:lnTo>
                      <a:cubicBezTo>
                        <a:pt x="5941" y="21920"/>
                        <a:pt x="11895" y="26373"/>
                        <a:pt x="17836" y="30743"/>
                      </a:cubicBezTo>
                      <a:lnTo>
                        <a:pt x="17836" y="12657"/>
                      </a:lnTo>
                      <a:cubicBezTo>
                        <a:pt x="11895" y="8454"/>
                        <a:pt x="5941" y="418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5" name="Google Shape;1455;p17"/>
                <p:cNvSpPr/>
                <p:nvPr/>
              </p:nvSpPr>
              <p:spPr>
                <a:xfrm>
                  <a:off x="4032925" y="-1206275"/>
                  <a:ext cx="445625" cy="74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672" extrusionOk="0">
                      <a:moveTo>
                        <a:pt x="1" y="1"/>
                      </a:moveTo>
                      <a:lnTo>
                        <a:pt x="1" y="17562"/>
                      </a:lnTo>
                      <a:cubicBezTo>
                        <a:pt x="5942" y="21742"/>
                        <a:pt x="11895" y="25825"/>
                        <a:pt x="17824" y="29671"/>
                      </a:cubicBezTo>
                      <a:lnTo>
                        <a:pt x="17824" y="12621"/>
                      </a:lnTo>
                      <a:cubicBezTo>
                        <a:pt x="11895" y="8633"/>
                        <a:pt x="5942" y="4358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6" name="Google Shape;1456;p17"/>
                <p:cNvSpPr/>
                <p:nvPr/>
              </p:nvSpPr>
              <p:spPr>
                <a:xfrm>
                  <a:off x="3587050" y="-1083325"/>
                  <a:ext cx="445900" cy="7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9683" extrusionOk="0">
                      <a:moveTo>
                        <a:pt x="0" y="0"/>
                      </a:moveTo>
                      <a:lnTo>
                        <a:pt x="0" y="18621"/>
                      </a:lnTo>
                      <a:cubicBezTo>
                        <a:pt x="5941" y="22277"/>
                        <a:pt x="11895" y="26015"/>
                        <a:pt x="17836" y="29682"/>
                      </a:cubicBezTo>
                      <a:lnTo>
                        <a:pt x="17836" y="12656"/>
                      </a:lnTo>
                      <a:cubicBezTo>
                        <a:pt x="11895" y="8453"/>
                        <a:pt x="5941" y="4179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7" name="Google Shape;1457;p17"/>
                <p:cNvSpPr/>
                <p:nvPr/>
              </p:nvSpPr>
              <p:spPr>
                <a:xfrm>
                  <a:off x="4032925" y="-341575"/>
                  <a:ext cx="445625" cy="6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4599" extrusionOk="0">
                      <a:moveTo>
                        <a:pt x="1" y="0"/>
                      </a:moveTo>
                      <a:lnTo>
                        <a:pt x="1" y="16514"/>
                      </a:lnTo>
                      <a:cubicBezTo>
                        <a:pt x="5942" y="19312"/>
                        <a:pt x="11895" y="22039"/>
                        <a:pt x="17824" y="24599"/>
                      </a:cubicBezTo>
                      <a:lnTo>
                        <a:pt x="17824" y="10585"/>
                      </a:lnTo>
                      <a:cubicBezTo>
                        <a:pt x="11895" y="7239"/>
                        <a:pt x="5942" y="3656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8" name="Google Shape;1458;p17"/>
                <p:cNvSpPr/>
                <p:nvPr/>
              </p:nvSpPr>
              <p:spPr>
                <a:xfrm>
                  <a:off x="3587050" y="-139475"/>
                  <a:ext cx="445900" cy="6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4433" extrusionOk="0">
                      <a:moveTo>
                        <a:pt x="0" y="1"/>
                      </a:moveTo>
                      <a:lnTo>
                        <a:pt x="0" y="19682"/>
                      </a:lnTo>
                      <a:cubicBezTo>
                        <a:pt x="5941" y="21253"/>
                        <a:pt x="11895" y="22861"/>
                        <a:pt x="17836" y="24432"/>
                      </a:cubicBezTo>
                      <a:lnTo>
                        <a:pt x="17836" y="8430"/>
                      </a:lnTo>
                      <a:cubicBezTo>
                        <a:pt x="11895" y="5644"/>
                        <a:pt x="5941" y="2787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9" name="Google Shape;1459;p17"/>
                <p:cNvSpPr/>
                <p:nvPr/>
              </p:nvSpPr>
              <p:spPr>
                <a:xfrm>
                  <a:off x="4032925" y="471325"/>
                  <a:ext cx="44562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5467" extrusionOk="0">
                      <a:moveTo>
                        <a:pt x="1" y="0"/>
                      </a:moveTo>
                      <a:lnTo>
                        <a:pt x="1" y="15466"/>
                      </a:lnTo>
                      <a:lnTo>
                        <a:pt x="17824" y="15466"/>
                      </a:lnTo>
                      <a:lnTo>
                        <a:pt x="17824" y="4537"/>
                      </a:lnTo>
                      <a:cubicBezTo>
                        <a:pt x="11895" y="3108"/>
                        <a:pt x="5942" y="1560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0" name="Google Shape;1460;p17"/>
                <p:cNvSpPr/>
                <p:nvPr/>
              </p:nvSpPr>
              <p:spPr>
                <a:xfrm>
                  <a:off x="4478525" y="-3600025"/>
                  <a:ext cx="445900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8695" extrusionOk="0">
                      <a:moveTo>
                        <a:pt x="0" y="1"/>
                      </a:moveTo>
                      <a:lnTo>
                        <a:pt x="0" y="24754"/>
                      </a:lnTo>
                      <a:cubicBezTo>
                        <a:pt x="5942" y="26183"/>
                        <a:pt x="11895" y="27516"/>
                        <a:pt x="17836" y="2869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1" name="Google Shape;1461;p17"/>
                <p:cNvSpPr/>
                <p:nvPr/>
              </p:nvSpPr>
              <p:spPr>
                <a:xfrm>
                  <a:off x="4924700" y="-2882675"/>
                  <a:ext cx="445925" cy="78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31553" extrusionOk="0">
                      <a:moveTo>
                        <a:pt x="1" y="1"/>
                      </a:moveTo>
                      <a:lnTo>
                        <a:pt x="1" y="26290"/>
                      </a:lnTo>
                      <a:cubicBezTo>
                        <a:pt x="5942" y="28373"/>
                        <a:pt x="11895" y="30171"/>
                        <a:pt x="17836" y="31552"/>
                      </a:cubicBezTo>
                      <a:lnTo>
                        <a:pt x="17836" y="2966"/>
                      </a:lnTo>
                      <a:cubicBezTo>
                        <a:pt x="11895" y="2192"/>
                        <a:pt x="5942" y="1180"/>
                        <a:pt x="1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2" name="Google Shape;1462;p17"/>
                <p:cNvSpPr/>
                <p:nvPr/>
              </p:nvSpPr>
              <p:spPr>
                <a:xfrm>
                  <a:off x="4478525" y="-2401050"/>
                  <a:ext cx="445900" cy="77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874" extrusionOk="0">
                      <a:moveTo>
                        <a:pt x="0" y="0"/>
                      </a:moveTo>
                      <a:lnTo>
                        <a:pt x="0" y="21670"/>
                      </a:lnTo>
                      <a:cubicBezTo>
                        <a:pt x="5942" y="25015"/>
                        <a:pt x="11895" y="28135"/>
                        <a:pt x="17836" y="30873"/>
                      </a:cubicBezTo>
                      <a:lnTo>
                        <a:pt x="17836" y="7025"/>
                      </a:lnTo>
                      <a:cubicBezTo>
                        <a:pt x="11895" y="4941"/>
                        <a:pt x="5942" y="2560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3" name="Google Shape;1463;p17"/>
                <p:cNvSpPr/>
                <p:nvPr/>
              </p:nvSpPr>
              <p:spPr>
                <a:xfrm>
                  <a:off x="4924700" y="-1629225"/>
                  <a:ext cx="445925" cy="7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9373" extrusionOk="0">
                      <a:moveTo>
                        <a:pt x="1" y="0"/>
                      </a:moveTo>
                      <a:lnTo>
                        <a:pt x="1" y="21467"/>
                      </a:lnTo>
                      <a:cubicBezTo>
                        <a:pt x="5942" y="24586"/>
                        <a:pt x="11895" y="27289"/>
                        <a:pt x="17836" y="29373"/>
                      </a:cubicBezTo>
                      <a:lnTo>
                        <a:pt x="17836" y="6929"/>
                      </a:lnTo>
                      <a:cubicBezTo>
                        <a:pt x="11895" y="5096"/>
                        <a:pt x="5942" y="2738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4" name="Google Shape;1464;p17"/>
                <p:cNvSpPr/>
                <p:nvPr/>
              </p:nvSpPr>
              <p:spPr>
                <a:xfrm>
                  <a:off x="4478525" y="-1356000"/>
                  <a:ext cx="445900" cy="73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9576" extrusionOk="0">
                      <a:moveTo>
                        <a:pt x="0" y="1"/>
                      </a:moveTo>
                      <a:lnTo>
                        <a:pt x="0" y="18598"/>
                      </a:lnTo>
                      <a:cubicBezTo>
                        <a:pt x="5942" y="22587"/>
                        <a:pt x="11895" y="26314"/>
                        <a:pt x="17836" y="29576"/>
                      </a:cubicBezTo>
                      <a:lnTo>
                        <a:pt x="17836" y="10538"/>
                      </a:lnTo>
                      <a:cubicBezTo>
                        <a:pt x="11895" y="7407"/>
                        <a:pt x="5942" y="3835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5" name="Google Shape;1465;p17"/>
                <p:cNvSpPr/>
                <p:nvPr/>
              </p:nvSpPr>
              <p:spPr>
                <a:xfrm>
                  <a:off x="4924700" y="-616600"/>
                  <a:ext cx="445925" cy="6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4527" extrusionOk="0">
                      <a:moveTo>
                        <a:pt x="1" y="0"/>
                      </a:moveTo>
                      <a:lnTo>
                        <a:pt x="1" y="16621"/>
                      </a:lnTo>
                      <a:cubicBezTo>
                        <a:pt x="5942" y="19741"/>
                        <a:pt x="11895" y="22443"/>
                        <a:pt x="17836" y="24527"/>
                      </a:cubicBezTo>
                      <a:lnTo>
                        <a:pt x="17836" y="8227"/>
                      </a:lnTo>
                      <a:cubicBezTo>
                        <a:pt x="11895" y="6072"/>
                        <a:pt x="5942" y="3250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6" name="Google Shape;1466;p17"/>
                <p:cNvSpPr/>
                <p:nvPr/>
              </p:nvSpPr>
              <p:spPr>
                <a:xfrm>
                  <a:off x="4478525" y="-464225"/>
                  <a:ext cx="445900" cy="6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4743" extrusionOk="0">
                      <a:moveTo>
                        <a:pt x="0" y="1"/>
                      </a:moveTo>
                      <a:lnTo>
                        <a:pt x="0" y="15527"/>
                      </a:lnTo>
                      <a:cubicBezTo>
                        <a:pt x="5942" y="18872"/>
                        <a:pt x="11895" y="22004"/>
                        <a:pt x="17836" y="24742"/>
                      </a:cubicBezTo>
                      <a:lnTo>
                        <a:pt x="17836" y="10538"/>
                      </a:lnTo>
                      <a:cubicBezTo>
                        <a:pt x="11895" y="7419"/>
                        <a:pt x="5942" y="3847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7" name="Google Shape;1467;p17"/>
                <p:cNvSpPr/>
                <p:nvPr/>
              </p:nvSpPr>
              <p:spPr>
                <a:xfrm>
                  <a:off x="4924700" y="153725"/>
                  <a:ext cx="445925" cy="42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17074" extrusionOk="0">
                      <a:moveTo>
                        <a:pt x="1" y="0"/>
                      </a:moveTo>
                      <a:lnTo>
                        <a:pt x="1" y="11811"/>
                      </a:lnTo>
                      <a:cubicBezTo>
                        <a:pt x="5942" y="13895"/>
                        <a:pt x="11895" y="15693"/>
                        <a:pt x="17836" y="17074"/>
                      </a:cubicBezTo>
                      <a:lnTo>
                        <a:pt x="17836" y="6930"/>
                      </a:lnTo>
                      <a:cubicBezTo>
                        <a:pt x="11895" y="5096"/>
                        <a:pt x="5942" y="273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8" name="Google Shape;1468;p17"/>
                <p:cNvSpPr/>
                <p:nvPr/>
              </p:nvSpPr>
              <p:spPr>
                <a:xfrm>
                  <a:off x="4478525" y="273675"/>
                  <a:ext cx="445900" cy="40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6396" extrusionOk="0">
                      <a:moveTo>
                        <a:pt x="0" y="1"/>
                      </a:moveTo>
                      <a:lnTo>
                        <a:pt x="0" y="12454"/>
                      </a:lnTo>
                      <a:cubicBezTo>
                        <a:pt x="5942" y="13883"/>
                        <a:pt x="11895" y="15229"/>
                        <a:pt x="17836" y="16395"/>
                      </a:cubicBezTo>
                      <a:lnTo>
                        <a:pt x="17836" y="7025"/>
                      </a:lnTo>
                      <a:cubicBezTo>
                        <a:pt x="11895" y="4942"/>
                        <a:pt x="5942" y="2560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9" name="Google Shape;1469;p17"/>
                <p:cNvSpPr/>
                <p:nvPr/>
              </p:nvSpPr>
              <p:spPr>
                <a:xfrm>
                  <a:off x="4924700" y="683550"/>
                  <a:ext cx="445925" cy="1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6978" extrusionOk="0">
                      <a:moveTo>
                        <a:pt x="1" y="0"/>
                      </a:moveTo>
                      <a:lnTo>
                        <a:pt x="1" y="6977"/>
                      </a:lnTo>
                      <a:lnTo>
                        <a:pt x="17836" y="6977"/>
                      </a:lnTo>
                      <a:lnTo>
                        <a:pt x="17836" y="2965"/>
                      </a:lnTo>
                      <a:cubicBezTo>
                        <a:pt x="11895" y="2191"/>
                        <a:pt x="5942" y="1179"/>
                        <a:pt x="1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0" name="Google Shape;1470;p17"/>
                <p:cNvSpPr/>
                <p:nvPr/>
              </p:nvSpPr>
              <p:spPr>
                <a:xfrm>
                  <a:off x="5370600" y="-3600025"/>
                  <a:ext cx="445625" cy="83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3232" extrusionOk="0">
                      <a:moveTo>
                        <a:pt x="0" y="1"/>
                      </a:moveTo>
                      <a:lnTo>
                        <a:pt x="0" y="31660"/>
                      </a:lnTo>
                      <a:cubicBezTo>
                        <a:pt x="5930" y="32433"/>
                        <a:pt x="11883" y="32981"/>
                        <a:pt x="17824" y="33231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1" name="Google Shape;1471;p17"/>
                <p:cNvSpPr/>
                <p:nvPr/>
              </p:nvSpPr>
              <p:spPr>
                <a:xfrm>
                  <a:off x="5816200" y="-2773725"/>
                  <a:ext cx="445900" cy="7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287" extrusionOk="0">
                      <a:moveTo>
                        <a:pt x="17836" y="1"/>
                      </a:moveTo>
                      <a:cubicBezTo>
                        <a:pt x="14293" y="242"/>
                        <a:pt x="10746" y="356"/>
                        <a:pt x="7200" y="356"/>
                      </a:cubicBezTo>
                      <a:cubicBezTo>
                        <a:pt x="4799" y="356"/>
                        <a:pt x="2399" y="304"/>
                        <a:pt x="0" y="203"/>
                      </a:cubicBezTo>
                      <a:lnTo>
                        <a:pt x="0" y="30004"/>
                      </a:lnTo>
                      <a:cubicBezTo>
                        <a:pt x="2430" y="30189"/>
                        <a:pt x="4862" y="30287"/>
                        <a:pt x="7294" y="30287"/>
                      </a:cubicBezTo>
                      <a:cubicBezTo>
                        <a:pt x="10809" y="30287"/>
                        <a:pt x="14324" y="30083"/>
                        <a:pt x="17836" y="29647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2" name="Google Shape;1472;p17"/>
                <p:cNvSpPr/>
                <p:nvPr/>
              </p:nvSpPr>
              <p:spPr>
                <a:xfrm>
                  <a:off x="5370600" y="-2093875"/>
                  <a:ext cx="445625" cy="7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9207" extrusionOk="0">
                      <a:moveTo>
                        <a:pt x="0" y="0"/>
                      </a:moveTo>
                      <a:lnTo>
                        <a:pt x="0" y="25515"/>
                      </a:lnTo>
                      <a:cubicBezTo>
                        <a:pt x="5930" y="27325"/>
                        <a:pt x="11883" y="28611"/>
                        <a:pt x="17824" y="29206"/>
                      </a:cubicBezTo>
                      <a:lnTo>
                        <a:pt x="17824" y="2810"/>
                      </a:lnTo>
                      <a:cubicBezTo>
                        <a:pt x="11883" y="2370"/>
                        <a:pt x="5930" y="1382"/>
                        <a:pt x="0" y="0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3" name="Google Shape;1473;p17"/>
                <p:cNvSpPr/>
                <p:nvPr/>
              </p:nvSpPr>
              <p:spPr>
                <a:xfrm>
                  <a:off x="5816200" y="-1375325"/>
                  <a:ext cx="445900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3851" extrusionOk="0">
                      <a:moveTo>
                        <a:pt x="17836" y="0"/>
                      </a:moveTo>
                      <a:cubicBezTo>
                        <a:pt x="14312" y="565"/>
                        <a:pt x="10784" y="833"/>
                        <a:pt x="7257" y="833"/>
                      </a:cubicBezTo>
                      <a:cubicBezTo>
                        <a:pt x="4837" y="833"/>
                        <a:pt x="2418" y="707"/>
                        <a:pt x="0" y="464"/>
                      </a:cubicBezTo>
                      <a:lnTo>
                        <a:pt x="0" y="23420"/>
                      </a:lnTo>
                      <a:cubicBezTo>
                        <a:pt x="2438" y="23703"/>
                        <a:pt x="4878" y="23850"/>
                        <a:pt x="7319" y="23850"/>
                      </a:cubicBezTo>
                      <a:cubicBezTo>
                        <a:pt x="10825" y="23850"/>
                        <a:pt x="14333" y="23546"/>
                        <a:pt x="17836" y="22908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4" name="Google Shape;1474;p17"/>
                <p:cNvSpPr/>
                <p:nvPr/>
              </p:nvSpPr>
              <p:spPr>
                <a:xfrm>
                  <a:off x="5370600" y="-894925"/>
                  <a:ext cx="445625" cy="59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3754" extrusionOk="0">
                      <a:moveTo>
                        <a:pt x="0" y="1"/>
                      </a:moveTo>
                      <a:lnTo>
                        <a:pt x="0" y="19360"/>
                      </a:lnTo>
                      <a:cubicBezTo>
                        <a:pt x="5930" y="21515"/>
                        <a:pt x="11883" y="23051"/>
                        <a:pt x="17824" y="23754"/>
                      </a:cubicBezTo>
                      <a:lnTo>
                        <a:pt x="17824" y="4204"/>
                      </a:lnTo>
                      <a:cubicBezTo>
                        <a:pt x="11883" y="3537"/>
                        <a:pt x="5930" y="208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5" name="Google Shape;1475;p17"/>
                <p:cNvSpPr/>
                <p:nvPr/>
              </p:nvSpPr>
              <p:spPr>
                <a:xfrm>
                  <a:off x="5816200" y="-315075"/>
                  <a:ext cx="445900" cy="4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7100" extrusionOk="0">
                      <a:moveTo>
                        <a:pt x="17836" y="0"/>
                      </a:moveTo>
                      <a:cubicBezTo>
                        <a:pt x="14306" y="672"/>
                        <a:pt x="10772" y="987"/>
                        <a:pt x="7239" y="987"/>
                      </a:cubicBezTo>
                      <a:cubicBezTo>
                        <a:pt x="4825" y="987"/>
                        <a:pt x="2412" y="840"/>
                        <a:pt x="0" y="560"/>
                      </a:cubicBezTo>
                      <a:lnTo>
                        <a:pt x="0" y="16669"/>
                      </a:lnTo>
                      <a:cubicBezTo>
                        <a:pt x="2438" y="16952"/>
                        <a:pt x="4878" y="17099"/>
                        <a:pt x="7319" y="17099"/>
                      </a:cubicBezTo>
                      <a:cubicBezTo>
                        <a:pt x="10825" y="17099"/>
                        <a:pt x="14333" y="16796"/>
                        <a:pt x="17836" y="1615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6" name="Google Shape;1476;p17"/>
                <p:cNvSpPr/>
                <p:nvPr/>
              </p:nvSpPr>
              <p:spPr>
                <a:xfrm>
                  <a:off x="5370600" y="-3450"/>
                  <a:ext cx="445625" cy="42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6908" extrusionOk="0">
                      <a:moveTo>
                        <a:pt x="0" y="1"/>
                      </a:moveTo>
                      <a:lnTo>
                        <a:pt x="0" y="13217"/>
                      </a:lnTo>
                      <a:cubicBezTo>
                        <a:pt x="5930" y="15026"/>
                        <a:pt x="11883" y="16312"/>
                        <a:pt x="17824" y="16908"/>
                      </a:cubicBezTo>
                      <a:lnTo>
                        <a:pt x="17824" y="4204"/>
                      </a:lnTo>
                      <a:cubicBezTo>
                        <a:pt x="11883" y="3537"/>
                        <a:pt x="5930" y="208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7" name="Google Shape;1477;p17"/>
                <p:cNvSpPr/>
                <p:nvPr/>
              </p:nvSpPr>
              <p:spPr>
                <a:xfrm>
                  <a:off x="5370600" y="580850"/>
                  <a:ext cx="445625" cy="21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8657" extrusionOk="0">
                      <a:moveTo>
                        <a:pt x="0" y="1"/>
                      </a:moveTo>
                      <a:lnTo>
                        <a:pt x="0" y="7073"/>
                      </a:lnTo>
                      <a:cubicBezTo>
                        <a:pt x="5930" y="7847"/>
                        <a:pt x="11883" y="8395"/>
                        <a:pt x="17824" y="8657"/>
                      </a:cubicBezTo>
                      <a:lnTo>
                        <a:pt x="17824" y="2823"/>
                      </a:lnTo>
                      <a:cubicBezTo>
                        <a:pt x="11883" y="2370"/>
                        <a:pt x="5930" y="1394"/>
                        <a:pt x="0" y="1"/>
                      </a:cubicBez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8" name="Google Shape;1478;p17"/>
                <p:cNvSpPr/>
                <p:nvPr/>
              </p:nvSpPr>
              <p:spPr>
                <a:xfrm>
                  <a:off x="5816200" y="792200"/>
                  <a:ext cx="445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632" extrusionOk="0">
                      <a:moveTo>
                        <a:pt x="17836" y="0"/>
                      </a:moveTo>
                      <a:cubicBezTo>
                        <a:pt x="14293" y="242"/>
                        <a:pt x="10746" y="356"/>
                        <a:pt x="7200" y="356"/>
                      </a:cubicBezTo>
                      <a:cubicBezTo>
                        <a:pt x="4799" y="356"/>
                        <a:pt x="2399" y="304"/>
                        <a:pt x="0" y="203"/>
                      </a:cubicBezTo>
                      <a:lnTo>
                        <a:pt x="0" y="2631"/>
                      </a:lnTo>
                      <a:lnTo>
                        <a:pt x="17836" y="2631"/>
                      </a:ln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9" name="Google Shape;1479;p17"/>
                <p:cNvSpPr/>
                <p:nvPr/>
              </p:nvSpPr>
              <p:spPr>
                <a:xfrm>
                  <a:off x="6262075" y="-3600300"/>
                  <a:ext cx="445625" cy="82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3040" extrusionOk="0">
                      <a:moveTo>
                        <a:pt x="1" y="0"/>
                      </a:moveTo>
                      <a:lnTo>
                        <a:pt x="1" y="33040"/>
                      </a:lnTo>
                      <a:cubicBezTo>
                        <a:pt x="5930" y="32635"/>
                        <a:pt x="11883" y="31861"/>
                        <a:pt x="17824" y="30670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0" name="Google Shape;1480;p17"/>
                <p:cNvSpPr/>
                <p:nvPr/>
              </p:nvSpPr>
              <p:spPr>
                <a:xfrm>
                  <a:off x="6707675" y="-2956775"/>
                  <a:ext cx="445900" cy="81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2767" extrusionOk="0">
                      <a:moveTo>
                        <a:pt x="17836" y="0"/>
                      </a:moveTo>
                      <a:cubicBezTo>
                        <a:pt x="11895" y="2120"/>
                        <a:pt x="5942" y="3751"/>
                        <a:pt x="0" y="4941"/>
                      </a:cubicBezTo>
                      <a:lnTo>
                        <a:pt x="0" y="32766"/>
                      </a:lnTo>
                      <a:cubicBezTo>
                        <a:pt x="5942" y="30635"/>
                        <a:pt x="11895" y="27742"/>
                        <a:pt x="17836" y="23979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1" name="Google Shape;1481;p17"/>
                <p:cNvSpPr/>
                <p:nvPr/>
              </p:nvSpPr>
              <p:spPr>
                <a:xfrm>
                  <a:off x="6262075" y="-2137625"/>
                  <a:ext cx="445625" cy="76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0493" extrusionOk="0">
                      <a:moveTo>
                        <a:pt x="17824" y="0"/>
                      </a:moveTo>
                      <a:cubicBezTo>
                        <a:pt x="11883" y="2120"/>
                        <a:pt x="5930" y="3477"/>
                        <a:pt x="1" y="4203"/>
                      </a:cubicBezTo>
                      <a:lnTo>
                        <a:pt x="1" y="30492"/>
                      </a:lnTo>
                      <a:cubicBezTo>
                        <a:pt x="5930" y="29540"/>
                        <a:pt x="11883" y="27754"/>
                        <a:pt x="17824" y="24956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2" name="Google Shape;1482;p17"/>
                <p:cNvSpPr/>
                <p:nvPr/>
              </p:nvSpPr>
              <p:spPr>
                <a:xfrm>
                  <a:off x="6707675" y="-1801875"/>
                  <a:ext cx="445900" cy="8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3648" extrusionOk="0">
                      <a:moveTo>
                        <a:pt x="17836" y="0"/>
                      </a:moveTo>
                      <a:cubicBezTo>
                        <a:pt x="11895" y="4942"/>
                        <a:pt x="5942" y="8728"/>
                        <a:pt x="0" y="11526"/>
                      </a:cubicBezTo>
                      <a:lnTo>
                        <a:pt x="0" y="33647"/>
                      </a:lnTo>
                      <a:cubicBezTo>
                        <a:pt x="5942" y="30457"/>
                        <a:pt x="11895" y="26123"/>
                        <a:pt x="17836" y="20467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3" name="Google Shape;1483;p17"/>
                <p:cNvSpPr/>
                <p:nvPr/>
              </p:nvSpPr>
              <p:spPr>
                <a:xfrm>
                  <a:off x="6262075" y="-961300"/>
                  <a:ext cx="445625" cy="64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850" extrusionOk="0">
                      <a:moveTo>
                        <a:pt x="17824" y="1"/>
                      </a:moveTo>
                      <a:cubicBezTo>
                        <a:pt x="11883" y="3203"/>
                        <a:pt x="5930" y="5239"/>
                        <a:pt x="1" y="6323"/>
                      </a:cubicBezTo>
                      <a:lnTo>
                        <a:pt x="1" y="25849"/>
                      </a:lnTo>
                      <a:cubicBezTo>
                        <a:pt x="5930" y="24742"/>
                        <a:pt x="11883" y="22599"/>
                        <a:pt x="17824" y="19277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4" name="Google Shape;1484;p17"/>
                <p:cNvSpPr/>
                <p:nvPr/>
              </p:nvSpPr>
              <p:spPr>
                <a:xfrm>
                  <a:off x="6707675" y="-822600"/>
                  <a:ext cx="445900" cy="75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30124" extrusionOk="0">
                      <a:moveTo>
                        <a:pt x="17836" y="1"/>
                      </a:moveTo>
                      <a:cubicBezTo>
                        <a:pt x="11895" y="5894"/>
                        <a:pt x="5942" y="10407"/>
                        <a:pt x="0" y="13729"/>
                      </a:cubicBezTo>
                      <a:lnTo>
                        <a:pt x="0" y="30124"/>
                      </a:lnTo>
                      <a:cubicBezTo>
                        <a:pt x="5942" y="26945"/>
                        <a:pt x="11895" y="22611"/>
                        <a:pt x="17836" y="16955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5" name="Google Shape;1485;p17"/>
                <p:cNvSpPr/>
                <p:nvPr/>
              </p:nvSpPr>
              <p:spPr>
                <a:xfrm>
                  <a:off x="6262075" y="-68925"/>
                  <a:ext cx="445625" cy="47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9075" extrusionOk="0">
                      <a:moveTo>
                        <a:pt x="17824" y="0"/>
                      </a:moveTo>
                      <a:cubicBezTo>
                        <a:pt x="11883" y="3191"/>
                        <a:pt x="5930" y="5239"/>
                        <a:pt x="1" y="6323"/>
                      </a:cubicBezTo>
                      <a:lnTo>
                        <a:pt x="1" y="19074"/>
                      </a:lnTo>
                      <a:cubicBezTo>
                        <a:pt x="5930" y="18122"/>
                        <a:pt x="11883" y="16336"/>
                        <a:pt x="17824" y="13538"/>
                      </a:cubicBezTo>
                      <a:lnTo>
                        <a:pt x="17824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6" name="Google Shape;1486;p17"/>
                <p:cNvSpPr/>
                <p:nvPr/>
              </p:nvSpPr>
              <p:spPr>
                <a:xfrm>
                  <a:off x="6707675" y="-18925"/>
                  <a:ext cx="445900" cy="5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22230" extrusionOk="0">
                      <a:moveTo>
                        <a:pt x="17836" y="1"/>
                      </a:moveTo>
                      <a:cubicBezTo>
                        <a:pt x="11895" y="4942"/>
                        <a:pt x="5942" y="8728"/>
                        <a:pt x="0" y="11526"/>
                      </a:cubicBezTo>
                      <a:lnTo>
                        <a:pt x="0" y="22230"/>
                      </a:lnTo>
                      <a:cubicBezTo>
                        <a:pt x="5942" y="20098"/>
                        <a:pt x="11895" y="17205"/>
                        <a:pt x="17836" y="13443"/>
                      </a:cubicBez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7" name="Google Shape;1487;p17"/>
                <p:cNvSpPr/>
                <p:nvPr/>
              </p:nvSpPr>
              <p:spPr>
                <a:xfrm>
                  <a:off x="6262075" y="536800"/>
                  <a:ext cx="445625" cy="25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10205" extrusionOk="0">
                      <a:moveTo>
                        <a:pt x="17824" y="1"/>
                      </a:moveTo>
                      <a:cubicBezTo>
                        <a:pt x="11883" y="2120"/>
                        <a:pt x="5930" y="3477"/>
                        <a:pt x="1" y="4204"/>
                      </a:cubicBezTo>
                      <a:lnTo>
                        <a:pt x="1" y="10204"/>
                      </a:lnTo>
                      <a:cubicBezTo>
                        <a:pt x="5930" y="9799"/>
                        <a:pt x="11883" y="9026"/>
                        <a:pt x="17824" y="7835"/>
                      </a:cubicBezTo>
                      <a:lnTo>
                        <a:pt x="17824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8" name="Google Shape;1488;p17"/>
                <p:cNvSpPr/>
                <p:nvPr/>
              </p:nvSpPr>
              <p:spPr>
                <a:xfrm>
                  <a:off x="7153550" y="-3600300"/>
                  <a:ext cx="445625" cy="64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730" extrusionOk="0">
                      <a:moveTo>
                        <a:pt x="1" y="0"/>
                      </a:moveTo>
                      <a:lnTo>
                        <a:pt x="1" y="25729"/>
                      </a:lnTo>
                      <a:cubicBezTo>
                        <a:pt x="5930" y="23622"/>
                        <a:pt x="11883" y="21003"/>
                        <a:pt x="17825" y="17824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9" name="Google Shape;1489;p17"/>
                <p:cNvSpPr/>
                <p:nvPr/>
              </p:nvSpPr>
              <p:spPr>
                <a:xfrm>
                  <a:off x="7153550" y="-2708525"/>
                  <a:ext cx="445625" cy="90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6267" extrusionOk="0">
                      <a:moveTo>
                        <a:pt x="17825" y="0"/>
                      </a:moveTo>
                      <a:cubicBezTo>
                        <a:pt x="11883" y="5644"/>
                        <a:pt x="5930" y="10287"/>
                        <a:pt x="1" y="14049"/>
                      </a:cubicBezTo>
                      <a:lnTo>
                        <a:pt x="1" y="36266"/>
                      </a:lnTo>
                      <a:cubicBezTo>
                        <a:pt x="5930" y="31325"/>
                        <a:pt x="11883" y="25229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90" name="Google Shape;1490;p17"/>
                <p:cNvSpPr/>
                <p:nvPr/>
              </p:nvSpPr>
              <p:spPr>
                <a:xfrm>
                  <a:off x="7153550" y="-1817050"/>
                  <a:ext cx="445625" cy="9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9779" extrusionOk="0">
                      <a:moveTo>
                        <a:pt x="17825" y="0"/>
                      </a:moveTo>
                      <a:cubicBezTo>
                        <a:pt x="11883" y="8454"/>
                        <a:pt x="5930" y="15419"/>
                        <a:pt x="1" y="21074"/>
                      </a:cubicBezTo>
                      <a:lnTo>
                        <a:pt x="1" y="39779"/>
                      </a:lnTo>
                      <a:cubicBezTo>
                        <a:pt x="5930" y="33909"/>
                        <a:pt x="11883" y="26646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91" name="Google Shape;1491;p17"/>
                <p:cNvSpPr/>
                <p:nvPr/>
              </p:nvSpPr>
              <p:spPr>
                <a:xfrm>
                  <a:off x="7153550" y="-925575"/>
                  <a:ext cx="445625" cy="90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36267" extrusionOk="0">
                      <a:moveTo>
                        <a:pt x="17825" y="0"/>
                      </a:moveTo>
                      <a:cubicBezTo>
                        <a:pt x="11883" y="8454"/>
                        <a:pt x="5930" y="15419"/>
                        <a:pt x="1" y="21074"/>
                      </a:cubicBezTo>
                      <a:lnTo>
                        <a:pt x="1" y="36267"/>
                      </a:lnTo>
                      <a:cubicBezTo>
                        <a:pt x="5930" y="31326"/>
                        <a:pt x="11883" y="25230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92" name="Google Shape;1492;p17"/>
                <p:cNvSpPr/>
                <p:nvPr/>
              </p:nvSpPr>
              <p:spPr>
                <a:xfrm>
                  <a:off x="7153550" y="-33800"/>
                  <a:ext cx="445625" cy="64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5" h="25742" extrusionOk="0">
                      <a:moveTo>
                        <a:pt x="17825" y="0"/>
                      </a:moveTo>
                      <a:cubicBezTo>
                        <a:pt x="11883" y="5644"/>
                        <a:pt x="5930" y="10287"/>
                        <a:pt x="1" y="14062"/>
                      </a:cubicBezTo>
                      <a:lnTo>
                        <a:pt x="1" y="25742"/>
                      </a:lnTo>
                      <a:cubicBezTo>
                        <a:pt x="5930" y="23622"/>
                        <a:pt x="11883" y="21003"/>
                        <a:pt x="17825" y="17836"/>
                      </a:cubicBezTo>
                      <a:lnTo>
                        <a:pt x="17825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93" name="Google Shape;1493;p17"/>
                <p:cNvSpPr/>
                <p:nvPr/>
              </p:nvSpPr>
              <p:spPr>
                <a:xfrm>
                  <a:off x="6707675" y="609725"/>
                  <a:ext cx="445900" cy="2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9931" extrusionOk="0">
                      <a:moveTo>
                        <a:pt x="17836" y="1"/>
                      </a:moveTo>
                      <a:cubicBezTo>
                        <a:pt x="11895" y="2108"/>
                        <a:pt x="5942" y="3751"/>
                        <a:pt x="0" y="4942"/>
                      </a:cubicBezTo>
                      <a:lnTo>
                        <a:pt x="0" y="9930"/>
                      </a:lnTo>
                      <a:lnTo>
                        <a:pt x="17836" y="9930"/>
                      </a:lnTo>
                      <a:lnTo>
                        <a:pt x="17836" y="1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494" name="Google Shape;1494;p17"/>
            <p:cNvSpPr/>
            <p:nvPr/>
          </p:nvSpPr>
          <p:spPr>
            <a:xfrm>
              <a:off x="419100" y="390525"/>
              <a:ext cx="8327100" cy="4355100"/>
            </a:xfrm>
            <a:prstGeom prst="rect">
              <a:avLst/>
            </a:prstGeom>
            <a:solidFill>
              <a:schemeClr val="lt1"/>
            </a:solidFill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95" name="Google Shape;1495;p17"/>
            <p:cNvGrpSpPr/>
            <p:nvPr/>
          </p:nvGrpSpPr>
          <p:grpSpPr>
            <a:xfrm rot="10800000" flipH="1">
              <a:off x="425574" y="3810188"/>
              <a:ext cx="910952" cy="919720"/>
              <a:chOff x="-721825" y="1546150"/>
              <a:chExt cx="680475" cy="687025"/>
            </a:xfrm>
          </p:grpSpPr>
          <p:sp>
            <p:nvSpPr>
              <p:cNvPr id="1496" name="Google Shape;1496;p17"/>
              <p:cNvSpPr/>
              <p:nvPr/>
            </p:nvSpPr>
            <p:spPr>
              <a:xfrm>
                <a:off x="-721525" y="1546150"/>
                <a:ext cx="670050" cy="676600"/>
              </a:xfrm>
              <a:custGeom>
                <a:avLst/>
                <a:gdLst/>
                <a:ahLst/>
                <a:cxnLst/>
                <a:rect l="l" t="t" r="r" b="b"/>
                <a:pathLst>
                  <a:path w="26802" h="27064" extrusionOk="0">
                    <a:moveTo>
                      <a:pt x="0" y="1"/>
                    </a:moveTo>
                    <a:cubicBezTo>
                      <a:pt x="24" y="13"/>
                      <a:pt x="36" y="24897"/>
                      <a:pt x="0" y="27063"/>
                    </a:cubicBezTo>
                    <a:cubicBezTo>
                      <a:pt x="1393" y="26623"/>
                      <a:pt x="2596" y="25349"/>
                      <a:pt x="3477" y="24099"/>
                    </a:cubicBezTo>
                    <a:cubicBezTo>
                      <a:pt x="4691" y="22372"/>
                      <a:pt x="5977" y="20348"/>
                      <a:pt x="8061" y="19955"/>
                    </a:cubicBezTo>
                    <a:cubicBezTo>
                      <a:pt x="8311" y="19909"/>
                      <a:pt x="8563" y="19889"/>
                      <a:pt x="8816" y="19889"/>
                    </a:cubicBezTo>
                    <a:cubicBezTo>
                      <a:pt x="10208" y="19889"/>
                      <a:pt x="11625" y="20491"/>
                      <a:pt x="13010" y="20491"/>
                    </a:cubicBezTo>
                    <a:cubicBezTo>
                      <a:pt x="13355" y="20491"/>
                      <a:pt x="13698" y="20454"/>
                      <a:pt x="14038" y="20360"/>
                    </a:cubicBezTo>
                    <a:cubicBezTo>
                      <a:pt x="16062" y="19813"/>
                      <a:pt x="17062" y="17550"/>
                      <a:pt x="17443" y="15479"/>
                    </a:cubicBezTo>
                    <a:cubicBezTo>
                      <a:pt x="17836" y="13431"/>
                      <a:pt x="17943" y="11192"/>
                      <a:pt x="19217" y="9526"/>
                    </a:cubicBezTo>
                    <a:cubicBezTo>
                      <a:pt x="20062" y="8430"/>
                      <a:pt x="21336" y="7728"/>
                      <a:pt x="22551" y="7073"/>
                    </a:cubicBezTo>
                    <a:cubicBezTo>
                      <a:pt x="23777" y="6418"/>
                      <a:pt x="25039" y="5704"/>
                      <a:pt x="25873" y="4585"/>
                    </a:cubicBezTo>
                    <a:cubicBezTo>
                      <a:pt x="26801" y="3322"/>
                      <a:pt x="26789" y="1501"/>
                      <a:pt x="26349" y="36"/>
                    </a:cubicBezTo>
                    <a:cubicBezTo>
                      <a:pt x="22039" y="13"/>
                      <a:pt x="2036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17"/>
              <p:cNvSpPr/>
              <p:nvPr/>
            </p:nvSpPr>
            <p:spPr>
              <a:xfrm>
                <a:off x="-721825" y="1547050"/>
                <a:ext cx="680475" cy="686125"/>
              </a:xfrm>
              <a:custGeom>
                <a:avLst/>
                <a:gdLst/>
                <a:ahLst/>
                <a:cxnLst/>
                <a:rect l="l" t="t" r="r" b="b"/>
                <a:pathLst>
                  <a:path w="27219" h="27445" extrusionOk="0">
                    <a:moveTo>
                      <a:pt x="25920" y="0"/>
                    </a:moveTo>
                    <a:cubicBezTo>
                      <a:pt x="26432" y="1524"/>
                      <a:pt x="26337" y="3191"/>
                      <a:pt x="25504" y="4310"/>
                    </a:cubicBezTo>
                    <a:cubicBezTo>
                      <a:pt x="24706" y="5382"/>
                      <a:pt x="23456" y="6073"/>
                      <a:pt x="22336" y="6680"/>
                    </a:cubicBezTo>
                    <a:cubicBezTo>
                      <a:pt x="21134" y="7335"/>
                      <a:pt x="19777" y="8073"/>
                      <a:pt x="18872" y="9251"/>
                    </a:cubicBezTo>
                    <a:cubicBezTo>
                      <a:pt x="17788" y="10668"/>
                      <a:pt x="17503" y="12442"/>
                      <a:pt x="17229" y="14145"/>
                    </a:cubicBezTo>
                    <a:cubicBezTo>
                      <a:pt x="17169" y="14562"/>
                      <a:pt x="17098" y="14966"/>
                      <a:pt x="17026" y="15371"/>
                    </a:cubicBezTo>
                    <a:cubicBezTo>
                      <a:pt x="16800" y="16538"/>
                      <a:pt x="16062" y="19324"/>
                      <a:pt x="13931" y="19908"/>
                    </a:cubicBezTo>
                    <a:cubicBezTo>
                      <a:pt x="13627" y="19989"/>
                      <a:pt x="13320" y="20023"/>
                      <a:pt x="13007" y="20023"/>
                    </a:cubicBezTo>
                    <a:cubicBezTo>
                      <a:pt x="12365" y="20023"/>
                      <a:pt x="11703" y="19881"/>
                      <a:pt x="11014" y="19729"/>
                    </a:cubicBezTo>
                    <a:cubicBezTo>
                      <a:pt x="10288" y="19580"/>
                      <a:pt x="9544" y="19419"/>
                      <a:pt x="8794" y="19419"/>
                    </a:cubicBezTo>
                    <a:cubicBezTo>
                      <a:pt x="8522" y="19419"/>
                      <a:pt x="8250" y="19440"/>
                      <a:pt x="7978" y="19491"/>
                    </a:cubicBezTo>
                    <a:cubicBezTo>
                      <a:pt x="5858" y="19884"/>
                      <a:pt x="4537" y="21789"/>
                      <a:pt x="3358" y="23456"/>
                    </a:cubicBezTo>
                    <a:lnTo>
                      <a:pt x="3120" y="23789"/>
                    </a:lnTo>
                    <a:cubicBezTo>
                      <a:pt x="2465" y="24718"/>
                      <a:pt x="1358" y="26051"/>
                      <a:pt x="12" y="26551"/>
                    </a:cubicBezTo>
                    <a:cubicBezTo>
                      <a:pt x="12" y="26789"/>
                      <a:pt x="0" y="27027"/>
                      <a:pt x="0" y="27278"/>
                    </a:cubicBezTo>
                    <a:lnTo>
                      <a:pt x="0" y="27444"/>
                    </a:lnTo>
                    <a:cubicBezTo>
                      <a:pt x="1310" y="27063"/>
                      <a:pt x="2620" y="25992"/>
                      <a:pt x="3822" y="24289"/>
                    </a:cubicBezTo>
                    <a:lnTo>
                      <a:pt x="4072" y="23932"/>
                    </a:lnTo>
                    <a:cubicBezTo>
                      <a:pt x="5203" y="22301"/>
                      <a:pt x="6370" y="20634"/>
                      <a:pt x="8144" y="20312"/>
                    </a:cubicBezTo>
                    <a:cubicBezTo>
                      <a:pt x="8373" y="20268"/>
                      <a:pt x="8604" y="20249"/>
                      <a:pt x="8837" y="20249"/>
                    </a:cubicBezTo>
                    <a:cubicBezTo>
                      <a:pt x="9481" y="20249"/>
                      <a:pt x="10145" y="20393"/>
                      <a:pt x="10835" y="20550"/>
                    </a:cubicBezTo>
                    <a:cubicBezTo>
                      <a:pt x="11549" y="20708"/>
                      <a:pt x="12279" y="20865"/>
                      <a:pt x="13015" y="20865"/>
                    </a:cubicBezTo>
                    <a:cubicBezTo>
                      <a:pt x="13394" y="20865"/>
                      <a:pt x="13776" y="20823"/>
                      <a:pt x="14157" y="20717"/>
                    </a:cubicBezTo>
                    <a:cubicBezTo>
                      <a:pt x="16657" y="20027"/>
                      <a:pt x="17550" y="17157"/>
                      <a:pt x="17860" y="15502"/>
                    </a:cubicBezTo>
                    <a:cubicBezTo>
                      <a:pt x="17931" y="15086"/>
                      <a:pt x="18003" y="14669"/>
                      <a:pt x="18062" y="14252"/>
                    </a:cubicBezTo>
                    <a:cubicBezTo>
                      <a:pt x="18324" y="12645"/>
                      <a:pt x="18586" y="10978"/>
                      <a:pt x="19539" y="9740"/>
                    </a:cubicBezTo>
                    <a:cubicBezTo>
                      <a:pt x="20348" y="8704"/>
                      <a:pt x="21563" y="8049"/>
                      <a:pt x="22741" y="7394"/>
                    </a:cubicBezTo>
                    <a:cubicBezTo>
                      <a:pt x="23872" y="6787"/>
                      <a:pt x="25289" y="6013"/>
                      <a:pt x="26194" y="4787"/>
                    </a:cubicBezTo>
                    <a:cubicBezTo>
                      <a:pt x="27147" y="3548"/>
                      <a:pt x="27218" y="1679"/>
                      <a:pt x="267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17"/>
              <p:cNvSpPr/>
              <p:nvPr/>
            </p:nvSpPr>
            <p:spPr>
              <a:xfrm>
                <a:off x="-721825" y="1546150"/>
                <a:ext cx="512000" cy="460800"/>
              </a:xfrm>
              <a:custGeom>
                <a:avLst/>
                <a:gdLst/>
                <a:ahLst/>
                <a:cxnLst/>
                <a:rect l="l" t="t" r="r" b="b"/>
                <a:pathLst>
                  <a:path w="20480" h="18432" extrusionOk="0">
                    <a:moveTo>
                      <a:pt x="0" y="1"/>
                    </a:moveTo>
                    <a:cubicBezTo>
                      <a:pt x="12" y="13"/>
                      <a:pt x="0" y="16907"/>
                      <a:pt x="12" y="18408"/>
                    </a:cubicBezTo>
                    <a:cubicBezTo>
                      <a:pt x="160" y="18424"/>
                      <a:pt x="308" y="18432"/>
                      <a:pt x="456" y="18432"/>
                    </a:cubicBezTo>
                    <a:cubicBezTo>
                      <a:pt x="1080" y="18432"/>
                      <a:pt x="1695" y="18287"/>
                      <a:pt x="2263" y="17979"/>
                    </a:cubicBezTo>
                    <a:cubicBezTo>
                      <a:pt x="3679" y="17193"/>
                      <a:pt x="4465" y="15550"/>
                      <a:pt x="5942" y="14883"/>
                    </a:cubicBezTo>
                    <a:cubicBezTo>
                      <a:pt x="6537" y="14614"/>
                      <a:pt x="7179" y="14532"/>
                      <a:pt x="7839" y="14532"/>
                    </a:cubicBezTo>
                    <a:cubicBezTo>
                      <a:pt x="8879" y="14532"/>
                      <a:pt x="9965" y="14736"/>
                      <a:pt x="10988" y="14736"/>
                    </a:cubicBezTo>
                    <a:cubicBezTo>
                      <a:pt x="11787" y="14736"/>
                      <a:pt x="12547" y="14611"/>
                      <a:pt x="13216" y="14169"/>
                    </a:cubicBezTo>
                    <a:cubicBezTo>
                      <a:pt x="14621" y="13252"/>
                      <a:pt x="14931" y="11347"/>
                      <a:pt x="15014" y="9680"/>
                    </a:cubicBezTo>
                    <a:cubicBezTo>
                      <a:pt x="15121" y="7990"/>
                      <a:pt x="15217" y="6132"/>
                      <a:pt x="16419" y="4954"/>
                    </a:cubicBezTo>
                    <a:cubicBezTo>
                      <a:pt x="17372" y="4037"/>
                      <a:pt x="18824" y="3751"/>
                      <a:pt x="19717" y="2751"/>
                    </a:cubicBezTo>
                    <a:cubicBezTo>
                      <a:pt x="20312" y="2120"/>
                      <a:pt x="20479" y="882"/>
                      <a:pt x="203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17"/>
              <p:cNvSpPr/>
              <p:nvPr/>
            </p:nvSpPr>
            <p:spPr>
              <a:xfrm>
                <a:off x="-721225" y="1546150"/>
                <a:ext cx="523600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8825" extrusionOk="0">
                    <a:moveTo>
                      <a:pt x="19931" y="1"/>
                    </a:moveTo>
                    <a:cubicBezTo>
                      <a:pt x="20098" y="775"/>
                      <a:pt x="19872" y="1882"/>
                      <a:pt x="19348" y="2453"/>
                    </a:cubicBezTo>
                    <a:cubicBezTo>
                      <a:pt x="18931" y="2918"/>
                      <a:pt x="18372" y="3215"/>
                      <a:pt x="17764" y="3525"/>
                    </a:cubicBezTo>
                    <a:cubicBezTo>
                      <a:pt x="17181" y="3823"/>
                      <a:pt x="16574" y="4156"/>
                      <a:pt x="16062" y="4632"/>
                    </a:cubicBezTo>
                    <a:cubicBezTo>
                      <a:pt x="14752" y="5906"/>
                      <a:pt x="14645" y="7847"/>
                      <a:pt x="14550" y="9561"/>
                    </a:cubicBezTo>
                    <a:lnTo>
                      <a:pt x="14550" y="9621"/>
                    </a:lnTo>
                    <a:cubicBezTo>
                      <a:pt x="14454" y="11121"/>
                      <a:pt x="14192" y="12955"/>
                      <a:pt x="12918" y="13788"/>
                    </a:cubicBezTo>
                    <a:cubicBezTo>
                      <a:pt x="12345" y="14163"/>
                      <a:pt x="11675" y="14273"/>
                      <a:pt x="10950" y="14273"/>
                    </a:cubicBezTo>
                    <a:cubicBezTo>
                      <a:pt x="10456" y="14273"/>
                      <a:pt x="9937" y="14222"/>
                      <a:pt x="9406" y="14169"/>
                    </a:cubicBezTo>
                    <a:cubicBezTo>
                      <a:pt x="8860" y="14117"/>
                      <a:pt x="8310" y="14063"/>
                      <a:pt x="7764" y="14063"/>
                    </a:cubicBezTo>
                    <a:cubicBezTo>
                      <a:pt x="7061" y="14063"/>
                      <a:pt x="6367" y="14153"/>
                      <a:pt x="5703" y="14455"/>
                    </a:cubicBezTo>
                    <a:cubicBezTo>
                      <a:pt x="4858" y="14836"/>
                      <a:pt x="4227" y="15514"/>
                      <a:pt x="3620" y="16145"/>
                    </a:cubicBezTo>
                    <a:cubicBezTo>
                      <a:pt x="3096" y="16705"/>
                      <a:pt x="2608" y="17217"/>
                      <a:pt x="2000" y="17562"/>
                    </a:cubicBezTo>
                    <a:cubicBezTo>
                      <a:pt x="1481" y="17851"/>
                      <a:pt x="947" y="17976"/>
                      <a:pt x="396" y="17976"/>
                    </a:cubicBezTo>
                    <a:cubicBezTo>
                      <a:pt x="265" y="17976"/>
                      <a:pt x="133" y="17969"/>
                      <a:pt x="0" y="17955"/>
                    </a:cubicBezTo>
                    <a:lnTo>
                      <a:pt x="0" y="18801"/>
                    </a:lnTo>
                    <a:cubicBezTo>
                      <a:pt x="155" y="18812"/>
                      <a:pt x="274" y="18824"/>
                      <a:pt x="441" y="18824"/>
                    </a:cubicBezTo>
                    <a:cubicBezTo>
                      <a:pt x="1119" y="18824"/>
                      <a:pt x="1786" y="18681"/>
                      <a:pt x="2417" y="18324"/>
                    </a:cubicBezTo>
                    <a:cubicBezTo>
                      <a:pt x="3132" y="17919"/>
                      <a:pt x="3691" y="17324"/>
                      <a:pt x="4227" y="16741"/>
                    </a:cubicBezTo>
                    <a:cubicBezTo>
                      <a:pt x="4810" y="16134"/>
                      <a:pt x="5346" y="15550"/>
                      <a:pt x="6049" y="15241"/>
                    </a:cubicBezTo>
                    <a:cubicBezTo>
                      <a:pt x="6575" y="15007"/>
                      <a:pt x="7147" y="14932"/>
                      <a:pt x="7751" y="14932"/>
                    </a:cubicBezTo>
                    <a:cubicBezTo>
                      <a:pt x="8255" y="14932"/>
                      <a:pt x="8782" y="14984"/>
                      <a:pt x="9323" y="15038"/>
                    </a:cubicBezTo>
                    <a:cubicBezTo>
                      <a:pt x="9850" y="15088"/>
                      <a:pt x="10386" y="15139"/>
                      <a:pt x="10915" y="15139"/>
                    </a:cubicBezTo>
                    <a:cubicBezTo>
                      <a:pt x="11782" y="15139"/>
                      <a:pt x="12628" y="15001"/>
                      <a:pt x="13383" y="14491"/>
                    </a:cubicBezTo>
                    <a:cubicBezTo>
                      <a:pt x="14966" y="13455"/>
                      <a:pt x="15276" y="11371"/>
                      <a:pt x="15383" y="9657"/>
                    </a:cubicBezTo>
                    <a:lnTo>
                      <a:pt x="15383" y="9597"/>
                    </a:lnTo>
                    <a:cubicBezTo>
                      <a:pt x="15466" y="7966"/>
                      <a:pt x="15574" y="6263"/>
                      <a:pt x="16645" y="5227"/>
                    </a:cubicBezTo>
                    <a:cubicBezTo>
                      <a:pt x="17050" y="4823"/>
                      <a:pt x="17586" y="4549"/>
                      <a:pt x="18133" y="4251"/>
                    </a:cubicBezTo>
                    <a:cubicBezTo>
                      <a:pt x="18776" y="3918"/>
                      <a:pt x="19443" y="3572"/>
                      <a:pt x="19967" y="3001"/>
                    </a:cubicBezTo>
                    <a:cubicBezTo>
                      <a:pt x="20634" y="2310"/>
                      <a:pt x="20943" y="989"/>
                      <a:pt x="208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17"/>
              <p:cNvSpPr/>
              <p:nvPr/>
            </p:nvSpPr>
            <p:spPr>
              <a:xfrm>
                <a:off x="-721825" y="1546150"/>
                <a:ext cx="448300" cy="367925"/>
              </a:xfrm>
              <a:custGeom>
                <a:avLst/>
                <a:gdLst/>
                <a:ahLst/>
                <a:cxnLst/>
                <a:rect l="l" t="t" r="r" b="b"/>
                <a:pathLst>
                  <a:path w="17932" h="14717" extrusionOk="0">
                    <a:moveTo>
                      <a:pt x="0" y="1"/>
                    </a:moveTo>
                    <a:cubicBezTo>
                      <a:pt x="0" y="1"/>
                      <a:pt x="24" y="14360"/>
                      <a:pt x="24" y="14717"/>
                    </a:cubicBezTo>
                    <a:cubicBezTo>
                      <a:pt x="250" y="14669"/>
                      <a:pt x="441" y="14621"/>
                      <a:pt x="655" y="14526"/>
                    </a:cubicBezTo>
                    <a:cubicBezTo>
                      <a:pt x="2501" y="13705"/>
                      <a:pt x="3263" y="11192"/>
                      <a:pt x="5191" y="10621"/>
                    </a:cubicBezTo>
                    <a:cubicBezTo>
                      <a:pt x="5469" y="10542"/>
                      <a:pt x="5750" y="10508"/>
                      <a:pt x="6033" y="10508"/>
                    </a:cubicBezTo>
                    <a:cubicBezTo>
                      <a:pt x="6938" y="10508"/>
                      <a:pt x="7862" y="10852"/>
                      <a:pt x="8751" y="11133"/>
                    </a:cubicBezTo>
                    <a:cubicBezTo>
                      <a:pt x="9332" y="11313"/>
                      <a:pt x="9973" y="11453"/>
                      <a:pt x="10584" y="11453"/>
                    </a:cubicBezTo>
                    <a:cubicBezTo>
                      <a:pt x="11190" y="11453"/>
                      <a:pt x="11766" y="11315"/>
                      <a:pt x="12228" y="10942"/>
                    </a:cubicBezTo>
                    <a:cubicBezTo>
                      <a:pt x="12919" y="10383"/>
                      <a:pt x="13181" y="9454"/>
                      <a:pt x="13240" y="8573"/>
                    </a:cubicBezTo>
                    <a:cubicBezTo>
                      <a:pt x="13300" y="7692"/>
                      <a:pt x="13181" y="6799"/>
                      <a:pt x="13323" y="5918"/>
                    </a:cubicBezTo>
                    <a:cubicBezTo>
                      <a:pt x="13502" y="4608"/>
                      <a:pt x="14276" y="3418"/>
                      <a:pt x="15324" y="2632"/>
                    </a:cubicBezTo>
                    <a:cubicBezTo>
                      <a:pt x="16193" y="1977"/>
                      <a:pt x="17634" y="1489"/>
                      <a:pt x="17907" y="286"/>
                    </a:cubicBezTo>
                    <a:cubicBezTo>
                      <a:pt x="17919" y="191"/>
                      <a:pt x="17931" y="108"/>
                      <a:pt x="17931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17"/>
              <p:cNvSpPr/>
              <p:nvPr/>
            </p:nvSpPr>
            <p:spPr>
              <a:xfrm>
                <a:off x="-721525" y="1546150"/>
                <a:ext cx="45840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8336" h="15289" extrusionOk="0">
                    <a:moveTo>
                      <a:pt x="17491" y="1"/>
                    </a:moveTo>
                    <a:cubicBezTo>
                      <a:pt x="17491" y="60"/>
                      <a:pt x="17479" y="274"/>
                      <a:pt x="17455" y="334"/>
                    </a:cubicBezTo>
                    <a:cubicBezTo>
                      <a:pt x="17312" y="1025"/>
                      <a:pt x="16562" y="1477"/>
                      <a:pt x="15847" y="1894"/>
                    </a:cubicBezTo>
                    <a:cubicBezTo>
                      <a:pt x="15550" y="2072"/>
                      <a:pt x="15288" y="2239"/>
                      <a:pt x="15038" y="2418"/>
                    </a:cubicBezTo>
                    <a:cubicBezTo>
                      <a:pt x="13847" y="3311"/>
                      <a:pt x="13050" y="4620"/>
                      <a:pt x="12859" y="5989"/>
                    </a:cubicBezTo>
                    <a:cubicBezTo>
                      <a:pt x="12788" y="6525"/>
                      <a:pt x="12788" y="7073"/>
                      <a:pt x="12799" y="7597"/>
                    </a:cubicBezTo>
                    <a:cubicBezTo>
                      <a:pt x="12799" y="7966"/>
                      <a:pt x="12811" y="8311"/>
                      <a:pt x="12788" y="8668"/>
                    </a:cubicBezTo>
                    <a:cubicBezTo>
                      <a:pt x="12740" y="9335"/>
                      <a:pt x="12561" y="10228"/>
                      <a:pt x="11942" y="10728"/>
                    </a:cubicBezTo>
                    <a:cubicBezTo>
                      <a:pt x="11587" y="11012"/>
                      <a:pt x="11126" y="11156"/>
                      <a:pt x="10551" y="11156"/>
                    </a:cubicBezTo>
                    <a:cubicBezTo>
                      <a:pt x="10066" y="11156"/>
                      <a:pt x="9500" y="11054"/>
                      <a:pt x="8847" y="10847"/>
                    </a:cubicBezTo>
                    <a:lnTo>
                      <a:pt x="8466" y="10728"/>
                    </a:lnTo>
                    <a:cubicBezTo>
                      <a:pt x="7709" y="10479"/>
                      <a:pt x="6867" y="10211"/>
                      <a:pt x="6022" y="10211"/>
                    </a:cubicBezTo>
                    <a:cubicBezTo>
                      <a:pt x="5696" y="10211"/>
                      <a:pt x="5370" y="10251"/>
                      <a:pt x="5049" y="10347"/>
                    </a:cubicBezTo>
                    <a:cubicBezTo>
                      <a:pt x="3906" y="10681"/>
                      <a:pt x="3144" y="11597"/>
                      <a:pt x="2429" y="12466"/>
                    </a:cubicBezTo>
                    <a:cubicBezTo>
                      <a:pt x="1822" y="13217"/>
                      <a:pt x="1239" y="13919"/>
                      <a:pt x="465" y="14252"/>
                    </a:cubicBezTo>
                    <a:cubicBezTo>
                      <a:pt x="310" y="14336"/>
                      <a:pt x="167" y="14371"/>
                      <a:pt x="0" y="14407"/>
                    </a:cubicBezTo>
                    <a:lnTo>
                      <a:pt x="0" y="15288"/>
                    </a:lnTo>
                    <a:cubicBezTo>
                      <a:pt x="286" y="15241"/>
                      <a:pt x="536" y="15169"/>
                      <a:pt x="810" y="15050"/>
                    </a:cubicBezTo>
                    <a:cubicBezTo>
                      <a:pt x="1774" y="14610"/>
                      <a:pt x="2441" y="13812"/>
                      <a:pt x="3096" y="13026"/>
                    </a:cubicBezTo>
                    <a:cubicBezTo>
                      <a:pt x="3775" y="12205"/>
                      <a:pt x="4406" y="11431"/>
                      <a:pt x="5299" y="11181"/>
                    </a:cubicBezTo>
                    <a:cubicBezTo>
                      <a:pt x="5538" y="11109"/>
                      <a:pt x="5784" y="11079"/>
                      <a:pt x="6035" y="11079"/>
                    </a:cubicBezTo>
                    <a:cubicBezTo>
                      <a:pt x="6746" y="11079"/>
                      <a:pt x="7494" y="11321"/>
                      <a:pt x="8216" y="11550"/>
                    </a:cubicBezTo>
                    <a:lnTo>
                      <a:pt x="8608" y="11669"/>
                    </a:lnTo>
                    <a:cubicBezTo>
                      <a:pt x="9344" y="11897"/>
                      <a:pt x="9996" y="12011"/>
                      <a:pt x="10570" y="12011"/>
                    </a:cubicBezTo>
                    <a:cubicBezTo>
                      <a:pt x="11344" y="12011"/>
                      <a:pt x="11978" y="11805"/>
                      <a:pt x="12490" y="11395"/>
                    </a:cubicBezTo>
                    <a:cubicBezTo>
                      <a:pt x="13180" y="10847"/>
                      <a:pt x="13573" y="9930"/>
                      <a:pt x="13657" y="8740"/>
                    </a:cubicBezTo>
                    <a:cubicBezTo>
                      <a:pt x="13681" y="8347"/>
                      <a:pt x="13669" y="7966"/>
                      <a:pt x="13669" y="7585"/>
                    </a:cubicBezTo>
                    <a:cubicBezTo>
                      <a:pt x="13669" y="7085"/>
                      <a:pt x="13657" y="6597"/>
                      <a:pt x="13728" y="6120"/>
                    </a:cubicBezTo>
                    <a:cubicBezTo>
                      <a:pt x="13895" y="4966"/>
                      <a:pt x="14562" y="3870"/>
                      <a:pt x="15574" y="3108"/>
                    </a:cubicBezTo>
                    <a:cubicBezTo>
                      <a:pt x="15776" y="2941"/>
                      <a:pt x="16038" y="2799"/>
                      <a:pt x="16300" y="2632"/>
                    </a:cubicBezTo>
                    <a:cubicBezTo>
                      <a:pt x="17133" y="2144"/>
                      <a:pt x="18074" y="1572"/>
                      <a:pt x="18300" y="525"/>
                    </a:cubicBezTo>
                    <a:cubicBezTo>
                      <a:pt x="18324" y="405"/>
                      <a:pt x="18336" y="132"/>
                      <a:pt x="18336" y="24"/>
                    </a:cubicBezTo>
                    <a:cubicBezTo>
                      <a:pt x="18050" y="13"/>
                      <a:pt x="17776" y="13"/>
                      <a:pt x="174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17"/>
              <p:cNvSpPr/>
              <p:nvPr/>
            </p:nvSpPr>
            <p:spPr>
              <a:xfrm>
                <a:off x="-388750" y="1697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661F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17"/>
              <p:cNvSpPr/>
              <p:nvPr/>
            </p:nvSpPr>
            <p:spPr>
              <a:xfrm>
                <a:off x="-721825" y="1546150"/>
                <a:ext cx="310175" cy="259875"/>
              </a:xfrm>
              <a:custGeom>
                <a:avLst/>
                <a:gdLst/>
                <a:ahLst/>
                <a:cxnLst/>
                <a:rect l="l" t="t" r="r" b="b"/>
                <a:pathLst>
                  <a:path w="12407" h="10395" extrusionOk="0">
                    <a:moveTo>
                      <a:pt x="12311" y="1"/>
                    </a:moveTo>
                    <a:lnTo>
                      <a:pt x="0" y="13"/>
                    </a:lnTo>
                    <a:cubicBezTo>
                      <a:pt x="12" y="36"/>
                      <a:pt x="0" y="10395"/>
                      <a:pt x="0" y="10395"/>
                    </a:cubicBezTo>
                    <a:cubicBezTo>
                      <a:pt x="1084" y="10002"/>
                      <a:pt x="1715" y="8692"/>
                      <a:pt x="2858" y="8335"/>
                    </a:cubicBezTo>
                    <a:cubicBezTo>
                      <a:pt x="3069" y="8268"/>
                      <a:pt x="3285" y="8240"/>
                      <a:pt x="3505" y="8240"/>
                    </a:cubicBezTo>
                    <a:cubicBezTo>
                      <a:pt x="4567" y="8240"/>
                      <a:pt x="5705" y="8893"/>
                      <a:pt x="6721" y="8893"/>
                    </a:cubicBezTo>
                    <a:cubicBezTo>
                      <a:pt x="7056" y="8893"/>
                      <a:pt x="7378" y="8822"/>
                      <a:pt x="7680" y="8633"/>
                    </a:cubicBezTo>
                    <a:cubicBezTo>
                      <a:pt x="8656" y="8014"/>
                      <a:pt x="8632" y="6597"/>
                      <a:pt x="8501" y="5430"/>
                    </a:cubicBezTo>
                    <a:cubicBezTo>
                      <a:pt x="8359" y="4275"/>
                      <a:pt x="8382" y="2846"/>
                      <a:pt x="9406" y="2275"/>
                    </a:cubicBezTo>
                    <a:cubicBezTo>
                      <a:pt x="10025" y="1941"/>
                      <a:pt x="10835" y="2072"/>
                      <a:pt x="11478" y="1727"/>
                    </a:cubicBezTo>
                    <a:cubicBezTo>
                      <a:pt x="12026" y="1441"/>
                      <a:pt x="12407" y="703"/>
                      <a:pt x="123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17"/>
              <p:cNvSpPr/>
              <p:nvPr/>
            </p:nvSpPr>
            <p:spPr>
              <a:xfrm>
                <a:off x="-721525" y="1546150"/>
                <a:ext cx="318225" cy="272675"/>
              </a:xfrm>
              <a:custGeom>
                <a:avLst/>
                <a:gdLst/>
                <a:ahLst/>
                <a:cxnLst/>
                <a:rect l="l" t="t" r="r" b="b"/>
                <a:pathLst>
                  <a:path w="12729" h="10907" extrusionOk="0">
                    <a:moveTo>
                      <a:pt x="11883" y="1"/>
                    </a:moveTo>
                    <a:cubicBezTo>
                      <a:pt x="11942" y="453"/>
                      <a:pt x="11680" y="1144"/>
                      <a:pt x="11287" y="1358"/>
                    </a:cubicBezTo>
                    <a:cubicBezTo>
                      <a:pt x="11025" y="1489"/>
                      <a:pt x="10728" y="1537"/>
                      <a:pt x="10406" y="1584"/>
                    </a:cubicBezTo>
                    <a:cubicBezTo>
                      <a:pt x="10002" y="1644"/>
                      <a:pt x="9597" y="1703"/>
                      <a:pt x="9216" y="1906"/>
                    </a:cubicBezTo>
                    <a:cubicBezTo>
                      <a:pt x="7775" y="2715"/>
                      <a:pt x="8013" y="4799"/>
                      <a:pt x="8085" y="5477"/>
                    </a:cubicBezTo>
                    <a:cubicBezTo>
                      <a:pt x="8204" y="6525"/>
                      <a:pt x="8227" y="7787"/>
                      <a:pt x="7454" y="8275"/>
                    </a:cubicBezTo>
                    <a:cubicBezTo>
                      <a:pt x="7234" y="8417"/>
                      <a:pt x="6988" y="8473"/>
                      <a:pt x="6720" y="8473"/>
                    </a:cubicBezTo>
                    <a:cubicBezTo>
                      <a:pt x="6290" y="8473"/>
                      <a:pt x="5803" y="8330"/>
                      <a:pt x="5275" y="8168"/>
                    </a:cubicBezTo>
                    <a:cubicBezTo>
                      <a:pt x="4692" y="7994"/>
                      <a:pt x="4092" y="7819"/>
                      <a:pt x="3495" y="7819"/>
                    </a:cubicBezTo>
                    <a:cubicBezTo>
                      <a:pt x="3238" y="7819"/>
                      <a:pt x="2981" y="7851"/>
                      <a:pt x="2727" y="7930"/>
                    </a:cubicBezTo>
                    <a:cubicBezTo>
                      <a:pt x="2048" y="8144"/>
                      <a:pt x="1572" y="8645"/>
                      <a:pt x="1096" y="9121"/>
                    </a:cubicBezTo>
                    <a:cubicBezTo>
                      <a:pt x="750" y="9478"/>
                      <a:pt x="381" y="9811"/>
                      <a:pt x="0" y="9990"/>
                    </a:cubicBezTo>
                    <a:lnTo>
                      <a:pt x="0" y="10907"/>
                    </a:lnTo>
                    <a:cubicBezTo>
                      <a:pt x="703" y="10716"/>
                      <a:pt x="1227" y="10192"/>
                      <a:pt x="1703" y="9716"/>
                    </a:cubicBezTo>
                    <a:cubicBezTo>
                      <a:pt x="2120" y="9299"/>
                      <a:pt x="2501" y="8906"/>
                      <a:pt x="2977" y="8752"/>
                    </a:cubicBezTo>
                    <a:cubicBezTo>
                      <a:pt x="3146" y="8699"/>
                      <a:pt x="3323" y="8676"/>
                      <a:pt x="3506" y="8676"/>
                    </a:cubicBezTo>
                    <a:cubicBezTo>
                      <a:pt x="3978" y="8676"/>
                      <a:pt x="4489" y="8827"/>
                      <a:pt x="5013" y="8990"/>
                    </a:cubicBezTo>
                    <a:cubicBezTo>
                      <a:pt x="5558" y="9151"/>
                      <a:pt x="6140" y="9324"/>
                      <a:pt x="6713" y="9324"/>
                    </a:cubicBezTo>
                    <a:cubicBezTo>
                      <a:pt x="7116" y="9324"/>
                      <a:pt x="7515" y="9238"/>
                      <a:pt x="7894" y="9002"/>
                    </a:cubicBezTo>
                    <a:cubicBezTo>
                      <a:pt x="9073" y="8264"/>
                      <a:pt x="9049" y="6680"/>
                      <a:pt x="8906" y="5406"/>
                    </a:cubicBezTo>
                    <a:cubicBezTo>
                      <a:pt x="8739" y="3918"/>
                      <a:pt x="8966" y="3025"/>
                      <a:pt x="9585" y="2668"/>
                    </a:cubicBezTo>
                    <a:cubicBezTo>
                      <a:pt x="9835" y="2537"/>
                      <a:pt x="10156" y="2489"/>
                      <a:pt x="10502" y="2429"/>
                    </a:cubicBezTo>
                    <a:cubicBezTo>
                      <a:pt x="10883" y="2370"/>
                      <a:pt x="11264" y="2310"/>
                      <a:pt x="11645" y="2120"/>
                    </a:cubicBezTo>
                    <a:cubicBezTo>
                      <a:pt x="12359" y="1763"/>
                      <a:pt x="12728" y="775"/>
                      <a:pt x="126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05" name="Google Shape;1505;p17"/>
            <p:cNvSpPr/>
            <p:nvPr/>
          </p:nvSpPr>
          <p:spPr>
            <a:xfrm flipH="1">
              <a:off x="8300280" y="59372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06" name="Google Shape;1506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07" name="Google Shape;1507;p17"/>
          <p:cNvSpPr txBox="1">
            <a:spLocks noGrp="1"/>
          </p:cNvSpPr>
          <p:nvPr>
            <p:ph type="subTitle" idx="1"/>
          </p:nvPr>
        </p:nvSpPr>
        <p:spPr>
          <a:xfrm>
            <a:off x="953297" y="3317564"/>
            <a:ext cx="2907200" cy="55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08" name="Google Shape;1508;p17"/>
          <p:cNvSpPr txBox="1">
            <a:spLocks noGrp="1"/>
          </p:cNvSpPr>
          <p:nvPr>
            <p:ph type="subTitle" idx="2"/>
          </p:nvPr>
        </p:nvSpPr>
        <p:spPr>
          <a:xfrm>
            <a:off x="953300" y="3908112"/>
            <a:ext cx="2907200" cy="11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09" name="Google Shape;1509;p17"/>
          <p:cNvSpPr txBox="1">
            <a:spLocks noGrp="1"/>
          </p:cNvSpPr>
          <p:nvPr>
            <p:ph type="subTitle" idx="3"/>
          </p:nvPr>
        </p:nvSpPr>
        <p:spPr>
          <a:xfrm>
            <a:off x="4642384" y="3908112"/>
            <a:ext cx="2907200" cy="11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10" name="Google Shape;1510;p17"/>
          <p:cNvSpPr txBox="1">
            <a:spLocks noGrp="1"/>
          </p:cNvSpPr>
          <p:nvPr>
            <p:ph type="subTitle" idx="4"/>
          </p:nvPr>
        </p:nvSpPr>
        <p:spPr>
          <a:xfrm>
            <a:off x="8331501" y="3908112"/>
            <a:ext cx="2907200" cy="11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11" name="Google Shape;1511;p17"/>
          <p:cNvSpPr txBox="1">
            <a:spLocks noGrp="1"/>
          </p:cNvSpPr>
          <p:nvPr>
            <p:ph type="subTitle" idx="5"/>
          </p:nvPr>
        </p:nvSpPr>
        <p:spPr>
          <a:xfrm>
            <a:off x="4642384" y="3317564"/>
            <a:ext cx="2907200" cy="55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12" name="Google Shape;1512;p17"/>
          <p:cNvSpPr txBox="1">
            <a:spLocks noGrp="1"/>
          </p:cNvSpPr>
          <p:nvPr>
            <p:ph type="subTitle" idx="6"/>
          </p:nvPr>
        </p:nvSpPr>
        <p:spPr>
          <a:xfrm>
            <a:off x="8331503" y="3317564"/>
            <a:ext cx="2907200" cy="55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513" name="Google Shape;1513;p17"/>
          <p:cNvGrpSpPr/>
          <p:nvPr/>
        </p:nvGrpSpPr>
        <p:grpSpPr>
          <a:xfrm flipH="1">
            <a:off x="10706526" y="540099"/>
            <a:ext cx="935663" cy="840035"/>
            <a:chOff x="-721825" y="1546150"/>
            <a:chExt cx="524200" cy="470625"/>
          </a:xfrm>
        </p:grpSpPr>
        <p:sp>
          <p:nvSpPr>
            <p:cNvPr id="1514" name="Google Shape;1514;p17"/>
            <p:cNvSpPr/>
            <p:nvPr/>
          </p:nvSpPr>
          <p:spPr>
            <a:xfrm>
              <a:off x="-721825" y="1546150"/>
              <a:ext cx="512000" cy="460800"/>
            </a:xfrm>
            <a:custGeom>
              <a:avLst/>
              <a:gdLst/>
              <a:ahLst/>
              <a:cxnLst/>
              <a:rect l="l" t="t" r="r" b="b"/>
              <a:pathLst>
                <a:path w="20480" h="18432" extrusionOk="0">
                  <a:moveTo>
                    <a:pt x="0" y="1"/>
                  </a:moveTo>
                  <a:cubicBezTo>
                    <a:pt x="12" y="13"/>
                    <a:pt x="0" y="16907"/>
                    <a:pt x="12" y="18408"/>
                  </a:cubicBezTo>
                  <a:cubicBezTo>
                    <a:pt x="160" y="18424"/>
                    <a:pt x="308" y="18432"/>
                    <a:pt x="456" y="18432"/>
                  </a:cubicBezTo>
                  <a:cubicBezTo>
                    <a:pt x="1080" y="18432"/>
                    <a:pt x="1695" y="18287"/>
                    <a:pt x="2263" y="17979"/>
                  </a:cubicBezTo>
                  <a:cubicBezTo>
                    <a:pt x="3679" y="17193"/>
                    <a:pt x="4465" y="15550"/>
                    <a:pt x="5942" y="14883"/>
                  </a:cubicBezTo>
                  <a:cubicBezTo>
                    <a:pt x="6537" y="14614"/>
                    <a:pt x="7179" y="14532"/>
                    <a:pt x="7839" y="14532"/>
                  </a:cubicBezTo>
                  <a:cubicBezTo>
                    <a:pt x="8879" y="14532"/>
                    <a:pt x="9965" y="14736"/>
                    <a:pt x="10988" y="14736"/>
                  </a:cubicBezTo>
                  <a:cubicBezTo>
                    <a:pt x="11787" y="14736"/>
                    <a:pt x="12547" y="14611"/>
                    <a:pt x="13216" y="14169"/>
                  </a:cubicBezTo>
                  <a:cubicBezTo>
                    <a:pt x="14621" y="13252"/>
                    <a:pt x="14931" y="11347"/>
                    <a:pt x="15014" y="9680"/>
                  </a:cubicBezTo>
                  <a:cubicBezTo>
                    <a:pt x="15121" y="7990"/>
                    <a:pt x="15217" y="6132"/>
                    <a:pt x="16419" y="4954"/>
                  </a:cubicBezTo>
                  <a:cubicBezTo>
                    <a:pt x="17372" y="4037"/>
                    <a:pt x="18824" y="3751"/>
                    <a:pt x="19717" y="2751"/>
                  </a:cubicBezTo>
                  <a:cubicBezTo>
                    <a:pt x="20312" y="2120"/>
                    <a:pt x="20479" y="882"/>
                    <a:pt x="203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17"/>
            <p:cNvSpPr/>
            <p:nvPr/>
          </p:nvSpPr>
          <p:spPr>
            <a:xfrm>
              <a:off x="-721225" y="1546150"/>
              <a:ext cx="523600" cy="470625"/>
            </a:xfrm>
            <a:custGeom>
              <a:avLst/>
              <a:gdLst/>
              <a:ahLst/>
              <a:cxnLst/>
              <a:rect l="l" t="t" r="r" b="b"/>
              <a:pathLst>
                <a:path w="20944" h="18825" extrusionOk="0">
                  <a:moveTo>
                    <a:pt x="19931" y="1"/>
                  </a:moveTo>
                  <a:cubicBezTo>
                    <a:pt x="20098" y="775"/>
                    <a:pt x="19872" y="1882"/>
                    <a:pt x="19348" y="2453"/>
                  </a:cubicBezTo>
                  <a:cubicBezTo>
                    <a:pt x="18931" y="2918"/>
                    <a:pt x="18372" y="3215"/>
                    <a:pt x="17764" y="3525"/>
                  </a:cubicBezTo>
                  <a:cubicBezTo>
                    <a:pt x="17181" y="3823"/>
                    <a:pt x="16574" y="4156"/>
                    <a:pt x="16062" y="4632"/>
                  </a:cubicBezTo>
                  <a:cubicBezTo>
                    <a:pt x="14752" y="5906"/>
                    <a:pt x="14645" y="7847"/>
                    <a:pt x="14550" y="9561"/>
                  </a:cubicBezTo>
                  <a:lnTo>
                    <a:pt x="14550" y="9621"/>
                  </a:lnTo>
                  <a:cubicBezTo>
                    <a:pt x="14454" y="11121"/>
                    <a:pt x="14192" y="12955"/>
                    <a:pt x="12918" y="13788"/>
                  </a:cubicBezTo>
                  <a:cubicBezTo>
                    <a:pt x="12345" y="14163"/>
                    <a:pt x="11675" y="14273"/>
                    <a:pt x="10950" y="14273"/>
                  </a:cubicBezTo>
                  <a:cubicBezTo>
                    <a:pt x="10456" y="14273"/>
                    <a:pt x="9937" y="14222"/>
                    <a:pt x="9406" y="14169"/>
                  </a:cubicBezTo>
                  <a:cubicBezTo>
                    <a:pt x="8860" y="14117"/>
                    <a:pt x="8310" y="14063"/>
                    <a:pt x="7764" y="14063"/>
                  </a:cubicBezTo>
                  <a:cubicBezTo>
                    <a:pt x="7061" y="14063"/>
                    <a:pt x="6367" y="14153"/>
                    <a:pt x="5703" y="14455"/>
                  </a:cubicBezTo>
                  <a:cubicBezTo>
                    <a:pt x="4858" y="14836"/>
                    <a:pt x="4227" y="15514"/>
                    <a:pt x="3620" y="16145"/>
                  </a:cubicBezTo>
                  <a:cubicBezTo>
                    <a:pt x="3096" y="16705"/>
                    <a:pt x="2608" y="17217"/>
                    <a:pt x="2000" y="17562"/>
                  </a:cubicBezTo>
                  <a:cubicBezTo>
                    <a:pt x="1481" y="17851"/>
                    <a:pt x="947" y="17976"/>
                    <a:pt x="396" y="17976"/>
                  </a:cubicBezTo>
                  <a:cubicBezTo>
                    <a:pt x="265" y="17976"/>
                    <a:pt x="133" y="17969"/>
                    <a:pt x="0" y="17955"/>
                  </a:cubicBezTo>
                  <a:lnTo>
                    <a:pt x="0" y="18801"/>
                  </a:lnTo>
                  <a:cubicBezTo>
                    <a:pt x="155" y="18812"/>
                    <a:pt x="274" y="18824"/>
                    <a:pt x="441" y="18824"/>
                  </a:cubicBezTo>
                  <a:cubicBezTo>
                    <a:pt x="1119" y="18824"/>
                    <a:pt x="1786" y="18681"/>
                    <a:pt x="2417" y="18324"/>
                  </a:cubicBezTo>
                  <a:cubicBezTo>
                    <a:pt x="3132" y="17919"/>
                    <a:pt x="3691" y="17324"/>
                    <a:pt x="4227" y="16741"/>
                  </a:cubicBezTo>
                  <a:cubicBezTo>
                    <a:pt x="4810" y="16134"/>
                    <a:pt x="5346" y="15550"/>
                    <a:pt x="6049" y="15241"/>
                  </a:cubicBezTo>
                  <a:cubicBezTo>
                    <a:pt x="6575" y="15007"/>
                    <a:pt x="7147" y="14932"/>
                    <a:pt x="7751" y="14932"/>
                  </a:cubicBezTo>
                  <a:cubicBezTo>
                    <a:pt x="8255" y="14932"/>
                    <a:pt x="8782" y="14984"/>
                    <a:pt x="9323" y="15038"/>
                  </a:cubicBezTo>
                  <a:cubicBezTo>
                    <a:pt x="9850" y="15088"/>
                    <a:pt x="10386" y="15139"/>
                    <a:pt x="10915" y="15139"/>
                  </a:cubicBezTo>
                  <a:cubicBezTo>
                    <a:pt x="11782" y="15139"/>
                    <a:pt x="12628" y="15001"/>
                    <a:pt x="13383" y="14491"/>
                  </a:cubicBezTo>
                  <a:cubicBezTo>
                    <a:pt x="14966" y="13455"/>
                    <a:pt x="15276" y="11371"/>
                    <a:pt x="15383" y="9657"/>
                  </a:cubicBezTo>
                  <a:lnTo>
                    <a:pt x="15383" y="9597"/>
                  </a:lnTo>
                  <a:cubicBezTo>
                    <a:pt x="15466" y="7966"/>
                    <a:pt x="15574" y="6263"/>
                    <a:pt x="16645" y="5227"/>
                  </a:cubicBezTo>
                  <a:cubicBezTo>
                    <a:pt x="17050" y="4823"/>
                    <a:pt x="17586" y="4549"/>
                    <a:pt x="18133" y="4251"/>
                  </a:cubicBezTo>
                  <a:cubicBezTo>
                    <a:pt x="18776" y="3918"/>
                    <a:pt x="19443" y="3572"/>
                    <a:pt x="19967" y="3001"/>
                  </a:cubicBezTo>
                  <a:cubicBezTo>
                    <a:pt x="20634" y="2310"/>
                    <a:pt x="20943" y="989"/>
                    <a:pt x="20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17"/>
            <p:cNvSpPr/>
            <p:nvPr/>
          </p:nvSpPr>
          <p:spPr>
            <a:xfrm>
              <a:off x="-721825" y="1546150"/>
              <a:ext cx="448300" cy="367925"/>
            </a:xfrm>
            <a:custGeom>
              <a:avLst/>
              <a:gdLst/>
              <a:ahLst/>
              <a:cxnLst/>
              <a:rect l="l" t="t" r="r" b="b"/>
              <a:pathLst>
                <a:path w="17932" h="14717" extrusionOk="0">
                  <a:moveTo>
                    <a:pt x="0" y="1"/>
                  </a:moveTo>
                  <a:cubicBezTo>
                    <a:pt x="0" y="1"/>
                    <a:pt x="24" y="14360"/>
                    <a:pt x="24" y="14717"/>
                  </a:cubicBezTo>
                  <a:cubicBezTo>
                    <a:pt x="250" y="14669"/>
                    <a:pt x="441" y="14621"/>
                    <a:pt x="655" y="14526"/>
                  </a:cubicBezTo>
                  <a:cubicBezTo>
                    <a:pt x="2501" y="13705"/>
                    <a:pt x="3263" y="11192"/>
                    <a:pt x="5191" y="10621"/>
                  </a:cubicBezTo>
                  <a:cubicBezTo>
                    <a:pt x="5469" y="10542"/>
                    <a:pt x="5750" y="10508"/>
                    <a:pt x="6033" y="10508"/>
                  </a:cubicBezTo>
                  <a:cubicBezTo>
                    <a:pt x="6938" y="10508"/>
                    <a:pt x="7862" y="10852"/>
                    <a:pt x="8751" y="11133"/>
                  </a:cubicBezTo>
                  <a:cubicBezTo>
                    <a:pt x="9332" y="11313"/>
                    <a:pt x="9973" y="11453"/>
                    <a:pt x="10584" y="11453"/>
                  </a:cubicBezTo>
                  <a:cubicBezTo>
                    <a:pt x="11190" y="11453"/>
                    <a:pt x="11766" y="11315"/>
                    <a:pt x="12228" y="10942"/>
                  </a:cubicBezTo>
                  <a:cubicBezTo>
                    <a:pt x="12919" y="10383"/>
                    <a:pt x="13181" y="9454"/>
                    <a:pt x="13240" y="8573"/>
                  </a:cubicBezTo>
                  <a:cubicBezTo>
                    <a:pt x="13300" y="7692"/>
                    <a:pt x="13181" y="6799"/>
                    <a:pt x="13323" y="5918"/>
                  </a:cubicBezTo>
                  <a:cubicBezTo>
                    <a:pt x="13502" y="4608"/>
                    <a:pt x="14276" y="3418"/>
                    <a:pt x="15324" y="2632"/>
                  </a:cubicBezTo>
                  <a:cubicBezTo>
                    <a:pt x="16193" y="1977"/>
                    <a:pt x="17634" y="1489"/>
                    <a:pt x="17907" y="286"/>
                  </a:cubicBezTo>
                  <a:cubicBezTo>
                    <a:pt x="17919" y="191"/>
                    <a:pt x="17931" y="108"/>
                    <a:pt x="17931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17"/>
            <p:cNvSpPr/>
            <p:nvPr/>
          </p:nvSpPr>
          <p:spPr>
            <a:xfrm>
              <a:off x="-721525" y="1546150"/>
              <a:ext cx="458400" cy="382225"/>
            </a:xfrm>
            <a:custGeom>
              <a:avLst/>
              <a:gdLst/>
              <a:ahLst/>
              <a:cxnLst/>
              <a:rect l="l" t="t" r="r" b="b"/>
              <a:pathLst>
                <a:path w="18336" h="15289" extrusionOk="0">
                  <a:moveTo>
                    <a:pt x="17491" y="1"/>
                  </a:moveTo>
                  <a:cubicBezTo>
                    <a:pt x="17491" y="60"/>
                    <a:pt x="17479" y="274"/>
                    <a:pt x="17455" y="334"/>
                  </a:cubicBezTo>
                  <a:cubicBezTo>
                    <a:pt x="17312" y="1025"/>
                    <a:pt x="16562" y="1477"/>
                    <a:pt x="15847" y="1894"/>
                  </a:cubicBezTo>
                  <a:cubicBezTo>
                    <a:pt x="15550" y="2072"/>
                    <a:pt x="15288" y="2239"/>
                    <a:pt x="15038" y="2418"/>
                  </a:cubicBezTo>
                  <a:cubicBezTo>
                    <a:pt x="13847" y="3311"/>
                    <a:pt x="13050" y="4620"/>
                    <a:pt x="12859" y="5989"/>
                  </a:cubicBezTo>
                  <a:cubicBezTo>
                    <a:pt x="12788" y="6525"/>
                    <a:pt x="12788" y="7073"/>
                    <a:pt x="12799" y="7597"/>
                  </a:cubicBezTo>
                  <a:cubicBezTo>
                    <a:pt x="12799" y="7966"/>
                    <a:pt x="12811" y="8311"/>
                    <a:pt x="12788" y="8668"/>
                  </a:cubicBezTo>
                  <a:cubicBezTo>
                    <a:pt x="12740" y="9335"/>
                    <a:pt x="12561" y="10228"/>
                    <a:pt x="11942" y="10728"/>
                  </a:cubicBezTo>
                  <a:cubicBezTo>
                    <a:pt x="11587" y="11012"/>
                    <a:pt x="11126" y="11156"/>
                    <a:pt x="10551" y="11156"/>
                  </a:cubicBezTo>
                  <a:cubicBezTo>
                    <a:pt x="10066" y="11156"/>
                    <a:pt x="9500" y="11054"/>
                    <a:pt x="8847" y="10847"/>
                  </a:cubicBezTo>
                  <a:lnTo>
                    <a:pt x="8466" y="10728"/>
                  </a:lnTo>
                  <a:cubicBezTo>
                    <a:pt x="7709" y="10479"/>
                    <a:pt x="6867" y="10211"/>
                    <a:pt x="6022" y="10211"/>
                  </a:cubicBezTo>
                  <a:cubicBezTo>
                    <a:pt x="5696" y="10211"/>
                    <a:pt x="5370" y="10251"/>
                    <a:pt x="5049" y="10347"/>
                  </a:cubicBezTo>
                  <a:cubicBezTo>
                    <a:pt x="3906" y="10681"/>
                    <a:pt x="3144" y="11597"/>
                    <a:pt x="2429" y="12466"/>
                  </a:cubicBezTo>
                  <a:cubicBezTo>
                    <a:pt x="1822" y="13217"/>
                    <a:pt x="1239" y="13919"/>
                    <a:pt x="465" y="14252"/>
                  </a:cubicBezTo>
                  <a:cubicBezTo>
                    <a:pt x="310" y="14336"/>
                    <a:pt x="167" y="14371"/>
                    <a:pt x="0" y="14407"/>
                  </a:cubicBezTo>
                  <a:lnTo>
                    <a:pt x="0" y="15288"/>
                  </a:lnTo>
                  <a:cubicBezTo>
                    <a:pt x="286" y="15241"/>
                    <a:pt x="536" y="15169"/>
                    <a:pt x="810" y="15050"/>
                  </a:cubicBezTo>
                  <a:cubicBezTo>
                    <a:pt x="1774" y="14610"/>
                    <a:pt x="2441" y="13812"/>
                    <a:pt x="3096" y="13026"/>
                  </a:cubicBezTo>
                  <a:cubicBezTo>
                    <a:pt x="3775" y="12205"/>
                    <a:pt x="4406" y="11431"/>
                    <a:pt x="5299" y="11181"/>
                  </a:cubicBezTo>
                  <a:cubicBezTo>
                    <a:pt x="5538" y="11109"/>
                    <a:pt x="5784" y="11079"/>
                    <a:pt x="6035" y="11079"/>
                  </a:cubicBezTo>
                  <a:cubicBezTo>
                    <a:pt x="6746" y="11079"/>
                    <a:pt x="7494" y="11321"/>
                    <a:pt x="8216" y="11550"/>
                  </a:cubicBezTo>
                  <a:lnTo>
                    <a:pt x="8608" y="11669"/>
                  </a:lnTo>
                  <a:cubicBezTo>
                    <a:pt x="9344" y="11897"/>
                    <a:pt x="9996" y="12011"/>
                    <a:pt x="10570" y="12011"/>
                  </a:cubicBezTo>
                  <a:cubicBezTo>
                    <a:pt x="11344" y="12011"/>
                    <a:pt x="11978" y="11805"/>
                    <a:pt x="12490" y="11395"/>
                  </a:cubicBezTo>
                  <a:cubicBezTo>
                    <a:pt x="13180" y="10847"/>
                    <a:pt x="13573" y="9930"/>
                    <a:pt x="13657" y="8740"/>
                  </a:cubicBezTo>
                  <a:cubicBezTo>
                    <a:pt x="13681" y="8347"/>
                    <a:pt x="13669" y="7966"/>
                    <a:pt x="13669" y="7585"/>
                  </a:cubicBezTo>
                  <a:cubicBezTo>
                    <a:pt x="13669" y="7085"/>
                    <a:pt x="13657" y="6597"/>
                    <a:pt x="13728" y="6120"/>
                  </a:cubicBezTo>
                  <a:cubicBezTo>
                    <a:pt x="13895" y="4966"/>
                    <a:pt x="14562" y="3870"/>
                    <a:pt x="15574" y="3108"/>
                  </a:cubicBezTo>
                  <a:cubicBezTo>
                    <a:pt x="15776" y="2941"/>
                    <a:pt x="16038" y="2799"/>
                    <a:pt x="16300" y="2632"/>
                  </a:cubicBezTo>
                  <a:cubicBezTo>
                    <a:pt x="17133" y="2144"/>
                    <a:pt x="18074" y="1572"/>
                    <a:pt x="18300" y="525"/>
                  </a:cubicBezTo>
                  <a:cubicBezTo>
                    <a:pt x="18324" y="405"/>
                    <a:pt x="18336" y="132"/>
                    <a:pt x="18336" y="24"/>
                  </a:cubicBezTo>
                  <a:cubicBezTo>
                    <a:pt x="18050" y="13"/>
                    <a:pt x="17776" y="13"/>
                    <a:pt x="17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17"/>
            <p:cNvSpPr/>
            <p:nvPr/>
          </p:nvSpPr>
          <p:spPr>
            <a:xfrm>
              <a:off x="-388750" y="169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17"/>
            <p:cNvSpPr/>
            <p:nvPr/>
          </p:nvSpPr>
          <p:spPr>
            <a:xfrm>
              <a:off x="-721825" y="1546150"/>
              <a:ext cx="310175" cy="259875"/>
            </a:xfrm>
            <a:custGeom>
              <a:avLst/>
              <a:gdLst/>
              <a:ahLst/>
              <a:cxnLst/>
              <a:rect l="l" t="t" r="r" b="b"/>
              <a:pathLst>
                <a:path w="12407" h="10395" extrusionOk="0">
                  <a:moveTo>
                    <a:pt x="12311" y="1"/>
                  </a:moveTo>
                  <a:lnTo>
                    <a:pt x="0" y="13"/>
                  </a:lnTo>
                  <a:cubicBezTo>
                    <a:pt x="12" y="36"/>
                    <a:pt x="0" y="10395"/>
                    <a:pt x="0" y="10395"/>
                  </a:cubicBezTo>
                  <a:cubicBezTo>
                    <a:pt x="1084" y="10002"/>
                    <a:pt x="1715" y="8692"/>
                    <a:pt x="2858" y="8335"/>
                  </a:cubicBezTo>
                  <a:cubicBezTo>
                    <a:pt x="3069" y="8268"/>
                    <a:pt x="3285" y="8240"/>
                    <a:pt x="3505" y="8240"/>
                  </a:cubicBezTo>
                  <a:cubicBezTo>
                    <a:pt x="4567" y="8240"/>
                    <a:pt x="5705" y="8893"/>
                    <a:pt x="6721" y="8893"/>
                  </a:cubicBezTo>
                  <a:cubicBezTo>
                    <a:pt x="7056" y="8893"/>
                    <a:pt x="7378" y="8822"/>
                    <a:pt x="7680" y="8633"/>
                  </a:cubicBezTo>
                  <a:cubicBezTo>
                    <a:pt x="8656" y="8014"/>
                    <a:pt x="8632" y="6597"/>
                    <a:pt x="8501" y="5430"/>
                  </a:cubicBezTo>
                  <a:cubicBezTo>
                    <a:pt x="8359" y="4275"/>
                    <a:pt x="8382" y="2846"/>
                    <a:pt x="9406" y="2275"/>
                  </a:cubicBezTo>
                  <a:cubicBezTo>
                    <a:pt x="10025" y="1941"/>
                    <a:pt x="10835" y="2072"/>
                    <a:pt x="11478" y="1727"/>
                  </a:cubicBezTo>
                  <a:cubicBezTo>
                    <a:pt x="12026" y="1441"/>
                    <a:pt x="12407" y="703"/>
                    <a:pt x="12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17"/>
            <p:cNvSpPr/>
            <p:nvPr/>
          </p:nvSpPr>
          <p:spPr>
            <a:xfrm>
              <a:off x="-721525" y="1546150"/>
              <a:ext cx="318225" cy="272675"/>
            </a:xfrm>
            <a:custGeom>
              <a:avLst/>
              <a:gdLst/>
              <a:ahLst/>
              <a:cxnLst/>
              <a:rect l="l" t="t" r="r" b="b"/>
              <a:pathLst>
                <a:path w="12729" h="10907" extrusionOk="0">
                  <a:moveTo>
                    <a:pt x="11883" y="1"/>
                  </a:moveTo>
                  <a:cubicBezTo>
                    <a:pt x="11942" y="453"/>
                    <a:pt x="11680" y="1144"/>
                    <a:pt x="11287" y="1358"/>
                  </a:cubicBezTo>
                  <a:cubicBezTo>
                    <a:pt x="11025" y="1489"/>
                    <a:pt x="10728" y="1537"/>
                    <a:pt x="10406" y="1584"/>
                  </a:cubicBezTo>
                  <a:cubicBezTo>
                    <a:pt x="10002" y="1644"/>
                    <a:pt x="9597" y="1703"/>
                    <a:pt x="9216" y="1906"/>
                  </a:cubicBezTo>
                  <a:cubicBezTo>
                    <a:pt x="7775" y="2715"/>
                    <a:pt x="8013" y="4799"/>
                    <a:pt x="8085" y="5477"/>
                  </a:cubicBezTo>
                  <a:cubicBezTo>
                    <a:pt x="8204" y="6525"/>
                    <a:pt x="8227" y="7787"/>
                    <a:pt x="7454" y="8275"/>
                  </a:cubicBezTo>
                  <a:cubicBezTo>
                    <a:pt x="7234" y="8417"/>
                    <a:pt x="6988" y="8473"/>
                    <a:pt x="6720" y="8473"/>
                  </a:cubicBezTo>
                  <a:cubicBezTo>
                    <a:pt x="6290" y="8473"/>
                    <a:pt x="5803" y="8330"/>
                    <a:pt x="5275" y="8168"/>
                  </a:cubicBezTo>
                  <a:cubicBezTo>
                    <a:pt x="4692" y="7994"/>
                    <a:pt x="4092" y="7819"/>
                    <a:pt x="3495" y="7819"/>
                  </a:cubicBezTo>
                  <a:cubicBezTo>
                    <a:pt x="3238" y="7819"/>
                    <a:pt x="2981" y="7851"/>
                    <a:pt x="2727" y="7930"/>
                  </a:cubicBezTo>
                  <a:cubicBezTo>
                    <a:pt x="2048" y="8144"/>
                    <a:pt x="1572" y="8645"/>
                    <a:pt x="1096" y="9121"/>
                  </a:cubicBezTo>
                  <a:cubicBezTo>
                    <a:pt x="750" y="9478"/>
                    <a:pt x="381" y="9811"/>
                    <a:pt x="0" y="9990"/>
                  </a:cubicBezTo>
                  <a:lnTo>
                    <a:pt x="0" y="10907"/>
                  </a:lnTo>
                  <a:cubicBezTo>
                    <a:pt x="703" y="10716"/>
                    <a:pt x="1227" y="10192"/>
                    <a:pt x="1703" y="9716"/>
                  </a:cubicBezTo>
                  <a:cubicBezTo>
                    <a:pt x="2120" y="9299"/>
                    <a:pt x="2501" y="8906"/>
                    <a:pt x="2977" y="8752"/>
                  </a:cubicBezTo>
                  <a:cubicBezTo>
                    <a:pt x="3146" y="8699"/>
                    <a:pt x="3323" y="8676"/>
                    <a:pt x="3506" y="8676"/>
                  </a:cubicBezTo>
                  <a:cubicBezTo>
                    <a:pt x="3978" y="8676"/>
                    <a:pt x="4489" y="8827"/>
                    <a:pt x="5013" y="8990"/>
                  </a:cubicBezTo>
                  <a:cubicBezTo>
                    <a:pt x="5558" y="9151"/>
                    <a:pt x="6140" y="9324"/>
                    <a:pt x="6713" y="9324"/>
                  </a:cubicBezTo>
                  <a:cubicBezTo>
                    <a:pt x="7116" y="9324"/>
                    <a:pt x="7515" y="9238"/>
                    <a:pt x="7894" y="9002"/>
                  </a:cubicBezTo>
                  <a:cubicBezTo>
                    <a:pt x="9073" y="8264"/>
                    <a:pt x="9049" y="6680"/>
                    <a:pt x="8906" y="5406"/>
                  </a:cubicBezTo>
                  <a:cubicBezTo>
                    <a:pt x="8739" y="3918"/>
                    <a:pt x="8966" y="3025"/>
                    <a:pt x="9585" y="2668"/>
                  </a:cubicBezTo>
                  <a:cubicBezTo>
                    <a:pt x="9835" y="2537"/>
                    <a:pt x="10156" y="2489"/>
                    <a:pt x="10502" y="2429"/>
                  </a:cubicBezTo>
                  <a:cubicBezTo>
                    <a:pt x="10883" y="2370"/>
                    <a:pt x="11264" y="2310"/>
                    <a:pt x="11645" y="2120"/>
                  </a:cubicBezTo>
                  <a:cubicBezTo>
                    <a:pt x="12359" y="1763"/>
                    <a:pt x="12728" y="775"/>
                    <a:pt x="12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951319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2" name="Google Shape;1522;p18"/>
          <p:cNvGrpSpPr/>
          <p:nvPr/>
        </p:nvGrpSpPr>
        <p:grpSpPr>
          <a:xfrm>
            <a:off x="-109090" y="-243573"/>
            <a:ext cx="12438599" cy="7317556"/>
            <a:chOff x="20825" y="-3600300"/>
            <a:chExt cx="7578350" cy="4458300"/>
          </a:xfrm>
        </p:grpSpPr>
        <p:sp>
          <p:nvSpPr>
            <p:cNvPr id="1523" name="Google Shape;1523;p18"/>
            <p:cNvSpPr/>
            <p:nvPr/>
          </p:nvSpPr>
          <p:spPr>
            <a:xfrm>
              <a:off x="5816200" y="407925"/>
              <a:ext cx="445900" cy="250350"/>
            </a:xfrm>
            <a:custGeom>
              <a:avLst/>
              <a:gdLst/>
              <a:ahLst/>
              <a:cxnLst/>
              <a:rect l="l" t="t" r="r" b="b"/>
              <a:pathLst>
                <a:path w="17836" h="10014" extrusionOk="0">
                  <a:moveTo>
                    <a:pt x="17836" y="0"/>
                  </a:moveTo>
                  <a:cubicBezTo>
                    <a:pt x="14312" y="565"/>
                    <a:pt x="10784" y="833"/>
                    <a:pt x="7257" y="833"/>
                  </a:cubicBezTo>
                  <a:cubicBezTo>
                    <a:pt x="4837" y="833"/>
                    <a:pt x="2418" y="707"/>
                    <a:pt x="0" y="465"/>
                  </a:cubicBezTo>
                  <a:lnTo>
                    <a:pt x="0" y="9740"/>
                  </a:lnTo>
                  <a:cubicBezTo>
                    <a:pt x="2419" y="9919"/>
                    <a:pt x="4840" y="10013"/>
                    <a:pt x="7261" y="10013"/>
                  </a:cubicBezTo>
                  <a:cubicBezTo>
                    <a:pt x="10786" y="10013"/>
                    <a:pt x="14313" y="9813"/>
                    <a:pt x="17836" y="9382"/>
                  </a:cubicBezTo>
                  <a:lnTo>
                    <a:pt x="17836" y="0"/>
                  </a:lnTo>
                  <a:close/>
                </a:path>
              </a:pathLst>
            </a:custGeom>
            <a:solidFill>
              <a:srgbClr val="FFA0A3">
                <a:alpha val="56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8"/>
            <p:cNvGrpSpPr/>
            <p:nvPr/>
          </p:nvGrpSpPr>
          <p:grpSpPr>
            <a:xfrm>
              <a:off x="20825" y="-3600300"/>
              <a:ext cx="7578350" cy="4458300"/>
              <a:chOff x="20825" y="-3600300"/>
              <a:chExt cx="7578350" cy="4458300"/>
            </a:xfrm>
          </p:grpSpPr>
          <p:sp>
            <p:nvSpPr>
              <p:cNvPr id="1525" name="Google Shape;1525;p18"/>
              <p:cNvSpPr/>
              <p:nvPr/>
            </p:nvSpPr>
            <p:spPr>
              <a:xfrm>
                <a:off x="20825" y="-3600300"/>
                <a:ext cx="445900" cy="4456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7824" extrusionOk="0">
                    <a:moveTo>
                      <a:pt x="0" y="0"/>
                    </a:moveTo>
                    <a:lnTo>
                      <a:pt x="0" y="17824"/>
                    </a:lnTo>
                    <a:cubicBezTo>
                      <a:pt x="5942" y="14657"/>
                      <a:pt x="11895" y="12037"/>
                      <a:pt x="17836" y="9930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8"/>
              <p:cNvSpPr/>
              <p:nvPr/>
            </p:nvSpPr>
            <p:spPr>
              <a:xfrm>
                <a:off x="466425" y="-3475300"/>
                <a:ext cx="445900" cy="4155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6622" extrusionOk="0">
                    <a:moveTo>
                      <a:pt x="17836" y="1"/>
                    </a:moveTo>
                    <a:cubicBezTo>
                      <a:pt x="11894" y="1203"/>
                      <a:pt x="5941" y="2822"/>
                      <a:pt x="0" y="4942"/>
                    </a:cubicBezTo>
                    <a:lnTo>
                      <a:pt x="0" y="16622"/>
                    </a:lnTo>
                    <a:cubicBezTo>
                      <a:pt x="5941" y="12859"/>
                      <a:pt x="11894" y="9966"/>
                      <a:pt x="17836" y="7847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8"/>
              <p:cNvSpPr/>
              <p:nvPr/>
            </p:nvSpPr>
            <p:spPr>
              <a:xfrm>
                <a:off x="20825" y="-3059775"/>
                <a:ext cx="445900" cy="7971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1886" extrusionOk="0">
                    <a:moveTo>
                      <a:pt x="17836" y="1"/>
                    </a:moveTo>
                    <a:cubicBezTo>
                      <a:pt x="11895" y="3775"/>
                      <a:pt x="5942" y="8407"/>
                      <a:pt x="0" y="14050"/>
                    </a:cubicBezTo>
                    <a:lnTo>
                      <a:pt x="0" y="31886"/>
                    </a:lnTo>
                    <a:cubicBezTo>
                      <a:pt x="5942" y="24480"/>
                      <a:pt x="11895" y="18384"/>
                      <a:pt x="17836" y="13443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8" name="Google Shape;1528;p18"/>
              <p:cNvSpPr/>
              <p:nvPr/>
            </p:nvSpPr>
            <p:spPr>
              <a:xfrm>
                <a:off x="466425" y="-3011850"/>
                <a:ext cx="445900" cy="6679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6719" extrusionOk="0">
                    <a:moveTo>
                      <a:pt x="17836" y="1"/>
                    </a:moveTo>
                    <a:cubicBezTo>
                      <a:pt x="11894" y="2787"/>
                      <a:pt x="5941" y="6585"/>
                      <a:pt x="0" y="11526"/>
                    </a:cubicBezTo>
                    <a:lnTo>
                      <a:pt x="0" y="26718"/>
                    </a:lnTo>
                    <a:cubicBezTo>
                      <a:pt x="5941" y="21063"/>
                      <a:pt x="11894" y="16729"/>
                      <a:pt x="17836" y="13550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9" name="Google Shape;1529;p18"/>
              <p:cNvSpPr/>
              <p:nvPr/>
            </p:nvSpPr>
            <p:spPr>
              <a:xfrm>
                <a:off x="20825" y="-2343900"/>
                <a:ext cx="445900" cy="9727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8910" extrusionOk="0">
                    <a:moveTo>
                      <a:pt x="17836" y="0"/>
                    </a:moveTo>
                    <a:cubicBezTo>
                      <a:pt x="11895" y="5656"/>
                      <a:pt x="5942" y="12621"/>
                      <a:pt x="0" y="21074"/>
                    </a:cubicBezTo>
                    <a:lnTo>
                      <a:pt x="0" y="38910"/>
                    </a:lnTo>
                    <a:cubicBezTo>
                      <a:pt x="5942" y="30099"/>
                      <a:pt x="11895" y="22836"/>
                      <a:pt x="17836" y="16955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8"/>
              <p:cNvSpPr/>
              <p:nvPr/>
            </p:nvSpPr>
            <p:spPr>
              <a:xfrm>
                <a:off x="466425" y="-2263250"/>
                <a:ext cx="445900" cy="8108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2434" extrusionOk="0">
                    <a:moveTo>
                      <a:pt x="17836" y="1"/>
                    </a:moveTo>
                    <a:cubicBezTo>
                      <a:pt x="11894" y="3323"/>
                      <a:pt x="5941" y="7847"/>
                      <a:pt x="0" y="13729"/>
                    </a:cubicBezTo>
                    <a:lnTo>
                      <a:pt x="0" y="32433"/>
                    </a:lnTo>
                    <a:cubicBezTo>
                      <a:pt x="5941" y="26778"/>
                      <a:pt x="11894" y="22444"/>
                      <a:pt x="17836" y="19265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1" name="Google Shape;1531;p18"/>
              <p:cNvSpPr/>
              <p:nvPr/>
            </p:nvSpPr>
            <p:spPr>
              <a:xfrm>
                <a:off x="20825" y="-1452425"/>
                <a:ext cx="445900" cy="9727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8910" extrusionOk="0">
                    <a:moveTo>
                      <a:pt x="17836" y="0"/>
                    </a:moveTo>
                    <a:cubicBezTo>
                      <a:pt x="11895" y="5656"/>
                      <a:pt x="5942" y="12621"/>
                      <a:pt x="0" y="21074"/>
                    </a:cubicBezTo>
                    <a:lnTo>
                      <a:pt x="0" y="38910"/>
                    </a:lnTo>
                    <a:cubicBezTo>
                      <a:pt x="5942" y="31504"/>
                      <a:pt x="11895" y="25408"/>
                      <a:pt x="17836" y="20467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8"/>
              <p:cNvSpPr/>
              <p:nvPr/>
            </p:nvSpPr>
            <p:spPr>
              <a:xfrm>
                <a:off x="466425" y="-1228300"/>
                <a:ext cx="445900" cy="8433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3732" extrusionOk="0">
                    <a:moveTo>
                      <a:pt x="17836" y="1"/>
                    </a:moveTo>
                    <a:cubicBezTo>
                      <a:pt x="11894" y="2775"/>
                      <a:pt x="5941" y="6573"/>
                      <a:pt x="0" y="11514"/>
                    </a:cubicBezTo>
                    <a:lnTo>
                      <a:pt x="0" y="33731"/>
                    </a:lnTo>
                    <a:cubicBezTo>
                      <a:pt x="5941" y="29969"/>
                      <a:pt x="11894" y="27087"/>
                      <a:pt x="17836" y="24956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8"/>
              <p:cNvSpPr/>
              <p:nvPr/>
            </p:nvSpPr>
            <p:spPr>
              <a:xfrm>
                <a:off x="20825" y="-385025"/>
                <a:ext cx="445900" cy="79712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1885" extrusionOk="0">
                    <a:moveTo>
                      <a:pt x="17836" y="0"/>
                    </a:moveTo>
                    <a:cubicBezTo>
                      <a:pt x="11895" y="3774"/>
                      <a:pt x="5942" y="8418"/>
                      <a:pt x="0" y="14049"/>
                    </a:cubicBezTo>
                    <a:lnTo>
                      <a:pt x="0" y="31885"/>
                    </a:lnTo>
                    <a:cubicBezTo>
                      <a:pt x="5942" y="28718"/>
                      <a:pt x="11895" y="26098"/>
                      <a:pt x="17836" y="23979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8"/>
              <p:cNvSpPr/>
              <p:nvPr/>
            </p:nvSpPr>
            <p:spPr>
              <a:xfrm>
                <a:off x="466425" y="90925"/>
                <a:ext cx="445900" cy="7670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683" extrusionOk="0">
                    <a:moveTo>
                      <a:pt x="17836" y="0"/>
                    </a:moveTo>
                    <a:cubicBezTo>
                      <a:pt x="11894" y="1203"/>
                      <a:pt x="5941" y="2834"/>
                      <a:pt x="0" y="4941"/>
                    </a:cubicBezTo>
                    <a:lnTo>
                      <a:pt x="0" y="30682"/>
                    </a:lnTo>
                    <a:lnTo>
                      <a:pt x="17836" y="30682"/>
                    </a:ln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8"/>
              <p:cNvSpPr/>
              <p:nvPr/>
            </p:nvSpPr>
            <p:spPr>
              <a:xfrm>
                <a:off x="1358200" y="-3543150"/>
                <a:ext cx="445600" cy="15867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6347" extrusionOk="0">
                    <a:moveTo>
                      <a:pt x="10570" y="1"/>
                    </a:moveTo>
                    <a:cubicBezTo>
                      <a:pt x="7044" y="1"/>
                      <a:pt x="3518" y="112"/>
                      <a:pt x="0" y="345"/>
                    </a:cubicBezTo>
                    <a:lnTo>
                      <a:pt x="0" y="6346"/>
                    </a:lnTo>
                    <a:cubicBezTo>
                      <a:pt x="3516" y="5915"/>
                      <a:pt x="7039" y="5715"/>
                      <a:pt x="10564" y="5715"/>
                    </a:cubicBezTo>
                    <a:cubicBezTo>
                      <a:pt x="12984" y="5715"/>
                      <a:pt x="15405" y="5809"/>
                      <a:pt x="17824" y="5989"/>
                    </a:cubicBezTo>
                    <a:lnTo>
                      <a:pt x="17824" y="155"/>
                    </a:lnTo>
                    <a:cubicBezTo>
                      <a:pt x="15407" y="53"/>
                      <a:pt x="12989" y="1"/>
                      <a:pt x="1057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8"/>
              <p:cNvSpPr/>
              <p:nvPr/>
            </p:nvSpPr>
            <p:spPr>
              <a:xfrm>
                <a:off x="912300" y="-3384500"/>
                <a:ext cx="445925" cy="37267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14907" extrusionOk="0">
                    <a:moveTo>
                      <a:pt x="17836" y="0"/>
                    </a:moveTo>
                    <a:cubicBezTo>
                      <a:pt x="11895" y="714"/>
                      <a:pt x="5942" y="2084"/>
                      <a:pt x="1" y="4215"/>
                    </a:cubicBezTo>
                    <a:lnTo>
                      <a:pt x="1" y="14907"/>
                    </a:lnTo>
                    <a:cubicBezTo>
                      <a:pt x="5942" y="12109"/>
                      <a:pt x="11895" y="10323"/>
                      <a:pt x="17836" y="9370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8"/>
              <p:cNvSpPr/>
              <p:nvPr/>
            </p:nvSpPr>
            <p:spPr>
              <a:xfrm>
                <a:off x="1358200" y="-3170875"/>
                <a:ext cx="445600" cy="33972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13589" extrusionOk="0">
                    <a:moveTo>
                      <a:pt x="10501" y="0"/>
                    </a:moveTo>
                    <a:cubicBezTo>
                      <a:pt x="6997" y="0"/>
                      <a:pt x="3494" y="264"/>
                      <a:pt x="0" y="825"/>
                    </a:cubicBezTo>
                    <a:lnTo>
                      <a:pt x="0" y="13589"/>
                    </a:lnTo>
                    <a:cubicBezTo>
                      <a:pt x="3518" y="12953"/>
                      <a:pt x="7044" y="12652"/>
                      <a:pt x="10571" y="12652"/>
                    </a:cubicBezTo>
                    <a:cubicBezTo>
                      <a:pt x="12989" y="12652"/>
                      <a:pt x="15408" y="12794"/>
                      <a:pt x="17824" y="13065"/>
                    </a:cubicBezTo>
                    <a:lnTo>
                      <a:pt x="17824" y="373"/>
                    </a:lnTo>
                    <a:cubicBezTo>
                      <a:pt x="15384" y="128"/>
                      <a:pt x="12942" y="0"/>
                      <a:pt x="1050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8"/>
              <p:cNvSpPr/>
              <p:nvPr/>
            </p:nvSpPr>
            <p:spPr>
              <a:xfrm>
                <a:off x="912300" y="-2831175"/>
                <a:ext cx="445925" cy="567950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2718" extrusionOk="0">
                    <a:moveTo>
                      <a:pt x="17836" y="1"/>
                    </a:moveTo>
                    <a:cubicBezTo>
                      <a:pt x="11895" y="1084"/>
                      <a:pt x="5942" y="3132"/>
                      <a:pt x="1" y="6323"/>
                    </a:cubicBezTo>
                    <a:lnTo>
                      <a:pt x="1" y="22718"/>
                    </a:lnTo>
                    <a:cubicBezTo>
                      <a:pt x="5942" y="19408"/>
                      <a:pt x="11895" y="17277"/>
                      <a:pt x="17836" y="16146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8"/>
              <p:cNvSpPr/>
              <p:nvPr/>
            </p:nvSpPr>
            <p:spPr>
              <a:xfrm>
                <a:off x="1358200" y="-2452525"/>
                <a:ext cx="445600" cy="512850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20514" extrusionOk="0">
                    <a:moveTo>
                      <a:pt x="10586" y="1"/>
                    </a:moveTo>
                    <a:cubicBezTo>
                      <a:pt x="7054" y="1"/>
                      <a:pt x="3523" y="316"/>
                      <a:pt x="0" y="988"/>
                    </a:cubicBezTo>
                    <a:lnTo>
                      <a:pt x="0" y="20514"/>
                    </a:lnTo>
                    <a:cubicBezTo>
                      <a:pt x="3518" y="19878"/>
                      <a:pt x="7044" y="19578"/>
                      <a:pt x="10571" y="19578"/>
                    </a:cubicBezTo>
                    <a:cubicBezTo>
                      <a:pt x="12989" y="19578"/>
                      <a:pt x="15408" y="19719"/>
                      <a:pt x="17824" y="19990"/>
                    </a:cubicBezTo>
                    <a:lnTo>
                      <a:pt x="17824" y="428"/>
                    </a:lnTo>
                    <a:cubicBezTo>
                      <a:pt x="15412" y="148"/>
                      <a:pt x="12999" y="1"/>
                      <a:pt x="10586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0" name="Google Shape;1540;p18"/>
              <p:cNvSpPr/>
              <p:nvPr/>
            </p:nvSpPr>
            <p:spPr>
              <a:xfrm>
                <a:off x="912300" y="-1939700"/>
                <a:ext cx="445925" cy="7111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8445" extrusionOk="0">
                    <a:moveTo>
                      <a:pt x="17836" y="1"/>
                    </a:moveTo>
                    <a:cubicBezTo>
                      <a:pt x="11895" y="1084"/>
                      <a:pt x="5942" y="3132"/>
                      <a:pt x="1" y="6323"/>
                    </a:cubicBezTo>
                    <a:lnTo>
                      <a:pt x="1" y="28445"/>
                    </a:lnTo>
                    <a:cubicBezTo>
                      <a:pt x="5942" y="25635"/>
                      <a:pt x="11895" y="23849"/>
                      <a:pt x="17836" y="22897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8"/>
              <p:cNvSpPr/>
              <p:nvPr/>
            </p:nvSpPr>
            <p:spPr>
              <a:xfrm>
                <a:off x="1358200" y="-1387525"/>
                <a:ext cx="445600" cy="67777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27111" extrusionOk="0">
                    <a:moveTo>
                      <a:pt x="10568" y="1"/>
                    </a:moveTo>
                    <a:cubicBezTo>
                      <a:pt x="7042" y="1"/>
                      <a:pt x="3517" y="268"/>
                      <a:pt x="0" y="833"/>
                    </a:cubicBezTo>
                    <a:lnTo>
                      <a:pt x="0" y="27110"/>
                    </a:lnTo>
                    <a:cubicBezTo>
                      <a:pt x="3516" y="26680"/>
                      <a:pt x="7039" y="26479"/>
                      <a:pt x="10564" y="26479"/>
                    </a:cubicBezTo>
                    <a:cubicBezTo>
                      <a:pt x="12984" y="26479"/>
                      <a:pt x="15405" y="26574"/>
                      <a:pt x="17824" y="26753"/>
                    </a:cubicBezTo>
                    <a:lnTo>
                      <a:pt x="17824" y="369"/>
                    </a:lnTo>
                    <a:cubicBezTo>
                      <a:pt x="15406" y="127"/>
                      <a:pt x="12987" y="1"/>
                      <a:pt x="10568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8"/>
              <p:cNvSpPr/>
              <p:nvPr/>
            </p:nvSpPr>
            <p:spPr>
              <a:xfrm>
                <a:off x="912300" y="-710075"/>
                <a:ext cx="445925" cy="8007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32029" extrusionOk="0">
                    <a:moveTo>
                      <a:pt x="17836" y="0"/>
                    </a:moveTo>
                    <a:cubicBezTo>
                      <a:pt x="11895" y="715"/>
                      <a:pt x="5942" y="2084"/>
                      <a:pt x="1" y="4215"/>
                    </a:cubicBezTo>
                    <a:lnTo>
                      <a:pt x="1" y="32028"/>
                    </a:lnTo>
                    <a:cubicBezTo>
                      <a:pt x="5942" y="30838"/>
                      <a:pt x="11895" y="30064"/>
                      <a:pt x="17836" y="29659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3" name="Google Shape;1543;p18"/>
              <p:cNvSpPr/>
              <p:nvPr/>
            </p:nvSpPr>
            <p:spPr>
              <a:xfrm>
                <a:off x="1358200" y="23075"/>
                <a:ext cx="445600" cy="83492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33397" extrusionOk="0">
                    <a:moveTo>
                      <a:pt x="10570" y="0"/>
                    </a:moveTo>
                    <a:cubicBezTo>
                      <a:pt x="7044" y="0"/>
                      <a:pt x="3518" y="112"/>
                      <a:pt x="0" y="345"/>
                    </a:cubicBezTo>
                    <a:lnTo>
                      <a:pt x="0" y="33396"/>
                    </a:lnTo>
                    <a:lnTo>
                      <a:pt x="17824" y="33396"/>
                    </a:lnTo>
                    <a:lnTo>
                      <a:pt x="17824" y="154"/>
                    </a:lnTo>
                    <a:cubicBezTo>
                      <a:pt x="15407" y="53"/>
                      <a:pt x="12989" y="0"/>
                      <a:pt x="1057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4" name="Google Shape;1544;p18"/>
              <p:cNvSpPr/>
              <p:nvPr/>
            </p:nvSpPr>
            <p:spPr>
              <a:xfrm>
                <a:off x="2249975" y="-3500000"/>
                <a:ext cx="445600" cy="308700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12348" extrusionOk="0">
                    <a:moveTo>
                      <a:pt x="0" y="0"/>
                    </a:moveTo>
                    <a:lnTo>
                      <a:pt x="0" y="7073"/>
                    </a:lnTo>
                    <a:cubicBezTo>
                      <a:pt x="5942" y="8466"/>
                      <a:pt x="11895" y="10264"/>
                      <a:pt x="17824" y="12347"/>
                    </a:cubicBezTo>
                    <a:lnTo>
                      <a:pt x="17824" y="2965"/>
                    </a:lnTo>
                    <a:cubicBezTo>
                      <a:pt x="11895" y="1786"/>
                      <a:pt x="5942" y="774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8"/>
              <p:cNvSpPr/>
              <p:nvPr/>
            </p:nvSpPr>
            <p:spPr>
              <a:xfrm>
                <a:off x="1803775" y="-3393450"/>
                <a:ext cx="445925" cy="32417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12967" extrusionOk="0">
                    <a:moveTo>
                      <a:pt x="1" y="1"/>
                    </a:moveTo>
                    <a:lnTo>
                      <a:pt x="1" y="9276"/>
                    </a:lnTo>
                    <a:cubicBezTo>
                      <a:pt x="5942" y="9871"/>
                      <a:pt x="11895" y="11145"/>
                      <a:pt x="17836" y="12967"/>
                    </a:cubicBezTo>
                    <a:lnTo>
                      <a:pt x="17836" y="2811"/>
                    </a:lnTo>
                    <a:cubicBezTo>
                      <a:pt x="11895" y="1430"/>
                      <a:pt x="5942" y="453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8"/>
              <p:cNvSpPr/>
              <p:nvPr/>
            </p:nvSpPr>
            <p:spPr>
              <a:xfrm>
                <a:off x="2249975" y="-3069300"/>
                <a:ext cx="445600" cy="52777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21111" extrusionOk="0">
                    <a:moveTo>
                      <a:pt x="0" y="1"/>
                    </a:moveTo>
                    <a:lnTo>
                      <a:pt x="0" y="13217"/>
                    </a:lnTo>
                    <a:cubicBezTo>
                      <a:pt x="5942" y="15300"/>
                      <a:pt x="11895" y="17991"/>
                      <a:pt x="17824" y="21110"/>
                    </a:cubicBezTo>
                    <a:lnTo>
                      <a:pt x="17824" y="6918"/>
                    </a:lnTo>
                    <a:cubicBezTo>
                      <a:pt x="11895" y="4168"/>
                      <a:pt x="5942" y="1810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8"/>
              <p:cNvSpPr/>
              <p:nvPr/>
            </p:nvSpPr>
            <p:spPr>
              <a:xfrm>
                <a:off x="1803775" y="-2844275"/>
                <a:ext cx="445925" cy="512600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0504" extrusionOk="0">
                    <a:moveTo>
                      <a:pt x="1" y="1"/>
                    </a:moveTo>
                    <a:lnTo>
                      <a:pt x="1" y="16122"/>
                    </a:lnTo>
                    <a:cubicBezTo>
                      <a:pt x="5942" y="16812"/>
                      <a:pt x="11895" y="18348"/>
                      <a:pt x="17836" y="20503"/>
                    </a:cubicBezTo>
                    <a:lnTo>
                      <a:pt x="17836" y="4216"/>
                    </a:lnTo>
                    <a:cubicBezTo>
                      <a:pt x="11895" y="2144"/>
                      <a:pt x="5942" y="668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8"/>
              <p:cNvSpPr/>
              <p:nvPr/>
            </p:nvSpPr>
            <p:spPr>
              <a:xfrm>
                <a:off x="2249975" y="-2331700"/>
                <a:ext cx="445600" cy="681650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27266" extrusionOk="0">
                    <a:moveTo>
                      <a:pt x="0" y="0"/>
                    </a:moveTo>
                    <a:lnTo>
                      <a:pt x="0" y="19372"/>
                    </a:lnTo>
                    <a:cubicBezTo>
                      <a:pt x="5942" y="21455"/>
                      <a:pt x="11895" y="24146"/>
                      <a:pt x="17824" y="27266"/>
                    </a:cubicBezTo>
                    <a:lnTo>
                      <a:pt x="17824" y="8239"/>
                    </a:lnTo>
                    <a:cubicBezTo>
                      <a:pt x="11895" y="4977"/>
                      <a:pt x="5942" y="2167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8"/>
              <p:cNvSpPr/>
              <p:nvPr/>
            </p:nvSpPr>
            <p:spPr>
              <a:xfrm>
                <a:off x="1803775" y="-1952800"/>
                <a:ext cx="445925" cy="66647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6659" extrusionOk="0">
                    <a:moveTo>
                      <a:pt x="1" y="1"/>
                    </a:moveTo>
                    <a:lnTo>
                      <a:pt x="1" y="22968"/>
                    </a:lnTo>
                    <a:cubicBezTo>
                      <a:pt x="5942" y="23563"/>
                      <a:pt x="11895" y="24837"/>
                      <a:pt x="17836" y="26659"/>
                    </a:cubicBezTo>
                    <a:lnTo>
                      <a:pt x="17836" y="4216"/>
                    </a:lnTo>
                    <a:cubicBezTo>
                      <a:pt x="11895" y="2144"/>
                      <a:pt x="5942" y="668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8"/>
              <p:cNvSpPr/>
              <p:nvPr/>
            </p:nvSpPr>
            <p:spPr>
              <a:xfrm>
                <a:off x="2249975" y="-1286050"/>
                <a:ext cx="445600" cy="76947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30779" extrusionOk="0">
                    <a:moveTo>
                      <a:pt x="0" y="1"/>
                    </a:moveTo>
                    <a:lnTo>
                      <a:pt x="0" y="25516"/>
                    </a:lnTo>
                    <a:cubicBezTo>
                      <a:pt x="5942" y="26897"/>
                      <a:pt x="11895" y="28695"/>
                      <a:pt x="17824" y="30778"/>
                    </a:cubicBezTo>
                    <a:lnTo>
                      <a:pt x="17824" y="6918"/>
                    </a:lnTo>
                    <a:cubicBezTo>
                      <a:pt x="11895" y="4168"/>
                      <a:pt x="5942" y="1823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8"/>
              <p:cNvSpPr/>
              <p:nvPr/>
            </p:nvSpPr>
            <p:spPr>
              <a:xfrm>
                <a:off x="1803775" y="-718700"/>
                <a:ext cx="445925" cy="7846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31385" extrusionOk="0">
                    <a:moveTo>
                      <a:pt x="1" y="0"/>
                    </a:moveTo>
                    <a:lnTo>
                      <a:pt x="1" y="29813"/>
                    </a:lnTo>
                    <a:cubicBezTo>
                      <a:pt x="5942" y="30063"/>
                      <a:pt x="11895" y="30611"/>
                      <a:pt x="17836" y="31385"/>
                    </a:cubicBezTo>
                    <a:lnTo>
                      <a:pt x="17836" y="2810"/>
                    </a:lnTo>
                    <a:cubicBezTo>
                      <a:pt x="11895" y="1429"/>
                      <a:pt x="5942" y="453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8"/>
              <p:cNvSpPr/>
              <p:nvPr/>
            </p:nvSpPr>
            <p:spPr>
              <a:xfrm>
                <a:off x="2249975" y="66500"/>
                <a:ext cx="445600" cy="791500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31660" extrusionOk="0">
                    <a:moveTo>
                      <a:pt x="0" y="1"/>
                    </a:moveTo>
                    <a:lnTo>
                      <a:pt x="0" y="31659"/>
                    </a:lnTo>
                    <a:lnTo>
                      <a:pt x="17824" y="31659"/>
                    </a:lnTo>
                    <a:lnTo>
                      <a:pt x="17824" y="2954"/>
                    </a:lnTo>
                    <a:cubicBezTo>
                      <a:pt x="11895" y="1787"/>
                      <a:pt x="5942" y="775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8"/>
              <p:cNvSpPr/>
              <p:nvPr/>
            </p:nvSpPr>
            <p:spPr>
              <a:xfrm>
                <a:off x="2695575" y="-3600025"/>
                <a:ext cx="445900" cy="2727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0908" extrusionOk="0">
                    <a:moveTo>
                      <a:pt x="0" y="1"/>
                    </a:moveTo>
                    <a:lnTo>
                      <a:pt x="0" y="6966"/>
                    </a:lnTo>
                    <a:cubicBezTo>
                      <a:pt x="5941" y="8133"/>
                      <a:pt x="11894" y="9466"/>
                      <a:pt x="17836" y="10907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8"/>
              <p:cNvSpPr/>
              <p:nvPr/>
            </p:nvSpPr>
            <p:spPr>
              <a:xfrm>
                <a:off x="3141450" y="-3327650"/>
                <a:ext cx="445625" cy="5134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0539" extrusionOk="0">
                    <a:moveTo>
                      <a:pt x="1" y="0"/>
                    </a:moveTo>
                    <a:lnTo>
                      <a:pt x="1" y="12454"/>
                    </a:lnTo>
                    <a:cubicBezTo>
                      <a:pt x="5942" y="15014"/>
                      <a:pt x="11895" y="17752"/>
                      <a:pt x="17824" y="20538"/>
                    </a:cubicBezTo>
                    <a:lnTo>
                      <a:pt x="17824" y="4536"/>
                    </a:lnTo>
                    <a:cubicBezTo>
                      <a:pt x="11895" y="2977"/>
                      <a:pt x="5942" y="1441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8"/>
              <p:cNvSpPr/>
              <p:nvPr/>
            </p:nvSpPr>
            <p:spPr>
              <a:xfrm>
                <a:off x="2695575" y="-3191325"/>
                <a:ext cx="445900" cy="5253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1015" extrusionOk="0">
                    <a:moveTo>
                      <a:pt x="0" y="0"/>
                    </a:moveTo>
                    <a:lnTo>
                      <a:pt x="0" y="11799"/>
                    </a:lnTo>
                    <a:cubicBezTo>
                      <a:pt x="5941" y="14538"/>
                      <a:pt x="11894" y="17657"/>
                      <a:pt x="17836" y="21015"/>
                    </a:cubicBezTo>
                    <a:lnTo>
                      <a:pt x="17836" y="7025"/>
                    </a:lnTo>
                    <a:cubicBezTo>
                      <a:pt x="11894" y="4465"/>
                      <a:pt x="5941" y="2084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8"/>
              <p:cNvSpPr/>
              <p:nvPr/>
            </p:nvSpPr>
            <p:spPr>
              <a:xfrm>
                <a:off x="3141450" y="-2665975"/>
                <a:ext cx="445625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7635" extrusionOk="0">
                    <a:moveTo>
                      <a:pt x="1" y="1"/>
                    </a:moveTo>
                    <a:lnTo>
                      <a:pt x="1" y="15514"/>
                    </a:lnTo>
                    <a:cubicBezTo>
                      <a:pt x="5942" y="19348"/>
                      <a:pt x="11895" y="23456"/>
                      <a:pt x="17824" y="27635"/>
                    </a:cubicBezTo>
                    <a:lnTo>
                      <a:pt x="17824" y="10597"/>
                    </a:lnTo>
                    <a:cubicBezTo>
                      <a:pt x="11895" y="6930"/>
                      <a:pt x="5942" y="3346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8"/>
              <p:cNvSpPr/>
              <p:nvPr/>
            </p:nvSpPr>
            <p:spPr>
              <a:xfrm>
                <a:off x="2695575" y="-2541550"/>
                <a:ext cx="445900" cy="6900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7600" extrusionOk="0">
                    <a:moveTo>
                      <a:pt x="0" y="0"/>
                    </a:moveTo>
                    <a:lnTo>
                      <a:pt x="0" y="16633"/>
                    </a:lnTo>
                    <a:cubicBezTo>
                      <a:pt x="5941" y="19884"/>
                      <a:pt x="11894" y="23610"/>
                      <a:pt x="17836" y="27599"/>
                    </a:cubicBezTo>
                    <a:lnTo>
                      <a:pt x="17836" y="10537"/>
                    </a:lnTo>
                    <a:cubicBezTo>
                      <a:pt x="11894" y="6704"/>
                      <a:pt x="5941" y="3132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8"/>
              <p:cNvSpPr/>
              <p:nvPr/>
            </p:nvSpPr>
            <p:spPr>
              <a:xfrm>
                <a:off x="3141450" y="-1851575"/>
                <a:ext cx="445625" cy="7679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0719" extrusionOk="0">
                    <a:moveTo>
                      <a:pt x="1" y="0"/>
                    </a:moveTo>
                    <a:lnTo>
                      <a:pt x="1" y="18610"/>
                    </a:lnTo>
                    <a:cubicBezTo>
                      <a:pt x="5942" y="22431"/>
                      <a:pt x="11895" y="26539"/>
                      <a:pt x="17824" y="30718"/>
                    </a:cubicBezTo>
                    <a:lnTo>
                      <a:pt x="17824" y="12621"/>
                    </a:lnTo>
                    <a:cubicBezTo>
                      <a:pt x="11895" y="8263"/>
                      <a:pt x="5942" y="3989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8"/>
              <p:cNvSpPr/>
              <p:nvPr/>
            </p:nvSpPr>
            <p:spPr>
              <a:xfrm>
                <a:off x="2695575" y="-1650075"/>
                <a:ext cx="445900" cy="7670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683" extrusionOk="0">
                    <a:moveTo>
                      <a:pt x="0" y="1"/>
                    </a:moveTo>
                    <a:lnTo>
                      <a:pt x="0" y="21468"/>
                    </a:lnTo>
                    <a:cubicBezTo>
                      <a:pt x="5941" y="24206"/>
                      <a:pt x="11894" y="27325"/>
                      <a:pt x="17836" y="30683"/>
                    </a:cubicBezTo>
                    <a:lnTo>
                      <a:pt x="17836" y="10538"/>
                    </a:lnTo>
                    <a:cubicBezTo>
                      <a:pt x="11894" y="6704"/>
                      <a:pt x="5941" y="3132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8"/>
              <p:cNvSpPr/>
              <p:nvPr/>
            </p:nvSpPr>
            <p:spPr>
              <a:xfrm>
                <a:off x="3141450" y="-883025"/>
                <a:ext cx="445625" cy="7435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9743" extrusionOk="0">
                    <a:moveTo>
                      <a:pt x="1" y="1"/>
                    </a:moveTo>
                    <a:lnTo>
                      <a:pt x="1" y="21670"/>
                    </a:lnTo>
                    <a:cubicBezTo>
                      <a:pt x="5942" y="24230"/>
                      <a:pt x="11895" y="26969"/>
                      <a:pt x="17824" y="29743"/>
                    </a:cubicBezTo>
                    <a:lnTo>
                      <a:pt x="17824" y="10597"/>
                    </a:lnTo>
                    <a:cubicBezTo>
                      <a:pt x="11895" y="6930"/>
                      <a:pt x="5942" y="3347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1" name="Google Shape;1561;p18"/>
              <p:cNvSpPr/>
              <p:nvPr/>
            </p:nvSpPr>
            <p:spPr>
              <a:xfrm>
                <a:off x="2695575" y="-516600"/>
                <a:ext cx="445900" cy="7557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231" extrusionOk="0">
                    <a:moveTo>
                      <a:pt x="0" y="0"/>
                    </a:moveTo>
                    <a:lnTo>
                      <a:pt x="0" y="26278"/>
                    </a:lnTo>
                    <a:cubicBezTo>
                      <a:pt x="5941" y="27444"/>
                      <a:pt x="11894" y="28778"/>
                      <a:pt x="17836" y="30230"/>
                    </a:cubicBezTo>
                    <a:lnTo>
                      <a:pt x="17836" y="7025"/>
                    </a:lnTo>
                    <a:cubicBezTo>
                      <a:pt x="11894" y="4465"/>
                      <a:pt x="5941" y="2084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8"/>
              <p:cNvSpPr/>
              <p:nvPr/>
            </p:nvSpPr>
            <p:spPr>
              <a:xfrm>
                <a:off x="3141450" y="239150"/>
                <a:ext cx="445625" cy="6188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4754" extrusionOk="0">
                    <a:moveTo>
                      <a:pt x="1" y="0"/>
                    </a:moveTo>
                    <a:lnTo>
                      <a:pt x="1" y="24753"/>
                    </a:lnTo>
                    <a:lnTo>
                      <a:pt x="17824" y="24753"/>
                    </a:lnTo>
                    <a:lnTo>
                      <a:pt x="17824" y="4537"/>
                    </a:lnTo>
                    <a:cubicBezTo>
                      <a:pt x="11895" y="2977"/>
                      <a:pt x="5942" y="1441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8"/>
              <p:cNvSpPr/>
              <p:nvPr/>
            </p:nvSpPr>
            <p:spPr>
              <a:xfrm>
                <a:off x="3587050" y="-3600300"/>
                <a:ext cx="445900" cy="50512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0205" extrusionOk="0">
                    <a:moveTo>
                      <a:pt x="0" y="0"/>
                    </a:moveTo>
                    <a:lnTo>
                      <a:pt x="0" y="15466"/>
                    </a:lnTo>
                    <a:cubicBezTo>
                      <a:pt x="5941" y="17038"/>
                      <a:pt x="11895" y="18645"/>
                      <a:pt x="17836" y="20205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8"/>
              <p:cNvSpPr/>
              <p:nvPr/>
            </p:nvSpPr>
            <p:spPr>
              <a:xfrm>
                <a:off x="4032925" y="-3094900"/>
                <a:ext cx="445625" cy="6938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7755" extrusionOk="0">
                    <a:moveTo>
                      <a:pt x="1" y="1"/>
                    </a:moveTo>
                    <a:lnTo>
                      <a:pt x="1" y="19670"/>
                    </a:lnTo>
                    <a:cubicBezTo>
                      <a:pt x="5942" y="22468"/>
                      <a:pt x="11895" y="25194"/>
                      <a:pt x="17824" y="27754"/>
                    </a:cubicBezTo>
                    <a:lnTo>
                      <a:pt x="17824" y="4537"/>
                    </a:lnTo>
                    <a:cubicBezTo>
                      <a:pt x="11895" y="3108"/>
                      <a:pt x="5942" y="1560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8"/>
              <p:cNvSpPr/>
              <p:nvPr/>
            </p:nvSpPr>
            <p:spPr>
              <a:xfrm>
                <a:off x="3587050" y="-2814200"/>
                <a:ext cx="445900" cy="6894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7576" extrusionOk="0">
                    <a:moveTo>
                      <a:pt x="0" y="0"/>
                    </a:moveTo>
                    <a:lnTo>
                      <a:pt x="0" y="16526"/>
                    </a:lnTo>
                    <a:cubicBezTo>
                      <a:pt x="5941" y="20181"/>
                      <a:pt x="11895" y="23920"/>
                      <a:pt x="17836" y="27575"/>
                    </a:cubicBezTo>
                    <a:lnTo>
                      <a:pt x="17836" y="8430"/>
                    </a:lnTo>
                    <a:cubicBezTo>
                      <a:pt x="11895" y="5644"/>
                      <a:pt x="5941" y="2786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8"/>
              <p:cNvSpPr/>
              <p:nvPr/>
            </p:nvSpPr>
            <p:spPr>
              <a:xfrm>
                <a:off x="4032925" y="-2124250"/>
                <a:ext cx="445625" cy="7682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0731" extrusionOk="0">
                    <a:moveTo>
                      <a:pt x="1" y="1"/>
                    </a:moveTo>
                    <a:lnTo>
                      <a:pt x="1" y="18610"/>
                    </a:lnTo>
                    <a:cubicBezTo>
                      <a:pt x="5942" y="22801"/>
                      <a:pt x="11895" y="26897"/>
                      <a:pt x="17824" y="30731"/>
                    </a:cubicBezTo>
                    <a:lnTo>
                      <a:pt x="17824" y="10598"/>
                    </a:lnTo>
                    <a:cubicBezTo>
                      <a:pt x="11895" y="7240"/>
                      <a:pt x="5942" y="3656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8"/>
              <p:cNvSpPr/>
              <p:nvPr/>
            </p:nvSpPr>
            <p:spPr>
              <a:xfrm>
                <a:off x="3587050" y="-1974825"/>
                <a:ext cx="445900" cy="7685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743" extrusionOk="0">
                    <a:moveTo>
                      <a:pt x="0" y="1"/>
                    </a:moveTo>
                    <a:lnTo>
                      <a:pt x="0" y="17563"/>
                    </a:lnTo>
                    <a:cubicBezTo>
                      <a:pt x="5941" y="21920"/>
                      <a:pt x="11895" y="26373"/>
                      <a:pt x="17836" y="30743"/>
                    </a:cubicBezTo>
                    <a:lnTo>
                      <a:pt x="17836" y="12657"/>
                    </a:lnTo>
                    <a:cubicBezTo>
                      <a:pt x="11895" y="8454"/>
                      <a:pt x="5941" y="4180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8"/>
              <p:cNvSpPr/>
              <p:nvPr/>
            </p:nvSpPr>
            <p:spPr>
              <a:xfrm>
                <a:off x="4032925" y="-1206275"/>
                <a:ext cx="445625" cy="74180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9672" extrusionOk="0">
                    <a:moveTo>
                      <a:pt x="1" y="1"/>
                    </a:moveTo>
                    <a:lnTo>
                      <a:pt x="1" y="17562"/>
                    </a:lnTo>
                    <a:cubicBezTo>
                      <a:pt x="5942" y="21742"/>
                      <a:pt x="11895" y="25825"/>
                      <a:pt x="17824" y="29671"/>
                    </a:cubicBezTo>
                    <a:lnTo>
                      <a:pt x="17824" y="12621"/>
                    </a:lnTo>
                    <a:cubicBezTo>
                      <a:pt x="11895" y="8633"/>
                      <a:pt x="5942" y="4358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8"/>
              <p:cNvSpPr/>
              <p:nvPr/>
            </p:nvSpPr>
            <p:spPr>
              <a:xfrm>
                <a:off x="3587050" y="-1083325"/>
                <a:ext cx="445900" cy="7420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9683" extrusionOk="0">
                    <a:moveTo>
                      <a:pt x="0" y="0"/>
                    </a:moveTo>
                    <a:lnTo>
                      <a:pt x="0" y="18621"/>
                    </a:lnTo>
                    <a:cubicBezTo>
                      <a:pt x="5941" y="22277"/>
                      <a:pt x="11895" y="26015"/>
                      <a:pt x="17836" y="29682"/>
                    </a:cubicBezTo>
                    <a:lnTo>
                      <a:pt x="17836" y="12656"/>
                    </a:lnTo>
                    <a:cubicBezTo>
                      <a:pt x="11895" y="8453"/>
                      <a:pt x="5941" y="4179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8"/>
              <p:cNvSpPr/>
              <p:nvPr/>
            </p:nvSpPr>
            <p:spPr>
              <a:xfrm>
                <a:off x="4032925" y="-341575"/>
                <a:ext cx="445625" cy="6149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4599" extrusionOk="0">
                    <a:moveTo>
                      <a:pt x="1" y="0"/>
                    </a:moveTo>
                    <a:lnTo>
                      <a:pt x="1" y="16514"/>
                    </a:lnTo>
                    <a:cubicBezTo>
                      <a:pt x="5942" y="19312"/>
                      <a:pt x="11895" y="22039"/>
                      <a:pt x="17824" y="24599"/>
                    </a:cubicBezTo>
                    <a:lnTo>
                      <a:pt x="17824" y="10585"/>
                    </a:lnTo>
                    <a:cubicBezTo>
                      <a:pt x="11895" y="7239"/>
                      <a:pt x="5942" y="3656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8"/>
              <p:cNvSpPr/>
              <p:nvPr/>
            </p:nvSpPr>
            <p:spPr>
              <a:xfrm>
                <a:off x="3587050" y="-139475"/>
                <a:ext cx="445900" cy="61082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4433" extrusionOk="0">
                    <a:moveTo>
                      <a:pt x="0" y="1"/>
                    </a:moveTo>
                    <a:lnTo>
                      <a:pt x="0" y="19682"/>
                    </a:lnTo>
                    <a:cubicBezTo>
                      <a:pt x="5941" y="21253"/>
                      <a:pt x="11895" y="22861"/>
                      <a:pt x="17836" y="24432"/>
                    </a:cubicBezTo>
                    <a:lnTo>
                      <a:pt x="17836" y="8430"/>
                    </a:lnTo>
                    <a:cubicBezTo>
                      <a:pt x="11895" y="5644"/>
                      <a:pt x="5941" y="2787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8"/>
              <p:cNvSpPr/>
              <p:nvPr/>
            </p:nvSpPr>
            <p:spPr>
              <a:xfrm>
                <a:off x="4032925" y="471325"/>
                <a:ext cx="44562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5467" extrusionOk="0">
                    <a:moveTo>
                      <a:pt x="1" y="0"/>
                    </a:moveTo>
                    <a:lnTo>
                      <a:pt x="1" y="15466"/>
                    </a:lnTo>
                    <a:lnTo>
                      <a:pt x="17824" y="15466"/>
                    </a:lnTo>
                    <a:lnTo>
                      <a:pt x="17824" y="4537"/>
                    </a:lnTo>
                    <a:cubicBezTo>
                      <a:pt x="11895" y="3108"/>
                      <a:pt x="5942" y="1560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8"/>
              <p:cNvSpPr/>
              <p:nvPr/>
            </p:nvSpPr>
            <p:spPr>
              <a:xfrm>
                <a:off x="4478525" y="-3600025"/>
                <a:ext cx="445900" cy="7173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8695" extrusionOk="0">
                    <a:moveTo>
                      <a:pt x="0" y="1"/>
                    </a:moveTo>
                    <a:lnTo>
                      <a:pt x="0" y="24754"/>
                    </a:lnTo>
                    <a:cubicBezTo>
                      <a:pt x="5942" y="26183"/>
                      <a:pt x="11895" y="27516"/>
                      <a:pt x="17836" y="28695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8"/>
              <p:cNvSpPr/>
              <p:nvPr/>
            </p:nvSpPr>
            <p:spPr>
              <a:xfrm>
                <a:off x="4924700" y="-2882675"/>
                <a:ext cx="445925" cy="7888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31553" extrusionOk="0">
                    <a:moveTo>
                      <a:pt x="1" y="1"/>
                    </a:moveTo>
                    <a:lnTo>
                      <a:pt x="1" y="26290"/>
                    </a:lnTo>
                    <a:cubicBezTo>
                      <a:pt x="5942" y="28373"/>
                      <a:pt x="11895" y="30171"/>
                      <a:pt x="17836" y="31552"/>
                    </a:cubicBezTo>
                    <a:lnTo>
                      <a:pt x="17836" y="2966"/>
                    </a:lnTo>
                    <a:cubicBezTo>
                      <a:pt x="11895" y="2192"/>
                      <a:pt x="5942" y="1180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8"/>
              <p:cNvSpPr/>
              <p:nvPr/>
            </p:nvSpPr>
            <p:spPr>
              <a:xfrm>
                <a:off x="4478525" y="-2401050"/>
                <a:ext cx="445900" cy="7718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874" extrusionOk="0">
                    <a:moveTo>
                      <a:pt x="0" y="0"/>
                    </a:moveTo>
                    <a:lnTo>
                      <a:pt x="0" y="21670"/>
                    </a:lnTo>
                    <a:cubicBezTo>
                      <a:pt x="5942" y="25015"/>
                      <a:pt x="11895" y="28135"/>
                      <a:pt x="17836" y="30873"/>
                    </a:cubicBezTo>
                    <a:lnTo>
                      <a:pt x="17836" y="7025"/>
                    </a:lnTo>
                    <a:cubicBezTo>
                      <a:pt x="11895" y="4941"/>
                      <a:pt x="5942" y="2560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8"/>
              <p:cNvSpPr/>
              <p:nvPr/>
            </p:nvSpPr>
            <p:spPr>
              <a:xfrm>
                <a:off x="4924700" y="-1629225"/>
                <a:ext cx="445925" cy="7343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9373" extrusionOk="0">
                    <a:moveTo>
                      <a:pt x="1" y="0"/>
                    </a:moveTo>
                    <a:lnTo>
                      <a:pt x="1" y="21467"/>
                    </a:lnTo>
                    <a:cubicBezTo>
                      <a:pt x="5942" y="24586"/>
                      <a:pt x="11895" y="27289"/>
                      <a:pt x="17836" y="29373"/>
                    </a:cubicBezTo>
                    <a:lnTo>
                      <a:pt x="17836" y="6929"/>
                    </a:lnTo>
                    <a:cubicBezTo>
                      <a:pt x="11895" y="5096"/>
                      <a:pt x="5942" y="2738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8"/>
              <p:cNvSpPr/>
              <p:nvPr/>
            </p:nvSpPr>
            <p:spPr>
              <a:xfrm>
                <a:off x="4478525" y="-1356000"/>
                <a:ext cx="445900" cy="7394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9576" extrusionOk="0">
                    <a:moveTo>
                      <a:pt x="0" y="1"/>
                    </a:moveTo>
                    <a:lnTo>
                      <a:pt x="0" y="18598"/>
                    </a:lnTo>
                    <a:cubicBezTo>
                      <a:pt x="5942" y="22587"/>
                      <a:pt x="11895" y="26314"/>
                      <a:pt x="17836" y="29576"/>
                    </a:cubicBezTo>
                    <a:lnTo>
                      <a:pt x="17836" y="10538"/>
                    </a:lnTo>
                    <a:cubicBezTo>
                      <a:pt x="11895" y="7407"/>
                      <a:pt x="5942" y="3835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8"/>
              <p:cNvSpPr/>
              <p:nvPr/>
            </p:nvSpPr>
            <p:spPr>
              <a:xfrm>
                <a:off x="4924700" y="-616600"/>
                <a:ext cx="445925" cy="61317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4527" extrusionOk="0">
                    <a:moveTo>
                      <a:pt x="1" y="0"/>
                    </a:moveTo>
                    <a:lnTo>
                      <a:pt x="1" y="16621"/>
                    </a:lnTo>
                    <a:cubicBezTo>
                      <a:pt x="5942" y="19741"/>
                      <a:pt x="11895" y="22443"/>
                      <a:pt x="17836" y="24527"/>
                    </a:cubicBezTo>
                    <a:lnTo>
                      <a:pt x="17836" y="8227"/>
                    </a:lnTo>
                    <a:cubicBezTo>
                      <a:pt x="11895" y="6072"/>
                      <a:pt x="5942" y="3250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8"/>
              <p:cNvSpPr/>
              <p:nvPr/>
            </p:nvSpPr>
            <p:spPr>
              <a:xfrm>
                <a:off x="4478525" y="-464225"/>
                <a:ext cx="445900" cy="6185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4743" extrusionOk="0">
                    <a:moveTo>
                      <a:pt x="0" y="1"/>
                    </a:moveTo>
                    <a:lnTo>
                      <a:pt x="0" y="15527"/>
                    </a:lnTo>
                    <a:cubicBezTo>
                      <a:pt x="5942" y="18872"/>
                      <a:pt x="11895" y="22004"/>
                      <a:pt x="17836" y="24742"/>
                    </a:cubicBezTo>
                    <a:lnTo>
                      <a:pt x="17836" y="10538"/>
                    </a:lnTo>
                    <a:cubicBezTo>
                      <a:pt x="11895" y="7419"/>
                      <a:pt x="5942" y="3847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8"/>
              <p:cNvSpPr/>
              <p:nvPr/>
            </p:nvSpPr>
            <p:spPr>
              <a:xfrm>
                <a:off x="4924700" y="153725"/>
                <a:ext cx="445925" cy="426850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17074" extrusionOk="0">
                    <a:moveTo>
                      <a:pt x="1" y="0"/>
                    </a:moveTo>
                    <a:lnTo>
                      <a:pt x="1" y="11811"/>
                    </a:lnTo>
                    <a:cubicBezTo>
                      <a:pt x="5942" y="13895"/>
                      <a:pt x="11895" y="15693"/>
                      <a:pt x="17836" y="17074"/>
                    </a:cubicBezTo>
                    <a:lnTo>
                      <a:pt x="17836" y="6930"/>
                    </a:lnTo>
                    <a:cubicBezTo>
                      <a:pt x="11895" y="5096"/>
                      <a:pt x="5942" y="2739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8"/>
              <p:cNvSpPr/>
              <p:nvPr/>
            </p:nvSpPr>
            <p:spPr>
              <a:xfrm>
                <a:off x="4478525" y="273675"/>
                <a:ext cx="445900" cy="4099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6396" extrusionOk="0">
                    <a:moveTo>
                      <a:pt x="0" y="1"/>
                    </a:moveTo>
                    <a:lnTo>
                      <a:pt x="0" y="12454"/>
                    </a:lnTo>
                    <a:cubicBezTo>
                      <a:pt x="5942" y="13883"/>
                      <a:pt x="11895" y="15229"/>
                      <a:pt x="17836" y="16395"/>
                    </a:cubicBezTo>
                    <a:lnTo>
                      <a:pt x="17836" y="7025"/>
                    </a:lnTo>
                    <a:cubicBezTo>
                      <a:pt x="11895" y="4942"/>
                      <a:pt x="5942" y="2560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8"/>
              <p:cNvSpPr/>
              <p:nvPr/>
            </p:nvSpPr>
            <p:spPr>
              <a:xfrm>
                <a:off x="4924700" y="683550"/>
                <a:ext cx="4459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6978" extrusionOk="0">
                    <a:moveTo>
                      <a:pt x="1" y="0"/>
                    </a:moveTo>
                    <a:lnTo>
                      <a:pt x="1" y="6977"/>
                    </a:lnTo>
                    <a:lnTo>
                      <a:pt x="17836" y="6977"/>
                    </a:lnTo>
                    <a:lnTo>
                      <a:pt x="17836" y="2965"/>
                    </a:lnTo>
                    <a:cubicBezTo>
                      <a:pt x="11895" y="2191"/>
                      <a:pt x="5942" y="1179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8"/>
              <p:cNvSpPr/>
              <p:nvPr/>
            </p:nvSpPr>
            <p:spPr>
              <a:xfrm>
                <a:off x="5370600" y="-3600025"/>
                <a:ext cx="445625" cy="83080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3232" extrusionOk="0">
                    <a:moveTo>
                      <a:pt x="0" y="1"/>
                    </a:moveTo>
                    <a:lnTo>
                      <a:pt x="0" y="31660"/>
                    </a:lnTo>
                    <a:cubicBezTo>
                      <a:pt x="5930" y="32433"/>
                      <a:pt x="11883" y="32981"/>
                      <a:pt x="17824" y="33231"/>
                    </a:cubicBezTo>
                    <a:lnTo>
                      <a:pt x="17824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8"/>
              <p:cNvSpPr/>
              <p:nvPr/>
            </p:nvSpPr>
            <p:spPr>
              <a:xfrm>
                <a:off x="5816200" y="-2773725"/>
                <a:ext cx="445900" cy="7571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287" extrusionOk="0">
                    <a:moveTo>
                      <a:pt x="17836" y="1"/>
                    </a:moveTo>
                    <a:cubicBezTo>
                      <a:pt x="14293" y="242"/>
                      <a:pt x="10746" y="356"/>
                      <a:pt x="7200" y="356"/>
                    </a:cubicBezTo>
                    <a:cubicBezTo>
                      <a:pt x="4799" y="356"/>
                      <a:pt x="2399" y="304"/>
                      <a:pt x="0" y="203"/>
                    </a:cubicBezTo>
                    <a:lnTo>
                      <a:pt x="0" y="30004"/>
                    </a:lnTo>
                    <a:cubicBezTo>
                      <a:pt x="2430" y="30189"/>
                      <a:pt x="4862" y="30287"/>
                      <a:pt x="7294" y="30287"/>
                    </a:cubicBezTo>
                    <a:cubicBezTo>
                      <a:pt x="10809" y="30287"/>
                      <a:pt x="14324" y="30083"/>
                      <a:pt x="17836" y="29647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8"/>
              <p:cNvSpPr/>
              <p:nvPr/>
            </p:nvSpPr>
            <p:spPr>
              <a:xfrm>
                <a:off x="5370600" y="-2093875"/>
                <a:ext cx="445625" cy="7301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9207" extrusionOk="0">
                    <a:moveTo>
                      <a:pt x="0" y="0"/>
                    </a:moveTo>
                    <a:lnTo>
                      <a:pt x="0" y="25515"/>
                    </a:lnTo>
                    <a:cubicBezTo>
                      <a:pt x="5930" y="27325"/>
                      <a:pt x="11883" y="28611"/>
                      <a:pt x="17824" y="29206"/>
                    </a:cubicBezTo>
                    <a:lnTo>
                      <a:pt x="17824" y="2810"/>
                    </a:lnTo>
                    <a:cubicBezTo>
                      <a:pt x="11883" y="2370"/>
                      <a:pt x="5930" y="1382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8"/>
              <p:cNvSpPr/>
              <p:nvPr/>
            </p:nvSpPr>
            <p:spPr>
              <a:xfrm>
                <a:off x="5816200" y="-1375325"/>
                <a:ext cx="445900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3851" extrusionOk="0">
                    <a:moveTo>
                      <a:pt x="17836" y="0"/>
                    </a:moveTo>
                    <a:cubicBezTo>
                      <a:pt x="14312" y="565"/>
                      <a:pt x="10784" y="833"/>
                      <a:pt x="7257" y="833"/>
                    </a:cubicBezTo>
                    <a:cubicBezTo>
                      <a:pt x="4837" y="833"/>
                      <a:pt x="2418" y="707"/>
                      <a:pt x="0" y="464"/>
                    </a:cubicBezTo>
                    <a:lnTo>
                      <a:pt x="0" y="23420"/>
                    </a:lnTo>
                    <a:cubicBezTo>
                      <a:pt x="2438" y="23703"/>
                      <a:pt x="4878" y="23850"/>
                      <a:pt x="7319" y="23850"/>
                    </a:cubicBezTo>
                    <a:cubicBezTo>
                      <a:pt x="10825" y="23850"/>
                      <a:pt x="14333" y="23546"/>
                      <a:pt x="17836" y="22908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8"/>
              <p:cNvSpPr/>
              <p:nvPr/>
            </p:nvSpPr>
            <p:spPr>
              <a:xfrm>
                <a:off x="5370600" y="-894925"/>
                <a:ext cx="445625" cy="5938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3754" extrusionOk="0">
                    <a:moveTo>
                      <a:pt x="0" y="1"/>
                    </a:moveTo>
                    <a:lnTo>
                      <a:pt x="0" y="19360"/>
                    </a:lnTo>
                    <a:cubicBezTo>
                      <a:pt x="5930" y="21515"/>
                      <a:pt x="11883" y="23051"/>
                      <a:pt x="17824" y="23754"/>
                    </a:cubicBezTo>
                    <a:lnTo>
                      <a:pt x="17824" y="4204"/>
                    </a:lnTo>
                    <a:cubicBezTo>
                      <a:pt x="11883" y="3537"/>
                      <a:pt x="5930" y="2084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8"/>
              <p:cNvSpPr/>
              <p:nvPr/>
            </p:nvSpPr>
            <p:spPr>
              <a:xfrm>
                <a:off x="5816200" y="-315075"/>
                <a:ext cx="445900" cy="4275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7100" extrusionOk="0">
                    <a:moveTo>
                      <a:pt x="17836" y="0"/>
                    </a:moveTo>
                    <a:cubicBezTo>
                      <a:pt x="14306" y="672"/>
                      <a:pt x="10772" y="987"/>
                      <a:pt x="7239" y="987"/>
                    </a:cubicBezTo>
                    <a:cubicBezTo>
                      <a:pt x="4825" y="987"/>
                      <a:pt x="2412" y="840"/>
                      <a:pt x="0" y="560"/>
                    </a:cubicBezTo>
                    <a:lnTo>
                      <a:pt x="0" y="16669"/>
                    </a:lnTo>
                    <a:cubicBezTo>
                      <a:pt x="2438" y="16952"/>
                      <a:pt x="4878" y="17099"/>
                      <a:pt x="7319" y="17099"/>
                    </a:cubicBezTo>
                    <a:cubicBezTo>
                      <a:pt x="10825" y="17099"/>
                      <a:pt x="14333" y="16796"/>
                      <a:pt x="17836" y="16157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8"/>
              <p:cNvSpPr/>
              <p:nvPr/>
            </p:nvSpPr>
            <p:spPr>
              <a:xfrm>
                <a:off x="5370600" y="-3450"/>
                <a:ext cx="445625" cy="42270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6908" extrusionOk="0">
                    <a:moveTo>
                      <a:pt x="0" y="1"/>
                    </a:moveTo>
                    <a:lnTo>
                      <a:pt x="0" y="13217"/>
                    </a:lnTo>
                    <a:cubicBezTo>
                      <a:pt x="5930" y="15026"/>
                      <a:pt x="11883" y="16312"/>
                      <a:pt x="17824" y="16908"/>
                    </a:cubicBezTo>
                    <a:lnTo>
                      <a:pt x="17824" y="4204"/>
                    </a:lnTo>
                    <a:cubicBezTo>
                      <a:pt x="11883" y="3537"/>
                      <a:pt x="5930" y="2084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8"/>
              <p:cNvSpPr/>
              <p:nvPr/>
            </p:nvSpPr>
            <p:spPr>
              <a:xfrm>
                <a:off x="5370600" y="580850"/>
                <a:ext cx="445625" cy="21642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8657" extrusionOk="0">
                    <a:moveTo>
                      <a:pt x="0" y="1"/>
                    </a:moveTo>
                    <a:lnTo>
                      <a:pt x="0" y="7073"/>
                    </a:lnTo>
                    <a:cubicBezTo>
                      <a:pt x="5930" y="7847"/>
                      <a:pt x="11883" y="8395"/>
                      <a:pt x="17824" y="8657"/>
                    </a:cubicBezTo>
                    <a:lnTo>
                      <a:pt x="17824" y="2823"/>
                    </a:lnTo>
                    <a:cubicBezTo>
                      <a:pt x="11883" y="2370"/>
                      <a:pt x="5930" y="1394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1" name="Google Shape;1591;p18"/>
              <p:cNvSpPr/>
              <p:nvPr/>
            </p:nvSpPr>
            <p:spPr>
              <a:xfrm>
                <a:off x="5816200" y="792200"/>
                <a:ext cx="445900" cy="658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632" extrusionOk="0">
                    <a:moveTo>
                      <a:pt x="17836" y="0"/>
                    </a:moveTo>
                    <a:cubicBezTo>
                      <a:pt x="14293" y="242"/>
                      <a:pt x="10746" y="356"/>
                      <a:pt x="7200" y="356"/>
                    </a:cubicBezTo>
                    <a:cubicBezTo>
                      <a:pt x="4799" y="356"/>
                      <a:pt x="2399" y="304"/>
                      <a:pt x="0" y="203"/>
                    </a:cubicBezTo>
                    <a:lnTo>
                      <a:pt x="0" y="2631"/>
                    </a:lnTo>
                    <a:lnTo>
                      <a:pt x="17836" y="2631"/>
                    </a:ln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2" name="Google Shape;1592;p18"/>
              <p:cNvSpPr/>
              <p:nvPr/>
            </p:nvSpPr>
            <p:spPr>
              <a:xfrm>
                <a:off x="6262075" y="-3600300"/>
                <a:ext cx="445625" cy="82600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3040" extrusionOk="0">
                    <a:moveTo>
                      <a:pt x="1" y="0"/>
                    </a:moveTo>
                    <a:lnTo>
                      <a:pt x="1" y="33040"/>
                    </a:lnTo>
                    <a:cubicBezTo>
                      <a:pt x="5930" y="32635"/>
                      <a:pt x="11883" y="31861"/>
                      <a:pt x="17824" y="30670"/>
                    </a:cubicBezTo>
                    <a:lnTo>
                      <a:pt x="17824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8"/>
              <p:cNvSpPr/>
              <p:nvPr/>
            </p:nvSpPr>
            <p:spPr>
              <a:xfrm>
                <a:off x="6707675" y="-2956775"/>
                <a:ext cx="445900" cy="8191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2767" extrusionOk="0">
                    <a:moveTo>
                      <a:pt x="17836" y="0"/>
                    </a:moveTo>
                    <a:cubicBezTo>
                      <a:pt x="11895" y="2120"/>
                      <a:pt x="5942" y="3751"/>
                      <a:pt x="0" y="4941"/>
                    </a:cubicBezTo>
                    <a:lnTo>
                      <a:pt x="0" y="32766"/>
                    </a:lnTo>
                    <a:cubicBezTo>
                      <a:pt x="5942" y="30635"/>
                      <a:pt x="11895" y="27742"/>
                      <a:pt x="17836" y="23979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8"/>
              <p:cNvSpPr/>
              <p:nvPr/>
            </p:nvSpPr>
            <p:spPr>
              <a:xfrm>
                <a:off x="6262075" y="-2137625"/>
                <a:ext cx="445625" cy="76232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0493" extrusionOk="0">
                    <a:moveTo>
                      <a:pt x="17824" y="0"/>
                    </a:moveTo>
                    <a:cubicBezTo>
                      <a:pt x="11883" y="2120"/>
                      <a:pt x="5930" y="3477"/>
                      <a:pt x="1" y="4203"/>
                    </a:cubicBezTo>
                    <a:lnTo>
                      <a:pt x="1" y="30492"/>
                    </a:lnTo>
                    <a:cubicBezTo>
                      <a:pt x="5930" y="29540"/>
                      <a:pt x="11883" y="27754"/>
                      <a:pt x="17824" y="24956"/>
                    </a:cubicBezTo>
                    <a:lnTo>
                      <a:pt x="17824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8"/>
              <p:cNvSpPr/>
              <p:nvPr/>
            </p:nvSpPr>
            <p:spPr>
              <a:xfrm>
                <a:off x="6707675" y="-1801875"/>
                <a:ext cx="445900" cy="8412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3648" extrusionOk="0">
                    <a:moveTo>
                      <a:pt x="17836" y="0"/>
                    </a:moveTo>
                    <a:cubicBezTo>
                      <a:pt x="11895" y="4942"/>
                      <a:pt x="5942" y="8728"/>
                      <a:pt x="0" y="11526"/>
                    </a:cubicBezTo>
                    <a:lnTo>
                      <a:pt x="0" y="33647"/>
                    </a:lnTo>
                    <a:cubicBezTo>
                      <a:pt x="5942" y="30457"/>
                      <a:pt x="11895" y="26123"/>
                      <a:pt x="17836" y="20467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8"/>
              <p:cNvSpPr/>
              <p:nvPr/>
            </p:nvSpPr>
            <p:spPr>
              <a:xfrm>
                <a:off x="6262075" y="-961300"/>
                <a:ext cx="445625" cy="6462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5850" extrusionOk="0">
                    <a:moveTo>
                      <a:pt x="17824" y="1"/>
                    </a:moveTo>
                    <a:cubicBezTo>
                      <a:pt x="11883" y="3203"/>
                      <a:pt x="5930" y="5239"/>
                      <a:pt x="1" y="6323"/>
                    </a:cubicBezTo>
                    <a:lnTo>
                      <a:pt x="1" y="25849"/>
                    </a:lnTo>
                    <a:cubicBezTo>
                      <a:pt x="5930" y="24742"/>
                      <a:pt x="11883" y="22599"/>
                      <a:pt x="17824" y="19277"/>
                    </a:cubicBezTo>
                    <a:lnTo>
                      <a:pt x="17824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8"/>
              <p:cNvSpPr/>
              <p:nvPr/>
            </p:nvSpPr>
            <p:spPr>
              <a:xfrm>
                <a:off x="6707675" y="-822600"/>
                <a:ext cx="445900" cy="7531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124" extrusionOk="0">
                    <a:moveTo>
                      <a:pt x="17836" y="1"/>
                    </a:moveTo>
                    <a:cubicBezTo>
                      <a:pt x="11895" y="5894"/>
                      <a:pt x="5942" y="10407"/>
                      <a:pt x="0" y="13729"/>
                    </a:cubicBezTo>
                    <a:lnTo>
                      <a:pt x="0" y="30124"/>
                    </a:lnTo>
                    <a:cubicBezTo>
                      <a:pt x="5942" y="26945"/>
                      <a:pt x="11895" y="22611"/>
                      <a:pt x="17836" y="16955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8"/>
              <p:cNvSpPr/>
              <p:nvPr/>
            </p:nvSpPr>
            <p:spPr>
              <a:xfrm>
                <a:off x="6262075" y="-68925"/>
                <a:ext cx="445625" cy="4768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9075" extrusionOk="0">
                    <a:moveTo>
                      <a:pt x="17824" y="0"/>
                    </a:moveTo>
                    <a:cubicBezTo>
                      <a:pt x="11883" y="3191"/>
                      <a:pt x="5930" y="5239"/>
                      <a:pt x="1" y="6323"/>
                    </a:cubicBezTo>
                    <a:lnTo>
                      <a:pt x="1" y="19074"/>
                    </a:lnTo>
                    <a:cubicBezTo>
                      <a:pt x="5930" y="18122"/>
                      <a:pt x="11883" y="16336"/>
                      <a:pt x="17824" y="13538"/>
                    </a:cubicBezTo>
                    <a:lnTo>
                      <a:pt x="17824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8"/>
              <p:cNvSpPr/>
              <p:nvPr/>
            </p:nvSpPr>
            <p:spPr>
              <a:xfrm>
                <a:off x="6707675" y="-18925"/>
                <a:ext cx="445900" cy="5557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2230" extrusionOk="0">
                    <a:moveTo>
                      <a:pt x="17836" y="1"/>
                    </a:moveTo>
                    <a:cubicBezTo>
                      <a:pt x="11895" y="4942"/>
                      <a:pt x="5942" y="8728"/>
                      <a:pt x="0" y="11526"/>
                    </a:cubicBezTo>
                    <a:lnTo>
                      <a:pt x="0" y="22230"/>
                    </a:lnTo>
                    <a:cubicBezTo>
                      <a:pt x="5942" y="20098"/>
                      <a:pt x="11895" y="17205"/>
                      <a:pt x="17836" y="13443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8"/>
              <p:cNvSpPr/>
              <p:nvPr/>
            </p:nvSpPr>
            <p:spPr>
              <a:xfrm>
                <a:off x="6262075" y="536800"/>
                <a:ext cx="445625" cy="25512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0205" extrusionOk="0">
                    <a:moveTo>
                      <a:pt x="17824" y="1"/>
                    </a:moveTo>
                    <a:cubicBezTo>
                      <a:pt x="11883" y="2120"/>
                      <a:pt x="5930" y="3477"/>
                      <a:pt x="1" y="4204"/>
                    </a:cubicBezTo>
                    <a:lnTo>
                      <a:pt x="1" y="10204"/>
                    </a:lnTo>
                    <a:cubicBezTo>
                      <a:pt x="5930" y="9799"/>
                      <a:pt x="11883" y="9026"/>
                      <a:pt x="17824" y="7835"/>
                    </a:cubicBezTo>
                    <a:lnTo>
                      <a:pt x="17824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8"/>
              <p:cNvSpPr/>
              <p:nvPr/>
            </p:nvSpPr>
            <p:spPr>
              <a:xfrm>
                <a:off x="7153550" y="-3600300"/>
                <a:ext cx="445625" cy="6432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5730" extrusionOk="0">
                    <a:moveTo>
                      <a:pt x="1" y="0"/>
                    </a:moveTo>
                    <a:lnTo>
                      <a:pt x="1" y="25729"/>
                    </a:lnTo>
                    <a:cubicBezTo>
                      <a:pt x="5930" y="23622"/>
                      <a:pt x="11883" y="21003"/>
                      <a:pt x="17825" y="17824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2" name="Google Shape;1602;p18"/>
              <p:cNvSpPr/>
              <p:nvPr/>
            </p:nvSpPr>
            <p:spPr>
              <a:xfrm>
                <a:off x="7153550" y="-2708525"/>
                <a:ext cx="445625" cy="9066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6267" extrusionOk="0">
                    <a:moveTo>
                      <a:pt x="17825" y="0"/>
                    </a:moveTo>
                    <a:cubicBezTo>
                      <a:pt x="11883" y="5644"/>
                      <a:pt x="5930" y="10287"/>
                      <a:pt x="1" y="14049"/>
                    </a:cubicBezTo>
                    <a:lnTo>
                      <a:pt x="1" y="36266"/>
                    </a:lnTo>
                    <a:cubicBezTo>
                      <a:pt x="5930" y="31325"/>
                      <a:pt x="11883" y="25229"/>
                      <a:pt x="17825" y="17836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8"/>
              <p:cNvSpPr/>
              <p:nvPr/>
            </p:nvSpPr>
            <p:spPr>
              <a:xfrm>
                <a:off x="7153550" y="-1817050"/>
                <a:ext cx="445625" cy="9944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9779" extrusionOk="0">
                    <a:moveTo>
                      <a:pt x="17825" y="0"/>
                    </a:moveTo>
                    <a:cubicBezTo>
                      <a:pt x="11883" y="8454"/>
                      <a:pt x="5930" y="15419"/>
                      <a:pt x="1" y="21074"/>
                    </a:cubicBezTo>
                    <a:lnTo>
                      <a:pt x="1" y="39779"/>
                    </a:lnTo>
                    <a:cubicBezTo>
                      <a:pt x="5930" y="33909"/>
                      <a:pt x="11883" y="26646"/>
                      <a:pt x="17825" y="17836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8"/>
              <p:cNvSpPr/>
              <p:nvPr/>
            </p:nvSpPr>
            <p:spPr>
              <a:xfrm>
                <a:off x="7153550" y="-925575"/>
                <a:ext cx="445625" cy="9066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6267" extrusionOk="0">
                    <a:moveTo>
                      <a:pt x="17825" y="0"/>
                    </a:moveTo>
                    <a:cubicBezTo>
                      <a:pt x="11883" y="8454"/>
                      <a:pt x="5930" y="15419"/>
                      <a:pt x="1" y="21074"/>
                    </a:cubicBezTo>
                    <a:lnTo>
                      <a:pt x="1" y="36267"/>
                    </a:lnTo>
                    <a:cubicBezTo>
                      <a:pt x="5930" y="31326"/>
                      <a:pt x="11883" y="25230"/>
                      <a:pt x="17825" y="17836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8"/>
              <p:cNvSpPr/>
              <p:nvPr/>
            </p:nvSpPr>
            <p:spPr>
              <a:xfrm>
                <a:off x="7153550" y="-33800"/>
                <a:ext cx="445625" cy="6435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5742" extrusionOk="0">
                    <a:moveTo>
                      <a:pt x="17825" y="0"/>
                    </a:moveTo>
                    <a:cubicBezTo>
                      <a:pt x="11883" y="5644"/>
                      <a:pt x="5930" y="10287"/>
                      <a:pt x="1" y="14062"/>
                    </a:cubicBezTo>
                    <a:lnTo>
                      <a:pt x="1" y="25742"/>
                    </a:lnTo>
                    <a:cubicBezTo>
                      <a:pt x="5930" y="23622"/>
                      <a:pt x="11883" y="21003"/>
                      <a:pt x="17825" y="17836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8"/>
              <p:cNvSpPr/>
              <p:nvPr/>
            </p:nvSpPr>
            <p:spPr>
              <a:xfrm>
                <a:off x="6707675" y="609725"/>
                <a:ext cx="445900" cy="2482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9931" extrusionOk="0">
                    <a:moveTo>
                      <a:pt x="17836" y="1"/>
                    </a:moveTo>
                    <a:cubicBezTo>
                      <a:pt x="11895" y="2108"/>
                      <a:pt x="5942" y="3751"/>
                      <a:pt x="0" y="4942"/>
                    </a:cubicBezTo>
                    <a:lnTo>
                      <a:pt x="0" y="9930"/>
                    </a:lnTo>
                    <a:lnTo>
                      <a:pt x="17836" y="9930"/>
                    </a:ln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607" name="Google Shape;1607;p18"/>
          <p:cNvSpPr/>
          <p:nvPr/>
        </p:nvSpPr>
        <p:spPr>
          <a:xfrm>
            <a:off x="558800" y="520700"/>
            <a:ext cx="11102800" cy="58068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8" name="Google Shape;1608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09" name="Google Shape;1609;p18"/>
          <p:cNvSpPr txBox="1">
            <a:spLocks noGrp="1"/>
          </p:cNvSpPr>
          <p:nvPr>
            <p:ph type="subTitle" idx="1"/>
          </p:nvPr>
        </p:nvSpPr>
        <p:spPr>
          <a:xfrm>
            <a:off x="1560305" y="1618133"/>
            <a:ext cx="3956000" cy="70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10" name="Google Shape;1610;p18"/>
          <p:cNvSpPr txBox="1">
            <a:spLocks noGrp="1"/>
          </p:cNvSpPr>
          <p:nvPr>
            <p:ph type="subTitle" idx="2"/>
          </p:nvPr>
        </p:nvSpPr>
        <p:spPr>
          <a:xfrm>
            <a:off x="1560307" y="2319333"/>
            <a:ext cx="3956000" cy="137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11" name="Google Shape;1611;p18"/>
          <p:cNvSpPr txBox="1">
            <a:spLocks noGrp="1"/>
          </p:cNvSpPr>
          <p:nvPr>
            <p:ph type="subTitle" idx="3"/>
          </p:nvPr>
        </p:nvSpPr>
        <p:spPr>
          <a:xfrm>
            <a:off x="6693008" y="2319333"/>
            <a:ext cx="3956000" cy="137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12" name="Google Shape;1612;p18"/>
          <p:cNvSpPr txBox="1">
            <a:spLocks noGrp="1"/>
          </p:cNvSpPr>
          <p:nvPr>
            <p:ph type="subTitle" idx="4"/>
          </p:nvPr>
        </p:nvSpPr>
        <p:spPr>
          <a:xfrm>
            <a:off x="1560307" y="4390933"/>
            <a:ext cx="3956000" cy="137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13" name="Google Shape;1613;p18"/>
          <p:cNvSpPr txBox="1">
            <a:spLocks noGrp="1"/>
          </p:cNvSpPr>
          <p:nvPr>
            <p:ph type="subTitle" idx="5"/>
          </p:nvPr>
        </p:nvSpPr>
        <p:spPr>
          <a:xfrm>
            <a:off x="6693008" y="4390933"/>
            <a:ext cx="3956000" cy="137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14" name="Google Shape;1614;p18"/>
          <p:cNvSpPr txBox="1">
            <a:spLocks noGrp="1"/>
          </p:cNvSpPr>
          <p:nvPr>
            <p:ph type="subTitle" idx="6"/>
          </p:nvPr>
        </p:nvSpPr>
        <p:spPr>
          <a:xfrm>
            <a:off x="1560305" y="3689733"/>
            <a:ext cx="3956000" cy="70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15" name="Google Shape;1615;p18"/>
          <p:cNvSpPr txBox="1">
            <a:spLocks noGrp="1"/>
          </p:cNvSpPr>
          <p:nvPr>
            <p:ph type="subTitle" idx="7"/>
          </p:nvPr>
        </p:nvSpPr>
        <p:spPr>
          <a:xfrm>
            <a:off x="6693005" y="1618133"/>
            <a:ext cx="3956000" cy="70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16" name="Google Shape;1616;p18"/>
          <p:cNvSpPr txBox="1">
            <a:spLocks noGrp="1"/>
          </p:cNvSpPr>
          <p:nvPr>
            <p:ph type="subTitle" idx="8"/>
          </p:nvPr>
        </p:nvSpPr>
        <p:spPr>
          <a:xfrm>
            <a:off x="6693005" y="3689733"/>
            <a:ext cx="3956000" cy="70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617" name="Google Shape;1617;p18"/>
          <p:cNvGrpSpPr/>
          <p:nvPr/>
        </p:nvGrpSpPr>
        <p:grpSpPr>
          <a:xfrm rot="10800000" flipH="1">
            <a:off x="567432" y="5080251"/>
            <a:ext cx="1214603" cy="1226293"/>
            <a:chOff x="-721825" y="1546150"/>
            <a:chExt cx="680475" cy="687025"/>
          </a:xfrm>
        </p:grpSpPr>
        <p:sp>
          <p:nvSpPr>
            <p:cNvPr id="1618" name="Google Shape;1618;p18"/>
            <p:cNvSpPr/>
            <p:nvPr/>
          </p:nvSpPr>
          <p:spPr>
            <a:xfrm>
              <a:off x="-721525" y="1546150"/>
              <a:ext cx="670050" cy="676600"/>
            </a:xfrm>
            <a:custGeom>
              <a:avLst/>
              <a:gdLst/>
              <a:ahLst/>
              <a:cxnLst/>
              <a:rect l="l" t="t" r="r" b="b"/>
              <a:pathLst>
                <a:path w="26802" h="27064" extrusionOk="0">
                  <a:moveTo>
                    <a:pt x="0" y="1"/>
                  </a:moveTo>
                  <a:cubicBezTo>
                    <a:pt x="24" y="13"/>
                    <a:pt x="36" y="24897"/>
                    <a:pt x="0" y="27063"/>
                  </a:cubicBezTo>
                  <a:cubicBezTo>
                    <a:pt x="1393" y="26623"/>
                    <a:pt x="2596" y="25349"/>
                    <a:pt x="3477" y="24099"/>
                  </a:cubicBezTo>
                  <a:cubicBezTo>
                    <a:pt x="4691" y="22372"/>
                    <a:pt x="5977" y="20348"/>
                    <a:pt x="8061" y="19955"/>
                  </a:cubicBezTo>
                  <a:cubicBezTo>
                    <a:pt x="8311" y="19909"/>
                    <a:pt x="8563" y="19889"/>
                    <a:pt x="8816" y="19889"/>
                  </a:cubicBezTo>
                  <a:cubicBezTo>
                    <a:pt x="10208" y="19889"/>
                    <a:pt x="11625" y="20491"/>
                    <a:pt x="13010" y="20491"/>
                  </a:cubicBezTo>
                  <a:cubicBezTo>
                    <a:pt x="13355" y="20491"/>
                    <a:pt x="13698" y="20454"/>
                    <a:pt x="14038" y="20360"/>
                  </a:cubicBezTo>
                  <a:cubicBezTo>
                    <a:pt x="16062" y="19813"/>
                    <a:pt x="17062" y="17550"/>
                    <a:pt x="17443" y="15479"/>
                  </a:cubicBezTo>
                  <a:cubicBezTo>
                    <a:pt x="17836" y="13431"/>
                    <a:pt x="17943" y="11192"/>
                    <a:pt x="19217" y="9526"/>
                  </a:cubicBezTo>
                  <a:cubicBezTo>
                    <a:pt x="20062" y="8430"/>
                    <a:pt x="21336" y="7728"/>
                    <a:pt x="22551" y="7073"/>
                  </a:cubicBezTo>
                  <a:cubicBezTo>
                    <a:pt x="23777" y="6418"/>
                    <a:pt x="25039" y="5704"/>
                    <a:pt x="25873" y="4585"/>
                  </a:cubicBezTo>
                  <a:cubicBezTo>
                    <a:pt x="26801" y="3322"/>
                    <a:pt x="26789" y="1501"/>
                    <a:pt x="26349" y="36"/>
                  </a:cubicBezTo>
                  <a:cubicBezTo>
                    <a:pt x="22039" y="13"/>
                    <a:pt x="2036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18"/>
            <p:cNvSpPr/>
            <p:nvPr/>
          </p:nvSpPr>
          <p:spPr>
            <a:xfrm>
              <a:off x="-721825" y="1547050"/>
              <a:ext cx="680475" cy="686125"/>
            </a:xfrm>
            <a:custGeom>
              <a:avLst/>
              <a:gdLst/>
              <a:ahLst/>
              <a:cxnLst/>
              <a:rect l="l" t="t" r="r" b="b"/>
              <a:pathLst>
                <a:path w="27219" h="27445" extrusionOk="0">
                  <a:moveTo>
                    <a:pt x="25920" y="0"/>
                  </a:moveTo>
                  <a:cubicBezTo>
                    <a:pt x="26432" y="1524"/>
                    <a:pt x="26337" y="3191"/>
                    <a:pt x="25504" y="4310"/>
                  </a:cubicBezTo>
                  <a:cubicBezTo>
                    <a:pt x="24706" y="5382"/>
                    <a:pt x="23456" y="6073"/>
                    <a:pt x="22336" y="6680"/>
                  </a:cubicBezTo>
                  <a:cubicBezTo>
                    <a:pt x="21134" y="7335"/>
                    <a:pt x="19777" y="8073"/>
                    <a:pt x="18872" y="9251"/>
                  </a:cubicBezTo>
                  <a:cubicBezTo>
                    <a:pt x="17788" y="10668"/>
                    <a:pt x="17503" y="12442"/>
                    <a:pt x="17229" y="14145"/>
                  </a:cubicBezTo>
                  <a:cubicBezTo>
                    <a:pt x="17169" y="14562"/>
                    <a:pt x="17098" y="14966"/>
                    <a:pt x="17026" y="15371"/>
                  </a:cubicBezTo>
                  <a:cubicBezTo>
                    <a:pt x="16800" y="16538"/>
                    <a:pt x="16062" y="19324"/>
                    <a:pt x="13931" y="19908"/>
                  </a:cubicBezTo>
                  <a:cubicBezTo>
                    <a:pt x="13627" y="19989"/>
                    <a:pt x="13320" y="20023"/>
                    <a:pt x="13007" y="20023"/>
                  </a:cubicBezTo>
                  <a:cubicBezTo>
                    <a:pt x="12365" y="20023"/>
                    <a:pt x="11703" y="19881"/>
                    <a:pt x="11014" y="19729"/>
                  </a:cubicBezTo>
                  <a:cubicBezTo>
                    <a:pt x="10288" y="19580"/>
                    <a:pt x="9544" y="19419"/>
                    <a:pt x="8794" y="19419"/>
                  </a:cubicBezTo>
                  <a:cubicBezTo>
                    <a:pt x="8522" y="19419"/>
                    <a:pt x="8250" y="19440"/>
                    <a:pt x="7978" y="19491"/>
                  </a:cubicBezTo>
                  <a:cubicBezTo>
                    <a:pt x="5858" y="19884"/>
                    <a:pt x="4537" y="21789"/>
                    <a:pt x="3358" y="23456"/>
                  </a:cubicBezTo>
                  <a:lnTo>
                    <a:pt x="3120" y="23789"/>
                  </a:lnTo>
                  <a:cubicBezTo>
                    <a:pt x="2465" y="24718"/>
                    <a:pt x="1358" y="26051"/>
                    <a:pt x="12" y="26551"/>
                  </a:cubicBezTo>
                  <a:cubicBezTo>
                    <a:pt x="12" y="26789"/>
                    <a:pt x="0" y="27027"/>
                    <a:pt x="0" y="27278"/>
                  </a:cubicBezTo>
                  <a:lnTo>
                    <a:pt x="0" y="27444"/>
                  </a:lnTo>
                  <a:cubicBezTo>
                    <a:pt x="1310" y="27063"/>
                    <a:pt x="2620" y="25992"/>
                    <a:pt x="3822" y="24289"/>
                  </a:cubicBezTo>
                  <a:lnTo>
                    <a:pt x="4072" y="23932"/>
                  </a:lnTo>
                  <a:cubicBezTo>
                    <a:pt x="5203" y="22301"/>
                    <a:pt x="6370" y="20634"/>
                    <a:pt x="8144" y="20312"/>
                  </a:cubicBezTo>
                  <a:cubicBezTo>
                    <a:pt x="8373" y="20268"/>
                    <a:pt x="8604" y="20249"/>
                    <a:pt x="8837" y="20249"/>
                  </a:cubicBezTo>
                  <a:cubicBezTo>
                    <a:pt x="9481" y="20249"/>
                    <a:pt x="10145" y="20393"/>
                    <a:pt x="10835" y="20550"/>
                  </a:cubicBezTo>
                  <a:cubicBezTo>
                    <a:pt x="11549" y="20708"/>
                    <a:pt x="12279" y="20865"/>
                    <a:pt x="13015" y="20865"/>
                  </a:cubicBezTo>
                  <a:cubicBezTo>
                    <a:pt x="13394" y="20865"/>
                    <a:pt x="13776" y="20823"/>
                    <a:pt x="14157" y="20717"/>
                  </a:cubicBezTo>
                  <a:cubicBezTo>
                    <a:pt x="16657" y="20027"/>
                    <a:pt x="17550" y="17157"/>
                    <a:pt x="17860" y="15502"/>
                  </a:cubicBezTo>
                  <a:cubicBezTo>
                    <a:pt x="17931" y="15086"/>
                    <a:pt x="18003" y="14669"/>
                    <a:pt x="18062" y="14252"/>
                  </a:cubicBezTo>
                  <a:cubicBezTo>
                    <a:pt x="18324" y="12645"/>
                    <a:pt x="18586" y="10978"/>
                    <a:pt x="19539" y="9740"/>
                  </a:cubicBezTo>
                  <a:cubicBezTo>
                    <a:pt x="20348" y="8704"/>
                    <a:pt x="21563" y="8049"/>
                    <a:pt x="22741" y="7394"/>
                  </a:cubicBezTo>
                  <a:cubicBezTo>
                    <a:pt x="23872" y="6787"/>
                    <a:pt x="25289" y="6013"/>
                    <a:pt x="26194" y="4787"/>
                  </a:cubicBezTo>
                  <a:cubicBezTo>
                    <a:pt x="27147" y="3548"/>
                    <a:pt x="27218" y="1679"/>
                    <a:pt x="267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18"/>
            <p:cNvSpPr/>
            <p:nvPr/>
          </p:nvSpPr>
          <p:spPr>
            <a:xfrm>
              <a:off x="-721825" y="1546150"/>
              <a:ext cx="512000" cy="460800"/>
            </a:xfrm>
            <a:custGeom>
              <a:avLst/>
              <a:gdLst/>
              <a:ahLst/>
              <a:cxnLst/>
              <a:rect l="l" t="t" r="r" b="b"/>
              <a:pathLst>
                <a:path w="20480" h="18432" extrusionOk="0">
                  <a:moveTo>
                    <a:pt x="0" y="1"/>
                  </a:moveTo>
                  <a:cubicBezTo>
                    <a:pt x="12" y="13"/>
                    <a:pt x="0" y="16907"/>
                    <a:pt x="12" y="18408"/>
                  </a:cubicBezTo>
                  <a:cubicBezTo>
                    <a:pt x="160" y="18424"/>
                    <a:pt x="308" y="18432"/>
                    <a:pt x="456" y="18432"/>
                  </a:cubicBezTo>
                  <a:cubicBezTo>
                    <a:pt x="1080" y="18432"/>
                    <a:pt x="1695" y="18287"/>
                    <a:pt x="2263" y="17979"/>
                  </a:cubicBezTo>
                  <a:cubicBezTo>
                    <a:pt x="3679" y="17193"/>
                    <a:pt x="4465" y="15550"/>
                    <a:pt x="5942" y="14883"/>
                  </a:cubicBezTo>
                  <a:cubicBezTo>
                    <a:pt x="6537" y="14614"/>
                    <a:pt x="7179" y="14532"/>
                    <a:pt x="7839" y="14532"/>
                  </a:cubicBezTo>
                  <a:cubicBezTo>
                    <a:pt x="8879" y="14532"/>
                    <a:pt x="9965" y="14736"/>
                    <a:pt x="10988" y="14736"/>
                  </a:cubicBezTo>
                  <a:cubicBezTo>
                    <a:pt x="11787" y="14736"/>
                    <a:pt x="12547" y="14611"/>
                    <a:pt x="13216" y="14169"/>
                  </a:cubicBezTo>
                  <a:cubicBezTo>
                    <a:pt x="14621" y="13252"/>
                    <a:pt x="14931" y="11347"/>
                    <a:pt x="15014" y="9680"/>
                  </a:cubicBezTo>
                  <a:cubicBezTo>
                    <a:pt x="15121" y="7990"/>
                    <a:pt x="15217" y="6132"/>
                    <a:pt x="16419" y="4954"/>
                  </a:cubicBezTo>
                  <a:cubicBezTo>
                    <a:pt x="17372" y="4037"/>
                    <a:pt x="18824" y="3751"/>
                    <a:pt x="19717" y="2751"/>
                  </a:cubicBezTo>
                  <a:cubicBezTo>
                    <a:pt x="20312" y="2120"/>
                    <a:pt x="20479" y="882"/>
                    <a:pt x="20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18"/>
            <p:cNvSpPr/>
            <p:nvPr/>
          </p:nvSpPr>
          <p:spPr>
            <a:xfrm>
              <a:off x="-721225" y="1546150"/>
              <a:ext cx="523600" cy="470625"/>
            </a:xfrm>
            <a:custGeom>
              <a:avLst/>
              <a:gdLst/>
              <a:ahLst/>
              <a:cxnLst/>
              <a:rect l="l" t="t" r="r" b="b"/>
              <a:pathLst>
                <a:path w="20944" h="18825" extrusionOk="0">
                  <a:moveTo>
                    <a:pt x="19931" y="1"/>
                  </a:moveTo>
                  <a:cubicBezTo>
                    <a:pt x="20098" y="775"/>
                    <a:pt x="19872" y="1882"/>
                    <a:pt x="19348" y="2453"/>
                  </a:cubicBezTo>
                  <a:cubicBezTo>
                    <a:pt x="18931" y="2918"/>
                    <a:pt x="18372" y="3215"/>
                    <a:pt x="17764" y="3525"/>
                  </a:cubicBezTo>
                  <a:cubicBezTo>
                    <a:pt x="17181" y="3823"/>
                    <a:pt x="16574" y="4156"/>
                    <a:pt x="16062" y="4632"/>
                  </a:cubicBezTo>
                  <a:cubicBezTo>
                    <a:pt x="14752" y="5906"/>
                    <a:pt x="14645" y="7847"/>
                    <a:pt x="14550" y="9561"/>
                  </a:cubicBezTo>
                  <a:lnTo>
                    <a:pt x="14550" y="9621"/>
                  </a:lnTo>
                  <a:cubicBezTo>
                    <a:pt x="14454" y="11121"/>
                    <a:pt x="14192" y="12955"/>
                    <a:pt x="12918" y="13788"/>
                  </a:cubicBezTo>
                  <a:cubicBezTo>
                    <a:pt x="12345" y="14163"/>
                    <a:pt x="11675" y="14273"/>
                    <a:pt x="10950" y="14273"/>
                  </a:cubicBezTo>
                  <a:cubicBezTo>
                    <a:pt x="10456" y="14273"/>
                    <a:pt x="9937" y="14222"/>
                    <a:pt x="9406" y="14169"/>
                  </a:cubicBezTo>
                  <a:cubicBezTo>
                    <a:pt x="8860" y="14117"/>
                    <a:pt x="8310" y="14063"/>
                    <a:pt x="7764" y="14063"/>
                  </a:cubicBezTo>
                  <a:cubicBezTo>
                    <a:pt x="7061" y="14063"/>
                    <a:pt x="6367" y="14153"/>
                    <a:pt x="5703" y="14455"/>
                  </a:cubicBezTo>
                  <a:cubicBezTo>
                    <a:pt x="4858" y="14836"/>
                    <a:pt x="4227" y="15514"/>
                    <a:pt x="3620" y="16145"/>
                  </a:cubicBezTo>
                  <a:cubicBezTo>
                    <a:pt x="3096" y="16705"/>
                    <a:pt x="2608" y="17217"/>
                    <a:pt x="2000" y="17562"/>
                  </a:cubicBezTo>
                  <a:cubicBezTo>
                    <a:pt x="1481" y="17851"/>
                    <a:pt x="947" y="17976"/>
                    <a:pt x="396" y="17976"/>
                  </a:cubicBezTo>
                  <a:cubicBezTo>
                    <a:pt x="265" y="17976"/>
                    <a:pt x="133" y="17969"/>
                    <a:pt x="0" y="17955"/>
                  </a:cubicBezTo>
                  <a:lnTo>
                    <a:pt x="0" y="18801"/>
                  </a:lnTo>
                  <a:cubicBezTo>
                    <a:pt x="155" y="18812"/>
                    <a:pt x="274" y="18824"/>
                    <a:pt x="441" y="18824"/>
                  </a:cubicBezTo>
                  <a:cubicBezTo>
                    <a:pt x="1119" y="18824"/>
                    <a:pt x="1786" y="18681"/>
                    <a:pt x="2417" y="18324"/>
                  </a:cubicBezTo>
                  <a:cubicBezTo>
                    <a:pt x="3132" y="17919"/>
                    <a:pt x="3691" y="17324"/>
                    <a:pt x="4227" y="16741"/>
                  </a:cubicBezTo>
                  <a:cubicBezTo>
                    <a:pt x="4810" y="16134"/>
                    <a:pt x="5346" y="15550"/>
                    <a:pt x="6049" y="15241"/>
                  </a:cubicBezTo>
                  <a:cubicBezTo>
                    <a:pt x="6575" y="15007"/>
                    <a:pt x="7147" y="14932"/>
                    <a:pt x="7751" y="14932"/>
                  </a:cubicBezTo>
                  <a:cubicBezTo>
                    <a:pt x="8255" y="14932"/>
                    <a:pt x="8782" y="14984"/>
                    <a:pt x="9323" y="15038"/>
                  </a:cubicBezTo>
                  <a:cubicBezTo>
                    <a:pt x="9850" y="15088"/>
                    <a:pt x="10386" y="15139"/>
                    <a:pt x="10915" y="15139"/>
                  </a:cubicBezTo>
                  <a:cubicBezTo>
                    <a:pt x="11782" y="15139"/>
                    <a:pt x="12628" y="15001"/>
                    <a:pt x="13383" y="14491"/>
                  </a:cubicBezTo>
                  <a:cubicBezTo>
                    <a:pt x="14966" y="13455"/>
                    <a:pt x="15276" y="11371"/>
                    <a:pt x="15383" y="9657"/>
                  </a:cubicBezTo>
                  <a:lnTo>
                    <a:pt x="15383" y="9597"/>
                  </a:lnTo>
                  <a:cubicBezTo>
                    <a:pt x="15466" y="7966"/>
                    <a:pt x="15574" y="6263"/>
                    <a:pt x="16645" y="5227"/>
                  </a:cubicBezTo>
                  <a:cubicBezTo>
                    <a:pt x="17050" y="4823"/>
                    <a:pt x="17586" y="4549"/>
                    <a:pt x="18133" y="4251"/>
                  </a:cubicBezTo>
                  <a:cubicBezTo>
                    <a:pt x="18776" y="3918"/>
                    <a:pt x="19443" y="3572"/>
                    <a:pt x="19967" y="3001"/>
                  </a:cubicBezTo>
                  <a:cubicBezTo>
                    <a:pt x="20634" y="2310"/>
                    <a:pt x="20943" y="989"/>
                    <a:pt x="20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18"/>
            <p:cNvSpPr/>
            <p:nvPr/>
          </p:nvSpPr>
          <p:spPr>
            <a:xfrm>
              <a:off x="-721825" y="1546150"/>
              <a:ext cx="448300" cy="367925"/>
            </a:xfrm>
            <a:custGeom>
              <a:avLst/>
              <a:gdLst/>
              <a:ahLst/>
              <a:cxnLst/>
              <a:rect l="l" t="t" r="r" b="b"/>
              <a:pathLst>
                <a:path w="17932" h="14717" extrusionOk="0">
                  <a:moveTo>
                    <a:pt x="0" y="1"/>
                  </a:moveTo>
                  <a:cubicBezTo>
                    <a:pt x="0" y="1"/>
                    <a:pt x="24" y="14360"/>
                    <a:pt x="24" y="14717"/>
                  </a:cubicBezTo>
                  <a:cubicBezTo>
                    <a:pt x="250" y="14669"/>
                    <a:pt x="441" y="14621"/>
                    <a:pt x="655" y="14526"/>
                  </a:cubicBezTo>
                  <a:cubicBezTo>
                    <a:pt x="2501" y="13705"/>
                    <a:pt x="3263" y="11192"/>
                    <a:pt x="5191" y="10621"/>
                  </a:cubicBezTo>
                  <a:cubicBezTo>
                    <a:pt x="5469" y="10542"/>
                    <a:pt x="5750" y="10508"/>
                    <a:pt x="6033" y="10508"/>
                  </a:cubicBezTo>
                  <a:cubicBezTo>
                    <a:pt x="6938" y="10508"/>
                    <a:pt x="7862" y="10852"/>
                    <a:pt x="8751" y="11133"/>
                  </a:cubicBezTo>
                  <a:cubicBezTo>
                    <a:pt x="9332" y="11313"/>
                    <a:pt x="9973" y="11453"/>
                    <a:pt x="10584" y="11453"/>
                  </a:cubicBezTo>
                  <a:cubicBezTo>
                    <a:pt x="11190" y="11453"/>
                    <a:pt x="11766" y="11315"/>
                    <a:pt x="12228" y="10942"/>
                  </a:cubicBezTo>
                  <a:cubicBezTo>
                    <a:pt x="12919" y="10383"/>
                    <a:pt x="13181" y="9454"/>
                    <a:pt x="13240" y="8573"/>
                  </a:cubicBezTo>
                  <a:cubicBezTo>
                    <a:pt x="13300" y="7692"/>
                    <a:pt x="13181" y="6799"/>
                    <a:pt x="13323" y="5918"/>
                  </a:cubicBezTo>
                  <a:cubicBezTo>
                    <a:pt x="13502" y="4608"/>
                    <a:pt x="14276" y="3418"/>
                    <a:pt x="15324" y="2632"/>
                  </a:cubicBezTo>
                  <a:cubicBezTo>
                    <a:pt x="16193" y="1977"/>
                    <a:pt x="17634" y="1489"/>
                    <a:pt x="17907" y="286"/>
                  </a:cubicBezTo>
                  <a:cubicBezTo>
                    <a:pt x="17919" y="191"/>
                    <a:pt x="17931" y="108"/>
                    <a:pt x="17931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18"/>
            <p:cNvSpPr/>
            <p:nvPr/>
          </p:nvSpPr>
          <p:spPr>
            <a:xfrm>
              <a:off x="-721525" y="1546150"/>
              <a:ext cx="458400" cy="382225"/>
            </a:xfrm>
            <a:custGeom>
              <a:avLst/>
              <a:gdLst/>
              <a:ahLst/>
              <a:cxnLst/>
              <a:rect l="l" t="t" r="r" b="b"/>
              <a:pathLst>
                <a:path w="18336" h="15289" extrusionOk="0">
                  <a:moveTo>
                    <a:pt x="17491" y="1"/>
                  </a:moveTo>
                  <a:cubicBezTo>
                    <a:pt x="17491" y="60"/>
                    <a:pt x="17479" y="274"/>
                    <a:pt x="17455" y="334"/>
                  </a:cubicBezTo>
                  <a:cubicBezTo>
                    <a:pt x="17312" y="1025"/>
                    <a:pt x="16562" y="1477"/>
                    <a:pt x="15847" y="1894"/>
                  </a:cubicBezTo>
                  <a:cubicBezTo>
                    <a:pt x="15550" y="2072"/>
                    <a:pt x="15288" y="2239"/>
                    <a:pt x="15038" y="2418"/>
                  </a:cubicBezTo>
                  <a:cubicBezTo>
                    <a:pt x="13847" y="3311"/>
                    <a:pt x="13050" y="4620"/>
                    <a:pt x="12859" y="5989"/>
                  </a:cubicBezTo>
                  <a:cubicBezTo>
                    <a:pt x="12788" y="6525"/>
                    <a:pt x="12788" y="7073"/>
                    <a:pt x="12799" y="7597"/>
                  </a:cubicBezTo>
                  <a:cubicBezTo>
                    <a:pt x="12799" y="7966"/>
                    <a:pt x="12811" y="8311"/>
                    <a:pt x="12788" y="8668"/>
                  </a:cubicBezTo>
                  <a:cubicBezTo>
                    <a:pt x="12740" y="9335"/>
                    <a:pt x="12561" y="10228"/>
                    <a:pt x="11942" y="10728"/>
                  </a:cubicBezTo>
                  <a:cubicBezTo>
                    <a:pt x="11587" y="11012"/>
                    <a:pt x="11126" y="11156"/>
                    <a:pt x="10551" y="11156"/>
                  </a:cubicBezTo>
                  <a:cubicBezTo>
                    <a:pt x="10066" y="11156"/>
                    <a:pt x="9500" y="11054"/>
                    <a:pt x="8847" y="10847"/>
                  </a:cubicBezTo>
                  <a:lnTo>
                    <a:pt x="8466" y="10728"/>
                  </a:lnTo>
                  <a:cubicBezTo>
                    <a:pt x="7709" y="10479"/>
                    <a:pt x="6867" y="10211"/>
                    <a:pt x="6022" y="10211"/>
                  </a:cubicBezTo>
                  <a:cubicBezTo>
                    <a:pt x="5696" y="10211"/>
                    <a:pt x="5370" y="10251"/>
                    <a:pt x="5049" y="10347"/>
                  </a:cubicBezTo>
                  <a:cubicBezTo>
                    <a:pt x="3906" y="10681"/>
                    <a:pt x="3144" y="11597"/>
                    <a:pt x="2429" y="12466"/>
                  </a:cubicBezTo>
                  <a:cubicBezTo>
                    <a:pt x="1822" y="13217"/>
                    <a:pt x="1239" y="13919"/>
                    <a:pt x="465" y="14252"/>
                  </a:cubicBezTo>
                  <a:cubicBezTo>
                    <a:pt x="310" y="14336"/>
                    <a:pt x="167" y="14371"/>
                    <a:pt x="0" y="14407"/>
                  </a:cubicBezTo>
                  <a:lnTo>
                    <a:pt x="0" y="15288"/>
                  </a:lnTo>
                  <a:cubicBezTo>
                    <a:pt x="286" y="15241"/>
                    <a:pt x="536" y="15169"/>
                    <a:pt x="810" y="15050"/>
                  </a:cubicBezTo>
                  <a:cubicBezTo>
                    <a:pt x="1774" y="14610"/>
                    <a:pt x="2441" y="13812"/>
                    <a:pt x="3096" y="13026"/>
                  </a:cubicBezTo>
                  <a:cubicBezTo>
                    <a:pt x="3775" y="12205"/>
                    <a:pt x="4406" y="11431"/>
                    <a:pt x="5299" y="11181"/>
                  </a:cubicBezTo>
                  <a:cubicBezTo>
                    <a:pt x="5538" y="11109"/>
                    <a:pt x="5784" y="11079"/>
                    <a:pt x="6035" y="11079"/>
                  </a:cubicBezTo>
                  <a:cubicBezTo>
                    <a:pt x="6746" y="11079"/>
                    <a:pt x="7494" y="11321"/>
                    <a:pt x="8216" y="11550"/>
                  </a:cubicBezTo>
                  <a:lnTo>
                    <a:pt x="8608" y="11669"/>
                  </a:lnTo>
                  <a:cubicBezTo>
                    <a:pt x="9344" y="11897"/>
                    <a:pt x="9996" y="12011"/>
                    <a:pt x="10570" y="12011"/>
                  </a:cubicBezTo>
                  <a:cubicBezTo>
                    <a:pt x="11344" y="12011"/>
                    <a:pt x="11978" y="11805"/>
                    <a:pt x="12490" y="11395"/>
                  </a:cubicBezTo>
                  <a:cubicBezTo>
                    <a:pt x="13180" y="10847"/>
                    <a:pt x="13573" y="9930"/>
                    <a:pt x="13657" y="8740"/>
                  </a:cubicBezTo>
                  <a:cubicBezTo>
                    <a:pt x="13681" y="8347"/>
                    <a:pt x="13669" y="7966"/>
                    <a:pt x="13669" y="7585"/>
                  </a:cubicBezTo>
                  <a:cubicBezTo>
                    <a:pt x="13669" y="7085"/>
                    <a:pt x="13657" y="6597"/>
                    <a:pt x="13728" y="6120"/>
                  </a:cubicBezTo>
                  <a:cubicBezTo>
                    <a:pt x="13895" y="4966"/>
                    <a:pt x="14562" y="3870"/>
                    <a:pt x="15574" y="3108"/>
                  </a:cubicBezTo>
                  <a:cubicBezTo>
                    <a:pt x="15776" y="2941"/>
                    <a:pt x="16038" y="2799"/>
                    <a:pt x="16300" y="2632"/>
                  </a:cubicBezTo>
                  <a:cubicBezTo>
                    <a:pt x="17133" y="2144"/>
                    <a:pt x="18074" y="1572"/>
                    <a:pt x="18300" y="525"/>
                  </a:cubicBezTo>
                  <a:cubicBezTo>
                    <a:pt x="18324" y="405"/>
                    <a:pt x="18336" y="132"/>
                    <a:pt x="18336" y="24"/>
                  </a:cubicBezTo>
                  <a:cubicBezTo>
                    <a:pt x="18050" y="13"/>
                    <a:pt x="17776" y="13"/>
                    <a:pt x="17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18"/>
            <p:cNvSpPr/>
            <p:nvPr/>
          </p:nvSpPr>
          <p:spPr>
            <a:xfrm>
              <a:off x="-388750" y="169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18"/>
            <p:cNvSpPr/>
            <p:nvPr/>
          </p:nvSpPr>
          <p:spPr>
            <a:xfrm>
              <a:off x="-721825" y="1546150"/>
              <a:ext cx="310175" cy="259875"/>
            </a:xfrm>
            <a:custGeom>
              <a:avLst/>
              <a:gdLst/>
              <a:ahLst/>
              <a:cxnLst/>
              <a:rect l="l" t="t" r="r" b="b"/>
              <a:pathLst>
                <a:path w="12407" h="10395" extrusionOk="0">
                  <a:moveTo>
                    <a:pt x="12311" y="1"/>
                  </a:moveTo>
                  <a:lnTo>
                    <a:pt x="0" y="13"/>
                  </a:lnTo>
                  <a:cubicBezTo>
                    <a:pt x="12" y="36"/>
                    <a:pt x="0" y="10395"/>
                    <a:pt x="0" y="10395"/>
                  </a:cubicBezTo>
                  <a:cubicBezTo>
                    <a:pt x="1084" y="10002"/>
                    <a:pt x="1715" y="8692"/>
                    <a:pt x="2858" y="8335"/>
                  </a:cubicBezTo>
                  <a:cubicBezTo>
                    <a:pt x="3069" y="8268"/>
                    <a:pt x="3285" y="8240"/>
                    <a:pt x="3505" y="8240"/>
                  </a:cubicBezTo>
                  <a:cubicBezTo>
                    <a:pt x="4567" y="8240"/>
                    <a:pt x="5705" y="8893"/>
                    <a:pt x="6721" y="8893"/>
                  </a:cubicBezTo>
                  <a:cubicBezTo>
                    <a:pt x="7056" y="8893"/>
                    <a:pt x="7378" y="8822"/>
                    <a:pt x="7680" y="8633"/>
                  </a:cubicBezTo>
                  <a:cubicBezTo>
                    <a:pt x="8656" y="8014"/>
                    <a:pt x="8632" y="6597"/>
                    <a:pt x="8501" y="5430"/>
                  </a:cubicBezTo>
                  <a:cubicBezTo>
                    <a:pt x="8359" y="4275"/>
                    <a:pt x="8382" y="2846"/>
                    <a:pt x="9406" y="2275"/>
                  </a:cubicBezTo>
                  <a:cubicBezTo>
                    <a:pt x="10025" y="1941"/>
                    <a:pt x="10835" y="2072"/>
                    <a:pt x="11478" y="1727"/>
                  </a:cubicBezTo>
                  <a:cubicBezTo>
                    <a:pt x="12026" y="1441"/>
                    <a:pt x="12407" y="703"/>
                    <a:pt x="12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18"/>
            <p:cNvSpPr/>
            <p:nvPr/>
          </p:nvSpPr>
          <p:spPr>
            <a:xfrm>
              <a:off x="-721525" y="1546150"/>
              <a:ext cx="318225" cy="272675"/>
            </a:xfrm>
            <a:custGeom>
              <a:avLst/>
              <a:gdLst/>
              <a:ahLst/>
              <a:cxnLst/>
              <a:rect l="l" t="t" r="r" b="b"/>
              <a:pathLst>
                <a:path w="12729" h="10907" extrusionOk="0">
                  <a:moveTo>
                    <a:pt x="11883" y="1"/>
                  </a:moveTo>
                  <a:cubicBezTo>
                    <a:pt x="11942" y="453"/>
                    <a:pt x="11680" y="1144"/>
                    <a:pt x="11287" y="1358"/>
                  </a:cubicBezTo>
                  <a:cubicBezTo>
                    <a:pt x="11025" y="1489"/>
                    <a:pt x="10728" y="1537"/>
                    <a:pt x="10406" y="1584"/>
                  </a:cubicBezTo>
                  <a:cubicBezTo>
                    <a:pt x="10002" y="1644"/>
                    <a:pt x="9597" y="1703"/>
                    <a:pt x="9216" y="1906"/>
                  </a:cubicBezTo>
                  <a:cubicBezTo>
                    <a:pt x="7775" y="2715"/>
                    <a:pt x="8013" y="4799"/>
                    <a:pt x="8085" y="5477"/>
                  </a:cubicBezTo>
                  <a:cubicBezTo>
                    <a:pt x="8204" y="6525"/>
                    <a:pt x="8227" y="7787"/>
                    <a:pt x="7454" y="8275"/>
                  </a:cubicBezTo>
                  <a:cubicBezTo>
                    <a:pt x="7234" y="8417"/>
                    <a:pt x="6988" y="8473"/>
                    <a:pt x="6720" y="8473"/>
                  </a:cubicBezTo>
                  <a:cubicBezTo>
                    <a:pt x="6290" y="8473"/>
                    <a:pt x="5803" y="8330"/>
                    <a:pt x="5275" y="8168"/>
                  </a:cubicBezTo>
                  <a:cubicBezTo>
                    <a:pt x="4692" y="7994"/>
                    <a:pt x="4092" y="7819"/>
                    <a:pt x="3495" y="7819"/>
                  </a:cubicBezTo>
                  <a:cubicBezTo>
                    <a:pt x="3238" y="7819"/>
                    <a:pt x="2981" y="7851"/>
                    <a:pt x="2727" y="7930"/>
                  </a:cubicBezTo>
                  <a:cubicBezTo>
                    <a:pt x="2048" y="8144"/>
                    <a:pt x="1572" y="8645"/>
                    <a:pt x="1096" y="9121"/>
                  </a:cubicBezTo>
                  <a:cubicBezTo>
                    <a:pt x="750" y="9478"/>
                    <a:pt x="381" y="9811"/>
                    <a:pt x="0" y="9990"/>
                  </a:cubicBezTo>
                  <a:lnTo>
                    <a:pt x="0" y="10907"/>
                  </a:lnTo>
                  <a:cubicBezTo>
                    <a:pt x="703" y="10716"/>
                    <a:pt x="1227" y="10192"/>
                    <a:pt x="1703" y="9716"/>
                  </a:cubicBezTo>
                  <a:cubicBezTo>
                    <a:pt x="2120" y="9299"/>
                    <a:pt x="2501" y="8906"/>
                    <a:pt x="2977" y="8752"/>
                  </a:cubicBezTo>
                  <a:cubicBezTo>
                    <a:pt x="3146" y="8699"/>
                    <a:pt x="3323" y="8676"/>
                    <a:pt x="3506" y="8676"/>
                  </a:cubicBezTo>
                  <a:cubicBezTo>
                    <a:pt x="3978" y="8676"/>
                    <a:pt x="4489" y="8827"/>
                    <a:pt x="5013" y="8990"/>
                  </a:cubicBezTo>
                  <a:cubicBezTo>
                    <a:pt x="5558" y="9151"/>
                    <a:pt x="6140" y="9324"/>
                    <a:pt x="6713" y="9324"/>
                  </a:cubicBezTo>
                  <a:cubicBezTo>
                    <a:pt x="7116" y="9324"/>
                    <a:pt x="7515" y="9238"/>
                    <a:pt x="7894" y="9002"/>
                  </a:cubicBezTo>
                  <a:cubicBezTo>
                    <a:pt x="9073" y="8264"/>
                    <a:pt x="9049" y="6680"/>
                    <a:pt x="8906" y="5406"/>
                  </a:cubicBezTo>
                  <a:cubicBezTo>
                    <a:pt x="8739" y="3918"/>
                    <a:pt x="8966" y="3025"/>
                    <a:pt x="9585" y="2668"/>
                  </a:cubicBezTo>
                  <a:cubicBezTo>
                    <a:pt x="9835" y="2537"/>
                    <a:pt x="10156" y="2489"/>
                    <a:pt x="10502" y="2429"/>
                  </a:cubicBezTo>
                  <a:cubicBezTo>
                    <a:pt x="10883" y="2370"/>
                    <a:pt x="11264" y="2310"/>
                    <a:pt x="11645" y="2120"/>
                  </a:cubicBezTo>
                  <a:cubicBezTo>
                    <a:pt x="12359" y="1763"/>
                    <a:pt x="12728" y="775"/>
                    <a:pt x="12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7" name="Google Shape;1627;p18"/>
          <p:cNvGrpSpPr/>
          <p:nvPr/>
        </p:nvGrpSpPr>
        <p:grpSpPr>
          <a:xfrm flipH="1">
            <a:off x="10706526" y="540099"/>
            <a:ext cx="935663" cy="840035"/>
            <a:chOff x="-721825" y="1546150"/>
            <a:chExt cx="524200" cy="470625"/>
          </a:xfrm>
        </p:grpSpPr>
        <p:sp>
          <p:nvSpPr>
            <p:cNvPr id="1628" name="Google Shape;1628;p18"/>
            <p:cNvSpPr/>
            <p:nvPr/>
          </p:nvSpPr>
          <p:spPr>
            <a:xfrm>
              <a:off x="-721825" y="1546150"/>
              <a:ext cx="512000" cy="460800"/>
            </a:xfrm>
            <a:custGeom>
              <a:avLst/>
              <a:gdLst/>
              <a:ahLst/>
              <a:cxnLst/>
              <a:rect l="l" t="t" r="r" b="b"/>
              <a:pathLst>
                <a:path w="20480" h="18432" extrusionOk="0">
                  <a:moveTo>
                    <a:pt x="0" y="1"/>
                  </a:moveTo>
                  <a:cubicBezTo>
                    <a:pt x="12" y="13"/>
                    <a:pt x="0" y="16907"/>
                    <a:pt x="12" y="18408"/>
                  </a:cubicBezTo>
                  <a:cubicBezTo>
                    <a:pt x="160" y="18424"/>
                    <a:pt x="308" y="18432"/>
                    <a:pt x="456" y="18432"/>
                  </a:cubicBezTo>
                  <a:cubicBezTo>
                    <a:pt x="1080" y="18432"/>
                    <a:pt x="1695" y="18287"/>
                    <a:pt x="2263" y="17979"/>
                  </a:cubicBezTo>
                  <a:cubicBezTo>
                    <a:pt x="3679" y="17193"/>
                    <a:pt x="4465" y="15550"/>
                    <a:pt x="5942" y="14883"/>
                  </a:cubicBezTo>
                  <a:cubicBezTo>
                    <a:pt x="6537" y="14614"/>
                    <a:pt x="7179" y="14532"/>
                    <a:pt x="7839" y="14532"/>
                  </a:cubicBezTo>
                  <a:cubicBezTo>
                    <a:pt x="8879" y="14532"/>
                    <a:pt x="9965" y="14736"/>
                    <a:pt x="10988" y="14736"/>
                  </a:cubicBezTo>
                  <a:cubicBezTo>
                    <a:pt x="11787" y="14736"/>
                    <a:pt x="12547" y="14611"/>
                    <a:pt x="13216" y="14169"/>
                  </a:cubicBezTo>
                  <a:cubicBezTo>
                    <a:pt x="14621" y="13252"/>
                    <a:pt x="14931" y="11347"/>
                    <a:pt x="15014" y="9680"/>
                  </a:cubicBezTo>
                  <a:cubicBezTo>
                    <a:pt x="15121" y="7990"/>
                    <a:pt x="15217" y="6132"/>
                    <a:pt x="16419" y="4954"/>
                  </a:cubicBezTo>
                  <a:cubicBezTo>
                    <a:pt x="17372" y="4037"/>
                    <a:pt x="18824" y="3751"/>
                    <a:pt x="19717" y="2751"/>
                  </a:cubicBezTo>
                  <a:cubicBezTo>
                    <a:pt x="20312" y="2120"/>
                    <a:pt x="20479" y="882"/>
                    <a:pt x="203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18"/>
            <p:cNvSpPr/>
            <p:nvPr/>
          </p:nvSpPr>
          <p:spPr>
            <a:xfrm>
              <a:off x="-721225" y="1546150"/>
              <a:ext cx="523600" cy="470625"/>
            </a:xfrm>
            <a:custGeom>
              <a:avLst/>
              <a:gdLst/>
              <a:ahLst/>
              <a:cxnLst/>
              <a:rect l="l" t="t" r="r" b="b"/>
              <a:pathLst>
                <a:path w="20944" h="18825" extrusionOk="0">
                  <a:moveTo>
                    <a:pt x="19931" y="1"/>
                  </a:moveTo>
                  <a:cubicBezTo>
                    <a:pt x="20098" y="775"/>
                    <a:pt x="19872" y="1882"/>
                    <a:pt x="19348" y="2453"/>
                  </a:cubicBezTo>
                  <a:cubicBezTo>
                    <a:pt x="18931" y="2918"/>
                    <a:pt x="18372" y="3215"/>
                    <a:pt x="17764" y="3525"/>
                  </a:cubicBezTo>
                  <a:cubicBezTo>
                    <a:pt x="17181" y="3823"/>
                    <a:pt x="16574" y="4156"/>
                    <a:pt x="16062" y="4632"/>
                  </a:cubicBezTo>
                  <a:cubicBezTo>
                    <a:pt x="14752" y="5906"/>
                    <a:pt x="14645" y="7847"/>
                    <a:pt x="14550" y="9561"/>
                  </a:cubicBezTo>
                  <a:lnTo>
                    <a:pt x="14550" y="9621"/>
                  </a:lnTo>
                  <a:cubicBezTo>
                    <a:pt x="14454" y="11121"/>
                    <a:pt x="14192" y="12955"/>
                    <a:pt x="12918" y="13788"/>
                  </a:cubicBezTo>
                  <a:cubicBezTo>
                    <a:pt x="12345" y="14163"/>
                    <a:pt x="11675" y="14273"/>
                    <a:pt x="10950" y="14273"/>
                  </a:cubicBezTo>
                  <a:cubicBezTo>
                    <a:pt x="10456" y="14273"/>
                    <a:pt x="9937" y="14222"/>
                    <a:pt x="9406" y="14169"/>
                  </a:cubicBezTo>
                  <a:cubicBezTo>
                    <a:pt x="8860" y="14117"/>
                    <a:pt x="8310" y="14063"/>
                    <a:pt x="7764" y="14063"/>
                  </a:cubicBezTo>
                  <a:cubicBezTo>
                    <a:pt x="7061" y="14063"/>
                    <a:pt x="6367" y="14153"/>
                    <a:pt x="5703" y="14455"/>
                  </a:cubicBezTo>
                  <a:cubicBezTo>
                    <a:pt x="4858" y="14836"/>
                    <a:pt x="4227" y="15514"/>
                    <a:pt x="3620" y="16145"/>
                  </a:cubicBezTo>
                  <a:cubicBezTo>
                    <a:pt x="3096" y="16705"/>
                    <a:pt x="2608" y="17217"/>
                    <a:pt x="2000" y="17562"/>
                  </a:cubicBezTo>
                  <a:cubicBezTo>
                    <a:pt x="1481" y="17851"/>
                    <a:pt x="947" y="17976"/>
                    <a:pt x="396" y="17976"/>
                  </a:cubicBezTo>
                  <a:cubicBezTo>
                    <a:pt x="265" y="17976"/>
                    <a:pt x="133" y="17969"/>
                    <a:pt x="0" y="17955"/>
                  </a:cubicBezTo>
                  <a:lnTo>
                    <a:pt x="0" y="18801"/>
                  </a:lnTo>
                  <a:cubicBezTo>
                    <a:pt x="155" y="18812"/>
                    <a:pt x="274" y="18824"/>
                    <a:pt x="441" y="18824"/>
                  </a:cubicBezTo>
                  <a:cubicBezTo>
                    <a:pt x="1119" y="18824"/>
                    <a:pt x="1786" y="18681"/>
                    <a:pt x="2417" y="18324"/>
                  </a:cubicBezTo>
                  <a:cubicBezTo>
                    <a:pt x="3132" y="17919"/>
                    <a:pt x="3691" y="17324"/>
                    <a:pt x="4227" y="16741"/>
                  </a:cubicBezTo>
                  <a:cubicBezTo>
                    <a:pt x="4810" y="16134"/>
                    <a:pt x="5346" y="15550"/>
                    <a:pt x="6049" y="15241"/>
                  </a:cubicBezTo>
                  <a:cubicBezTo>
                    <a:pt x="6575" y="15007"/>
                    <a:pt x="7147" y="14932"/>
                    <a:pt x="7751" y="14932"/>
                  </a:cubicBezTo>
                  <a:cubicBezTo>
                    <a:pt x="8255" y="14932"/>
                    <a:pt x="8782" y="14984"/>
                    <a:pt x="9323" y="15038"/>
                  </a:cubicBezTo>
                  <a:cubicBezTo>
                    <a:pt x="9850" y="15088"/>
                    <a:pt x="10386" y="15139"/>
                    <a:pt x="10915" y="15139"/>
                  </a:cubicBezTo>
                  <a:cubicBezTo>
                    <a:pt x="11782" y="15139"/>
                    <a:pt x="12628" y="15001"/>
                    <a:pt x="13383" y="14491"/>
                  </a:cubicBezTo>
                  <a:cubicBezTo>
                    <a:pt x="14966" y="13455"/>
                    <a:pt x="15276" y="11371"/>
                    <a:pt x="15383" y="9657"/>
                  </a:cubicBezTo>
                  <a:lnTo>
                    <a:pt x="15383" y="9597"/>
                  </a:lnTo>
                  <a:cubicBezTo>
                    <a:pt x="15466" y="7966"/>
                    <a:pt x="15574" y="6263"/>
                    <a:pt x="16645" y="5227"/>
                  </a:cubicBezTo>
                  <a:cubicBezTo>
                    <a:pt x="17050" y="4823"/>
                    <a:pt x="17586" y="4549"/>
                    <a:pt x="18133" y="4251"/>
                  </a:cubicBezTo>
                  <a:cubicBezTo>
                    <a:pt x="18776" y="3918"/>
                    <a:pt x="19443" y="3572"/>
                    <a:pt x="19967" y="3001"/>
                  </a:cubicBezTo>
                  <a:cubicBezTo>
                    <a:pt x="20634" y="2310"/>
                    <a:pt x="20943" y="989"/>
                    <a:pt x="20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18"/>
            <p:cNvSpPr/>
            <p:nvPr/>
          </p:nvSpPr>
          <p:spPr>
            <a:xfrm>
              <a:off x="-721825" y="1546150"/>
              <a:ext cx="448300" cy="367925"/>
            </a:xfrm>
            <a:custGeom>
              <a:avLst/>
              <a:gdLst/>
              <a:ahLst/>
              <a:cxnLst/>
              <a:rect l="l" t="t" r="r" b="b"/>
              <a:pathLst>
                <a:path w="17932" h="14717" extrusionOk="0">
                  <a:moveTo>
                    <a:pt x="0" y="1"/>
                  </a:moveTo>
                  <a:cubicBezTo>
                    <a:pt x="0" y="1"/>
                    <a:pt x="24" y="14360"/>
                    <a:pt x="24" y="14717"/>
                  </a:cubicBezTo>
                  <a:cubicBezTo>
                    <a:pt x="250" y="14669"/>
                    <a:pt x="441" y="14621"/>
                    <a:pt x="655" y="14526"/>
                  </a:cubicBezTo>
                  <a:cubicBezTo>
                    <a:pt x="2501" y="13705"/>
                    <a:pt x="3263" y="11192"/>
                    <a:pt x="5191" y="10621"/>
                  </a:cubicBezTo>
                  <a:cubicBezTo>
                    <a:pt x="5469" y="10542"/>
                    <a:pt x="5750" y="10508"/>
                    <a:pt x="6033" y="10508"/>
                  </a:cubicBezTo>
                  <a:cubicBezTo>
                    <a:pt x="6938" y="10508"/>
                    <a:pt x="7862" y="10852"/>
                    <a:pt x="8751" y="11133"/>
                  </a:cubicBezTo>
                  <a:cubicBezTo>
                    <a:pt x="9332" y="11313"/>
                    <a:pt x="9973" y="11453"/>
                    <a:pt x="10584" y="11453"/>
                  </a:cubicBezTo>
                  <a:cubicBezTo>
                    <a:pt x="11190" y="11453"/>
                    <a:pt x="11766" y="11315"/>
                    <a:pt x="12228" y="10942"/>
                  </a:cubicBezTo>
                  <a:cubicBezTo>
                    <a:pt x="12919" y="10383"/>
                    <a:pt x="13181" y="9454"/>
                    <a:pt x="13240" y="8573"/>
                  </a:cubicBezTo>
                  <a:cubicBezTo>
                    <a:pt x="13300" y="7692"/>
                    <a:pt x="13181" y="6799"/>
                    <a:pt x="13323" y="5918"/>
                  </a:cubicBezTo>
                  <a:cubicBezTo>
                    <a:pt x="13502" y="4608"/>
                    <a:pt x="14276" y="3418"/>
                    <a:pt x="15324" y="2632"/>
                  </a:cubicBezTo>
                  <a:cubicBezTo>
                    <a:pt x="16193" y="1977"/>
                    <a:pt x="17634" y="1489"/>
                    <a:pt x="17907" y="286"/>
                  </a:cubicBezTo>
                  <a:cubicBezTo>
                    <a:pt x="17919" y="191"/>
                    <a:pt x="17931" y="108"/>
                    <a:pt x="17931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18"/>
            <p:cNvSpPr/>
            <p:nvPr/>
          </p:nvSpPr>
          <p:spPr>
            <a:xfrm>
              <a:off x="-721525" y="1546150"/>
              <a:ext cx="458400" cy="382225"/>
            </a:xfrm>
            <a:custGeom>
              <a:avLst/>
              <a:gdLst/>
              <a:ahLst/>
              <a:cxnLst/>
              <a:rect l="l" t="t" r="r" b="b"/>
              <a:pathLst>
                <a:path w="18336" h="15289" extrusionOk="0">
                  <a:moveTo>
                    <a:pt x="17491" y="1"/>
                  </a:moveTo>
                  <a:cubicBezTo>
                    <a:pt x="17491" y="60"/>
                    <a:pt x="17479" y="274"/>
                    <a:pt x="17455" y="334"/>
                  </a:cubicBezTo>
                  <a:cubicBezTo>
                    <a:pt x="17312" y="1025"/>
                    <a:pt x="16562" y="1477"/>
                    <a:pt x="15847" y="1894"/>
                  </a:cubicBezTo>
                  <a:cubicBezTo>
                    <a:pt x="15550" y="2072"/>
                    <a:pt x="15288" y="2239"/>
                    <a:pt x="15038" y="2418"/>
                  </a:cubicBezTo>
                  <a:cubicBezTo>
                    <a:pt x="13847" y="3311"/>
                    <a:pt x="13050" y="4620"/>
                    <a:pt x="12859" y="5989"/>
                  </a:cubicBezTo>
                  <a:cubicBezTo>
                    <a:pt x="12788" y="6525"/>
                    <a:pt x="12788" y="7073"/>
                    <a:pt x="12799" y="7597"/>
                  </a:cubicBezTo>
                  <a:cubicBezTo>
                    <a:pt x="12799" y="7966"/>
                    <a:pt x="12811" y="8311"/>
                    <a:pt x="12788" y="8668"/>
                  </a:cubicBezTo>
                  <a:cubicBezTo>
                    <a:pt x="12740" y="9335"/>
                    <a:pt x="12561" y="10228"/>
                    <a:pt x="11942" y="10728"/>
                  </a:cubicBezTo>
                  <a:cubicBezTo>
                    <a:pt x="11587" y="11012"/>
                    <a:pt x="11126" y="11156"/>
                    <a:pt x="10551" y="11156"/>
                  </a:cubicBezTo>
                  <a:cubicBezTo>
                    <a:pt x="10066" y="11156"/>
                    <a:pt x="9500" y="11054"/>
                    <a:pt x="8847" y="10847"/>
                  </a:cubicBezTo>
                  <a:lnTo>
                    <a:pt x="8466" y="10728"/>
                  </a:lnTo>
                  <a:cubicBezTo>
                    <a:pt x="7709" y="10479"/>
                    <a:pt x="6867" y="10211"/>
                    <a:pt x="6022" y="10211"/>
                  </a:cubicBezTo>
                  <a:cubicBezTo>
                    <a:pt x="5696" y="10211"/>
                    <a:pt x="5370" y="10251"/>
                    <a:pt x="5049" y="10347"/>
                  </a:cubicBezTo>
                  <a:cubicBezTo>
                    <a:pt x="3906" y="10681"/>
                    <a:pt x="3144" y="11597"/>
                    <a:pt x="2429" y="12466"/>
                  </a:cubicBezTo>
                  <a:cubicBezTo>
                    <a:pt x="1822" y="13217"/>
                    <a:pt x="1239" y="13919"/>
                    <a:pt x="465" y="14252"/>
                  </a:cubicBezTo>
                  <a:cubicBezTo>
                    <a:pt x="310" y="14336"/>
                    <a:pt x="167" y="14371"/>
                    <a:pt x="0" y="14407"/>
                  </a:cubicBezTo>
                  <a:lnTo>
                    <a:pt x="0" y="15288"/>
                  </a:lnTo>
                  <a:cubicBezTo>
                    <a:pt x="286" y="15241"/>
                    <a:pt x="536" y="15169"/>
                    <a:pt x="810" y="15050"/>
                  </a:cubicBezTo>
                  <a:cubicBezTo>
                    <a:pt x="1774" y="14610"/>
                    <a:pt x="2441" y="13812"/>
                    <a:pt x="3096" y="13026"/>
                  </a:cubicBezTo>
                  <a:cubicBezTo>
                    <a:pt x="3775" y="12205"/>
                    <a:pt x="4406" y="11431"/>
                    <a:pt x="5299" y="11181"/>
                  </a:cubicBezTo>
                  <a:cubicBezTo>
                    <a:pt x="5538" y="11109"/>
                    <a:pt x="5784" y="11079"/>
                    <a:pt x="6035" y="11079"/>
                  </a:cubicBezTo>
                  <a:cubicBezTo>
                    <a:pt x="6746" y="11079"/>
                    <a:pt x="7494" y="11321"/>
                    <a:pt x="8216" y="11550"/>
                  </a:cubicBezTo>
                  <a:lnTo>
                    <a:pt x="8608" y="11669"/>
                  </a:lnTo>
                  <a:cubicBezTo>
                    <a:pt x="9344" y="11897"/>
                    <a:pt x="9996" y="12011"/>
                    <a:pt x="10570" y="12011"/>
                  </a:cubicBezTo>
                  <a:cubicBezTo>
                    <a:pt x="11344" y="12011"/>
                    <a:pt x="11978" y="11805"/>
                    <a:pt x="12490" y="11395"/>
                  </a:cubicBezTo>
                  <a:cubicBezTo>
                    <a:pt x="13180" y="10847"/>
                    <a:pt x="13573" y="9930"/>
                    <a:pt x="13657" y="8740"/>
                  </a:cubicBezTo>
                  <a:cubicBezTo>
                    <a:pt x="13681" y="8347"/>
                    <a:pt x="13669" y="7966"/>
                    <a:pt x="13669" y="7585"/>
                  </a:cubicBezTo>
                  <a:cubicBezTo>
                    <a:pt x="13669" y="7085"/>
                    <a:pt x="13657" y="6597"/>
                    <a:pt x="13728" y="6120"/>
                  </a:cubicBezTo>
                  <a:cubicBezTo>
                    <a:pt x="13895" y="4966"/>
                    <a:pt x="14562" y="3870"/>
                    <a:pt x="15574" y="3108"/>
                  </a:cubicBezTo>
                  <a:cubicBezTo>
                    <a:pt x="15776" y="2941"/>
                    <a:pt x="16038" y="2799"/>
                    <a:pt x="16300" y="2632"/>
                  </a:cubicBezTo>
                  <a:cubicBezTo>
                    <a:pt x="17133" y="2144"/>
                    <a:pt x="18074" y="1572"/>
                    <a:pt x="18300" y="525"/>
                  </a:cubicBezTo>
                  <a:cubicBezTo>
                    <a:pt x="18324" y="405"/>
                    <a:pt x="18336" y="132"/>
                    <a:pt x="18336" y="24"/>
                  </a:cubicBezTo>
                  <a:cubicBezTo>
                    <a:pt x="18050" y="13"/>
                    <a:pt x="17776" y="13"/>
                    <a:pt x="17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18"/>
            <p:cNvSpPr/>
            <p:nvPr/>
          </p:nvSpPr>
          <p:spPr>
            <a:xfrm>
              <a:off x="-388750" y="169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18"/>
            <p:cNvSpPr/>
            <p:nvPr/>
          </p:nvSpPr>
          <p:spPr>
            <a:xfrm>
              <a:off x="-721825" y="1546150"/>
              <a:ext cx="310175" cy="259875"/>
            </a:xfrm>
            <a:custGeom>
              <a:avLst/>
              <a:gdLst/>
              <a:ahLst/>
              <a:cxnLst/>
              <a:rect l="l" t="t" r="r" b="b"/>
              <a:pathLst>
                <a:path w="12407" h="10395" extrusionOk="0">
                  <a:moveTo>
                    <a:pt x="12311" y="1"/>
                  </a:moveTo>
                  <a:lnTo>
                    <a:pt x="0" y="13"/>
                  </a:lnTo>
                  <a:cubicBezTo>
                    <a:pt x="12" y="36"/>
                    <a:pt x="0" y="10395"/>
                    <a:pt x="0" y="10395"/>
                  </a:cubicBezTo>
                  <a:cubicBezTo>
                    <a:pt x="1084" y="10002"/>
                    <a:pt x="1715" y="8692"/>
                    <a:pt x="2858" y="8335"/>
                  </a:cubicBezTo>
                  <a:cubicBezTo>
                    <a:pt x="3069" y="8268"/>
                    <a:pt x="3285" y="8240"/>
                    <a:pt x="3505" y="8240"/>
                  </a:cubicBezTo>
                  <a:cubicBezTo>
                    <a:pt x="4567" y="8240"/>
                    <a:pt x="5705" y="8893"/>
                    <a:pt x="6721" y="8893"/>
                  </a:cubicBezTo>
                  <a:cubicBezTo>
                    <a:pt x="7056" y="8893"/>
                    <a:pt x="7378" y="8822"/>
                    <a:pt x="7680" y="8633"/>
                  </a:cubicBezTo>
                  <a:cubicBezTo>
                    <a:pt x="8656" y="8014"/>
                    <a:pt x="8632" y="6597"/>
                    <a:pt x="8501" y="5430"/>
                  </a:cubicBezTo>
                  <a:cubicBezTo>
                    <a:pt x="8359" y="4275"/>
                    <a:pt x="8382" y="2846"/>
                    <a:pt x="9406" y="2275"/>
                  </a:cubicBezTo>
                  <a:cubicBezTo>
                    <a:pt x="10025" y="1941"/>
                    <a:pt x="10835" y="2072"/>
                    <a:pt x="11478" y="1727"/>
                  </a:cubicBezTo>
                  <a:cubicBezTo>
                    <a:pt x="12026" y="1441"/>
                    <a:pt x="12407" y="703"/>
                    <a:pt x="12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18"/>
            <p:cNvSpPr/>
            <p:nvPr/>
          </p:nvSpPr>
          <p:spPr>
            <a:xfrm>
              <a:off x="-721525" y="1546150"/>
              <a:ext cx="318225" cy="272675"/>
            </a:xfrm>
            <a:custGeom>
              <a:avLst/>
              <a:gdLst/>
              <a:ahLst/>
              <a:cxnLst/>
              <a:rect l="l" t="t" r="r" b="b"/>
              <a:pathLst>
                <a:path w="12729" h="10907" extrusionOk="0">
                  <a:moveTo>
                    <a:pt x="11883" y="1"/>
                  </a:moveTo>
                  <a:cubicBezTo>
                    <a:pt x="11942" y="453"/>
                    <a:pt x="11680" y="1144"/>
                    <a:pt x="11287" y="1358"/>
                  </a:cubicBezTo>
                  <a:cubicBezTo>
                    <a:pt x="11025" y="1489"/>
                    <a:pt x="10728" y="1537"/>
                    <a:pt x="10406" y="1584"/>
                  </a:cubicBezTo>
                  <a:cubicBezTo>
                    <a:pt x="10002" y="1644"/>
                    <a:pt x="9597" y="1703"/>
                    <a:pt x="9216" y="1906"/>
                  </a:cubicBezTo>
                  <a:cubicBezTo>
                    <a:pt x="7775" y="2715"/>
                    <a:pt x="8013" y="4799"/>
                    <a:pt x="8085" y="5477"/>
                  </a:cubicBezTo>
                  <a:cubicBezTo>
                    <a:pt x="8204" y="6525"/>
                    <a:pt x="8227" y="7787"/>
                    <a:pt x="7454" y="8275"/>
                  </a:cubicBezTo>
                  <a:cubicBezTo>
                    <a:pt x="7234" y="8417"/>
                    <a:pt x="6988" y="8473"/>
                    <a:pt x="6720" y="8473"/>
                  </a:cubicBezTo>
                  <a:cubicBezTo>
                    <a:pt x="6290" y="8473"/>
                    <a:pt x="5803" y="8330"/>
                    <a:pt x="5275" y="8168"/>
                  </a:cubicBezTo>
                  <a:cubicBezTo>
                    <a:pt x="4692" y="7994"/>
                    <a:pt x="4092" y="7819"/>
                    <a:pt x="3495" y="7819"/>
                  </a:cubicBezTo>
                  <a:cubicBezTo>
                    <a:pt x="3238" y="7819"/>
                    <a:pt x="2981" y="7851"/>
                    <a:pt x="2727" y="7930"/>
                  </a:cubicBezTo>
                  <a:cubicBezTo>
                    <a:pt x="2048" y="8144"/>
                    <a:pt x="1572" y="8645"/>
                    <a:pt x="1096" y="9121"/>
                  </a:cubicBezTo>
                  <a:cubicBezTo>
                    <a:pt x="750" y="9478"/>
                    <a:pt x="381" y="9811"/>
                    <a:pt x="0" y="9990"/>
                  </a:cubicBezTo>
                  <a:lnTo>
                    <a:pt x="0" y="10907"/>
                  </a:lnTo>
                  <a:cubicBezTo>
                    <a:pt x="703" y="10716"/>
                    <a:pt x="1227" y="10192"/>
                    <a:pt x="1703" y="9716"/>
                  </a:cubicBezTo>
                  <a:cubicBezTo>
                    <a:pt x="2120" y="9299"/>
                    <a:pt x="2501" y="8906"/>
                    <a:pt x="2977" y="8752"/>
                  </a:cubicBezTo>
                  <a:cubicBezTo>
                    <a:pt x="3146" y="8699"/>
                    <a:pt x="3323" y="8676"/>
                    <a:pt x="3506" y="8676"/>
                  </a:cubicBezTo>
                  <a:cubicBezTo>
                    <a:pt x="3978" y="8676"/>
                    <a:pt x="4489" y="8827"/>
                    <a:pt x="5013" y="8990"/>
                  </a:cubicBezTo>
                  <a:cubicBezTo>
                    <a:pt x="5558" y="9151"/>
                    <a:pt x="6140" y="9324"/>
                    <a:pt x="6713" y="9324"/>
                  </a:cubicBezTo>
                  <a:cubicBezTo>
                    <a:pt x="7116" y="9324"/>
                    <a:pt x="7515" y="9238"/>
                    <a:pt x="7894" y="9002"/>
                  </a:cubicBezTo>
                  <a:cubicBezTo>
                    <a:pt x="9073" y="8264"/>
                    <a:pt x="9049" y="6680"/>
                    <a:pt x="8906" y="5406"/>
                  </a:cubicBezTo>
                  <a:cubicBezTo>
                    <a:pt x="8739" y="3918"/>
                    <a:pt x="8966" y="3025"/>
                    <a:pt x="9585" y="2668"/>
                  </a:cubicBezTo>
                  <a:cubicBezTo>
                    <a:pt x="9835" y="2537"/>
                    <a:pt x="10156" y="2489"/>
                    <a:pt x="10502" y="2429"/>
                  </a:cubicBezTo>
                  <a:cubicBezTo>
                    <a:pt x="10883" y="2370"/>
                    <a:pt x="11264" y="2310"/>
                    <a:pt x="11645" y="2120"/>
                  </a:cubicBezTo>
                  <a:cubicBezTo>
                    <a:pt x="12359" y="1763"/>
                    <a:pt x="12728" y="775"/>
                    <a:pt x="12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46438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6" name="Google Shape;1636;p19"/>
          <p:cNvGrpSpPr/>
          <p:nvPr/>
        </p:nvGrpSpPr>
        <p:grpSpPr>
          <a:xfrm>
            <a:off x="-109090" y="-243573"/>
            <a:ext cx="12438599" cy="7317556"/>
            <a:chOff x="20825" y="-3600300"/>
            <a:chExt cx="7578350" cy="4458300"/>
          </a:xfrm>
        </p:grpSpPr>
        <p:sp>
          <p:nvSpPr>
            <p:cNvPr id="1637" name="Google Shape;1637;p19"/>
            <p:cNvSpPr/>
            <p:nvPr/>
          </p:nvSpPr>
          <p:spPr>
            <a:xfrm>
              <a:off x="5816200" y="407925"/>
              <a:ext cx="445900" cy="250350"/>
            </a:xfrm>
            <a:custGeom>
              <a:avLst/>
              <a:gdLst/>
              <a:ahLst/>
              <a:cxnLst/>
              <a:rect l="l" t="t" r="r" b="b"/>
              <a:pathLst>
                <a:path w="17836" h="10014" extrusionOk="0">
                  <a:moveTo>
                    <a:pt x="17836" y="0"/>
                  </a:moveTo>
                  <a:cubicBezTo>
                    <a:pt x="14312" y="565"/>
                    <a:pt x="10784" y="833"/>
                    <a:pt x="7257" y="833"/>
                  </a:cubicBezTo>
                  <a:cubicBezTo>
                    <a:pt x="4837" y="833"/>
                    <a:pt x="2418" y="707"/>
                    <a:pt x="0" y="465"/>
                  </a:cubicBezTo>
                  <a:lnTo>
                    <a:pt x="0" y="9740"/>
                  </a:lnTo>
                  <a:cubicBezTo>
                    <a:pt x="2419" y="9919"/>
                    <a:pt x="4840" y="10013"/>
                    <a:pt x="7261" y="10013"/>
                  </a:cubicBezTo>
                  <a:cubicBezTo>
                    <a:pt x="10786" y="10013"/>
                    <a:pt x="14313" y="9813"/>
                    <a:pt x="17836" y="9382"/>
                  </a:cubicBezTo>
                  <a:lnTo>
                    <a:pt x="17836" y="0"/>
                  </a:lnTo>
                  <a:close/>
                </a:path>
              </a:pathLst>
            </a:custGeom>
            <a:solidFill>
              <a:srgbClr val="FFA0A3">
                <a:alpha val="56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8" name="Google Shape;1638;p19"/>
            <p:cNvGrpSpPr/>
            <p:nvPr/>
          </p:nvGrpSpPr>
          <p:grpSpPr>
            <a:xfrm>
              <a:off x="20825" y="-3600300"/>
              <a:ext cx="7578350" cy="4458300"/>
              <a:chOff x="20825" y="-3600300"/>
              <a:chExt cx="7578350" cy="4458300"/>
            </a:xfrm>
          </p:grpSpPr>
          <p:sp>
            <p:nvSpPr>
              <p:cNvPr id="1639" name="Google Shape;1639;p19"/>
              <p:cNvSpPr/>
              <p:nvPr/>
            </p:nvSpPr>
            <p:spPr>
              <a:xfrm>
                <a:off x="20825" y="-3600300"/>
                <a:ext cx="445900" cy="4456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7824" extrusionOk="0">
                    <a:moveTo>
                      <a:pt x="0" y="0"/>
                    </a:moveTo>
                    <a:lnTo>
                      <a:pt x="0" y="17824"/>
                    </a:lnTo>
                    <a:cubicBezTo>
                      <a:pt x="5942" y="14657"/>
                      <a:pt x="11895" y="12037"/>
                      <a:pt x="17836" y="9930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9"/>
              <p:cNvSpPr/>
              <p:nvPr/>
            </p:nvSpPr>
            <p:spPr>
              <a:xfrm>
                <a:off x="466425" y="-3475300"/>
                <a:ext cx="445900" cy="4155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6622" extrusionOk="0">
                    <a:moveTo>
                      <a:pt x="17836" y="1"/>
                    </a:moveTo>
                    <a:cubicBezTo>
                      <a:pt x="11894" y="1203"/>
                      <a:pt x="5941" y="2822"/>
                      <a:pt x="0" y="4942"/>
                    </a:cubicBezTo>
                    <a:lnTo>
                      <a:pt x="0" y="16622"/>
                    </a:lnTo>
                    <a:cubicBezTo>
                      <a:pt x="5941" y="12859"/>
                      <a:pt x="11894" y="9966"/>
                      <a:pt x="17836" y="7847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9"/>
              <p:cNvSpPr/>
              <p:nvPr/>
            </p:nvSpPr>
            <p:spPr>
              <a:xfrm>
                <a:off x="20825" y="-3059775"/>
                <a:ext cx="445900" cy="7971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1886" extrusionOk="0">
                    <a:moveTo>
                      <a:pt x="17836" y="1"/>
                    </a:moveTo>
                    <a:cubicBezTo>
                      <a:pt x="11895" y="3775"/>
                      <a:pt x="5942" y="8407"/>
                      <a:pt x="0" y="14050"/>
                    </a:cubicBezTo>
                    <a:lnTo>
                      <a:pt x="0" y="31886"/>
                    </a:lnTo>
                    <a:cubicBezTo>
                      <a:pt x="5942" y="24480"/>
                      <a:pt x="11895" y="18384"/>
                      <a:pt x="17836" y="13443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9"/>
              <p:cNvSpPr/>
              <p:nvPr/>
            </p:nvSpPr>
            <p:spPr>
              <a:xfrm>
                <a:off x="466425" y="-3011850"/>
                <a:ext cx="445900" cy="6679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6719" extrusionOk="0">
                    <a:moveTo>
                      <a:pt x="17836" y="1"/>
                    </a:moveTo>
                    <a:cubicBezTo>
                      <a:pt x="11894" y="2787"/>
                      <a:pt x="5941" y="6585"/>
                      <a:pt x="0" y="11526"/>
                    </a:cubicBezTo>
                    <a:lnTo>
                      <a:pt x="0" y="26718"/>
                    </a:lnTo>
                    <a:cubicBezTo>
                      <a:pt x="5941" y="21063"/>
                      <a:pt x="11894" y="16729"/>
                      <a:pt x="17836" y="13550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9"/>
              <p:cNvSpPr/>
              <p:nvPr/>
            </p:nvSpPr>
            <p:spPr>
              <a:xfrm>
                <a:off x="20825" y="-2343900"/>
                <a:ext cx="445900" cy="9727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8910" extrusionOk="0">
                    <a:moveTo>
                      <a:pt x="17836" y="0"/>
                    </a:moveTo>
                    <a:cubicBezTo>
                      <a:pt x="11895" y="5656"/>
                      <a:pt x="5942" y="12621"/>
                      <a:pt x="0" y="21074"/>
                    </a:cubicBezTo>
                    <a:lnTo>
                      <a:pt x="0" y="38910"/>
                    </a:lnTo>
                    <a:cubicBezTo>
                      <a:pt x="5942" y="30099"/>
                      <a:pt x="11895" y="22836"/>
                      <a:pt x="17836" y="16955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4" name="Google Shape;1644;p19"/>
              <p:cNvSpPr/>
              <p:nvPr/>
            </p:nvSpPr>
            <p:spPr>
              <a:xfrm>
                <a:off x="466425" y="-2263250"/>
                <a:ext cx="445900" cy="8108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2434" extrusionOk="0">
                    <a:moveTo>
                      <a:pt x="17836" y="1"/>
                    </a:moveTo>
                    <a:cubicBezTo>
                      <a:pt x="11894" y="3323"/>
                      <a:pt x="5941" y="7847"/>
                      <a:pt x="0" y="13729"/>
                    </a:cubicBezTo>
                    <a:lnTo>
                      <a:pt x="0" y="32433"/>
                    </a:lnTo>
                    <a:cubicBezTo>
                      <a:pt x="5941" y="26778"/>
                      <a:pt x="11894" y="22444"/>
                      <a:pt x="17836" y="19265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9"/>
              <p:cNvSpPr/>
              <p:nvPr/>
            </p:nvSpPr>
            <p:spPr>
              <a:xfrm>
                <a:off x="20825" y="-1452425"/>
                <a:ext cx="445900" cy="9727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8910" extrusionOk="0">
                    <a:moveTo>
                      <a:pt x="17836" y="0"/>
                    </a:moveTo>
                    <a:cubicBezTo>
                      <a:pt x="11895" y="5656"/>
                      <a:pt x="5942" y="12621"/>
                      <a:pt x="0" y="21074"/>
                    </a:cubicBezTo>
                    <a:lnTo>
                      <a:pt x="0" y="38910"/>
                    </a:lnTo>
                    <a:cubicBezTo>
                      <a:pt x="5942" y="31504"/>
                      <a:pt x="11895" y="25408"/>
                      <a:pt x="17836" y="20467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9"/>
              <p:cNvSpPr/>
              <p:nvPr/>
            </p:nvSpPr>
            <p:spPr>
              <a:xfrm>
                <a:off x="466425" y="-1228300"/>
                <a:ext cx="445900" cy="8433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3732" extrusionOk="0">
                    <a:moveTo>
                      <a:pt x="17836" y="1"/>
                    </a:moveTo>
                    <a:cubicBezTo>
                      <a:pt x="11894" y="2775"/>
                      <a:pt x="5941" y="6573"/>
                      <a:pt x="0" y="11514"/>
                    </a:cubicBezTo>
                    <a:lnTo>
                      <a:pt x="0" y="33731"/>
                    </a:lnTo>
                    <a:cubicBezTo>
                      <a:pt x="5941" y="29969"/>
                      <a:pt x="11894" y="27087"/>
                      <a:pt x="17836" y="24956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9"/>
              <p:cNvSpPr/>
              <p:nvPr/>
            </p:nvSpPr>
            <p:spPr>
              <a:xfrm>
                <a:off x="20825" y="-385025"/>
                <a:ext cx="445900" cy="79712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1885" extrusionOk="0">
                    <a:moveTo>
                      <a:pt x="17836" y="0"/>
                    </a:moveTo>
                    <a:cubicBezTo>
                      <a:pt x="11895" y="3774"/>
                      <a:pt x="5942" y="8418"/>
                      <a:pt x="0" y="14049"/>
                    </a:cubicBezTo>
                    <a:lnTo>
                      <a:pt x="0" y="31885"/>
                    </a:lnTo>
                    <a:cubicBezTo>
                      <a:pt x="5942" y="28718"/>
                      <a:pt x="11895" y="26098"/>
                      <a:pt x="17836" y="23979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9"/>
              <p:cNvSpPr/>
              <p:nvPr/>
            </p:nvSpPr>
            <p:spPr>
              <a:xfrm>
                <a:off x="466425" y="90925"/>
                <a:ext cx="445900" cy="7670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683" extrusionOk="0">
                    <a:moveTo>
                      <a:pt x="17836" y="0"/>
                    </a:moveTo>
                    <a:cubicBezTo>
                      <a:pt x="11894" y="1203"/>
                      <a:pt x="5941" y="2834"/>
                      <a:pt x="0" y="4941"/>
                    </a:cubicBezTo>
                    <a:lnTo>
                      <a:pt x="0" y="30682"/>
                    </a:lnTo>
                    <a:lnTo>
                      <a:pt x="17836" y="30682"/>
                    </a:ln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9"/>
              <p:cNvSpPr/>
              <p:nvPr/>
            </p:nvSpPr>
            <p:spPr>
              <a:xfrm>
                <a:off x="1358200" y="-3543150"/>
                <a:ext cx="445600" cy="15867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6347" extrusionOk="0">
                    <a:moveTo>
                      <a:pt x="10570" y="1"/>
                    </a:moveTo>
                    <a:cubicBezTo>
                      <a:pt x="7044" y="1"/>
                      <a:pt x="3518" y="112"/>
                      <a:pt x="0" y="345"/>
                    </a:cubicBezTo>
                    <a:lnTo>
                      <a:pt x="0" y="6346"/>
                    </a:lnTo>
                    <a:cubicBezTo>
                      <a:pt x="3516" y="5915"/>
                      <a:pt x="7039" y="5715"/>
                      <a:pt x="10564" y="5715"/>
                    </a:cubicBezTo>
                    <a:cubicBezTo>
                      <a:pt x="12984" y="5715"/>
                      <a:pt x="15405" y="5809"/>
                      <a:pt x="17824" y="5989"/>
                    </a:cubicBezTo>
                    <a:lnTo>
                      <a:pt x="17824" y="155"/>
                    </a:lnTo>
                    <a:cubicBezTo>
                      <a:pt x="15407" y="53"/>
                      <a:pt x="12989" y="1"/>
                      <a:pt x="1057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9"/>
              <p:cNvSpPr/>
              <p:nvPr/>
            </p:nvSpPr>
            <p:spPr>
              <a:xfrm>
                <a:off x="912300" y="-3384500"/>
                <a:ext cx="445925" cy="37267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14907" extrusionOk="0">
                    <a:moveTo>
                      <a:pt x="17836" y="0"/>
                    </a:moveTo>
                    <a:cubicBezTo>
                      <a:pt x="11895" y="714"/>
                      <a:pt x="5942" y="2084"/>
                      <a:pt x="1" y="4215"/>
                    </a:cubicBezTo>
                    <a:lnTo>
                      <a:pt x="1" y="14907"/>
                    </a:lnTo>
                    <a:cubicBezTo>
                      <a:pt x="5942" y="12109"/>
                      <a:pt x="11895" y="10323"/>
                      <a:pt x="17836" y="9370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9"/>
              <p:cNvSpPr/>
              <p:nvPr/>
            </p:nvSpPr>
            <p:spPr>
              <a:xfrm>
                <a:off x="1358200" y="-3170875"/>
                <a:ext cx="445600" cy="33972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13589" extrusionOk="0">
                    <a:moveTo>
                      <a:pt x="10501" y="0"/>
                    </a:moveTo>
                    <a:cubicBezTo>
                      <a:pt x="6997" y="0"/>
                      <a:pt x="3494" y="264"/>
                      <a:pt x="0" y="825"/>
                    </a:cubicBezTo>
                    <a:lnTo>
                      <a:pt x="0" y="13589"/>
                    </a:lnTo>
                    <a:cubicBezTo>
                      <a:pt x="3518" y="12953"/>
                      <a:pt x="7044" y="12652"/>
                      <a:pt x="10571" y="12652"/>
                    </a:cubicBezTo>
                    <a:cubicBezTo>
                      <a:pt x="12989" y="12652"/>
                      <a:pt x="15408" y="12794"/>
                      <a:pt x="17824" y="13065"/>
                    </a:cubicBezTo>
                    <a:lnTo>
                      <a:pt x="17824" y="373"/>
                    </a:lnTo>
                    <a:cubicBezTo>
                      <a:pt x="15384" y="128"/>
                      <a:pt x="12942" y="0"/>
                      <a:pt x="1050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9"/>
              <p:cNvSpPr/>
              <p:nvPr/>
            </p:nvSpPr>
            <p:spPr>
              <a:xfrm>
                <a:off x="912300" y="-2831175"/>
                <a:ext cx="445925" cy="567950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2718" extrusionOk="0">
                    <a:moveTo>
                      <a:pt x="17836" y="1"/>
                    </a:moveTo>
                    <a:cubicBezTo>
                      <a:pt x="11895" y="1084"/>
                      <a:pt x="5942" y="3132"/>
                      <a:pt x="1" y="6323"/>
                    </a:cubicBezTo>
                    <a:lnTo>
                      <a:pt x="1" y="22718"/>
                    </a:lnTo>
                    <a:cubicBezTo>
                      <a:pt x="5942" y="19408"/>
                      <a:pt x="11895" y="17277"/>
                      <a:pt x="17836" y="16146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9"/>
              <p:cNvSpPr/>
              <p:nvPr/>
            </p:nvSpPr>
            <p:spPr>
              <a:xfrm>
                <a:off x="1358200" y="-2452525"/>
                <a:ext cx="445600" cy="512850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20514" extrusionOk="0">
                    <a:moveTo>
                      <a:pt x="10586" y="1"/>
                    </a:moveTo>
                    <a:cubicBezTo>
                      <a:pt x="7054" y="1"/>
                      <a:pt x="3523" y="316"/>
                      <a:pt x="0" y="988"/>
                    </a:cubicBezTo>
                    <a:lnTo>
                      <a:pt x="0" y="20514"/>
                    </a:lnTo>
                    <a:cubicBezTo>
                      <a:pt x="3518" y="19878"/>
                      <a:pt x="7044" y="19578"/>
                      <a:pt x="10571" y="19578"/>
                    </a:cubicBezTo>
                    <a:cubicBezTo>
                      <a:pt x="12989" y="19578"/>
                      <a:pt x="15408" y="19719"/>
                      <a:pt x="17824" y="19990"/>
                    </a:cubicBezTo>
                    <a:lnTo>
                      <a:pt x="17824" y="428"/>
                    </a:lnTo>
                    <a:cubicBezTo>
                      <a:pt x="15412" y="148"/>
                      <a:pt x="12999" y="1"/>
                      <a:pt x="10586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9"/>
              <p:cNvSpPr/>
              <p:nvPr/>
            </p:nvSpPr>
            <p:spPr>
              <a:xfrm>
                <a:off x="912300" y="-1939700"/>
                <a:ext cx="445925" cy="7111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8445" extrusionOk="0">
                    <a:moveTo>
                      <a:pt x="17836" y="1"/>
                    </a:moveTo>
                    <a:cubicBezTo>
                      <a:pt x="11895" y="1084"/>
                      <a:pt x="5942" y="3132"/>
                      <a:pt x="1" y="6323"/>
                    </a:cubicBezTo>
                    <a:lnTo>
                      <a:pt x="1" y="28445"/>
                    </a:lnTo>
                    <a:cubicBezTo>
                      <a:pt x="5942" y="25635"/>
                      <a:pt x="11895" y="23849"/>
                      <a:pt x="17836" y="22897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9"/>
              <p:cNvSpPr/>
              <p:nvPr/>
            </p:nvSpPr>
            <p:spPr>
              <a:xfrm>
                <a:off x="1358200" y="-1387525"/>
                <a:ext cx="445600" cy="67777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27111" extrusionOk="0">
                    <a:moveTo>
                      <a:pt x="10568" y="1"/>
                    </a:moveTo>
                    <a:cubicBezTo>
                      <a:pt x="7042" y="1"/>
                      <a:pt x="3517" y="268"/>
                      <a:pt x="0" y="833"/>
                    </a:cubicBezTo>
                    <a:lnTo>
                      <a:pt x="0" y="27110"/>
                    </a:lnTo>
                    <a:cubicBezTo>
                      <a:pt x="3516" y="26680"/>
                      <a:pt x="7039" y="26479"/>
                      <a:pt x="10564" y="26479"/>
                    </a:cubicBezTo>
                    <a:cubicBezTo>
                      <a:pt x="12984" y="26479"/>
                      <a:pt x="15405" y="26574"/>
                      <a:pt x="17824" y="26753"/>
                    </a:cubicBezTo>
                    <a:lnTo>
                      <a:pt x="17824" y="369"/>
                    </a:lnTo>
                    <a:cubicBezTo>
                      <a:pt x="15406" y="127"/>
                      <a:pt x="12987" y="1"/>
                      <a:pt x="10568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9"/>
              <p:cNvSpPr/>
              <p:nvPr/>
            </p:nvSpPr>
            <p:spPr>
              <a:xfrm>
                <a:off x="912300" y="-710075"/>
                <a:ext cx="445925" cy="8007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32029" extrusionOk="0">
                    <a:moveTo>
                      <a:pt x="17836" y="0"/>
                    </a:moveTo>
                    <a:cubicBezTo>
                      <a:pt x="11895" y="715"/>
                      <a:pt x="5942" y="2084"/>
                      <a:pt x="1" y="4215"/>
                    </a:cubicBezTo>
                    <a:lnTo>
                      <a:pt x="1" y="32028"/>
                    </a:lnTo>
                    <a:cubicBezTo>
                      <a:pt x="5942" y="30838"/>
                      <a:pt x="11895" y="30064"/>
                      <a:pt x="17836" y="29659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9"/>
              <p:cNvSpPr/>
              <p:nvPr/>
            </p:nvSpPr>
            <p:spPr>
              <a:xfrm>
                <a:off x="1358200" y="23075"/>
                <a:ext cx="445600" cy="83492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33397" extrusionOk="0">
                    <a:moveTo>
                      <a:pt x="10570" y="0"/>
                    </a:moveTo>
                    <a:cubicBezTo>
                      <a:pt x="7044" y="0"/>
                      <a:pt x="3518" y="112"/>
                      <a:pt x="0" y="345"/>
                    </a:cubicBezTo>
                    <a:lnTo>
                      <a:pt x="0" y="33396"/>
                    </a:lnTo>
                    <a:lnTo>
                      <a:pt x="17824" y="33396"/>
                    </a:lnTo>
                    <a:lnTo>
                      <a:pt x="17824" y="154"/>
                    </a:lnTo>
                    <a:cubicBezTo>
                      <a:pt x="15407" y="53"/>
                      <a:pt x="12989" y="0"/>
                      <a:pt x="1057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9"/>
              <p:cNvSpPr/>
              <p:nvPr/>
            </p:nvSpPr>
            <p:spPr>
              <a:xfrm>
                <a:off x="2249975" y="-3500000"/>
                <a:ext cx="445600" cy="308700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12348" extrusionOk="0">
                    <a:moveTo>
                      <a:pt x="0" y="0"/>
                    </a:moveTo>
                    <a:lnTo>
                      <a:pt x="0" y="7073"/>
                    </a:lnTo>
                    <a:cubicBezTo>
                      <a:pt x="5942" y="8466"/>
                      <a:pt x="11895" y="10264"/>
                      <a:pt x="17824" y="12347"/>
                    </a:cubicBezTo>
                    <a:lnTo>
                      <a:pt x="17824" y="2965"/>
                    </a:lnTo>
                    <a:cubicBezTo>
                      <a:pt x="11895" y="1786"/>
                      <a:pt x="5942" y="774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9"/>
              <p:cNvSpPr/>
              <p:nvPr/>
            </p:nvSpPr>
            <p:spPr>
              <a:xfrm>
                <a:off x="1803775" y="-3393450"/>
                <a:ext cx="445925" cy="32417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12967" extrusionOk="0">
                    <a:moveTo>
                      <a:pt x="1" y="1"/>
                    </a:moveTo>
                    <a:lnTo>
                      <a:pt x="1" y="9276"/>
                    </a:lnTo>
                    <a:cubicBezTo>
                      <a:pt x="5942" y="9871"/>
                      <a:pt x="11895" y="11145"/>
                      <a:pt x="17836" y="12967"/>
                    </a:cubicBezTo>
                    <a:lnTo>
                      <a:pt x="17836" y="2811"/>
                    </a:lnTo>
                    <a:cubicBezTo>
                      <a:pt x="11895" y="1430"/>
                      <a:pt x="5942" y="453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9"/>
              <p:cNvSpPr/>
              <p:nvPr/>
            </p:nvSpPr>
            <p:spPr>
              <a:xfrm>
                <a:off x="2249975" y="-3069300"/>
                <a:ext cx="445600" cy="52777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21111" extrusionOk="0">
                    <a:moveTo>
                      <a:pt x="0" y="1"/>
                    </a:moveTo>
                    <a:lnTo>
                      <a:pt x="0" y="13217"/>
                    </a:lnTo>
                    <a:cubicBezTo>
                      <a:pt x="5942" y="15300"/>
                      <a:pt x="11895" y="17991"/>
                      <a:pt x="17824" y="21110"/>
                    </a:cubicBezTo>
                    <a:lnTo>
                      <a:pt x="17824" y="6918"/>
                    </a:lnTo>
                    <a:cubicBezTo>
                      <a:pt x="11895" y="4168"/>
                      <a:pt x="5942" y="1810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9"/>
              <p:cNvSpPr/>
              <p:nvPr/>
            </p:nvSpPr>
            <p:spPr>
              <a:xfrm>
                <a:off x="1803775" y="-2844275"/>
                <a:ext cx="445925" cy="512600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0504" extrusionOk="0">
                    <a:moveTo>
                      <a:pt x="1" y="1"/>
                    </a:moveTo>
                    <a:lnTo>
                      <a:pt x="1" y="16122"/>
                    </a:lnTo>
                    <a:cubicBezTo>
                      <a:pt x="5942" y="16812"/>
                      <a:pt x="11895" y="18348"/>
                      <a:pt x="17836" y="20503"/>
                    </a:cubicBezTo>
                    <a:lnTo>
                      <a:pt x="17836" y="4216"/>
                    </a:lnTo>
                    <a:cubicBezTo>
                      <a:pt x="11895" y="2144"/>
                      <a:pt x="5942" y="668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9"/>
              <p:cNvSpPr/>
              <p:nvPr/>
            </p:nvSpPr>
            <p:spPr>
              <a:xfrm>
                <a:off x="2249975" y="-2331700"/>
                <a:ext cx="445600" cy="681650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27266" extrusionOk="0">
                    <a:moveTo>
                      <a:pt x="0" y="0"/>
                    </a:moveTo>
                    <a:lnTo>
                      <a:pt x="0" y="19372"/>
                    </a:lnTo>
                    <a:cubicBezTo>
                      <a:pt x="5942" y="21455"/>
                      <a:pt x="11895" y="24146"/>
                      <a:pt x="17824" y="27266"/>
                    </a:cubicBezTo>
                    <a:lnTo>
                      <a:pt x="17824" y="8239"/>
                    </a:lnTo>
                    <a:cubicBezTo>
                      <a:pt x="11895" y="4977"/>
                      <a:pt x="5942" y="2167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9"/>
              <p:cNvSpPr/>
              <p:nvPr/>
            </p:nvSpPr>
            <p:spPr>
              <a:xfrm>
                <a:off x="1803775" y="-1952800"/>
                <a:ext cx="445925" cy="66647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6659" extrusionOk="0">
                    <a:moveTo>
                      <a:pt x="1" y="1"/>
                    </a:moveTo>
                    <a:lnTo>
                      <a:pt x="1" y="22968"/>
                    </a:lnTo>
                    <a:cubicBezTo>
                      <a:pt x="5942" y="23563"/>
                      <a:pt x="11895" y="24837"/>
                      <a:pt x="17836" y="26659"/>
                    </a:cubicBezTo>
                    <a:lnTo>
                      <a:pt x="17836" y="4216"/>
                    </a:lnTo>
                    <a:cubicBezTo>
                      <a:pt x="11895" y="2144"/>
                      <a:pt x="5942" y="668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9"/>
              <p:cNvSpPr/>
              <p:nvPr/>
            </p:nvSpPr>
            <p:spPr>
              <a:xfrm>
                <a:off x="2249975" y="-1286050"/>
                <a:ext cx="445600" cy="76947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30779" extrusionOk="0">
                    <a:moveTo>
                      <a:pt x="0" y="1"/>
                    </a:moveTo>
                    <a:lnTo>
                      <a:pt x="0" y="25516"/>
                    </a:lnTo>
                    <a:cubicBezTo>
                      <a:pt x="5942" y="26897"/>
                      <a:pt x="11895" y="28695"/>
                      <a:pt x="17824" y="30778"/>
                    </a:cubicBezTo>
                    <a:lnTo>
                      <a:pt x="17824" y="6918"/>
                    </a:lnTo>
                    <a:cubicBezTo>
                      <a:pt x="11895" y="4168"/>
                      <a:pt x="5942" y="1823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9"/>
              <p:cNvSpPr/>
              <p:nvPr/>
            </p:nvSpPr>
            <p:spPr>
              <a:xfrm>
                <a:off x="1803775" y="-718700"/>
                <a:ext cx="445925" cy="7846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31385" extrusionOk="0">
                    <a:moveTo>
                      <a:pt x="1" y="0"/>
                    </a:moveTo>
                    <a:lnTo>
                      <a:pt x="1" y="29813"/>
                    </a:lnTo>
                    <a:cubicBezTo>
                      <a:pt x="5942" y="30063"/>
                      <a:pt x="11895" y="30611"/>
                      <a:pt x="17836" y="31385"/>
                    </a:cubicBezTo>
                    <a:lnTo>
                      <a:pt x="17836" y="2810"/>
                    </a:lnTo>
                    <a:cubicBezTo>
                      <a:pt x="11895" y="1429"/>
                      <a:pt x="5942" y="453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9"/>
              <p:cNvSpPr/>
              <p:nvPr/>
            </p:nvSpPr>
            <p:spPr>
              <a:xfrm>
                <a:off x="2249975" y="66500"/>
                <a:ext cx="445600" cy="791500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31660" extrusionOk="0">
                    <a:moveTo>
                      <a:pt x="0" y="1"/>
                    </a:moveTo>
                    <a:lnTo>
                      <a:pt x="0" y="31659"/>
                    </a:lnTo>
                    <a:lnTo>
                      <a:pt x="17824" y="31659"/>
                    </a:lnTo>
                    <a:lnTo>
                      <a:pt x="17824" y="2954"/>
                    </a:lnTo>
                    <a:cubicBezTo>
                      <a:pt x="11895" y="1787"/>
                      <a:pt x="5942" y="775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7" name="Google Shape;1667;p19"/>
              <p:cNvSpPr/>
              <p:nvPr/>
            </p:nvSpPr>
            <p:spPr>
              <a:xfrm>
                <a:off x="2695575" y="-3600025"/>
                <a:ext cx="445900" cy="2727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0908" extrusionOk="0">
                    <a:moveTo>
                      <a:pt x="0" y="1"/>
                    </a:moveTo>
                    <a:lnTo>
                      <a:pt x="0" y="6966"/>
                    </a:lnTo>
                    <a:cubicBezTo>
                      <a:pt x="5941" y="8133"/>
                      <a:pt x="11894" y="9466"/>
                      <a:pt x="17836" y="10907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8" name="Google Shape;1668;p19"/>
              <p:cNvSpPr/>
              <p:nvPr/>
            </p:nvSpPr>
            <p:spPr>
              <a:xfrm>
                <a:off x="3141450" y="-3327650"/>
                <a:ext cx="445625" cy="5134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0539" extrusionOk="0">
                    <a:moveTo>
                      <a:pt x="1" y="0"/>
                    </a:moveTo>
                    <a:lnTo>
                      <a:pt x="1" y="12454"/>
                    </a:lnTo>
                    <a:cubicBezTo>
                      <a:pt x="5942" y="15014"/>
                      <a:pt x="11895" y="17752"/>
                      <a:pt x="17824" y="20538"/>
                    </a:cubicBezTo>
                    <a:lnTo>
                      <a:pt x="17824" y="4536"/>
                    </a:lnTo>
                    <a:cubicBezTo>
                      <a:pt x="11895" y="2977"/>
                      <a:pt x="5942" y="1441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9"/>
              <p:cNvSpPr/>
              <p:nvPr/>
            </p:nvSpPr>
            <p:spPr>
              <a:xfrm>
                <a:off x="2695575" y="-3191325"/>
                <a:ext cx="445900" cy="5253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1015" extrusionOk="0">
                    <a:moveTo>
                      <a:pt x="0" y="0"/>
                    </a:moveTo>
                    <a:lnTo>
                      <a:pt x="0" y="11799"/>
                    </a:lnTo>
                    <a:cubicBezTo>
                      <a:pt x="5941" y="14538"/>
                      <a:pt x="11894" y="17657"/>
                      <a:pt x="17836" y="21015"/>
                    </a:cubicBezTo>
                    <a:lnTo>
                      <a:pt x="17836" y="7025"/>
                    </a:lnTo>
                    <a:cubicBezTo>
                      <a:pt x="11894" y="4465"/>
                      <a:pt x="5941" y="2084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9"/>
              <p:cNvSpPr/>
              <p:nvPr/>
            </p:nvSpPr>
            <p:spPr>
              <a:xfrm>
                <a:off x="3141450" y="-2665975"/>
                <a:ext cx="445625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7635" extrusionOk="0">
                    <a:moveTo>
                      <a:pt x="1" y="1"/>
                    </a:moveTo>
                    <a:lnTo>
                      <a:pt x="1" y="15514"/>
                    </a:lnTo>
                    <a:cubicBezTo>
                      <a:pt x="5942" y="19348"/>
                      <a:pt x="11895" y="23456"/>
                      <a:pt x="17824" y="27635"/>
                    </a:cubicBezTo>
                    <a:lnTo>
                      <a:pt x="17824" y="10597"/>
                    </a:lnTo>
                    <a:cubicBezTo>
                      <a:pt x="11895" y="6930"/>
                      <a:pt x="5942" y="3346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9"/>
              <p:cNvSpPr/>
              <p:nvPr/>
            </p:nvSpPr>
            <p:spPr>
              <a:xfrm>
                <a:off x="2695575" y="-2541550"/>
                <a:ext cx="445900" cy="6900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7600" extrusionOk="0">
                    <a:moveTo>
                      <a:pt x="0" y="0"/>
                    </a:moveTo>
                    <a:lnTo>
                      <a:pt x="0" y="16633"/>
                    </a:lnTo>
                    <a:cubicBezTo>
                      <a:pt x="5941" y="19884"/>
                      <a:pt x="11894" y="23610"/>
                      <a:pt x="17836" y="27599"/>
                    </a:cubicBezTo>
                    <a:lnTo>
                      <a:pt x="17836" y="10537"/>
                    </a:lnTo>
                    <a:cubicBezTo>
                      <a:pt x="11894" y="6704"/>
                      <a:pt x="5941" y="3132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9"/>
              <p:cNvSpPr/>
              <p:nvPr/>
            </p:nvSpPr>
            <p:spPr>
              <a:xfrm>
                <a:off x="3141450" y="-1851575"/>
                <a:ext cx="445625" cy="7679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0719" extrusionOk="0">
                    <a:moveTo>
                      <a:pt x="1" y="0"/>
                    </a:moveTo>
                    <a:lnTo>
                      <a:pt x="1" y="18610"/>
                    </a:lnTo>
                    <a:cubicBezTo>
                      <a:pt x="5942" y="22431"/>
                      <a:pt x="11895" y="26539"/>
                      <a:pt x="17824" y="30718"/>
                    </a:cubicBezTo>
                    <a:lnTo>
                      <a:pt x="17824" y="12621"/>
                    </a:lnTo>
                    <a:cubicBezTo>
                      <a:pt x="11895" y="8263"/>
                      <a:pt x="5942" y="3989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9"/>
              <p:cNvSpPr/>
              <p:nvPr/>
            </p:nvSpPr>
            <p:spPr>
              <a:xfrm>
                <a:off x="2695575" y="-1650075"/>
                <a:ext cx="445900" cy="7670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683" extrusionOk="0">
                    <a:moveTo>
                      <a:pt x="0" y="1"/>
                    </a:moveTo>
                    <a:lnTo>
                      <a:pt x="0" y="21468"/>
                    </a:lnTo>
                    <a:cubicBezTo>
                      <a:pt x="5941" y="24206"/>
                      <a:pt x="11894" y="27325"/>
                      <a:pt x="17836" y="30683"/>
                    </a:cubicBezTo>
                    <a:lnTo>
                      <a:pt x="17836" y="10538"/>
                    </a:lnTo>
                    <a:cubicBezTo>
                      <a:pt x="11894" y="6704"/>
                      <a:pt x="5941" y="3132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9"/>
              <p:cNvSpPr/>
              <p:nvPr/>
            </p:nvSpPr>
            <p:spPr>
              <a:xfrm>
                <a:off x="3141450" y="-883025"/>
                <a:ext cx="445625" cy="7435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9743" extrusionOk="0">
                    <a:moveTo>
                      <a:pt x="1" y="1"/>
                    </a:moveTo>
                    <a:lnTo>
                      <a:pt x="1" y="21670"/>
                    </a:lnTo>
                    <a:cubicBezTo>
                      <a:pt x="5942" y="24230"/>
                      <a:pt x="11895" y="26969"/>
                      <a:pt x="17824" y="29743"/>
                    </a:cubicBezTo>
                    <a:lnTo>
                      <a:pt x="17824" y="10597"/>
                    </a:lnTo>
                    <a:cubicBezTo>
                      <a:pt x="11895" y="6930"/>
                      <a:pt x="5942" y="3347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9"/>
              <p:cNvSpPr/>
              <p:nvPr/>
            </p:nvSpPr>
            <p:spPr>
              <a:xfrm>
                <a:off x="2695575" y="-516600"/>
                <a:ext cx="445900" cy="7557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231" extrusionOk="0">
                    <a:moveTo>
                      <a:pt x="0" y="0"/>
                    </a:moveTo>
                    <a:lnTo>
                      <a:pt x="0" y="26278"/>
                    </a:lnTo>
                    <a:cubicBezTo>
                      <a:pt x="5941" y="27444"/>
                      <a:pt x="11894" y="28778"/>
                      <a:pt x="17836" y="30230"/>
                    </a:cubicBezTo>
                    <a:lnTo>
                      <a:pt x="17836" y="7025"/>
                    </a:lnTo>
                    <a:cubicBezTo>
                      <a:pt x="11894" y="4465"/>
                      <a:pt x="5941" y="2084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9"/>
              <p:cNvSpPr/>
              <p:nvPr/>
            </p:nvSpPr>
            <p:spPr>
              <a:xfrm>
                <a:off x="3141450" y="239150"/>
                <a:ext cx="445625" cy="6188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4754" extrusionOk="0">
                    <a:moveTo>
                      <a:pt x="1" y="0"/>
                    </a:moveTo>
                    <a:lnTo>
                      <a:pt x="1" y="24753"/>
                    </a:lnTo>
                    <a:lnTo>
                      <a:pt x="17824" y="24753"/>
                    </a:lnTo>
                    <a:lnTo>
                      <a:pt x="17824" y="4537"/>
                    </a:lnTo>
                    <a:cubicBezTo>
                      <a:pt x="11895" y="2977"/>
                      <a:pt x="5942" y="1441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9"/>
              <p:cNvSpPr/>
              <p:nvPr/>
            </p:nvSpPr>
            <p:spPr>
              <a:xfrm>
                <a:off x="3587050" y="-3600300"/>
                <a:ext cx="445900" cy="50512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0205" extrusionOk="0">
                    <a:moveTo>
                      <a:pt x="0" y="0"/>
                    </a:moveTo>
                    <a:lnTo>
                      <a:pt x="0" y="15466"/>
                    </a:lnTo>
                    <a:cubicBezTo>
                      <a:pt x="5941" y="17038"/>
                      <a:pt x="11895" y="18645"/>
                      <a:pt x="17836" y="20205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9"/>
              <p:cNvSpPr/>
              <p:nvPr/>
            </p:nvSpPr>
            <p:spPr>
              <a:xfrm>
                <a:off x="4032925" y="-3094900"/>
                <a:ext cx="445625" cy="6938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7755" extrusionOk="0">
                    <a:moveTo>
                      <a:pt x="1" y="1"/>
                    </a:moveTo>
                    <a:lnTo>
                      <a:pt x="1" y="19670"/>
                    </a:lnTo>
                    <a:cubicBezTo>
                      <a:pt x="5942" y="22468"/>
                      <a:pt x="11895" y="25194"/>
                      <a:pt x="17824" y="27754"/>
                    </a:cubicBezTo>
                    <a:lnTo>
                      <a:pt x="17824" y="4537"/>
                    </a:lnTo>
                    <a:cubicBezTo>
                      <a:pt x="11895" y="3108"/>
                      <a:pt x="5942" y="1560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9"/>
              <p:cNvSpPr/>
              <p:nvPr/>
            </p:nvSpPr>
            <p:spPr>
              <a:xfrm>
                <a:off x="3587050" y="-2814200"/>
                <a:ext cx="445900" cy="6894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7576" extrusionOk="0">
                    <a:moveTo>
                      <a:pt x="0" y="0"/>
                    </a:moveTo>
                    <a:lnTo>
                      <a:pt x="0" y="16526"/>
                    </a:lnTo>
                    <a:cubicBezTo>
                      <a:pt x="5941" y="20181"/>
                      <a:pt x="11895" y="23920"/>
                      <a:pt x="17836" y="27575"/>
                    </a:cubicBezTo>
                    <a:lnTo>
                      <a:pt x="17836" y="8430"/>
                    </a:lnTo>
                    <a:cubicBezTo>
                      <a:pt x="11895" y="5644"/>
                      <a:pt x="5941" y="2786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9"/>
              <p:cNvSpPr/>
              <p:nvPr/>
            </p:nvSpPr>
            <p:spPr>
              <a:xfrm>
                <a:off x="4032925" y="-2124250"/>
                <a:ext cx="445625" cy="7682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0731" extrusionOk="0">
                    <a:moveTo>
                      <a:pt x="1" y="1"/>
                    </a:moveTo>
                    <a:lnTo>
                      <a:pt x="1" y="18610"/>
                    </a:lnTo>
                    <a:cubicBezTo>
                      <a:pt x="5942" y="22801"/>
                      <a:pt x="11895" y="26897"/>
                      <a:pt x="17824" y="30731"/>
                    </a:cubicBezTo>
                    <a:lnTo>
                      <a:pt x="17824" y="10598"/>
                    </a:lnTo>
                    <a:cubicBezTo>
                      <a:pt x="11895" y="7240"/>
                      <a:pt x="5942" y="3656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9"/>
              <p:cNvSpPr/>
              <p:nvPr/>
            </p:nvSpPr>
            <p:spPr>
              <a:xfrm>
                <a:off x="3587050" y="-1974825"/>
                <a:ext cx="445900" cy="7685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743" extrusionOk="0">
                    <a:moveTo>
                      <a:pt x="0" y="1"/>
                    </a:moveTo>
                    <a:lnTo>
                      <a:pt x="0" y="17563"/>
                    </a:lnTo>
                    <a:cubicBezTo>
                      <a:pt x="5941" y="21920"/>
                      <a:pt x="11895" y="26373"/>
                      <a:pt x="17836" y="30743"/>
                    </a:cubicBezTo>
                    <a:lnTo>
                      <a:pt x="17836" y="12657"/>
                    </a:lnTo>
                    <a:cubicBezTo>
                      <a:pt x="11895" y="8454"/>
                      <a:pt x="5941" y="4180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9"/>
              <p:cNvSpPr/>
              <p:nvPr/>
            </p:nvSpPr>
            <p:spPr>
              <a:xfrm>
                <a:off x="4032925" y="-1206275"/>
                <a:ext cx="445625" cy="74180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9672" extrusionOk="0">
                    <a:moveTo>
                      <a:pt x="1" y="1"/>
                    </a:moveTo>
                    <a:lnTo>
                      <a:pt x="1" y="17562"/>
                    </a:lnTo>
                    <a:cubicBezTo>
                      <a:pt x="5942" y="21742"/>
                      <a:pt x="11895" y="25825"/>
                      <a:pt x="17824" y="29671"/>
                    </a:cubicBezTo>
                    <a:lnTo>
                      <a:pt x="17824" y="12621"/>
                    </a:lnTo>
                    <a:cubicBezTo>
                      <a:pt x="11895" y="8633"/>
                      <a:pt x="5942" y="4358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9"/>
              <p:cNvSpPr/>
              <p:nvPr/>
            </p:nvSpPr>
            <p:spPr>
              <a:xfrm>
                <a:off x="3587050" y="-1083325"/>
                <a:ext cx="445900" cy="7420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9683" extrusionOk="0">
                    <a:moveTo>
                      <a:pt x="0" y="0"/>
                    </a:moveTo>
                    <a:lnTo>
                      <a:pt x="0" y="18621"/>
                    </a:lnTo>
                    <a:cubicBezTo>
                      <a:pt x="5941" y="22277"/>
                      <a:pt x="11895" y="26015"/>
                      <a:pt x="17836" y="29682"/>
                    </a:cubicBezTo>
                    <a:lnTo>
                      <a:pt x="17836" y="12656"/>
                    </a:lnTo>
                    <a:cubicBezTo>
                      <a:pt x="11895" y="8453"/>
                      <a:pt x="5941" y="4179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9"/>
              <p:cNvSpPr/>
              <p:nvPr/>
            </p:nvSpPr>
            <p:spPr>
              <a:xfrm>
                <a:off x="4032925" y="-341575"/>
                <a:ext cx="445625" cy="6149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4599" extrusionOk="0">
                    <a:moveTo>
                      <a:pt x="1" y="0"/>
                    </a:moveTo>
                    <a:lnTo>
                      <a:pt x="1" y="16514"/>
                    </a:lnTo>
                    <a:cubicBezTo>
                      <a:pt x="5942" y="19312"/>
                      <a:pt x="11895" y="22039"/>
                      <a:pt x="17824" y="24599"/>
                    </a:cubicBezTo>
                    <a:lnTo>
                      <a:pt x="17824" y="10585"/>
                    </a:lnTo>
                    <a:cubicBezTo>
                      <a:pt x="11895" y="7239"/>
                      <a:pt x="5942" y="3656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9"/>
              <p:cNvSpPr/>
              <p:nvPr/>
            </p:nvSpPr>
            <p:spPr>
              <a:xfrm>
                <a:off x="3587050" y="-139475"/>
                <a:ext cx="445900" cy="61082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4433" extrusionOk="0">
                    <a:moveTo>
                      <a:pt x="0" y="1"/>
                    </a:moveTo>
                    <a:lnTo>
                      <a:pt x="0" y="19682"/>
                    </a:lnTo>
                    <a:cubicBezTo>
                      <a:pt x="5941" y="21253"/>
                      <a:pt x="11895" y="22861"/>
                      <a:pt x="17836" y="24432"/>
                    </a:cubicBezTo>
                    <a:lnTo>
                      <a:pt x="17836" y="8430"/>
                    </a:lnTo>
                    <a:cubicBezTo>
                      <a:pt x="11895" y="5644"/>
                      <a:pt x="5941" y="2787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9"/>
              <p:cNvSpPr/>
              <p:nvPr/>
            </p:nvSpPr>
            <p:spPr>
              <a:xfrm>
                <a:off x="4032925" y="471325"/>
                <a:ext cx="44562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5467" extrusionOk="0">
                    <a:moveTo>
                      <a:pt x="1" y="0"/>
                    </a:moveTo>
                    <a:lnTo>
                      <a:pt x="1" y="15466"/>
                    </a:lnTo>
                    <a:lnTo>
                      <a:pt x="17824" y="15466"/>
                    </a:lnTo>
                    <a:lnTo>
                      <a:pt x="17824" y="4537"/>
                    </a:lnTo>
                    <a:cubicBezTo>
                      <a:pt x="11895" y="3108"/>
                      <a:pt x="5942" y="1560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9"/>
              <p:cNvSpPr/>
              <p:nvPr/>
            </p:nvSpPr>
            <p:spPr>
              <a:xfrm>
                <a:off x="4478525" y="-3600025"/>
                <a:ext cx="445900" cy="7173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8695" extrusionOk="0">
                    <a:moveTo>
                      <a:pt x="0" y="1"/>
                    </a:moveTo>
                    <a:lnTo>
                      <a:pt x="0" y="24754"/>
                    </a:lnTo>
                    <a:cubicBezTo>
                      <a:pt x="5942" y="26183"/>
                      <a:pt x="11895" y="27516"/>
                      <a:pt x="17836" y="28695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9"/>
              <p:cNvSpPr/>
              <p:nvPr/>
            </p:nvSpPr>
            <p:spPr>
              <a:xfrm>
                <a:off x="4924700" y="-2882675"/>
                <a:ext cx="445925" cy="7888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31553" extrusionOk="0">
                    <a:moveTo>
                      <a:pt x="1" y="1"/>
                    </a:moveTo>
                    <a:lnTo>
                      <a:pt x="1" y="26290"/>
                    </a:lnTo>
                    <a:cubicBezTo>
                      <a:pt x="5942" y="28373"/>
                      <a:pt x="11895" y="30171"/>
                      <a:pt x="17836" y="31552"/>
                    </a:cubicBezTo>
                    <a:lnTo>
                      <a:pt x="17836" y="2966"/>
                    </a:lnTo>
                    <a:cubicBezTo>
                      <a:pt x="11895" y="2192"/>
                      <a:pt x="5942" y="1180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9"/>
              <p:cNvSpPr/>
              <p:nvPr/>
            </p:nvSpPr>
            <p:spPr>
              <a:xfrm>
                <a:off x="4478525" y="-2401050"/>
                <a:ext cx="445900" cy="7718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874" extrusionOk="0">
                    <a:moveTo>
                      <a:pt x="0" y="0"/>
                    </a:moveTo>
                    <a:lnTo>
                      <a:pt x="0" y="21670"/>
                    </a:lnTo>
                    <a:cubicBezTo>
                      <a:pt x="5942" y="25015"/>
                      <a:pt x="11895" y="28135"/>
                      <a:pt x="17836" y="30873"/>
                    </a:cubicBezTo>
                    <a:lnTo>
                      <a:pt x="17836" y="7025"/>
                    </a:lnTo>
                    <a:cubicBezTo>
                      <a:pt x="11895" y="4941"/>
                      <a:pt x="5942" y="2560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9"/>
              <p:cNvSpPr/>
              <p:nvPr/>
            </p:nvSpPr>
            <p:spPr>
              <a:xfrm>
                <a:off x="4924700" y="-1629225"/>
                <a:ext cx="445925" cy="7343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9373" extrusionOk="0">
                    <a:moveTo>
                      <a:pt x="1" y="0"/>
                    </a:moveTo>
                    <a:lnTo>
                      <a:pt x="1" y="21467"/>
                    </a:lnTo>
                    <a:cubicBezTo>
                      <a:pt x="5942" y="24586"/>
                      <a:pt x="11895" y="27289"/>
                      <a:pt x="17836" y="29373"/>
                    </a:cubicBezTo>
                    <a:lnTo>
                      <a:pt x="17836" y="6929"/>
                    </a:lnTo>
                    <a:cubicBezTo>
                      <a:pt x="11895" y="5096"/>
                      <a:pt x="5942" y="2738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9"/>
              <p:cNvSpPr/>
              <p:nvPr/>
            </p:nvSpPr>
            <p:spPr>
              <a:xfrm>
                <a:off x="4478525" y="-1356000"/>
                <a:ext cx="445900" cy="7394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9576" extrusionOk="0">
                    <a:moveTo>
                      <a:pt x="0" y="1"/>
                    </a:moveTo>
                    <a:lnTo>
                      <a:pt x="0" y="18598"/>
                    </a:lnTo>
                    <a:cubicBezTo>
                      <a:pt x="5942" y="22587"/>
                      <a:pt x="11895" y="26314"/>
                      <a:pt x="17836" y="29576"/>
                    </a:cubicBezTo>
                    <a:lnTo>
                      <a:pt x="17836" y="10538"/>
                    </a:lnTo>
                    <a:cubicBezTo>
                      <a:pt x="11895" y="7407"/>
                      <a:pt x="5942" y="3835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9"/>
              <p:cNvSpPr/>
              <p:nvPr/>
            </p:nvSpPr>
            <p:spPr>
              <a:xfrm>
                <a:off x="4924700" y="-616600"/>
                <a:ext cx="445925" cy="61317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4527" extrusionOk="0">
                    <a:moveTo>
                      <a:pt x="1" y="0"/>
                    </a:moveTo>
                    <a:lnTo>
                      <a:pt x="1" y="16621"/>
                    </a:lnTo>
                    <a:cubicBezTo>
                      <a:pt x="5942" y="19741"/>
                      <a:pt x="11895" y="22443"/>
                      <a:pt x="17836" y="24527"/>
                    </a:cubicBezTo>
                    <a:lnTo>
                      <a:pt x="17836" y="8227"/>
                    </a:lnTo>
                    <a:cubicBezTo>
                      <a:pt x="11895" y="6072"/>
                      <a:pt x="5942" y="3250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9"/>
              <p:cNvSpPr/>
              <p:nvPr/>
            </p:nvSpPr>
            <p:spPr>
              <a:xfrm>
                <a:off x="4478525" y="-464225"/>
                <a:ext cx="445900" cy="6185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4743" extrusionOk="0">
                    <a:moveTo>
                      <a:pt x="0" y="1"/>
                    </a:moveTo>
                    <a:lnTo>
                      <a:pt x="0" y="15527"/>
                    </a:lnTo>
                    <a:cubicBezTo>
                      <a:pt x="5942" y="18872"/>
                      <a:pt x="11895" y="22004"/>
                      <a:pt x="17836" y="24742"/>
                    </a:cubicBezTo>
                    <a:lnTo>
                      <a:pt x="17836" y="10538"/>
                    </a:lnTo>
                    <a:cubicBezTo>
                      <a:pt x="11895" y="7419"/>
                      <a:pt x="5942" y="3847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9"/>
              <p:cNvSpPr/>
              <p:nvPr/>
            </p:nvSpPr>
            <p:spPr>
              <a:xfrm>
                <a:off x="4924700" y="153725"/>
                <a:ext cx="445925" cy="426850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17074" extrusionOk="0">
                    <a:moveTo>
                      <a:pt x="1" y="0"/>
                    </a:moveTo>
                    <a:lnTo>
                      <a:pt x="1" y="11811"/>
                    </a:lnTo>
                    <a:cubicBezTo>
                      <a:pt x="5942" y="13895"/>
                      <a:pt x="11895" y="15693"/>
                      <a:pt x="17836" y="17074"/>
                    </a:cubicBezTo>
                    <a:lnTo>
                      <a:pt x="17836" y="6930"/>
                    </a:lnTo>
                    <a:cubicBezTo>
                      <a:pt x="11895" y="5096"/>
                      <a:pt x="5942" y="2739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9"/>
              <p:cNvSpPr/>
              <p:nvPr/>
            </p:nvSpPr>
            <p:spPr>
              <a:xfrm>
                <a:off x="4478525" y="273675"/>
                <a:ext cx="445900" cy="4099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6396" extrusionOk="0">
                    <a:moveTo>
                      <a:pt x="0" y="1"/>
                    </a:moveTo>
                    <a:lnTo>
                      <a:pt x="0" y="12454"/>
                    </a:lnTo>
                    <a:cubicBezTo>
                      <a:pt x="5942" y="13883"/>
                      <a:pt x="11895" y="15229"/>
                      <a:pt x="17836" y="16395"/>
                    </a:cubicBezTo>
                    <a:lnTo>
                      <a:pt x="17836" y="7025"/>
                    </a:lnTo>
                    <a:cubicBezTo>
                      <a:pt x="11895" y="4942"/>
                      <a:pt x="5942" y="2560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6" name="Google Shape;1696;p19"/>
              <p:cNvSpPr/>
              <p:nvPr/>
            </p:nvSpPr>
            <p:spPr>
              <a:xfrm>
                <a:off x="4924700" y="683550"/>
                <a:ext cx="4459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6978" extrusionOk="0">
                    <a:moveTo>
                      <a:pt x="1" y="0"/>
                    </a:moveTo>
                    <a:lnTo>
                      <a:pt x="1" y="6977"/>
                    </a:lnTo>
                    <a:lnTo>
                      <a:pt x="17836" y="6977"/>
                    </a:lnTo>
                    <a:lnTo>
                      <a:pt x="17836" y="2965"/>
                    </a:lnTo>
                    <a:cubicBezTo>
                      <a:pt x="11895" y="2191"/>
                      <a:pt x="5942" y="1179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9"/>
              <p:cNvSpPr/>
              <p:nvPr/>
            </p:nvSpPr>
            <p:spPr>
              <a:xfrm>
                <a:off x="5370600" y="-3600025"/>
                <a:ext cx="445625" cy="83080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3232" extrusionOk="0">
                    <a:moveTo>
                      <a:pt x="0" y="1"/>
                    </a:moveTo>
                    <a:lnTo>
                      <a:pt x="0" y="31660"/>
                    </a:lnTo>
                    <a:cubicBezTo>
                      <a:pt x="5930" y="32433"/>
                      <a:pt x="11883" y="32981"/>
                      <a:pt x="17824" y="33231"/>
                    </a:cubicBezTo>
                    <a:lnTo>
                      <a:pt x="17824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9"/>
              <p:cNvSpPr/>
              <p:nvPr/>
            </p:nvSpPr>
            <p:spPr>
              <a:xfrm>
                <a:off x="5816200" y="-2773725"/>
                <a:ext cx="445900" cy="7571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287" extrusionOk="0">
                    <a:moveTo>
                      <a:pt x="17836" y="1"/>
                    </a:moveTo>
                    <a:cubicBezTo>
                      <a:pt x="14293" y="242"/>
                      <a:pt x="10746" y="356"/>
                      <a:pt x="7200" y="356"/>
                    </a:cubicBezTo>
                    <a:cubicBezTo>
                      <a:pt x="4799" y="356"/>
                      <a:pt x="2399" y="304"/>
                      <a:pt x="0" y="203"/>
                    </a:cubicBezTo>
                    <a:lnTo>
                      <a:pt x="0" y="30004"/>
                    </a:lnTo>
                    <a:cubicBezTo>
                      <a:pt x="2430" y="30189"/>
                      <a:pt x="4862" y="30287"/>
                      <a:pt x="7294" y="30287"/>
                    </a:cubicBezTo>
                    <a:cubicBezTo>
                      <a:pt x="10809" y="30287"/>
                      <a:pt x="14324" y="30083"/>
                      <a:pt x="17836" y="29647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9" name="Google Shape;1699;p19"/>
              <p:cNvSpPr/>
              <p:nvPr/>
            </p:nvSpPr>
            <p:spPr>
              <a:xfrm>
                <a:off x="5370600" y="-2093875"/>
                <a:ext cx="445625" cy="7301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9207" extrusionOk="0">
                    <a:moveTo>
                      <a:pt x="0" y="0"/>
                    </a:moveTo>
                    <a:lnTo>
                      <a:pt x="0" y="25515"/>
                    </a:lnTo>
                    <a:cubicBezTo>
                      <a:pt x="5930" y="27325"/>
                      <a:pt x="11883" y="28611"/>
                      <a:pt x="17824" y="29206"/>
                    </a:cubicBezTo>
                    <a:lnTo>
                      <a:pt x="17824" y="2810"/>
                    </a:lnTo>
                    <a:cubicBezTo>
                      <a:pt x="11883" y="2370"/>
                      <a:pt x="5930" y="1382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0" name="Google Shape;1700;p19"/>
              <p:cNvSpPr/>
              <p:nvPr/>
            </p:nvSpPr>
            <p:spPr>
              <a:xfrm>
                <a:off x="5816200" y="-1375325"/>
                <a:ext cx="445900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3851" extrusionOk="0">
                    <a:moveTo>
                      <a:pt x="17836" y="0"/>
                    </a:moveTo>
                    <a:cubicBezTo>
                      <a:pt x="14312" y="565"/>
                      <a:pt x="10784" y="833"/>
                      <a:pt x="7257" y="833"/>
                    </a:cubicBezTo>
                    <a:cubicBezTo>
                      <a:pt x="4837" y="833"/>
                      <a:pt x="2418" y="707"/>
                      <a:pt x="0" y="464"/>
                    </a:cubicBezTo>
                    <a:lnTo>
                      <a:pt x="0" y="23420"/>
                    </a:lnTo>
                    <a:cubicBezTo>
                      <a:pt x="2438" y="23703"/>
                      <a:pt x="4878" y="23850"/>
                      <a:pt x="7319" y="23850"/>
                    </a:cubicBezTo>
                    <a:cubicBezTo>
                      <a:pt x="10825" y="23850"/>
                      <a:pt x="14333" y="23546"/>
                      <a:pt x="17836" y="22908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9"/>
              <p:cNvSpPr/>
              <p:nvPr/>
            </p:nvSpPr>
            <p:spPr>
              <a:xfrm>
                <a:off x="5370600" y="-894925"/>
                <a:ext cx="445625" cy="5938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3754" extrusionOk="0">
                    <a:moveTo>
                      <a:pt x="0" y="1"/>
                    </a:moveTo>
                    <a:lnTo>
                      <a:pt x="0" y="19360"/>
                    </a:lnTo>
                    <a:cubicBezTo>
                      <a:pt x="5930" y="21515"/>
                      <a:pt x="11883" y="23051"/>
                      <a:pt x="17824" y="23754"/>
                    </a:cubicBezTo>
                    <a:lnTo>
                      <a:pt x="17824" y="4204"/>
                    </a:lnTo>
                    <a:cubicBezTo>
                      <a:pt x="11883" y="3537"/>
                      <a:pt x="5930" y="2084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2" name="Google Shape;1702;p19"/>
              <p:cNvSpPr/>
              <p:nvPr/>
            </p:nvSpPr>
            <p:spPr>
              <a:xfrm>
                <a:off x="5816200" y="-315075"/>
                <a:ext cx="445900" cy="4275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7100" extrusionOk="0">
                    <a:moveTo>
                      <a:pt x="17836" y="0"/>
                    </a:moveTo>
                    <a:cubicBezTo>
                      <a:pt x="14306" y="672"/>
                      <a:pt x="10772" y="987"/>
                      <a:pt x="7239" y="987"/>
                    </a:cubicBezTo>
                    <a:cubicBezTo>
                      <a:pt x="4825" y="987"/>
                      <a:pt x="2412" y="840"/>
                      <a:pt x="0" y="560"/>
                    </a:cubicBezTo>
                    <a:lnTo>
                      <a:pt x="0" y="16669"/>
                    </a:lnTo>
                    <a:cubicBezTo>
                      <a:pt x="2438" y="16952"/>
                      <a:pt x="4878" y="17099"/>
                      <a:pt x="7319" y="17099"/>
                    </a:cubicBezTo>
                    <a:cubicBezTo>
                      <a:pt x="10825" y="17099"/>
                      <a:pt x="14333" y="16796"/>
                      <a:pt x="17836" y="16157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3" name="Google Shape;1703;p19"/>
              <p:cNvSpPr/>
              <p:nvPr/>
            </p:nvSpPr>
            <p:spPr>
              <a:xfrm>
                <a:off x="5370600" y="-3450"/>
                <a:ext cx="445625" cy="42270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6908" extrusionOk="0">
                    <a:moveTo>
                      <a:pt x="0" y="1"/>
                    </a:moveTo>
                    <a:lnTo>
                      <a:pt x="0" y="13217"/>
                    </a:lnTo>
                    <a:cubicBezTo>
                      <a:pt x="5930" y="15026"/>
                      <a:pt x="11883" y="16312"/>
                      <a:pt x="17824" y="16908"/>
                    </a:cubicBezTo>
                    <a:lnTo>
                      <a:pt x="17824" y="4204"/>
                    </a:lnTo>
                    <a:cubicBezTo>
                      <a:pt x="11883" y="3537"/>
                      <a:pt x="5930" y="2084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4" name="Google Shape;1704;p19"/>
              <p:cNvSpPr/>
              <p:nvPr/>
            </p:nvSpPr>
            <p:spPr>
              <a:xfrm>
                <a:off x="5370600" y="580850"/>
                <a:ext cx="445625" cy="21642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8657" extrusionOk="0">
                    <a:moveTo>
                      <a:pt x="0" y="1"/>
                    </a:moveTo>
                    <a:lnTo>
                      <a:pt x="0" y="7073"/>
                    </a:lnTo>
                    <a:cubicBezTo>
                      <a:pt x="5930" y="7847"/>
                      <a:pt x="11883" y="8395"/>
                      <a:pt x="17824" y="8657"/>
                    </a:cubicBezTo>
                    <a:lnTo>
                      <a:pt x="17824" y="2823"/>
                    </a:lnTo>
                    <a:cubicBezTo>
                      <a:pt x="11883" y="2370"/>
                      <a:pt x="5930" y="1394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9"/>
              <p:cNvSpPr/>
              <p:nvPr/>
            </p:nvSpPr>
            <p:spPr>
              <a:xfrm>
                <a:off x="5816200" y="792200"/>
                <a:ext cx="445900" cy="658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632" extrusionOk="0">
                    <a:moveTo>
                      <a:pt x="17836" y="0"/>
                    </a:moveTo>
                    <a:cubicBezTo>
                      <a:pt x="14293" y="242"/>
                      <a:pt x="10746" y="356"/>
                      <a:pt x="7200" y="356"/>
                    </a:cubicBezTo>
                    <a:cubicBezTo>
                      <a:pt x="4799" y="356"/>
                      <a:pt x="2399" y="304"/>
                      <a:pt x="0" y="203"/>
                    </a:cubicBezTo>
                    <a:lnTo>
                      <a:pt x="0" y="2631"/>
                    </a:lnTo>
                    <a:lnTo>
                      <a:pt x="17836" y="2631"/>
                    </a:ln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9"/>
              <p:cNvSpPr/>
              <p:nvPr/>
            </p:nvSpPr>
            <p:spPr>
              <a:xfrm>
                <a:off x="6262075" y="-3600300"/>
                <a:ext cx="445625" cy="82600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3040" extrusionOk="0">
                    <a:moveTo>
                      <a:pt x="1" y="0"/>
                    </a:moveTo>
                    <a:lnTo>
                      <a:pt x="1" y="33040"/>
                    </a:lnTo>
                    <a:cubicBezTo>
                      <a:pt x="5930" y="32635"/>
                      <a:pt x="11883" y="31861"/>
                      <a:pt x="17824" y="30670"/>
                    </a:cubicBezTo>
                    <a:lnTo>
                      <a:pt x="17824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7" name="Google Shape;1707;p19"/>
              <p:cNvSpPr/>
              <p:nvPr/>
            </p:nvSpPr>
            <p:spPr>
              <a:xfrm>
                <a:off x="6707675" y="-2956775"/>
                <a:ext cx="445900" cy="8191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2767" extrusionOk="0">
                    <a:moveTo>
                      <a:pt x="17836" y="0"/>
                    </a:moveTo>
                    <a:cubicBezTo>
                      <a:pt x="11895" y="2120"/>
                      <a:pt x="5942" y="3751"/>
                      <a:pt x="0" y="4941"/>
                    </a:cubicBezTo>
                    <a:lnTo>
                      <a:pt x="0" y="32766"/>
                    </a:lnTo>
                    <a:cubicBezTo>
                      <a:pt x="5942" y="30635"/>
                      <a:pt x="11895" y="27742"/>
                      <a:pt x="17836" y="23979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8" name="Google Shape;1708;p19"/>
              <p:cNvSpPr/>
              <p:nvPr/>
            </p:nvSpPr>
            <p:spPr>
              <a:xfrm>
                <a:off x="6262075" y="-2137625"/>
                <a:ext cx="445625" cy="76232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0493" extrusionOk="0">
                    <a:moveTo>
                      <a:pt x="17824" y="0"/>
                    </a:moveTo>
                    <a:cubicBezTo>
                      <a:pt x="11883" y="2120"/>
                      <a:pt x="5930" y="3477"/>
                      <a:pt x="1" y="4203"/>
                    </a:cubicBezTo>
                    <a:lnTo>
                      <a:pt x="1" y="30492"/>
                    </a:lnTo>
                    <a:cubicBezTo>
                      <a:pt x="5930" y="29540"/>
                      <a:pt x="11883" y="27754"/>
                      <a:pt x="17824" y="24956"/>
                    </a:cubicBezTo>
                    <a:lnTo>
                      <a:pt x="17824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9"/>
              <p:cNvSpPr/>
              <p:nvPr/>
            </p:nvSpPr>
            <p:spPr>
              <a:xfrm>
                <a:off x="6707675" y="-1801875"/>
                <a:ext cx="445900" cy="8412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3648" extrusionOk="0">
                    <a:moveTo>
                      <a:pt x="17836" y="0"/>
                    </a:moveTo>
                    <a:cubicBezTo>
                      <a:pt x="11895" y="4942"/>
                      <a:pt x="5942" y="8728"/>
                      <a:pt x="0" y="11526"/>
                    </a:cubicBezTo>
                    <a:lnTo>
                      <a:pt x="0" y="33647"/>
                    </a:lnTo>
                    <a:cubicBezTo>
                      <a:pt x="5942" y="30457"/>
                      <a:pt x="11895" y="26123"/>
                      <a:pt x="17836" y="20467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0" name="Google Shape;1710;p19"/>
              <p:cNvSpPr/>
              <p:nvPr/>
            </p:nvSpPr>
            <p:spPr>
              <a:xfrm>
                <a:off x="6262075" y="-961300"/>
                <a:ext cx="445625" cy="6462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5850" extrusionOk="0">
                    <a:moveTo>
                      <a:pt x="17824" y="1"/>
                    </a:moveTo>
                    <a:cubicBezTo>
                      <a:pt x="11883" y="3203"/>
                      <a:pt x="5930" y="5239"/>
                      <a:pt x="1" y="6323"/>
                    </a:cubicBezTo>
                    <a:lnTo>
                      <a:pt x="1" y="25849"/>
                    </a:lnTo>
                    <a:cubicBezTo>
                      <a:pt x="5930" y="24742"/>
                      <a:pt x="11883" y="22599"/>
                      <a:pt x="17824" y="19277"/>
                    </a:cubicBezTo>
                    <a:lnTo>
                      <a:pt x="17824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1" name="Google Shape;1711;p19"/>
              <p:cNvSpPr/>
              <p:nvPr/>
            </p:nvSpPr>
            <p:spPr>
              <a:xfrm>
                <a:off x="6707675" y="-822600"/>
                <a:ext cx="445900" cy="7531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124" extrusionOk="0">
                    <a:moveTo>
                      <a:pt x="17836" y="1"/>
                    </a:moveTo>
                    <a:cubicBezTo>
                      <a:pt x="11895" y="5894"/>
                      <a:pt x="5942" y="10407"/>
                      <a:pt x="0" y="13729"/>
                    </a:cubicBezTo>
                    <a:lnTo>
                      <a:pt x="0" y="30124"/>
                    </a:lnTo>
                    <a:cubicBezTo>
                      <a:pt x="5942" y="26945"/>
                      <a:pt x="11895" y="22611"/>
                      <a:pt x="17836" y="16955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9"/>
              <p:cNvSpPr/>
              <p:nvPr/>
            </p:nvSpPr>
            <p:spPr>
              <a:xfrm>
                <a:off x="6262075" y="-68925"/>
                <a:ext cx="445625" cy="4768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9075" extrusionOk="0">
                    <a:moveTo>
                      <a:pt x="17824" y="0"/>
                    </a:moveTo>
                    <a:cubicBezTo>
                      <a:pt x="11883" y="3191"/>
                      <a:pt x="5930" y="5239"/>
                      <a:pt x="1" y="6323"/>
                    </a:cubicBezTo>
                    <a:lnTo>
                      <a:pt x="1" y="19074"/>
                    </a:lnTo>
                    <a:cubicBezTo>
                      <a:pt x="5930" y="18122"/>
                      <a:pt x="11883" y="16336"/>
                      <a:pt x="17824" y="13538"/>
                    </a:cubicBezTo>
                    <a:lnTo>
                      <a:pt x="17824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9"/>
              <p:cNvSpPr/>
              <p:nvPr/>
            </p:nvSpPr>
            <p:spPr>
              <a:xfrm>
                <a:off x="6707675" y="-18925"/>
                <a:ext cx="445900" cy="5557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2230" extrusionOk="0">
                    <a:moveTo>
                      <a:pt x="17836" y="1"/>
                    </a:moveTo>
                    <a:cubicBezTo>
                      <a:pt x="11895" y="4942"/>
                      <a:pt x="5942" y="8728"/>
                      <a:pt x="0" y="11526"/>
                    </a:cubicBezTo>
                    <a:lnTo>
                      <a:pt x="0" y="22230"/>
                    </a:lnTo>
                    <a:cubicBezTo>
                      <a:pt x="5942" y="20098"/>
                      <a:pt x="11895" y="17205"/>
                      <a:pt x="17836" y="13443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4" name="Google Shape;1714;p19"/>
              <p:cNvSpPr/>
              <p:nvPr/>
            </p:nvSpPr>
            <p:spPr>
              <a:xfrm>
                <a:off x="6262075" y="536800"/>
                <a:ext cx="445625" cy="25512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0205" extrusionOk="0">
                    <a:moveTo>
                      <a:pt x="17824" y="1"/>
                    </a:moveTo>
                    <a:cubicBezTo>
                      <a:pt x="11883" y="2120"/>
                      <a:pt x="5930" y="3477"/>
                      <a:pt x="1" y="4204"/>
                    </a:cubicBezTo>
                    <a:lnTo>
                      <a:pt x="1" y="10204"/>
                    </a:lnTo>
                    <a:cubicBezTo>
                      <a:pt x="5930" y="9799"/>
                      <a:pt x="11883" y="9026"/>
                      <a:pt x="17824" y="7835"/>
                    </a:cubicBezTo>
                    <a:lnTo>
                      <a:pt x="17824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5" name="Google Shape;1715;p19"/>
              <p:cNvSpPr/>
              <p:nvPr/>
            </p:nvSpPr>
            <p:spPr>
              <a:xfrm>
                <a:off x="7153550" y="-3600300"/>
                <a:ext cx="445625" cy="6432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5730" extrusionOk="0">
                    <a:moveTo>
                      <a:pt x="1" y="0"/>
                    </a:moveTo>
                    <a:lnTo>
                      <a:pt x="1" y="25729"/>
                    </a:lnTo>
                    <a:cubicBezTo>
                      <a:pt x="5930" y="23622"/>
                      <a:pt x="11883" y="21003"/>
                      <a:pt x="17825" y="17824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9"/>
              <p:cNvSpPr/>
              <p:nvPr/>
            </p:nvSpPr>
            <p:spPr>
              <a:xfrm>
                <a:off x="7153550" y="-2708525"/>
                <a:ext cx="445625" cy="9066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6267" extrusionOk="0">
                    <a:moveTo>
                      <a:pt x="17825" y="0"/>
                    </a:moveTo>
                    <a:cubicBezTo>
                      <a:pt x="11883" y="5644"/>
                      <a:pt x="5930" y="10287"/>
                      <a:pt x="1" y="14049"/>
                    </a:cubicBezTo>
                    <a:lnTo>
                      <a:pt x="1" y="36266"/>
                    </a:lnTo>
                    <a:cubicBezTo>
                      <a:pt x="5930" y="31325"/>
                      <a:pt x="11883" y="25229"/>
                      <a:pt x="17825" y="17836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7" name="Google Shape;1717;p19"/>
              <p:cNvSpPr/>
              <p:nvPr/>
            </p:nvSpPr>
            <p:spPr>
              <a:xfrm>
                <a:off x="7153550" y="-1817050"/>
                <a:ext cx="445625" cy="9944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9779" extrusionOk="0">
                    <a:moveTo>
                      <a:pt x="17825" y="0"/>
                    </a:moveTo>
                    <a:cubicBezTo>
                      <a:pt x="11883" y="8454"/>
                      <a:pt x="5930" y="15419"/>
                      <a:pt x="1" y="21074"/>
                    </a:cubicBezTo>
                    <a:lnTo>
                      <a:pt x="1" y="39779"/>
                    </a:lnTo>
                    <a:cubicBezTo>
                      <a:pt x="5930" y="33909"/>
                      <a:pt x="11883" y="26646"/>
                      <a:pt x="17825" y="17836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8" name="Google Shape;1718;p19"/>
              <p:cNvSpPr/>
              <p:nvPr/>
            </p:nvSpPr>
            <p:spPr>
              <a:xfrm>
                <a:off x="7153550" y="-925575"/>
                <a:ext cx="445625" cy="9066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6267" extrusionOk="0">
                    <a:moveTo>
                      <a:pt x="17825" y="0"/>
                    </a:moveTo>
                    <a:cubicBezTo>
                      <a:pt x="11883" y="8454"/>
                      <a:pt x="5930" y="15419"/>
                      <a:pt x="1" y="21074"/>
                    </a:cubicBezTo>
                    <a:lnTo>
                      <a:pt x="1" y="36267"/>
                    </a:lnTo>
                    <a:cubicBezTo>
                      <a:pt x="5930" y="31326"/>
                      <a:pt x="11883" y="25230"/>
                      <a:pt x="17825" y="17836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9"/>
              <p:cNvSpPr/>
              <p:nvPr/>
            </p:nvSpPr>
            <p:spPr>
              <a:xfrm>
                <a:off x="7153550" y="-33800"/>
                <a:ext cx="445625" cy="6435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5742" extrusionOk="0">
                    <a:moveTo>
                      <a:pt x="17825" y="0"/>
                    </a:moveTo>
                    <a:cubicBezTo>
                      <a:pt x="11883" y="5644"/>
                      <a:pt x="5930" y="10287"/>
                      <a:pt x="1" y="14062"/>
                    </a:cubicBezTo>
                    <a:lnTo>
                      <a:pt x="1" y="25742"/>
                    </a:lnTo>
                    <a:cubicBezTo>
                      <a:pt x="5930" y="23622"/>
                      <a:pt x="11883" y="21003"/>
                      <a:pt x="17825" y="17836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9"/>
              <p:cNvSpPr/>
              <p:nvPr/>
            </p:nvSpPr>
            <p:spPr>
              <a:xfrm>
                <a:off x="6707675" y="609725"/>
                <a:ext cx="445900" cy="2482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9931" extrusionOk="0">
                    <a:moveTo>
                      <a:pt x="17836" y="1"/>
                    </a:moveTo>
                    <a:cubicBezTo>
                      <a:pt x="11895" y="2108"/>
                      <a:pt x="5942" y="3751"/>
                      <a:pt x="0" y="4942"/>
                    </a:cubicBezTo>
                    <a:lnTo>
                      <a:pt x="0" y="9930"/>
                    </a:lnTo>
                    <a:lnTo>
                      <a:pt x="17836" y="9930"/>
                    </a:ln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721" name="Google Shape;1721;p19"/>
          <p:cNvSpPr/>
          <p:nvPr/>
        </p:nvSpPr>
        <p:spPr>
          <a:xfrm>
            <a:off x="558800" y="520700"/>
            <a:ext cx="11102800" cy="58068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2" name="Google Shape;1722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23" name="Google Shape;1723;p19"/>
          <p:cNvSpPr txBox="1">
            <a:spLocks noGrp="1"/>
          </p:cNvSpPr>
          <p:nvPr>
            <p:ph type="subTitle" idx="1"/>
          </p:nvPr>
        </p:nvSpPr>
        <p:spPr>
          <a:xfrm>
            <a:off x="1607767" y="2720159"/>
            <a:ext cx="2462000" cy="71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24" name="Google Shape;1724;p19"/>
          <p:cNvSpPr txBox="1">
            <a:spLocks noGrp="1"/>
          </p:cNvSpPr>
          <p:nvPr>
            <p:ph type="subTitle" idx="2"/>
          </p:nvPr>
        </p:nvSpPr>
        <p:spPr>
          <a:xfrm>
            <a:off x="4863033" y="2720159"/>
            <a:ext cx="2467200" cy="71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25" name="Google Shape;1725;p19"/>
          <p:cNvSpPr txBox="1">
            <a:spLocks noGrp="1"/>
          </p:cNvSpPr>
          <p:nvPr>
            <p:ph type="subTitle" idx="3"/>
          </p:nvPr>
        </p:nvSpPr>
        <p:spPr>
          <a:xfrm>
            <a:off x="8116411" y="2720159"/>
            <a:ext cx="2462000" cy="71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26" name="Google Shape;1726;p19"/>
          <p:cNvSpPr txBox="1">
            <a:spLocks noGrp="1"/>
          </p:cNvSpPr>
          <p:nvPr>
            <p:ph type="subTitle" idx="4"/>
          </p:nvPr>
        </p:nvSpPr>
        <p:spPr>
          <a:xfrm>
            <a:off x="1607767" y="4683500"/>
            <a:ext cx="2462000" cy="71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27" name="Google Shape;1727;p19"/>
          <p:cNvSpPr txBox="1">
            <a:spLocks noGrp="1"/>
          </p:cNvSpPr>
          <p:nvPr>
            <p:ph type="subTitle" idx="5"/>
          </p:nvPr>
        </p:nvSpPr>
        <p:spPr>
          <a:xfrm>
            <a:off x="4863033" y="4683500"/>
            <a:ext cx="2467200" cy="71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28" name="Google Shape;1728;p19"/>
          <p:cNvSpPr txBox="1">
            <a:spLocks noGrp="1"/>
          </p:cNvSpPr>
          <p:nvPr>
            <p:ph type="subTitle" idx="6"/>
          </p:nvPr>
        </p:nvSpPr>
        <p:spPr>
          <a:xfrm>
            <a:off x="8116411" y="4683500"/>
            <a:ext cx="2462000" cy="71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29" name="Google Shape;1729;p19"/>
          <p:cNvSpPr txBox="1">
            <a:spLocks noGrp="1"/>
          </p:cNvSpPr>
          <p:nvPr>
            <p:ph type="subTitle" idx="7"/>
          </p:nvPr>
        </p:nvSpPr>
        <p:spPr>
          <a:xfrm>
            <a:off x="1602611" y="1839800"/>
            <a:ext cx="2462000" cy="88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30" name="Google Shape;1730;p19"/>
          <p:cNvSpPr txBox="1">
            <a:spLocks noGrp="1"/>
          </p:cNvSpPr>
          <p:nvPr>
            <p:ph type="subTitle" idx="8"/>
          </p:nvPr>
        </p:nvSpPr>
        <p:spPr>
          <a:xfrm>
            <a:off x="4863043" y="1839800"/>
            <a:ext cx="2467200" cy="88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31" name="Google Shape;1731;p19"/>
          <p:cNvSpPr txBox="1">
            <a:spLocks noGrp="1"/>
          </p:cNvSpPr>
          <p:nvPr>
            <p:ph type="subTitle" idx="9"/>
          </p:nvPr>
        </p:nvSpPr>
        <p:spPr>
          <a:xfrm>
            <a:off x="8116411" y="1839800"/>
            <a:ext cx="2462000" cy="88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32" name="Google Shape;1732;p19"/>
          <p:cNvSpPr txBox="1">
            <a:spLocks noGrp="1"/>
          </p:cNvSpPr>
          <p:nvPr>
            <p:ph type="subTitle" idx="13"/>
          </p:nvPr>
        </p:nvSpPr>
        <p:spPr>
          <a:xfrm>
            <a:off x="1602957" y="3797167"/>
            <a:ext cx="2462000" cy="88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33" name="Google Shape;1733;p19"/>
          <p:cNvSpPr txBox="1">
            <a:spLocks noGrp="1"/>
          </p:cNvSpPr>
          <p:nvPr>
            <p:ph type="subTitle" idx="14"/>
          </p:nvPr>
        </p:nvSpPr>
        <p:spPr>
          <a:xfrm>
            <a:off x="4863039" y="3797167"/>
            <a:ext cx="2467200" cy="88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34" name="Google Shape;1734;p19"/>
          <p:cNvSpPr txBox="1">
            <a:spLocks noGrp="1"/>
          </p:cNvSpPr>
          <p:nvPr>
            <p:ph type="subTitle" idx="15"/>
          </p:nvPr>
        </p:nvSpPr>
        <p:spPr>
          <a:xfrm>
            <a:off x="8116411" y="3797167"/>
            <a:ext cx="2467200" cy="88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735" name="Google Shape;1735;p19"/>
          <p:cNvGrpSpPr/>
          <p:nvPr/>
        </p:nvGrpSpPr>
        <p:grpSpPr>
          <a:xfrm rot="10800000" flipH="1">
            <a:off x="567432" y="5080251"/>
            <a:ext cx="1214603" cy="1226293"/>
            <a:chOff x="-721825" y="1546150"/>
            <a:chExt cx="680475" cy="687025"/>
          </a:xfrm>
        </p:grpSpPr>
        <p:sp>
          <p:nvSpPr>
            <p:cNvPr id="1736" name="Google Shape;1736;p19"/>
            <p:cNvSpPr/>
            <p:nvPr/>
          </p:nvSpPr>
          <p:spPr>
            <a:xfrm>
              <a:off x="-721525" y="1546150"/>
              <a:ext cx="670050" cy="676600"/>
            </a:xfrm>
            <a:custGeom>
              <a:avLst/>
              <a:gdLst/>
              <a:ahLst/>
              <a:cxnLst/>
              <a:rect l="l" t="t" r="r" b="b"/>
              <a:pathLst>
                <a:path w="26802" h="27064" extrusionOk="0">
                  <a:moveTo>
                    <a:pt x="0" y="1"/>
                  </a:moveTo>
                  <a:cubicBezTo>
                    <a:pt x="24" y="13"/>
                    <a:pt x="36" y="24897"/>
                    <a:pt x="0" y="27063"/>
                  </a:cubicBezTo>
                  <a:cubicBezTo>
                    <a:pt x="1393" y="26623"/>
                    <a:pt x="2596" y="25349"/>
                    <a:pt x="3477" y="24099"/>
                  </a:cubicBezTo>
                  <a:cubicBezTo>
                    <a:pt x="4691" y="22372"/>
                    <a:pt x="5977" y="20348"/>
                    <a:pt x="8061" y="19955"/>
                  </a:cubicBezTo>
                  <a:cubicBezTo>
                    <a:pt x="8311" y="19909"/>
                    <a:pt x="8563" y="19889"/>
                    <a:pt x="8816" y="19889"/>
                  </a:cubicBezTo>
                  <a:cubicBezTo>
                    <a:pt x="10208" y="19889"/>
                    <a:pt x="11625" y="20491"/>
                    <a:pt x="13010" y="20491"/>
                  </a:cubicBezTo>
                  <a:cubicBezTo>
                    <a:pt x="13355" y="20491"/>
                    <a:pt x="13698" y="20454"/>
                    <a:pt x="14038" y="20360"/>
                  </a:cubicBezTo>
                  <a:cubicBezTo>
                    <a:pt x="16062" y="19813"/>
                    <a:pt x="17062" y="17550"/>
                    <a:pt x="17443" y="15479"/>
                  </a:cubicBezTo>
                  <a:cubicBezTo>
                    <a:pt x="17836" y="13431"/>
                    <a:pt x="17943" y="11192"/>
                    <a:pt x="19217" y="9526"/>
                  </a:cubicBezTo>
                  <a:cubicBezTo>
                    <a:pt x="20062" y="8430"/>
                    <a:pt x="21336" y="7728"/>
                    <a:pt x="22551" y="7073"/>
                  </a:cubicBezTo>
                  <a:cubicBezTo>
                    <a:pt x="23777" y="6418"/>
                    <a:pt x="25039" y="5704"/>
                    <a:pt x="25873" y="4585"/>
                  </a:cubicBezTo>
                  <a:cubicBezTo>
                    <a:pt x="26801" y="3322"/>
                    <a:pt x="26789" y="1501"/>
                    <a:pt x="26349" y="36"/>
                  </a:cubicBezTo>
                  <a:cubicBezTo>
                    <a:pt x="22039" y="13"/>
                    <a:pt x="2036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19"/>
            <p:cNvSpPr/>
            <p:nvPr/>
          </p:nvSpPr>
          <p:spPr>
            <a:xfrm>
              <a:off x="-721825" y="1547050"/>
              <a:ext cx="680475" cy="686125"/>
            </a:xfrm>
            <a:custGeom>
              <a:avLst/>
              <a:gdLst/>
              <a:ahLst/>
              <a:cxnLst/>
              <a:rect l="l" t="t" r="r" b="b"/>
              <a:pathLst>
                <a:path w="27219" h="27445" extrusionOk="0">
                  <a:moveTo>
                    <a:pt x="25920" y="0"/>
                  </a:moveTo>
                  <a:cubicBezTo>
                    <a:pt x="26432" y="1524"/>
                    <a:pt x="26337" y="3191"/>
                    <a:pt x="25504" y="4310"/>
                  </a:cubicBezTo>
                  <a:cubicBezTo>
                    <a:pt x="24706" y="5382"/>
                    <a:pt x="23456" y="6073"/>
                    <a:pt x="22336" y="6680"/>
                  </a:cubicBezTo>
                  <a:cubicBezTo>
                    <a:pt x="21134" y="7335"/>
                    <a:pt x="19777" y="8073"/>
                    <a:pt x="18872" y="9251"/>
                  </a:cubicBezTo>
                  <a:cubicBezTo>
                    <a:pt x="17788" y="10668"/>
                    <a:pt x="17503" y="12442"/>
                    <a:pt x="17229" y="14145"/>
                  </a:cubicBezTo>
                  <a:cubicBezTo>
                    <a:pt x="17169" y="14562"/>
                    <a:pt x="17098" y="14966"/>
                    <a:pt x="17026" y="15371"/>
                  </a:cubicBezTo>
                  <a:cubicBezTo>
                    <a:pt x="16800" y="16538"/>
                    <a:pt x="16062" y="19324"/>
                    <a:pt x="13931" y="19908"/>
                  </a:cubicBezTo>
                  <a:cubicBezTo>
                    <a:pt x="13627" y="19989"/>
                    <a:pt x="13320" y="20023"/>
                    <a:pt x="13007" y="20023"/>
                  </a:cubicBezTo>
                  <a:cubicBezTo>
                    <a:pt x="12365" y="20023"/>
                    <a:pt x="11703" y="19881"/>
                    <a:pt x="11014" y="19729"/>
                  </a:cubicBezTo>
                  <a:cubicBezTo>
                    <a:pt x="10288" y="19580"/>
                    <a:pt x="9544" y="19419"/>
                    <a:pt x="8794" y="19419"/>
                  </a:cubicBezTo>
                  <a:cubicBezTo>
                    <a:pt x="8522" y="19419"/>
                    <a:pt x="8250" y="19440"/>
                    <a:pt x="7978" y="19491"/>
                  </a:cubicBezTo>
                  <a:cubicBezTo>
                    <a:pt x="5858" y="19884"/>
                    <a:pt x="4537" y="21789"/>
                    <a:pt x="3358" y="23456"/>
                  </a:cubicBezTo>
                  <a:lnTo>
                    <a:pt x="3120" y="23789"/>
                  </a:lnTo>
                  <a:cubicBezTo>
                    <a:pt x="2465" y="24718"/>
                    <a:pt x="1358" y="26051"/>
                    <a:pt x="12" y="26551"/>
                  </a:cubicBezTo>
                  <a:cubicBezTo>
                    <a:pt x="12" y="26789"/>
                    <a:pt x="0" y="27027"/>
                    <a:pt x="0" y="27278"/>
                  </a:cubicBezTo>
                  <a:lnTo>
                    <a:pt x="0" y="27444"/>
                  </a:lnTo>
                  <a:cubicBezTo>
                    <a:pt x="1310" y="27063"/>
                    <a:pt x="2620" y="25992"/>
                    <a:pt x="3822" y="24289"/>
                  </a:cubicBezTo>
                  <a:lnTo>
                    <a:pt x="4072" y="23932"/>
                  </a:lnTo>
                  <a:cubicBezTo>
                    <a:pt x="5203" y="22301"/>
                    <a:pt x="6370" y="20634"/>
                    <a:pt x="8144" y="20312"/>
                  </a:cubicBezTo>
                  <a:cubicBezTo>
                    <a:pt x="8373" y="20268"/>
                    <a:pt x="8604" y="20249"/>
                    <a:pt x="8837" y="20249"/>
                  </a:cubicBezTo>
                  <a:cubicBezTo>
                    <a:pt x="9481" y="20249"/>
                    <a:pt x="10145" y="20393"/>
                    <a:pt x="10835" y="20550"/>
                  </a:cubicBezTo>
                  <a:cubicBezTo>
                    <a:pt x="11549" y="20708"/>
                    <a:pt x="12279" y="20865"/>
                    <a:pt x="13015" y="20865"/>
                  </a:cubicBezTo>
                  <a:cubicBezTo>
                    <a:pt x="13394" y="20865"/>
                    <a:pt x="13776" y="20823"/>
                    <a:pt x="14157" y="20717"/>
                  </a:cubicBezTo>
                  <a:cubicBezTo>
                    <a:pt x="16657" y="20027"/>
                    <a:pt x="17550" y="17157"/>
                    <a:pt x="17860" y="15502"/>
                  </a:cubicBezTo>
                  <a:cubicBezTo>
                    <a:pt x="17931" y="15086"/>
                    <a:pt x="18003" y="14669"/>
                    <a:pt x="18062" y="14252"/>
                  </a:cubicBezTo>
                  <a:cubicBezTo>
                    <a:pt x="18324" y="12645"/>
                    <a:pt x="18586" y="10978"/>
                    <a:pt x="19539" y="9740"/>
                  </a:cubicBezTo>
                  <a:cubicBezTo>
                    <a:pt x="20348" y="8704"/>
                    <a:pt x="21563" y="8049"/>
                    <a:pt x="22741" y="7394"/>
                  </a:cubicBezTo>
                  <a:cubicBezTo>
                    <a:pt x="23872" y="6787"/>
                    <a:pt x="25289" y="6013"/>
                    <a:pt x="26194" y="4787"/>
                  </a:cubicBezTo>
                  <a:cubicBezTo>
                    <a:pt x="27147" y="3548"/>
                    <a:pt x="27218" y="1679"/>
                    <a:pt x="267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19"/>
            <p:cNvSpPr/>
            <p:nvPr/>
          </p:nvSpPr>
          <p:spPr>
            <a:xfrm>
              <a:off x="-721825" y="1546150"/>
              <a:ext cx="512000" cy="460800"/>
            </a:xfrm>
            <a:custGeom>
              <a:avLst/>
              <a:gdLst/>
              <a:ahLst/>
              <a:cxnLst/>
              <a:rect l="l" t="t" r="r" b="b"/>
              <a:pathLst>
                <a:path w="20480" h="18432" extrusionOk="0">
                  <a:moveTo>
                    <a:pt x="0" y="1"/>
                  </a:moveTo>
                  <a:cubicBezTo>
                    <a:pt x="12" y="13"/>
                    <a:pt x="0" y="16907"/>
                    <a:pt x="12" y="18408"/>
                  </a:cubicBezTo>
                  <a:cubicBezTo>
                    <a:pt x="160" y="18424"/>
                    <a:pt x="308" y="18432"/>
                    <a:pt x="456" y="18432"/>
                  </a:cubicBezTo>
                  <a:cubicBezTo>
                    <a:pt x="1080" y="18432"/>
                    <a:pt x="1695" y="18287"/>
                    <a:pt x="2263" y="17979"/>
                  </a:cubicBezTo>
                  <a:cubicBezTo>
                    <a:pt x="3679" y="17193"/>
                    <a:pt x="4465" y="15550"/>
                    <a:pt x="5942" y="14883"/>
                  </a:cubicBezTo>
                  <a:cubicBezTo>
                    <a:pt x="6537" y="14614"/>
                    <a:pt x="7179" y="14532"/>
                    <a:pt x="7839" y="14532"/>
                  </a:cubicBezTo>
                  <a:cubicBezTo>
                    <a:pt x="8879" y="14532"/>
                    <a:pt x="9965" y="14736"/>
                    <a:pt x="10988" y="14736"/>
                  </a:cubicBezTo>
                  <a:cubicBezTo>
                    <a:pt x="11787" y="14736"/>
                    <a:pt x="12547" y="14611"/>
                    <a:pt x="13216" y="14169"/>
                  </a:cubicBezTo>
                  <a:cubicBezTo>
                    <a:pt x="14621" y="13252"/>
                    <a:pt x="14931" y="11347"/>
                    <a:pt x="15014" y="9680"/>
                  </a:cubicBezTo>
                  <a:cubicBezTo>
                    <a:pt x="15121" y="7990"/>
                    <a:pt x="15217" y="6132"/>
                    <a:pt x="16419" y="4954"/>
                  </a:cubicBezTo>
                  <a:cubicBezTo>
                    <a:pt x="17372" y="4037"/>
                    <a:pt x="18824" y="3751"/>
                    <a:pt x="19717" y="2751"/>
                  </a:cubicBezTo>
                  <a:cubicBezTo>
                    <a:pt x="20312" y="2120"/>
                    <a:pt x="20479" y="882"/>
                    <a:pt x="20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19"/>
            <p:cNvSpPr/>
            <p:nvPr/>
          </p:nvSpPr>
          <p:spPr>
            <a:xfrm>
              <a:off x="-721225" y="1546150"/>
              <a:ext cx="523600" cy="470625"/>
            </a:xfrm>
            <a:custGeom>
              <a:avLst/>
              <a:gdLst/>
              <a:ahLst/>
              <a:cxnLst/>
              <a:rect l="l" t="t" r="r" b="b"/>
              <a:pathLst>
                <a:path w="20944" h="18825" extrusionOk="0">
                  <a:moveTo>
                    <a:pt x="19931" y="1"/>
                  </a:moveTo>
                  <a:cubicBezTo>
                    <a:pt x="20098" y="775"/>
                    <a:pt x="19872" y="1882"/>
                    <a:pt x="19348" y="2453"/>
                  </a:cubicBezTo>
                  <a:cubicBezTo>
                    <a:pt x="18931" y="2918"/>
                    <a:pt x="18372" y="3215"/>
                    <a:pt x="17764" y="3525"/>
                  </a:cubicBezTo>
                  <a:cubicBezTo>
                    <a:pt x="17181" y="3823"/>
                    <a:pt x="16574" y="4156"/>
                    <a:pt x="16062" y="4632"/>
                  </a:cubicBezTo>
                  <a:cubicBezTo>
                    <a:pt x="14752" y="5906"/>
                    <a:pt x="14645" y="7847"/>
                    <a:pt x="14550" y="9561"/>
                  </a:cubicBezTo>
                  <a:lnTo>
                    <a:pt x="14550" y="9621"/>
                  </a:lnTo>
                  <a:cubicBezTo>
                    <a:pt x="14454" y="11121"/>
                    <a:pt x="14192" y="12955"/>
                    <a:pt x="12918" y="13788"/>
                  </a:cubicBezTo>
                  <a:cubicBezTo>
                    <a:pt x="12345" y="14163"/>
                    <a:pt x="11675" y="14273"/>
                    <a:pt x="10950" y="14273"/>
                  </a:cubicBezTo>
                  <a:cubicBezTo>
                    <a:pt x="10456" y="14273"/>
                    <a:pt x="9937" y="14222"/>
                    <a:pt x="9406" y="14169"/>
                  </a:cubicBezTo>
                  <a:cubicBezTo>
                    <a:pt x="8860" y="14117"/>
                    <a:pt x="8310" y="14063"/>
                    <a:pt x="7764" y="14063"/>
                  </a:cubicBezTo>
                  <a:cubicBezTo>
                    <a:pt x="7061" y="14063"/>
                    <a:pt x="6367" y="14153"/>
                    <a:pt x="5703" y="14455"/>
                  </a:cubicBezTo>
                  <a:cubicBezTo>
                    <a:pt x="4858" y="14836"/>
                    <a:pt x="4227" y="15514"/>
                    <a:pt x="3620" y="16145"/>
                  </a:cubicBezTo>
                  <a:cubicBezTo>
                    <a:pt x="3096" y="16705"/>
                    <a:pt x="2608" y="17217"/>
                    <a:pt x="2000" y="17562"/>
                  </a:cubicBezTo>
                  <a:cubicBezTo>
                    <a:pt x="1481" y="17851"/>
                    <a:pt x="947" y="17976"/>
                    <a:pt x="396" y="17976"/>
                  </a:cubicBezTo>
                  <a:cubicBezTo>
                    <a:pt x="265" y="17976"/>
                    <a:pt x="133" y="17969"/>
                    <a:pt x="0" y="17955"/>
                  </a:cubicBezTo>
                  <a:lnTo>
                    <a:pt x="0" y="18801"/>
                  </a:lnTo>
                  <a:cubicBezTo>
                    <a:pt x="155" y="18812"/>
                    <a:pt x="274" y="18824"/>
                    <a:pt x="441" y="18824"/>
                  </a:cubicBezTo>
                  <a:cubicBezTo>
                    <a:pt x="1119" y="18824"/>
                    <a:pt x="1786" y="18681"/>
                    <a:pt x="2417" y="18324"/>
                  </a:cubicBezTo>
                  <a:cubicBezTo>
                    <a:pt x="3132" y="17919"/>
                    <a:pt x="3691" y="17324"/>
                    <a:pt x="4227" y="16741"/>
                  </a:cubicBezTo>
                  <a:cubicBezTo>
                    <a:pt x="4810" y="16134"/>
                    <a:pt x="5346" y="15550"/>
                    <a:pt x="6049" y="15241"/>
                  </a:cubicBezTo>
                  <a:cubicBezTo>
                    <a:pt x="6575" y="15007"/>
                    <a:pt x="7147" y="14932"/>
                    <a:pt x="7751" y="14932"/>
                  </a:cubicBezTo>
                  <a:cubicBezTo>
                    <a:pt x="8255" y="14932"/>
                    <a:pt x="8782" y="14984"/>
                    <a:pt x="9323" y="15038"/>
                  </a:cubicBezTo>
                  <a:cubicBezTo>
                    <a:pt x="9850" y="15088"/>
                    <a:pt x="10386" y="15139"/>
                    <a:pt x="10915" y="15139"/>
                  </a:cubicBezTo>
                  <a:cubicBezTo>
                    <a:pt x="11782" y="15139"/>
                    <a:pt x="12628" y="15001"/>
                    <a:pt x="13383" y="14491"/>
                  </a:cubicBezTo>
                  <a:cubicBezTo>
                    <a:pt x="14966" y="13455"/>
                    <a:pt x="15276" y="11371"/>
                    <a:pt x="15383" y="9657"/>
                  </a:cubicBezTo>
                  <a:lnTo>
                    <a:pt x="15383" y="9597"/>
                  </a:lnTo>
                  <a:cubicBezTo>
                    <a:pt x="15466" y="7966"/>
                    <a:pt x="15574" y="6263"/>
                    <a:pt x="16645" y="5227"/>
                  </a:cubicBezTo>
                  <a:cubicBezTo>
                    <a:pt x="17050" y="4823"/>
                    <a:pt x="17586" y="4549"/>
                    <a:pt x="18133" y="4251"/>
                  </a:cubicBezTo>
                  <a:cubicBezTo>
                    <a:pt x="18776" y="3918"/>
                    <a:pt x="19443" y="3572"/>
                    <a:pt x="19967" y="3001"/>
                  </a:cubicBezTo>
                  <a:cubicBezTo>
                    <a:pt x="20634" y="2310"/>
                    <a:pt x="20943" y="989"/>
                    <a:pt x="20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19"/>
            <p:cNvSpPr/>
            <p:nvPr/>
          </p:nvSpPr>
          <p:spPr>
            <a:xfrm>
              <a:off x="-721825" y="1546150"/>
              <a:ext cx="448300" cy="367925"/>
            </a:xfrm>
            <a:custGeom>
              <a:avLst/>
              <a:gdLst/>
              <a:ahLst/>
              <a:cxnLst/>
              <a:rect l="l" t="t" r="r" b="b"/>
              <a:pathLst>
                <a:path w="17932" h="14717" extrusionOk="0">
                  <a:moveTo>
                    <a:pt x="0" y="1"/>
                  </a:moveTo>
                  <a:cubicBezTo>
                    <a:pt x="0" y="1"/>
                    <a:pt x="24" y="14360"/>
                    <a:pt x="24" y="14717"/>
                  </a:cubicBezTo>
                  <a:cubicBezTo>
                    <a:pt x="250" y="14669"/>
                    <a:pt x="441" y="14621"/>
                    <a:pt x="655" y="14526"/>
                  </a:cubicBezTo>
                  <a:cubicBezTo>
                    <a:pt x="2501" y="13705"/>
                    <a:pt x="3263" y="11192"/>
                    <a:pt x="5191" y="10621"/>
                  </a:cubicBezTo>
                  <a:cubicBezTo>
                    <a:pt x="5469" y="10542"/>
                    <a:pt x="5750" y="10508"/>
                    <a:pt x="6033" y="10508"/>
                  </a:cubicBezTo>
                  <a:cubicBezTo>
                    <a:pt x="6938" y="10508"/>
                    <a:pt x="7862" y="10852"/>
                    <a:pt x="8751" y="11133"/>
                  </a:cubicBezTo>
                  <a:cubicBezTo>
                    <a:pt x="9332" y="11313"/>
                    <a:pt x="9973" y="11453"/>
                    <a:pt x="10584" y="11453"/>
                  </a:cubicBezTo>
                  <a:cubicBezTo>
                    <a:pt x="11190" y="11453"/>
                    <a:pt x="11766" y="11315"/>
                    <a:pt x="12228" y="10942"/>
                  </a:cubicBezTo>
                  <a:cubicBezTo>
                    <a:pt x="12919" y="10383"/>
                    <a:pt x="13181" y="9454"/>
                    <a:pt x="13240" y="8573"/>
                  </a:cubicBezTo>
                  <a:cubicBezTo>
                    <a:pt x="13300" y="7692"/>
                    <a:pt x="13181" y="6799"/>
                    <a:pt x="13323" y="5918"/>
                  </a:cubicBezTo>
                  <a:cubicBezTo>
                    <a:pt x="13502" y="4608"/>
                    <a:pt x="14276" y="3418"/>
                    <a:pt x="15324" y="2632"/>
                  </a:cubicBezTo>
                  <a:cubicBezTo>
                    <a:pt x="16193" y="1977"/>
                    <a:pt x="17634" y="1489"/>
                    <a:pt x="17907" y="286"/>
                  </a:cubicBezTo>
                  <a:cubicBezTo>
                    <a:pt x="17919" y="191"/>
                    <a:pt x="17931" y="108"/>
                    <a:pt x="17931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19"/>
            <p:cNvSpPr/>
            <p:nvPr/>
          </p:nvSpPr>
          <p:spPr>
            <a:xfrm>
              <a:off x="-721525" y="1546150"/>
              <a:ext cx="458400" cy="382225"/>
            </a:xfrm>
            <a:custGeom>
              <a:avLst/>
              <a:gdLst/>
              <a:ahLst/>
              <a:cxnLst/>
              <a:rect l="l" t="t" r="r" b="b"/>
              <a:pathLst>
                <a:path w="18336" h="15289" extrusionOk="0">
                  <a:moveTo>
                    <a:pt x="17491" y="1"/>
                  </a:moveTo>
                  <a:cubicBezTo>
                    <a:pt x="17491" y="60"/>
                    <a:pt x="17479" y="274"/>
                    <a:pt x="17455" y="334"/>
                  </a:cubicBezTo>
                  <a:cubicBezTo>
                    <a:pt x="17312" y="1025"/>
                    <a:pt x="16562" y="1477"/>
                    <a:pt x="15847" y="1894"/>
                  </a:cubicBezTo>
                  <a:cubicBezTo>
                    <a:pt x="15550" y="2072"/>
                    <a:pt x="15288" y="2239"/>
                    <a:pt x="15038" y="2418"/>
                  </a:cubicBezTo>
                  <a:cubicBezTo>
                    <a:pt x="13847" y="3311"/>
                    <a:pt x="13050" y="4620"/>
                    <a:pt x="12859" y="5989"/>
                  </a:cubicBezTo>
                  <a:cubicBezTo>
                    <a:pt x="12788" y="6525"/>
                    <a:pt x="12788" y="7073"/>
                    <a:pt x="12799" y="7597"/>
                  </a:cubicBezTo>
                  <a:cubicBezTo>
                    <a:pt x="12799" y="7966"/>
                    <a:pt x="12811" y="8311"/>
                    <a:pt x="12788" y="8668"/>
                  </a:cubicBezTo>
                  <a:cubicBezTo>
                    <a:pt x="12740" y="9335"/>
                    <a:pt x="12561" y="10228"/>
                    <a:pt x="11942" y="10728"/>
                  </a:cubicBezTo>
                  <a:cubicBezTo>
                    <a:pt x="11587" y="11012"/>
                    <a:pt x="11126" y="11156"/>
                    <a:pt x="10551" y="11156"/>
                  </a:cubicBezTo>
                  <a:cubicBezTo>
                    <a:pt x="10066" y="11156"/>
                    <a:pt x="9500" y="11054"/>
                    <a:pt x="8847" y="10847"/>
                  </a:cubicBezTo>
                  <a:lnTo>
                    <a:pt x="8466" y="10728"/>
                  </a:lnTo>
                  <a:cubicBezTo>
                    <a:pt x="7709" y="10479"/>
                    <a:pt x="6867" y="10211"/>
                    <a:pt x="6022" y="10211"/>
                  </a:cubicBezTo>
                  <a:cubicBezTo>
                    <a:pt x="5696" y="10211"/>
                    <a:pt x="5370" y="10251"/>
                    <a:pt x="5049" y="10347"/>
                  </a:cubicBezTo>
                  <a:cubicBezTo>
                    <a:pt x="3906" y="10681"/>
                    <a:pt x="3144" y="11597"/>
                    <a:pt x="2429" y="12466"/>
                  </a:cubicBezTo>
                  <a:cubicBezTo>
                    <a:pt x="1822" y="13217"/>
                    <a:pt x="1239" y="13919"/>
                    <a:pt x="465" y="14252"/>
                  </a:cubicBezTo>
                  <a:cubicBezTo>
                    <a:pt x="310" y="14336"/>
                    <a:pt x="167" y="14371"/>
                    <a:pt x="0" y="14407"/>
                  </a:cubicBezTo>
                  <a:lnTo>
                    <a:pt x="0" y="15288"/>
                  </a:lnTo>
                  <a:cubicBezTo>
                    <a:pt x="286" y="15241"/>
                    <a:pt x="536" y="15169"/>
                    <a:pt x="810" y="15050"/>
                  </a:cubicBezTo>
                  <a:cubicBezTo>
                    <a:pt x="1774" y="14610"/>
                    <a:pt x="2441" y="13812"/>
                    <a:pt x="3096" y="13026"/>
                  </a:cubicBezTo>
                  <a:cubicBezTo>
                    <a:pt x="3775" y="12205"/>
                    <a:pt x="4406" y="11431"/>
                    <a:pt x="5299" y="11181"/>
                  </a:cubicBezTo>
                  <a:cubicBezTo>
                    <a:pt x="5538" y="11109"/>
                    <a:pt x="5784" y="11079"/>
                    <a:pt x="6035" y="11079"/>
                  </a:cubicBezTo>
                  <a:cubicBezTo>
                    <a:pt x="6746" y="11079"/>
                    <a:pt x="7494" y="11321"/>
                    <a:pt x="8216" y="11550"/>
                  </a:cubicBezTo>
                  <a:lnTo>
                    <a:pt x="8608" y="11669"/>
                  </a:lnTo>
                  <a:cubicBezTo>
                    <a:pt x="9344" y="11897"/>
                    <a:pt x="9996" y="12011"/>
                    <a:pt x="10570" y="12011"/>
                  </a:cubicBezTo>
                  <a:cubicBezTo>
                    <a:pt x="11344" y="12011"/>
                    <a:pt x="11978" y="11805"/>
                    <a:pt x="12490" y="11395"/>
                  </a:cubicBezTo>
                  <a:cubicBezTo>
                    <a:pt x="13180" y="10847"/>
                    <a:pt x="13573" y="9930"/>
                    <a:pt x="13657" y="8740"/>
                  </a:cubicBezTo>
                  <a:cubicBezTo>
                    <a:pt x="13681" y="8347"/>
                    <a:pt x="13669" y="7966"/>
                    <a:pt x="13669" y="7585"/>
                  </a:cubicBezTo>
                  <a:cubicBezTo>
                    <a:pt x="13669" y="7085"/>
                    <a:pt x="13657" y="6597"/>
                    <a:pt x="13728" y="6120"/>
                  </a:cubicBezTo>
                  <a:cubicBezTo>
                    <a:pt x="13895" y="4966"/>
                    <a:pt x="14562" y="3870"/>
                    <a:pt x="15574" y="3108"/>
                  </a:cubicBezTo>
                  <a:cubicBezTo>
                    <a:pt x="15776" y="2941"/>
                    <a:pt x="16038" y="2799"/>
                    <a:pt x="16300" y="2632"/>
                  </a:cubicBezTo>
                  <a:cubicBezTo>
                    <a:pt x="17133" y="2144"/>
                    <a:pt x="18074" y="1572"/>
                    <a:pt x="18300" y="525"/>
                  </a:cubicBezTo>
                  <a:cubicBezTo>
                    <a:pt x="18324" y="405"/>
                    <a:pt x="18336" y="132"/>
                    <a:pt x="18336" y="24"/>
                  </a:cubicBezTo>
                  <a:cubicBezTo>
                    <a:pt x="18050" y="13"/>
                    <a:pt x="17776" y="13"/>
                    <a:pt x="17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19"/>
            <p:cNvSpPr/>
            <p:nvPr/>
          </p:nvSpPr>
          <p:spPr>
            <a:xfrm>
              <a:off x="-388750" y="169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19"/>
            <p:cNvSpPr/>
            <p:nvPr/>
          </p:nvSpPr>
          <p:spPr>
            <a:xfrm>
              <a:off x="-721825" y="1546150"/>
              <a:ext cx="310175" cy="259875"/>
            </a:xfrm>
            <a:custGeom>
              <a:avLst/>
              <a:gdLst/>
              <a:ahLst/>
              <a:cxnLst/>
              <a:rect l="l" t="t" r="r" b="b"/>
              <a:pathLst>
                <a:path w="12407" h="10395" extrusionOk="0">
                  <a:moveTo>
                    <a:pt x="12311" y="1"/>
                  </a:moveTo>
                  <a:lnTo>
                    <a:pt x="0" y="13"/>
                  </a:lnTo>
                  <a:cubicBezTo>
                    <a:pt x="12" y="36"/>
                    <a:pt x="0" y="10395"/>
                    <a:pt x="0" y="10395"/>
                  </a:cubicBezTo>
                  <a:cubicBezTo>
                    <a:pt x="1084" y="10002"/>
                    <a:pt x="1715" y="8692"/>
                    <a:pt x="2858" y="8335"/>
                  </a:cubicBezTo>
                  <a:cubicBezTo>
                    <a:pt x="3069" y="8268"/>
                    <a:pt x="3285" y="8240"/>
                    <a:pt x="3505" y="8240"/>
                  </a:cubicBezTo>
                  <a:cubicBezTo>
                    <a:pt x="4567" y="8240"/>
                    <a:pt x="5705" y="8893"/>
                    <a:pt x="6721" y="8893"/>
                  </a:cubicBezTo>
                  <a:cubicBezTo>
                    <a:pt x="7056" y="8893"/>
                    <a:pt x="7378" y="8822"/>
                    <a:pt x="7680" y="8633"/>
                  </a:cubicBezTo>
                  <a:cubicBezTo>
                    <a:pt x="8656" y="8014"/>
                    <a:pt x="8632" y="6597"/>
                    <a:pt x="8501" y="5430"/>
                  </a:cubicBezTo>
                  <a:cubicBezTo>
                    <a:pt x="8359" y="4275"/>
                    <a:pt x="8382" y="2846"/>
                    <a:pt x="9406" y="2275"/>
                  </a:cubicBezTo>
                  <a:cubicBezTo>
                    <a:pt x="10025" y="1941"/>
                    <a:pt x="10835" y="2072"/>
                    <a:pt x="11478" y="1727"/>
                  </a:cubicBezTo>
                  <a:cubicBezTo>
                    <a:pt x="12026" y="1441"/>
                    <a:pt x="12407" y="703"/>
                    <a:pt x="12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19"/>
            <p:cNvSpPr/>
            <p:nvPr/>
          </p:nvSpPr>
          <p:spPr>
            <a:xfrm>
              <a:off x="-721525" y="1546150"/>
              <a:ext cx="318225" cy="272675"/>
            </a:xfrm>
            <a:custGeom>
              <a:avLst/>
              <a:gdLst/>
              <a:ahLst/>
              <a:cxnLst/>
              <a:rect l="l" t="t" r="r" b="b"/>
              <a:pathLst>
                <a:path w="12729" h="10907" extrusionOk="0">
                  <a:moveTo>
                    <a:pt x="11883" y="1"/>
                  </a:moveTo>
                  <a:cubicBezTo>
                    <a:pt x="11942" y="453"/>
                    <a:pt x="11680" y="1144"/>
                    <a:pt x="11287" y="1358"/>
                  </a:cubicBezTo>
                  <a:cubicBezTo>
                    <a:pt x="11025" y="1489"/>
                    <a:pt x="10728" y="1537"/>
                    <a:pt x="10406" y="1584"/>
                  </a:cubicBezTo>
                  <a:cubicBezTo>
                    <a:pt x="10002" y="1644"/>
                    <a:pt x="9597" y="1703"/>
                    <a:pt x="9216" y="1906"/>
                  </a:cubicBezTo>
                  <a:cubicBezTo>
                    <a:pt x="7775" y="2715"/>
                    <a:pt x="8013" y="4799"/>
                    <a:pt x="8085" y="5477"/>
                  </a:cubicBezTo>
                  <a:cubicBezTo>
                    <a:pt x="8204" y="6525"/>
                    <a:pt x="8227" y="7787"/>
                    <a:pt x="7454" y="8275"/>
                  </a:cubicBezTo>
                  <a:cubicBezTo>
                    <a:pt x="7234" y="8417"/>
                    <a:pt x="6988" y="8473"/>
                    <a:pt x="6720" y="8473"/>
                  </a:cubicBezTo>
                  <a:cubicBezTo>
                    <a:pt x="6290" y="8473"/>
                    <a:pt x="5803" y="8330"/>
                    <a:pt x="5275" y="8168"/>
                  </a:cubicBezTo>
                  <a:cubicBezTo>
                    <a:pt x="4692" y="7994"/>
                    <a:pt x="4092" y="7819"/>
                    <a:pt x="3495" y="7819"/>
                  </a:cubicBezTo>
                  <a:cubicBezTo>
                    <a:pt x="3238" y="7819"/>
                    <a:pt x="2981" y="7851"/>
                    <a:pt x="2727" y="7930"/>
                  </a:cubicBezTo>
                  <a:cubicBezTo>
                    <a:pt x="2048" y="8144"/>
                    <a:pt x="1572" y="8645"/>
                    <a:pt x="1096" y="9121"/>
                  </a:cubicBezTo>
                  <a:cubicBezTo>
                    <a:pt x="750" y="9478"/>
                    <a:pt x="381" y="9811"/>
                    <a:pt x="0" y="9990"/>
                  </a:cubicBezTo>
                  <a:lnTo>
                    <a:pt x="0" y="10907"/>
                  </a:lnTo>
                  <a:cubicBezTo>
                    <a:pt x="703" y="10716"/>
                    <a:pt x="1227" y="10192"/>
                    <a:pt x="1703" y="9716"/>
                  </a:cubicBezTo>
                  <a:cubicBezTo>
                    <a:pt x="2120" y="9299"/>
                    <a:pt x="2501" y="8906"/>
                    <a:pt x="2977" y="8752"/>
                  </a:cubicBezTo>
                  <a:cubicBezTo>
                    <a:pt x="3146" y="8699"/>
                    <a:pt x="3323" y="8676"/>
                    <a:pt x="3506" y="8676"/>
                  </a:cubicBezTo>
                  <a:cubicBezTo>
                    <a:pt x="3978" y="8676"/>
                    <a:pt x="4489" y="8827"/>
                    <a:pt x="5013" y="8990"/>
                  </a:cubicBezTo>
                  <a:cubicBezTo>
                    <a:pt x="5558" y="9151"/>
                    <a:pt x="6140" y="9324"/>
                    <a:pt x="6713" y="9324"/>
                  </a:cubicBezTo>
                  <a:cubicBezTo>
                    <a:pt x="7116" y="9324"/>
                    <a:pt x="7515" y="9238"/>
                    <a:pt x="7894" y="9002"/>
                  </a:cubicBezTo>
                  <a:cubicBezTo>
                    <a:pt x="9073" y="8264"/>
                    <a:pt x="9049" y="6680"/>
                    <a:pt x="8906" y="5406"/>
                  </a:cubicBezTo>
                  <a:cubicBezTo>
                    <a:pt x="8739" y="3918"/>
                    <a:pt x="8966" y="3025"/>
                    <a:pt x="9585" y="2668"/>
                  </a:cubicBezTo>
                  <a:cubicBezTo>
                    <a:pt x="9835" y="2537"/>
                    <a:pt x="10156" y="2489"/>
                    <a:pt x="10502" y="2429"/>
                  </a:cubicBezTo>
                  <a:cubicBezTo>
                    <a:pt x="10883" y="2370"/>
                    <a:pt x="11264" y="2310"/>
                    <a:pt x="11645" y="2120"/>
                  </a:cubicBezTo>
                  <a:cubicBezTo>
                    <a:pt x="12359" y="1763"/>
                    <a:pt x="12728" y="775"/>
                    <a:pt x="12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45" name="Google Shape;1745;p19"/>
          <p:cNvGrpSpPr/>
          <p:nvPr/>
        </p:nvGrpSpPr>
        <p:grpSpPr>
          <a:xfrm flipH="1">
            <a:off x="10706526" y="540099"/>
            <a:ext cx="935663" cy="840035"/>
            <a:chOff x="-721825" y="1546150"/>
            <a:chExt cx="524200" cy="470625"/>
          </a:xfrm>
        </p:grpSpPr>
        <p:sp>
          <p:nvSpPr>
            <p:cNvPr id="1746" name="Google Shape;1746;p19"/>
            <p:cNvSpPr/>
            <p:nvPr/>
          </p:nvSpPr>
          <p:spPr>
            <a:xfrm>
              <a:off x="-721825" y="1546150"/>
              <a:ext cx="512000" cy="460800"/>
            </a:xfrm>
            <a:custGeom>
              <a:avLst/>
              <a:gdLst/>
              <a:ahLst/>
              <a:cxnLst/>
              <a:rect l="l" t="t" r="r" b="b"/>
              <a:pathLst>
                <a:path w="20480" h="18432" extrusionOk="0">
                  <a:moveTo>
                    <a:pt x="0" y="1"/>
                  </a:moveTo>
                  <a:cubicBezTo>
                    <a:pt x="12" y="13"/>
                    <a:pt x="0" y="16907"/>
                    <a:pt x="12" y="18408"/>
                  </a:cubicBezTo>
                  <a:cubicBezTo>
                    <a:pt x="160" y="18424"/>
                    <a:pt x="308" y="18432"/>
                    <a:pt x="456" y="18432"/>
                  </a:cubicBezTo>
                  <a:cubicBezTo>
                    <a:pt x="1080" y="18432"/>
                    <a:pt x="1695" y="18287"/>
                    <a:pt x="2263" y="17979"/>
                  </a:cubicBezTo>
                  <a:cubicBezTo>
                    <a:pt x="3679" y="17193"/>
                    <a:pt x="4465" y="15550"/>
                    <a:pt x="5942" y="14883"/>
                  </a:cubicBezTo>
                  <a:cubicBezTo>
                    <a:pt x="6537" y="14614"/>
                    <a:pt x="7179" y="14532"/>
                    <a:pt x="7839" y="14532"/>
                  </a:cubicBezTo>
                  <a:cubicBezTo>
                    <a:pt x="8879" y="14532"/>
                    <a:pt x="9965" y="14736"/>
                    <a:pt x="10988" y="14736"/>
                  </a:cubicBezTo>
                  <a:cubicBezTo>
                    <a:pt x="11787" y="14736"/>
                    <a:pt x="12547" y="14611"/>
                    <a:pt x="13216" y="14169"/>
                  </a:cubicBezTo>
                  <a:cubicBezTo>
                    <a:pt x="14621" y="13252"/>
                    <a:pt x="14931" y="11347"/>
                    <a:pt x="15014" y="9680"/>
                  </a:cubicBezTo>
                  <a:cubicBezTo>
                    <a:pt x="15121" y="7990"/>
                    <a:pt x="15217" y="6132"/>
                    <a:pt x="16419" y="4954"/>
                  </a:cubicBezTo>
                  <a:cubicBezTo>
                    <a:pt x="17372" y="4037"/>
                    <a:pt x="18824" y="3751"/>
                    <a:pt x="19717" y="2751"/>
                  </a:cubicBezTo>
                  <a:cubicBezTo>
                    <a:pt x="20312" y="2120"/>
                    <a:pt x="20479" y="882"/>
                    <a:pt x="203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19"/>
            <p:cNvSpPr/>
            <p:nvPr/>
          </p:nvSpPr>
          <p:spPr>
            <a:xfrm>
              <a:off x="-721225" y="1546150"/>
              <a:ext cx="523600" cy="470625"/>
            </a:xfrm>
            <a:custGeom>
              <a:avLst/>
              <a:gdLst/>
              <a:ahLst/>
              <a:cxnLst/>
              <a:rect l="l" t="t" r="r" b="b"/>
              <a:pathLst>
                <a:path w="20944" h="18825" extrusionOk="0">
                  <a:moveTo>
                    <a:pt x="19931" y="1"/>
                  </a:moveTo>
                  <a:cubicBezTo>
                    <a:pt x="20098" y="775"/>
                    <a:pt x="19872" y="1882"/>
                    <a:pt x="19348" y="2453"/>
                  </a:cubicBezTo>
                  <a:cubicBezTo>
                    <a:pt x="18931" y="2918"/>
                    <a:pt x="18372" y="3215"/>
                    <a:pt x="17764" y="3525"/>
                  </a:cubicBezTo>
                  <a:cubicBezTo>
                    <a:pt x="17181" y="3823"/>
                    <a:pt x="16574" y="4156"/>
                    <a:pt x="16062" y="4632"/>
                  </a:cubicBezTo>
                  <a:cubicBezTo>
                    <a:pt x="14752" y="5906"/>
                    <a:pt x="14645" y="7847"/>
                    <a:pt x="14550" y="9561"/>
                  </a:cubicBezTo>
                  <a:lnTo>
                    <a:pt x="14550" y="9621"/>
                  </a:lnTo>
                  <a:cubicBezTo>
                    <a:pt x="14454" y="11121"/>
                    <a:pt x="14192" y="12955"/>
                    <a:pt x="12918" y="13788"/>
                  </a:cubicBezTo>
                  <a:cubicBezTo>
                    <a:pt x="12345" y="14163"/>
                    <a:pt x="11675" y="14273"/>
                    <a:pt x="10950" y="14273"/>
                  </a:cubicBezTo>
                  <a:cubicBezTo>
                    <a:pt x="10456" y="14273"/>
                    <a:pt x="9937" y="14222"/>
                    <a:pt x="9406" y="14169"/>
                  </a:cubicBezTo>
                  <a:cubicBezTo>
                    <a:pt x="8860" y="14117"/>
                    <a:pt x="8310" y="14063"/>
                    <a:pt x="7764" y="14063"/>
                  </a:cubicBezTo>
                  <a:cubicBezTo>
                    <a:pt x="7061" y="14063"/>
                    <a:pt x="6367" y="14153"/>
                    <a:pt x="5703" y="14455"/>
                  </a:cubicBezTo>
                  <a:cubicBezTo>
                    <a:pt x="4858" y="14836"/>
                    <a:pt x="4227" y="15514"/>
                    <a:pt x="3620" y="16145"/>
                  </a:cubicBezTo>
                  <a:cubicBezTo>
                    <a:pt x="3096" y="16705"/>
                    <a:pt x="2608" y="17217"/>
                    <a:pt x="2000" y="17562"/>
                  </a:cubicBezTo>
                  <a:cubicBezTo>
                    <a:pt x="1481" y="17851"/>
                    <a:pt x="947" y="17976"/>
                    <a:pt x="396" y="17976"/>
                  </a:cubicBezTo>
                  <a:cubicBezTo>
                    <a:pt x="265" y="17976"/>
                    <a:pt x="133" y="17969"/>
                    <a:pt x="0" y="17955"/>
                  </a:cubicBezTo>
                  <a:lnTo>
                    <a:pt x="0" y="18801"/>
                  </a:lnTo>
                  <a:cubicBezTo>
                    <a:pt x="155" y="18812"/>
                    <a:pt x="274" y="18824"/>
                    <a:pt x="441" y="18824"/>
                  </a:cubicBezTo>
                  <a:cubicBezTo>
                    <a:pt x="1119" y="18824"/>
                    <a:pt x="1786" y="18681"/>
                    <a:pt x="2417" y="18324"/>
                  </a:cubicBezTo>
                  <a:cubicBezTo>
                    <a:pt x="3132" y="17919"/>
                    <a:pt x="3691" y="17324"/>
                    <a:pt x="4227" y="16741"/>
                  </a:cubicBezTo>
                  <a:cubicBezTo>
                    <a:pt x="4810" y="16134"/>
                    <a:pt x="5346" y="15550"/>
                    <a:pt x="6049" y="15241"/>
                  </a:cubicBezTo>
                  <a:cubicBezTo>
                    <a:pt x="6575" y="15007"/>
                    <a:pt x="7147" y="14932"/>
                    <a:pt x="7751" y="14932"/>
                  </a:cubicBezTo>
                  <a:cubicBezTo>
                    <a:pt x="8255" y="14932"/>
                    <a:pt x="8782" y="14984"/>
                    <a:pt x="9323" y="15038"/>
                  </a:cubicBezTo>
                  <a:cubicBezTo>
                    <a:pt x="9850" y="15088"/>
                    <a:pt x="10386" y="15139"/>
                    <a:pt x="10915" y="15139"/>
                  </a:cubicBezTo>
                  <a:cubicBezTo>
                    <a:pt x="11782" y="15139"/>
                    <a:pt x="12628" y="15001"/>
                    <a:pt x="13383" y="14491"/>
                  </a:cubicBezTo>
                  <a:cubicBezTo>
                    <a:pt x="14966" y="13455"/>
                    <a:pt x="15276" y="11371"/>
                    <a:pt x="15383" y="9657"/>
                  </a:cubicBezTo>
                  <a:lnTo>
                    <a:pt x="15383" y="9597"/>
                  </a:lnTo>
                  <a:cubicBezTo>
                    <a:pt x="15466" y="7966"/>
                    <a:pt x="15574" y="6263"/>
                    <a:pt x="16645" y="5227"/>
                  </a:cubicBezTo>
                  <a:cubicBezTo>
                    <a:pt x="17050" y="4823"/>
                    <a:pt x="17586" y="4549"/>
                    <a:pt x="18133" y="4251"/>
                  </a:cubicBezTo>
                  <a:cubicBezTo>
                    <a:pt x="18776" y="3918"/>
                    <a:pt x="19443" y="3572"/>
                    <a:pt x="19967" y="3001"/>
                  </a:cubicBezTo>
                  <a:cubicBezTo>
                    <a:pt x="20634" y="2310"/>
                    <a:pt x="20943" y="989"/>
                    <a:pt x="20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19"/>
            <p:cNvSpPr/>
            <p:nvPr/>
          </p:nvSpPr>
          <p:spPr>
            <a:xfrm>
              <a:off x="-721825" y="1546150"/>
              <a:ext cx="448300" cy="367925"/>
            </a:xfrm>
            <a:custGeom>
              <a:avLst/>
              <a:gdLst/>
              <a:ahLst/>
              <a:cxnLst/>
              <a:rect l="l" t="t" r="r" b="b"/>
              <a:pathLst>
                <a:path w="17932" h="14717" extrusionOk="0">
                  <a:moveTo>
                    <a:pt x="0" y="1"/>
                  </a:moveTo>
                  <a:cubicBezTo>
                    <a:pt x="0" y="1"/>
                    <a:pt x="24" y="14360"/>
                    <a:pt x="24" y="14717"/>
                  </a:cubicBezTo>
                  <a:cubicBezTo>
                    <a:pt x="250" y="14669"/>
                    <a:pt x="441" y="14621"/>
                    <a:pt x="655" y="14526"/>
                  </a:cubicBezTo>
                  <a:cubicBezTo>
                    <a:pt x="2501" y="13705"/>
                    <a:pt x="3263" y="11192"/>
                    <a:pt x="5191" y="10621"/>
                  </a:cubicBezTo>
                  <a:cubicBezTo>
                    <a:pt x="5469" y="10542"/>
                    <a:pt x="5750" y="10508"/>
                    <a:pt x="6033" y="10508"/>
                  </a:cubicBezTo>
                  <a:cubicBezTo>
                    <a:pt x="6938" y="10508"/>
                    <a:pt x="7862" y="10852"/>
                    <a:pt x="8751" y="11133"/>
                  </a:cubicBezTo>
                  <a:cubicBezTo>
                    <a:pt x="9332" y="11313"/>
                    <a:pt x="9973" y="11453"/>
                    <a:pt x="10584" y="11453"/>
                  </a:cubicBezTo>
                  <a:cubicBezTo>
                    <a:pt x="11190" y="11453"/>
                    <a:pt x="11766" y="11315"/>
                    <a:pt x="12228" y="10942"/>
                  </a:cubicBezTo>
                  <a:cubicBezTo>
                    <a:pt x="12919" y="10383"/>
                    <a:pt x="13181" y="9454"/>
                    <a:pt x="13240" y="8573"/>
                  </a:cubicBezTo>
                  <a:cubicBezTo>
                    <a:pt x="13300" y="7692"/>
                    <a:pt x="13181" y="6799"/>
                    <a:pt x="13323" y="5918"/>
                  </a:cubicBezTo>
                  <a:cubicBezTo>
                    <a:pt x="13502" y="4608"/>
                    <a:pt x="14276" y="3418"/>
                    <a:pt x="15324" y="2632"/>
                  </a:cubicBezTo>
                  <a:cubicBezTo>
                    <a:pt x="16193" y="1977"/>
                    <a:pt x="17634" y="1489"/>
                    <a:pt x="17907" y="286"/>
                  </a:cubicBezTo>
                  <a:cubicBezTo>
                    <a:pt x="17919" y="191"/>
                    <a:pt x="17931" y="108"/>
                    <a:pt x="17931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19"/>
            <p:cNvSpPr/>
            <p:nvPr/>
          </p:nvSpPr>
          <p:spPr>
            <a:xfrm>
              <a:off x="-721525" y="1546150"/>
              <a:ext cx="458400" cy="382225"/>
            </a:xfrm>
            <a:custGeom>
              <a:avLst/>
              <a:gdLst/>
              <a:ahLst/>
              <a:cxnLst/>
              <a:rect l="l" t="t" r="r" b="b"/>
              <a:pathLst>
                <a:path w="18336" h="15289" extrusionOk="0">
                  <a:moveTo>
                    <a:pt x="17491" y="1"/>
                  </a:moveTo>
                  <a:cubicBezTo>
                    <a:pt x="17491" y="60"/>
                    <a:pt x="17479" y="274"/>
                    <a:pt x="17455" y="334"/>
                  </a:cubicBezTo>
                  <a:cubicBezTo>
                    <a:pt x="17312" y="1025"/>
                    <a:pt x="16562" y="1477"/>
                    <a:pt x="15847" y="1894"/>
                  </a:cubicBezTo>
                  <a:cubicBezTo>
                    <a:pt x="15550" y="2072"/>
                    <a:pt x="15288" y="2239"/>
                    <a:pt x="15038" y="2418"/>
                  </a:cubicBezTo>
                  <a:cubicBezTo>
                    <a:pt x="13847" y="3311"/>
                    <a:pt x="13050" y="4620"/>
                    <a:pt x="12859" y="5989"/>
                  </a:cubicBezTo>
                  <a:cubicBezTo>
                    <a:pt x="12788" y="6525"/>
                    <a:pt x="12788" y="7073"/>
                    <a:pt x="12799" y="7597"/>
                  </a:cubicBezTo>
                  <a:cubicBezTo>
                    <a:pt x="12799" y="7966"/>
                    <a:pt x="12811" y="8311"/>
                    <a:pt x="12788" y="8668"/>
                  </a:cubicBezTo>
                  <a:cubicBezTo>
                    <a:pt x="12740" y="9335"/>
                    <a:pt x="12561" y="10228"/>
                    <a:pt x="11942" y="10728"/>
                  </a:cubicBezTo>
                  <a:cubicBezTo>
                    <a:pt x="11587" y="11012"/>
                    <a:pt x="11126" y="11156"/>
                    <a:pt x="10551" y="11156"/>
                  </a:cubicBezTo>
                  <a:cubicBezTo>
                    <a:pt x="10066" y="11156"/>
                    <a:pt x="9500" y="11054"/>
                    <a:pt x="8847" y="10847"/>
                  </a:cubicBezTo>
                  <a:lnTo>
                    <a:pt x="8466" y="10728"/>
                  </a:lnTo>
                  <a:cubicBezTo>
                    <a:pt x="7709" y="10479"/>
                    <a:pt x="6867" y="10211"/>
                    <a:pt x="6022" y="10211"/>
                  </a:cubicBezTo>
                  <a:cubicBezTo>
                    <a:pt x="5696" y="10211"/>
                    <a:pt x="5370" y="10251"/>
                    <a:pt x="5049" y="10347"/>
                  </a:cubicBezTo>
                  <a:cubicBezTo>
                    <a:pt x="3906" y="10681"/>
                    <a:pt x="3144" y="11597"/>
                    <a:pt x="2429" y="12466"/>
                  </a:cubicBezTo>
                  <a:cubicBezTo>
                    <a:pt x="1822" y="13217"/>
                    <a:pt x="1239" y="13919"/>
                    <a:pt x="465" y="14252"/>
                  </a:cubicBezTo>
                  <a:cubicBezTo>
                    <a:pt x="310" y="14336"/>
                    <a:pt x="167" y="14371"/>
                    <a:pt x="0" y="14407"/>
                  </a:cubicBezTo>
                  <a:lnTo>
                    <a:pt x="0" y="15288"/>
                  </a:lnTo>
                  <a:cubicBezTo>
                    <a:pt x="286" y="15241"/>
                    <a:pt x="536" y="15169"/>
                    <a:pt x="810" y="15050"/>
                  </a:cubicBezTo>
                  <a:cubicBezTo>
                    <a:pt x="1774" y="14610"/>
                    <a:pt x="2441" y="13812"/>
                    <a:pt x="3096" y="13026"/>
                  </a:cubicBezTo>
                  <a:cubicBezTo>
                    <a:pt x="3775" y="12205"/>
                    <a:pt x="4406" y="11431"/>
                    <a:pt x="5299" y="11181"/>
                  </a:cubicBezTo>
                  <a:cubicBezTo>
                    <a:pt x="5538" y="11109"/>
                    <a:pt x="5784" y="11079"/>
                    <a:pt x="6035" y="11079"/>
                  </a:cubicBezTo>
                  <a:cubicBezTo>
                    <a:pt x="6746" y="11079"/>
                    <a:pt x="7494" y="11321"/>
                    <a:pt x="8216" y="11550"/>
                  </a:cubicBezTo>
                  <a:lnTo>
                    <a:pt x="8608" y="11669"/>
                  </a:lnTo>
                  <a:cubicBezTo>
                    <a:pt x="9344" y="11897"/>
                    <a:pt x="9996" y="12011"/>
                    <a:pt x="10570" y="12011"/>
                  </a:cubicBezTo>
                  <a:cubicBezTo>
                    <a:pt x="11344" y="12011"/>
                    <a:pt x="11978" y="11805"/>
                    <a:pt x="12490" y="11395"/>
                  </a:cubicBezTo>
                  <a:cubicBezTo>
                    <a:pt x="13180" y="10847"/>
                    <a:pt x="13573" y="9930"/>
                    <a:pt x="13657" y="8740"/>
                  </a:cubicBezTo>
                  <a:cubicBezTo>
                    <a:pt x="13681" y="8347"/>
                    <a:pt x="13669" y="7966"/>
                    <a:pt x="13669" y="7585"/>
                  </a:cubicBezTo>
                  <a:cubicBezTo>
                    <a:pt x="13669" y="7085"/>
                    <a:pt x="13657" y="6597"/>
                    <a:pt x="13728" y="6120"/>
                  </a:cubicBezTo>
                  <a:cubicBezTo>
                    <a:pt x="13895" y="4966"/>
                    <a:pt x="14562" y="3870"/>
                    <a:pt x="15574" y="3108"/>
                  </a:cubicBezTo>
                  <a:cubicBezTo>
                    <a:pt x="15776" y="2941"/>
                    <a:pt x="16038" y="2799"/>
                    <a:pt x="16300" y="2632"/>
                  </a:cubicBezTo>
                  <a:cubicBezTo>
                    <a:pt x="17133" y="2144"/>
                    <a:pt x="18074" y="1572"/>
                    <a:pt x="18300" y="525"/>
                  </a:cubicBezTo>
                  <a:cubicBezTo>
                    <a:pt x="18324" y="405"/>
                    <a:pt x="18336" y="132"/>
                    <a:pt x="18336" y="24"/>
                  </a:cubicBezTo>
                  <a:cubicBezTo>
                    <a:pt x="18050" y="13"/>
                    <a:pt x="17776" y="13"/>
                    <a:pt x="17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19"/>
            <p:cNvSpPr/>
            <p:nvPr/>
          </p:nvSpPr>
          <p:spPr>
            <a:xfrm>
              <a:off x="-388750" y="169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19"/>
            <p:cNvSpPr/>
            <p:nvPr/>
          </p:nvSpPr>
          <p:spPr>
            <a:xfrm>
              <a:off x="-721825" y="1546150"/>
              <a:ext cx="310175" cy="259875"/>
            </a:xfrm>
            <a:custGeom>
              <a:avLst/>
              <a:gdLst/>
              <a:ahLst/>
              <a:cxnLst/>
              <a:rect l="l" t="t" r="r" b="b"/>
              <a:pathLst>
                <a:path w="12407" h="10395" extrusionOk="0">
                  <a:moveTo>
                    <a:pt x="12311" y="1"/>
                  </a:moveTo>
                  <a:lnTo>
                    <a:pt x="0" y="13"/>
                  </a:lnTo>
                  <a:cubicBezTo>
                    <a:pt x="12" y="36"/>
                    <a:pt x="0" y="10395"/>
                    <a:pt x="0" y="10395"/>
                  </a:cubicBezTo>
                  <a:cubicBezTo>
                    <a:pt x="1084" y="10002"/>
                    <a:pt x="1715" y="8692"/>
                    <a:pt x="2858" y="8335"/>
                  </a:cubicBezTo>
                  <a:cubicBezTo>
                    <a:pt x="3069" y="8268"/>
                    <a:pt x="3285" y="8240"/>
                    <a:pt x="3505" y="8240"/>
                  </a:cubicBezTo>
                  <a:cubicBezTo>
                    <a:pt x="4567" y="8240"/>
                    <a:pt x="5705" y="8893"/>
                    <a:pt x="6721" y="8893"/>
                  </a:cubicBezTo>
                  <a:cubicBezTo>
                    <a:pt x="7056" y="8893"/>
                    <a:pt x="7378" y="8822"/>
                    <a:pt x="7680" y="8633"/>
                  </a:cubicBezTo>
                  <a:cubicBezTo>
                    <a:pt x="8656" y="8014"/>
                    <a:pt x="8632" y="6597"/>
                    <a:pt x="8501" y="5430"/>
                  </a:cubicBezTo>
                  <a:cubicBezTo>
                    <a:pt x="8359" y="4275"/>
                    <a:pt x="8382" y="2846"/>
                    <a:pt x="9406" y="2275"/>
                  </a:cubicBezTo>
                  <a:cubicBezTo>
                    <a:pt x="10025" y="1941"/>
                    <a:pt x="10835" y="2072"/>
                    <a:pt x="11478" y="1727"/>
                  </a:cubicBezTo>
                  <a:cubicBezTo>
                    <a:pt x="12026" y="1441"/>
                    <a:pt x="12407" y="703"/>
                    <a:pt x="12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19"/>
            <p:cNvSpPr/>
            <p:nvPr/>
          </p:nvSpPr>
          <p:spPr>
            <a:xfrm>
              <a:off x="-721525" y="1546150"/>
              <a:ext cx="318225" cy="272675"/>
            </a:xfrm>
            <a:custGeom>
              <a:avLst/>
              <a:gdLst/>
              <a:ahLst/>
              <a:cxnLst/>
              <a:rect l="l" t="t" r="r" b="b"/>
              <a:pathLst>
                <a:path w="12729" h="10907" extrusionOk="0">
                  <a:moveTo>
                    <a:pt x="11883" y="1"/>
                  </a:moveTo>
                  <a:cubicBezTo>
                    <a:pt x="11942" y="453"/>
                    <a:pt x="11680" y="1144"/>
                    <a:pt x="11287" y="1358"/>
                  </a:cubicBezTo>
                  <a:cubicBezTo>
                    <a:pt x="11025" y="1489"/>
                    <a:pt x="10728" y="1537"/>
                    <a:pt x="10406" y="1584"/>
                  </a:cubicBezTo>
                  <a:cubicBezTo>
                    <a:pt x="10002" y="1644"/>
                    <a:pt x="9597" y="1703"/>
                    <a:pt x="9216" y="1906"/>
                  </a:cubicBezTo>
                  <a:cubicBezTo>
                    <a:pt x="7775" y="2715"/>
                    <a:pt x="8013" y="4799"/>
                    <a:pt x="8085" y="5477"/>
                  </a:cubicBezTo>
                  <a:cubicBezTo>
                    <a:pt x="8204" y="6525"/>
                    <a:pt x="8227" y="7787"/>
                    <a:pt x="7454" y="8275"/>
                  </a:cubicBezTo>
                  <a:cubicBezTo>
                    <a:pt x="7234" y="8417"/>
                    <a:pt x="6988" y="8473"/>
                    <a:pt x="6720" y="8473"/>
                  </a:cubicBezTo>
                  <a:cubicBezTo>
                    <a:pt x="6290" y="8473"/>
                    <a:pt x="5803" y="8330"/>
                    <a:pt x="5275" y="8168"/>
                  </a:cubicBezTo>
                  <a:cubicBezTo>
                    <a:pt x="4692" y="7994"/>
                    <a:pt x="4092" y="7819"/>
                    <a:pt x="3495" y="7819"/>
                  </a:cubicBezTo>
                  <a:cubicBezTo>
                    <a:pt x="3238" y="7819"/>
                    <a:pt x="2981" y="7851"/>
                    <a:pt x="2727" y="7930"/>
                  </a:cubicBezTo>
                  <a:cubicBezTo>
                    <a:pt x="2048" y="8144"/>
                    <a:pt x="1572" y="8645"/>
                    <a:pt x="1096" y="9121"/>
                  </a:cubicBezTo>
                  <a:cubicBezTo>
                    <a:pt x="750" y="9478"/>
                    <a:pt x="381" y="9811"/>
                    <a:pt x="0" y="9990"/>
                  </a:cubicBezTo>
                  <a:lnTo>
                    <a:pt x="0" y="10907"/>
                  </a:lnTo>
                  <a:cubicBezTo>
                    <a:pt x="703" y="10716"/>
                    <a:pt x="1227" y="10192"/>
                    <a:pt x="1703" y="9716"/>
                  </a:cubicBezTo>
                  <a:cubicBezTo>
                    <a:pt x="2120" y="9299"/>
                    <a:pt x="2501" y="8906"/>
                    <a:pt x="2977" y="8752"/>
                  </a:cubicBezTo>
                  <a:cubicBezTo>
                    <a:pt x="3146" y="8699"/>
                    <a:pt x="3323" y="8676"/>
                    <a:pt x="3506" y="8676"/>
                  </a:cubicBezTo>
                  <a:cubicBezTo>
                    <a:pt x="3978" y="8676"/>
                    <a:pt x="4489" y="8827"/>
                    <a:pt x="5013" y="8990"/>
                  </a:cubicBezTo>
                  <a:cubicBezTo>
                    <a:pt x="5558" y="9151"/>
                    <a:pt x="6140" y="9324"/>
                    <a:pt x="6713" y="9324"/>
                  </a:cubicBezTo>
                  <a:cubicBezTo>
                    <a:pt x="7116" y="9324"/>
                    <a:pt x="7515" y="9238"/>
                    <a:pt x="7894" y="9002"/>
                  </a:cubicBezTo>
                  <a:cubicBezTo>
                    <a:pt x="9073" y="8264"/>
                    <a:pt x="9049" y="6680"/>
                    <a:pt x="8906" y="5406"/>
                  </a:cubicBezTo>
                  <a:cubicBezTo>
                    <a:pt x="8739" y="3918"/>
                    <a:pt x="8966" y="3025"/>
                    <a:pt x="9585" y="2668"/>
                  </a:cubicBezTo>
                  <a:cubicBezTo>
                    <a:pt x="9835" y="2537"/>
                    <a:pt x="10156" y="2489"/>
                    <a:pt x="10502" y="2429"/>
                  </a:cubicBezTo>
                  <a:cubicBezTo>
                    <a:pt x="10883" y="2370"/>
                    <a:pt x="11264" y="2310"/>
                    <a:pt x="11645" y="2120"/>
                  </a:cubicBezTo>
                  <a:cubicBezTo>
                    <a:pt x="12359" y="1763"/>
                    <a:pt x="12728" y="775"/>
                    <a:pt x="12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9904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474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4" name="Google Shape;1944;p22"/>
          <p:cNvGrpSpPr/>
          <p:nvPr/>
        </p:nvGrpSpPr>
        <p:grpSpPr>
          <a:xfrm>
            <a:off x="-109090" y="-243573"/>
            <a:ext cx="12438599" cy="7317556"/>
            <a:chOff x="20825" y="-3600300"/>
            <a:chExt cx="7578350" cy="4458300"/>
          </a:xfrm>
        </p:grpSpPr>
        <p:sp>
          <p:nvSpPr>
            <p:cNvPr id="1945" name="Google Shape;1945;p22"/>
            <p:cNvSpPr/>
            <p:nvPr/>
          </p:nvSpPr>
          <p:spPr>
            <a:xfrm>
              <a:off x="5816200" y="407925"/>
              <a:ext cx="445900" cy="250350"/>
            </a:xfrm>
            <a:custGeom>
              <a:avLst/>
              <a:gdLst/>
              <a:ahLst/>
              <a:cxnLst/>
              <a:rect l="l" t="t" r="r" b="b"/>
              <a:pathLst>
                <a:path w="17836" h="10014" extrusionOk="0">
                  <a:moveTo>
                    <a:pt x="17836" y="0"/>
                  </a:moveTo>
                  <a:cubicBezTo>
                    <a:pt x="14312" y="565"/>
                    <a:pt x="10784" y="833"/>
                    <a:pt x="7257" y="833"/>
                  </a:cubicBezTo>
                  <a:cubicBezTo>
                    <a:pt x="4837" y="833"/>
                    <a:pt x="2418" y="707"/>
                    <a:pt x="0" y="465"/>
                  </a:cubicBezTo>
                  <a:lnTo>
                    <a:pt x="0" y="9740"/>
                  </a:lnTo>
                  <a:cubicBezTo>
                    <a:pt x="2419" y="9919"/>
                    <a:pt x="4840" y="10013"/>
                    <a:pt x="7261" y="10013"/>
                  </a:cubicBezTo>
                  <a:cubicBezTo>
                    <a:pt x="10786" y="10013"/>
                    <a:pt x="14313" y="9813"/>
                    <a:pt x="17836" y="9382"/>
                  </a:cubicBezTo>
                  <a:lnTo>
                    <a:pt x="17836" y="0"/>
                  </a:lnTo>
                  <a:close/>
                </a:path>
              </a:pathLst>
            </a:custGeom>
            <a:solidFill>
              <a:srgbClr val="FFA0A3">
                <a:alpha val="56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46" name="Google Shape;1946;p22"/>
            <p:cNvGrpSpPr/>
            <p:nvPr/>
          </p:nvGrpSpPr>
          <p:grpSpPr>
            <a:xfrm>
              <a:off x="20825" y="-3600300"/>
              <a:ext cx="7578350" cy="4458300"/>
              <a:chOff x="20825" y="-3600300"/>
              <a:chExt cx="7578350" cy="4458300"/>
            </a:xfrm>
          </p:grpSpPr>
          <p:sp>
            <p:nvSpPr>
              <p:cNvPr id="1947" name="Google Shape;1947;p22"/>
              <p:cNvSpPr/>
              <p:nvPr/>
            </p:nvSpPr>
            <p:spPr>
              <a:xfrm>
                <a:off x="20825" y="-3600300"/>
                <a:ext cx="445900" cy="4456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7824" extrusionOk="0">
                    <a:moveTo>
                      <a:pt x="0" y="0"/>
                    </a:moveTo>
                    <a:lnTo>
                      <a:pt x="0" y="17824"/>
                    </a:lnTo>
                    <a:cubicBezTo>
                      <a:pt x="5942" y="14657"/>
                      <a:pt x="11895" y="12037"/>
                      <a:pt x="17836" y="9930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22"/>
              <p:cNvSpPr/>
              <p:nvPr/>
            </p:nvSpPr>
            <p:spPr>
              <a:xfrm>
                <a:off x="466425" y="-3475300"/>
                <a:ext cx="445900" cy="4155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6622" extrusionOk="0">
                    <a:moveTo>
                      <a:pt x="17836" y="1"/>
                    </a:moveTo>
                    <a:cubicBezTo>
                      <a:pt x="11894" y="1203"/>
                      <a:pt x="5941" y="2822"/>
                      <a:pt x="0" y="4942"/>
                    </a:cubicBezTo>
                    <a:lnTo>
                      <a:pt x="0" y="16622"/>
                    </a:lnTo>
                    <a:cubicBezTo>
                      <a:pt x="5941" y="12859"/>
                      <a:pt x="11894" y="9966"/>
                      <a:pt x="17836" y="7847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22"/>
              <p:cNvSpPr/>
              <p:nvPr/>
            </p:nvSpPr>
            <p:spPr>
              <a:xfrm>
                <a:off x="20825" y="-3059775"/>
                <a:ext cx="445900" cy="7971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1886" extrusionOk="0">
                    <a:moveTo>
                      <a:pt x="17836" y="1"/>
                    </a:moveTo>
                    <a:cubicBezTo>
                      <a:pt x="11895" y="3775"/>
                      <a:pt x="5942" y="8407"/>
                      <a:pt x="0" y="14050"/>
                    </a:cubicBezTo>
                    <a:lnTo>
                      <a:pt x="0" y="31886"/>
                    </a:lnTo>
                    <a:cubicBezTo>
                      <a:pt x="5942" y="24480"/>
                      <a:pt x="11895" y="18384"/>
                      <a:pt x="17836" y="13443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22"/>
              <p:cNvSpPr/>
              <p:nvPr/>
            </p:nvSpPr>
            <p:spPr>
              <a:xfrm>
                <a:off x="466425" y="-3011850"/>
                <a:ext cx="445900" cy="6679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6719" extrusionOk="0">
                    <a:moveTo>
                      <a:pt x="17836" y="1"/>
                    </a:moveTo>
                    <a:cubicBezTo>
                      <a:pt x="11894" y="2787"/>
                      <a:pt x="5941" y="6585"/>
                      <a:pt x="0" y="11526"/>
                    </a:cubicBezTo>
                    <a:lnTo>
                      <a:pt x="0" y="26718"/>
                    </a:lnTo>
                    <a:cubicBezTo>
                      <a:pt x="5941" y="21063"/>
                      <a:pt x="11894" y="16729"/>
                      <a:pt x="17836" y="13550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22"/>
              <p:cNvSpPr/>
              <p:nvPr/>
            </p:nvSpPr>
            <p:spPr>
              <a:xfrm>
                <a:off x="20825" y="-2343900"/>
                <a:ext cx="445900" cy="9727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8910" extrusionOk="0">
                    <a:moveTo>
                      <a:pt x="17836" y="0"/>
                    </a:moveTo>
                    <a:cubicBezTo>
                      <a:pt x="11895" y="5656"/>
                      <a:pt x="5942" y="12621"/>
                      <a:pt x="0" y="21074"/>
                    </a:cubicBezTo>
                    <a:lnTo>
                      <a:pt x="0" y="38910"/>
                    </a:lnTo>
                    <a:cubicBezTo>
                      <a:pt x="5942" y="30099"/>
                      <a:pt x="11895" y="22836"/>
                      <a:pt x="17836" y="16955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22"/>
              <p:cNvSpPr/>
              <p:nvPr/>
            </p:nvSpPr>
            <p:spPr>
              <a:xfrm>
                <a:off x="466425" y="-2263250"/>
                <a:ext cx="445900" cy="8108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2434" extrusionOk="0">
                    <a:moveTo>
                      <a:pt x="17836" y="1"/>
                    </a:moveTo>
                    <a:cubicBezTo>
                      <a:pt x="11894" y="3323"/>
                      <a:pt x="5941" y="7847"/>
                      <a:pt x="0" y="13729"/>
                    </a:cubicBezTo>
                    <a:lnTo>
                      <a:pt x="0" y="32433"/>
                    </a:lnTo>
                    <a:cubicBezTo>
                      <a:pt x="5941" y="26778"/>
                      <a:pt x="11894" y="22444"/>
                      <a:pt x="17836" y="19265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22"/>
              <p:cNvSpPr/>
              <p:nvPr/>
            </p:nvSpPr>
            <p:spPr>
              <a:xfrm>
                <a:off x="20825" y="-1452425"/>
                <a:ext cx="445900" cy="9727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8910" extrusionOk="0">
                    <a:moveTo>
                      <a:pt x="17836" y="0"/>
                    </a:moveTo>
                    <a:cubicBezTo>
                      <a:pt x="11895" y="5656"/>
                      <a:pt x="5942" y="12621"/>
                      <a:pt x="0" y="21074"/>
                    </a:cubicBezTo>
                    <a:lnTo>
                      <a:pt x="0" y="38910"/>
                    </a:lnTo>
                    <a:cubicBezTo>
                      <a:pt x="5942" y="31504"/>
                      <a:pt x="11895" y="25408"/>
                      <a:pt x="17836" y="20467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22"/>
              <p:cNvSpPr/>
              <p:nvPr/>
            </p:nvSpPr>
            <p:spPr>
              <a:xfrm>
                <a:off x="466425" y="-1228300"/>
                <a:ext cx="445900" cy="8433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3732" extrusionOk="0">
                    <a:moveTo>
                      <a:pt x="17836" y="1"/>
                    </a:moveTo>
                    <a:cubicBezTo>
                      <a:pt x="11894" y="2775"/>
                      <a:pt x="5941" y="6573"/>
                      <a:pt x="0" y="11514"/>
                    </a:cubicBezTo>
                    <a:lnTo>
                      <a:pt x="0" y="33731"/>
                    </a:lnTo>
                    <a:cubicBezTo>
                      <a:pt x="5941" y="29969"/>
                      <a:pt x="11894" y="27087"/>
                      <a:pt x="17836" y="24956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22"/>
              <p:cNvSpPr/>
              <p:nvPr/>
            </p:nvSpPr>
            <p:spPr>
              <a:xfrm>
                <a:off x="20825" y="-385025"/>
                <a:ext cx="445900" cy="79712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1885" extrusionOk="0">
                    <a:moveTo>
                      <a:pt x="17836" y="0"/>
                    </a:moveTo>
                    <a:cubicBezTo>
                      <a:pt x="11895" y="3774"/>
                      <a:pt x="5942" y="8418"/>
                      <a:pt x="0" y="14049"/>
                    </a:cubicBezTo>
                    <a:lnTo>
                      <a:pt x="0" y="31885"/>
                    </a:lnTo>
                    <a:cubicBezTo>
                      <a:pt x="5942" y="28718"/>
                      <a:pt x="11895" y="26098"/>
                      <a:pt x="17836" y="23979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22"/>
              <p:cNvSpPr/>
              <p:nvPr/>
            </p:nvSpPr>
            <p:spPr>
              <a:xfrm>
                <a:off x="466425" y="90925"/>
                <a:ext cx="445900" cy="7670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683" extrusionOk="0">
                    <a:moveTo>
                      <a:pt x="17836" y="0"/>
                    </a:moveTo>
                    <a:cubicBezTo>
                      <a:pt x="11894" y="1203"/>
                      <a:pt x="5941" y="2834"/>
                      <a:pt x="0" y="4941"/>
                    </a:cubicBezTo>
                    <a:lnTo>
                      <a:pt x="0" y="30682"/>
                    </a:lnTo>
                    <a:lnTo>
                      <a:pt x="17836" y="30682"/>
                    </a:ln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22"/>
              <p:cNvSpPr/>
              <p:nvPr/>
            </p:nvSpPr>
            <p:spPr>
              <a:xfrm>
                <a:off x="1358200" y="-3543150"/>
                <a:ext cx="445600" cy="15867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6347" extrusionOk="0">
                    <a:moveTo>
                      <a:pt x="10570" y="1"/>
                    </a:moveTo>
                    <a:cubicBezTo>
                      <a:pt x="7044" y="1"/>
                      <a:pt x="3518" y="112"/>
                      <a:pt x="0" y="345"/>
                    </a:cubicBezTo>
                    <a:lnTo>
                      <a:pt x="0" y="6346"/>
                    </a:lnTo>
                    <a:cubicBezTo>
                      <a:pt x="3516" y="5915"/>
                      <a:pt x="7039" y="5715"/>
                      <a:pt x="10564" y="5715"/>
                    </a:cubicBezTo>
                    <a:cubicBezTo>
                      <a:pt x="12984" y="5715"/>
                      <a:pt x="15405" y="5809"/>
                      <a:pt x="17824" y="5989"/>
                    </a:cubicBezTo>
                    <a:lnTo>
                      <a:pt x="17824" y="155"/>
                    </a:lnTo>
                    <a:cubicBezTo>
                      <a:pt x="15407" y="53"/>
                      <a:pt x="12989" y="1"/>
                      <a:pt x="1057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8" name="Google Shape;1958;p22"/>
              <p:cNvSpPr/>
              <p:nvPr/>
            </p:nvSpPr>
            <p:spPr>
              <a:xfrm>
                <a:off x="912300" y="-3384500"/>
                <a:ext cx="445925" cy="37267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14907" extrusionOk="0">
                    <a:moveTo>
                      <a:pt x="17836" y="0"/>
                    </a:moveTo>
                    <a:cubicBezTo>
                      <a:pt x="11895" y="714"/>
                      <a:pt x="5942" y="2084"/>
                      <a:pt x="1" y="4215"/>
                    </a:cubicBezTo>
                    <a:lnTo>
                      <a:pt x="1" y="14907"/>
                    </a:lnTo>
                    <a:cubicBezTo>
                      <a:pt x="5942" y="12109"/>
                      <a:pt x="11895" y="10323"/>
                      <a:pt x="17836" y="9370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9" name="Google Shape;1959;p22"/>
              <p:cNvSpPr/>
              <p:nvPr/>
            </p:nvSpPr>
            <p:spPr>
              <a:xfrm>
                <a:off x="1358200" y="-3170875"/>
                <a:ext cx="445600" cy="33972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13589" extrusionOk="0">
                    <a:moveTo>
                      <a:pt x="10501" y="0"/>
                    </a:moveTo>
                    <a:cubicBezTo>
                      <a:pt x="6997" y="0"/>
                      <a:pt x="3494" y="264"/>
                      <a:pt x="0" y="825"/>
                    </a:cubicBezTo>
                    <a:lnTo>
                      <a:pt x="0" y="13589"/>
                    </a:lnTo>
                    <a:cubicBezTo>
                      <a:pt x="3518" y="12953"/>
                      <a:pt x="7044" y="12652"/>
                      <a:pt x="10571" y="12652"/>
                    </a:cubicBezTo>
                    <a:cubicBezTo>
                      <a:pt x="12989" y="12652"/>
                      <a:pt x="15408" y="12794"/>
                      <a:pt x="17824" y="13065"/>
                    </a:cubicBezTo>
                    <a:lnTo>
                      <a:pt x="17824" y="373"/>
                    </a:lnTo>
                    <a:cubicBezTo>
                      <a:pt x="15384" y="128"/>
                      <a:pt x="12942" y="0"/>
                      <a:pt x="1050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22"/>
              <p:cNvSpPr/>
              <p:nvPr/>
            </p:nvSpPr>
            <p:spPr>
              <a:xfrm>
                <a:off x="912300" y="-2831175"/>
                <a:ext cx="445925" cy="567950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2718" extrusionOk="0">
                    <a:moveTo>
                      <a:pt x="17836" y="1"/>
                    </a:moveTo>
                    <a:cubicBezTo>
                      <a:pt x="11895" y="1084"/>
                      <a:pt x="5942" y="3132"/>
                      <a:pt x="1" y="6323"/>
                    </a:cubicBezTo>
                    <a:lnTo>
                      <a:pt x="1" y="22718"/>
                    </a:lnTo>
                    <a:cubicBezTo>
                      <a:pt x="5942" y="19408"/>
                      <a:pt x="11895" y="17277"/>
                      <a:pt x="17836" y="16146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22"/>
              <p:cNvSpPr/>
              <p:nvPr/>
            </p:nvSpPr>
            <p:spPr>
              <a:xfrm>
                <a:off x="1358200" y="-2452525"/>
                <a:ext cx="445600" cy="512850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20514" extrusionOk="0">
                    <a:moveTo>
                      <a:pt x="10586" y="1"/>
                    </a:moveTo>
                    <a:cubicBezTo>
                      <a:pt x="7054" y="1"/>
                      <a:pt x="3523" y="316"/>
                      <a:pt x="0" y="988"/>
                    </a:cubicBezTo>
                    <a:lnTo>
                      <a:pt x="0" y="20514"/>
                    </a:lnTo>
                    <a:cubicBezTo>
                      <a:pt x="3518" y="19878"/>
                      <a:pt x="7044" y="19578"/>
                      <a:pt x="10571" y="19578"/>
                    </a:cubicBezTo>
                    <a:cubicBezTo>
                      <a:pt x="12989" y="19578"/>
                      <a:pt x="15408" y="19719"/>
                      <a:pt x="17824" y="19990"/>
                    </a:cubicBezTo>
                    <a:lnTo>
                      <a:pt x="17824" y="428"/>
                    </a:lnTo>
                    <a:cubicBezTo>
                      <a:pt x="15412" y="148"/>
                      <a:pt x="12999" y="1"/>
                      <a:pt x="10586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22"/>
              <p:cNvSpPr/>
              <p:nvPr/>
            </p:nvSpPr>
            <p:spPr>
              <a:xfrm>
                <a:off x="912300" y="-1939700"/>
                <a:ext cx="445925" cy="7111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8445" extrusionOk="0">
                    <a:moveTo>
                      <a:pt x="17836" y="1"/>
                    </a:moveTo>
                    <a:cubicBezTo>
                      <a:pt x="11895" y="1084"/>
                      <a:pt x="5942" y="3132"/>
                      <a:pt x="1" y="6323"/>
                    </a:cubicBezTo>
                    <a:lnTo>
                      <a:pt x="1" y="28445"/>
                    </a:lnTo>
                    <a:cubicBezTo>
                      <a:pt x="5942" y="25635"/>
                      <a:pt x="11895" y="23849"/>
                      <a:pt x="17836" y="22897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22"/>
              <p:cNvSpPr/>
              <p:nvPr/>
            </p:nvSpPr>
            <p:spPr>
              <a:xfrm>
                <a:off x="1358200" y="-1387525"/>
                <a:ext cx="445600" cy="67777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27111" extrusionOk="0">
                    <a:moveTo>
                      <a:pt x="10568" y="1"/>
                    </a:moveTo>
                    <a:cubicBezTo>
                      <a:pt x="7042" y="1"/>
                      <a:pt x="3517" y="268"/>
                      <a:pt x="0" y="833"/>
                    </a:cubicBezTo>
                    <a:lnTo>
                      <a:pt x="0" y="27110"/>
                    </a:lnTo>
                    <a:cubicBezTo>
                      <a:pt x="3516" y="26680"/>
                      <a:pt x="7039" y="26479"/>
                      <a:pt x="10564" y="26479"/>
                    </a:cubicBezTo>
                    <a:cubicBezTo>
                      <a:pt x="12984" y="26479"/>
                      <a:pt x="15405" y="26574"/>
                      <a:pt x="17824" y="26753"/>
                    </a:cubicBezTo>
                    <a:lnTo>
                      <a:pt x="17824" y="369"/>
                    </a:lnTo>
                    <a:cubicBezTo>
                      <a:pt x="15406" y="127"/>
                      <a:pt x="12987" y="1"/>
                      <a:pt x="10568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22"/>
              <p:cNvSpPr/>
              <p:nvPr/>
            </p:nvSpPr>
            <p:spPr>
              <a:xfrm>
                <a:off x="912300" y="-710075"/>
                <a:ext cx="445925" cy="8007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32029" extrusionOk="0">
                    <a:moveTo>
                      <a:pt x="17836" y="0"/>
                    </a:moveTo>
                    <a:cubicBezTo>
                      <a:pt x="11895" y="715"/>
                      <a:pt x="5942" y="2084"/>
                      <a:pt x="1" y="4215"/>
                    </a:cubicBezTo>
                    <a:lnTo>
                      <a:pt x="1" y="32028"/>
                    </a:lnTo>
                    <a:cubicBezTo>
                      <a:pt x="5942" y="30838"/>
                      <a:pt x="11895" y="30064"/>
                      <a:pt x="17836" y="29659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22"/>
              <p:cNvSpPr/>
              <p:nvPr/>
            </p:nvSpPr>
            <p:spPr>
              <a:xfrm>
                <a:off x="1358200" y="23075"/>
                <a:ext cx="445600" cy="83492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33397" extrusionOk="0">
                    <a:moveTo>
                      <a:pt x="10570" y="0"/>
                    </a:moveTo>
                    <a:cubicBezTo>
                      <a:pt x="7044" y="0"/>
                      <a:pt x="3518" y="112"/>
                      <a:pt x="0" y="345"/>
                    </a:cubicBezTo>
                    <a:lnTo>
                      <a:pt x="0" y="33396"/>
                    </a:lnTo>
                    <a:lnTo>
                      <a:pt x="17824" y="33396"/>
                    </a:lnTo>
                    <a:lnTo>
                      <a:pt x="17824" y="154"/>
                    </a:lnTo>
                    <a:cubicBezTo>
                      <a:pt x="15407" y="53"/>
                      <a:pt x="12989" y="0"/>
                      <a:pt x="1057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22"/>
              <p:cNvSpPr/>
              <p:nvPr/>
            </p:nvSpPr>
            <p:spPr>
              <a:xfrm>
                <a:off x="2249975" y="-3500000"/>
                <a:ext cx="445600" cy="308700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12348" extrusionOk="0">
                    <a:moveTo>
                      <a:pt x="0" y="0"/>
                    </a:moveTo>
                    <a:lnTo>
                      <a:pt x="0" y="7073"/>
                    </a:lnTo>
                    <a:cubicBezTo>
                      <a:pt x="5942" y="8466"/>
                      <a:pt x="11895" y="10264"/>
                      <a:pt x="17824" y="12347"/>
                    </a:cubicBezTo>
                    <a:lnTo>
                      <a:pt x="17824" y="2965"/>
                    </a:lnTo>
                    <a:cubicBezTo>
                      <a:pt x="11895" y="1786"/>
                      <a:pt x="5942" y="774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22"/>
              <p:cNvSpPr/>
              <p:nvPr/>
            </p:nvSpPr>
            <p:spPr>
              <a:xfrm>
                <a:off x="1803775" y="-3393450"/>
                <a:ext cx="445925" cy="32417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12967" extrusionOk="0">
                    <a:moveTo>
                      <a:pt x="1" y="1"/>
                    </a:moveTo>
                    <a:lnTo>
                      <a:pt x="1" y="9276"/>
                    </a:lnTo>
                    <a:cubicBezTo>
                      <a:pt x="5942" y="9871"/>
                      <a:pt x="11895" y="11145"/>
                      <a:pt x="17836" y="12967"/>
                    </a:cubicBezTo>
                    <a:lnTo>
                      <a:pt x="17836" y="2811"/>
                    </a:lnTo>
                    <a:cubicBezTo>
                      <a:pt x="11895" y="1430"/>
                      <a:pt x="5942" y="453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22"/>
              <p:cNvSpPr/>
              <p:nvPr/>
            </p:nvSpPr>
            <p:spPr>
              <a:xfrm>
                <a:off x="2249975" y="-3069300"/>
                <a:ext cx="445600" cy="52777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21111" extrusionOk="0">
                    <a:moveTo>
                      <a:pt x="0" y="1"/>
                    </a:moveTo>
                    <a:lnTo>
                      <a:pt x="0" y="13217"/>
                    </a:lnTo>
                    <a:cubicBezTo>
                      <a:pt x="5942" y="15300"/>
                      <a:pt x="11895" y="17991"/>
                      <a:pt x="17824" y="21110"/>
                    </a:cubicBezTo>
                    <a:lnTo>
                      <a:pt x="17824" y="6918"/>
                    </a:lnTo>
                    <a:cubicBezTo>
                      <a:pt x="11895" y="4168"/>
                      <a:pt x="5942" y="1810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22"/>
              <p:cNvSpPr/>
              <p:nvPr/>
            </p:nvSpPr>
            <p:spPr>
              <a:xfrm>
                <a:off x="1803775" y="-2844275"/>
                <a:ext cx="445925" cy="512600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0504" extrusionOk="0">
                    <a:moveTo>
                      <a:pt x="1" y="1"/>
                    </a:moveTo>
                    <a:lnTo>
                      <a:pt x="1" y="16122"/>
                    </a:lnTo>
                    <a:cubicBezTo>
                      <a:pt x="5942" y="16812"/>
                      <a:pt x="11895" y="18348"/>
                      <a:pt x="17836" y="20503"/>
                    </a:cubicBezTo>
                    <a:lnTo>
                      <a:pt x="17836" y="4216"/>
                    </a:lnTo>
                    <a:cubicBezTo>
                      <a:pt x="11895" y="2144"/>
                      <a:pt x="5942" y="668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22"/>
              <p:cNvSpPr/>
              <p:nvPr/>
            </p:nvSpPr>
            <p:spPr>
              <a:xfrm>
                <a:off x="2249975" y="-2331700"/>
                <a:ext cx="445600" cy="681650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27266" extrusionOk="0">
                    <a:moveTo>
                      <a:pt x="0" y="0"/>
                    </a:moveTo>
                    <a:lnTo>
                      <a:pt x="0" y="19372"/>
                    </a:lnTo>
                    <a:cubicBezTo>
                      <a:pt x="5942" y="21455"/>
                      <a:pt x="11895" y="24146"/>
                      <a:pt x="17824" y="27266"/>
                    </a:cubicBezTo>
                    <a:lnTo>
                      <a:pt x="17824" y="8239"/>
                    </a:lnTo>
                    <a:cubicBezTo>
                      <a:pt x="11895" y="4977"/>
                      <a:pt x="5942" y="2167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22"/>
              <p:cNvSpPr/>
              <p:nvPr/>
            </p:nvSpPr>
            <p:spPr>
              <a:xfrm>
                <a:off x="1803775" y="-1952800"/>
                <a:ext cx="445925" cy="66647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6659" extrusionOk="0">
                    <a:moveTo>
                      <a:pt x="1" y="1"/>
                    </a:moveTo>
                    <a:lnTo>
                      <a:pt x="1" y="22968"/>
                    </a:lnTo>
                    <a:cubicBezTo>
                      <a:pt x="5942" y="23563"/>
                      <a:pt x="11895" y="24837"/>
                      <a:pt x="17836" y="26659"/>
                    </a:cubicBezTo>
                    <a:lnTo>
                      <a:pt x="17836" y="4216"/>
                    </a:lnTo>
                    <a:cubicBezTo>
                      <a:pt x="11895" y="2144"/>
                      <a:pt x="5942" y="668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22"/>
              <p:cNvSpPr/>
              <p:nvPr/>
            </p:nvSpPr>
            <p:spPr>
              <a:xfrm>
                <a:off x="2249975" y="-1286050"/>
                <a:ext cx="445600" cy="769475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30779" extrusionOk="0">
                    <a:moveTo>
                      <a:pt x="0" y="1"/>
                    </a:moveTo>
                    <a:lnTo>
                      <a:pt x="0" y="25516"/>
                    </a:lnTo>
                    <a:cubicBezTo>
                      <a:pt x="5942" y="26897"/>
                      <a:pt x="11895" y="28695"/>
                      <a:pt x="17824" y="30778"/>
                    </a:cubicBezTo>
                    <a:lnTo>
                      <a:pt x="17824" y="6918"/>
                    </a:lnTo>
                    <a:cubicBezTo>
                      <a:pt x="11895" y="4168"/>
                      <a:pt x="5942" y="1823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22"/>
              <p:cNvSpPr/>
              <p:nvPr/>
            </p:nvSpPr>
            <p:spPr>
              <a:xfrm>
                <a:off x="1803775" y="-718700"/>
                <a:ext cx="445925" cy="7846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31385" extrusionOk="0">
                    <a:moveTo>
                      <a:pt x="1" y="0"/>
                    </a:moveTo>
                    <a:lnTo>
                      <a:pt x="1" y="29813"/>
                    </a:lnTo>
                    <a:cubicBezTo>
                      <a:pt x="5942" y="30063"/>
                      <a:pt x="11895" y="30611"/>
                      <a:pt x="17836" y="31385"/>
                    </a:cubicBezTo>
                    <a:lnTo>
                      <a:pt x="17836" y="2810"/>
                    </a:lnTo>
                    <a:cubicBezTo>
                      <a:pt x="11895" y="1429"/>
                      <a:pt x="5942" y="453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22"/>
              <p:cNvSpPr/>
              <p:nvPr/>
            </p:nvSpPr>
            <p:spPr>
              <a:xfrm>
                <a:off x="2249975" y="66500"/>
                <a:ext cx="445600" cy="791500"/>
              </a:xfrm>
              <a:custGeom>
                <a:avLst/>
                <a:gdLst/>
                <a:ahLst/>
                <a:cxnLst/>
                <a:rect l="l" t="t" r="r" b="b"/>
                <a:pathLst>
                  <a:path w="17824" h="31660" extrusionOk="0">
                    <a:moveTo>
                      <a:pt x="0" y="1"/>
                    </a:moveTo>
                    <a:lnTo>
                      <a:pt x="0" y="31659"/>
                    </a:lnTo>
                    <a:lnTo>
                      <a:pt x="17824" y="31659"/>
                    </a:lnTo>
                    <a:lnTo>
                      <a:pt x="17824" y="2954"/>
                    </a:lnTo>
                    <a:cubicBezTo>
                      <a:pt x="11895" y="1787"/>
                      <a:pt x="5942" y="775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22"/>
              <p:cNvSpPr/>
              <p:nvPr/>
            </p:nvSpPr>
            <p:spPr>
              <a:xfrm>
                <a:off x="2695575" y="-3600025"/>
                <a:ext cx="445900" cy="2727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0908" extrusionOk="0">
                    <a:moveTo>
                      <a:pt x="0" y="1"/>
                    </a:moveTo>
                    <a:lnTo>
                      <a:pt x="0" y="6966"/>
                    </a:lnTo>
                    <a:cubicBezTo>
                      <a:pt x="5941" y="8133"/>
                      <a:pt x="11894" y="9466"/>
                      <a:pt x="17836" y="10907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22"/>
              <p:cNvSpPr/>
              <p:nvPr/>
            </p:nvSpPr>
            <p:spPr>
              <a:xfrm>
                <a:off x="3141450" y="-3327650"/>
                <a:ext cx="445625" cy="5134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0539" extrusionOk="0">
                    <a:moveTo>
                      <a:pt x="1" y="0"/>
                    </a:moveTo>
                    <a:lnTo>
                      <a:pt x="1" y="12454"/>
                    </a:lnTo>
                    <a:cubicBezTo>
                      <a:pt x="5942" y="15014"/>
                      <a:pt x="11895" y="17752"/>
                      <a:pt x="17824" y="20538"/>
                    </a:cubicBezTo>
                    <a:lnTo>
                      <a:pt x="17824" y="4536"/>
                    </a:lnTo>
                    <a:cubicBezTo>
                      <a:pt x="11895" y="2977"/>
                      <a:pt x="5942" y="1441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22"/>
              <p:cNvSpPr/>
              <p:nvPr/>
            </p:nvSpPr>
            <p:spPr>
              <a:xfrm>
                <a:off x="2695575" y="-3191325"/>
                <a:ext cx="445900" cy="5253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1015" extrusionOk="0">
                    <a:moveTo>
                      <a:pt x="0" y="0"/>
                    </a:moveTo>
                    <a:lnTo>
                      <a:pt x="0" y="11799"/>
                    </a:lnTo>
                    <a:cubicBezTo>
                      <a:pt x="5941" y="14538"/>
                      <a:pt x="11894" y="17657"/>
                      <a:pt x="17836" y="21015"/>
                    </a:cubicBezTo>
                    <a:lnTo>
                      <a:pt x="17836" y="7025"/>
                    </a:lnTo>
                    <a:cubicBezTo>
                      <a:pt x="11894" y="4465"/>
                      <a:pt x="5941" y="2084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22"/>
              <p:cNvSpPr/>
              <p:nvPr/>
            </p:nvSpPr>
            <p:spPr>
              <a:xfrm>
                <a:off x="3141450" y="-2665975"/>
                <a:ext cx="445625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7635" extrusionOk="0">
                    <a:moveTo>
                      <a:pt x="1" y="1"/>
                    </a:moveTo>
                    <a:lnTo>
                      <a:pt x="1" y="15514"/>
                    </a:lnTo>
                    <a:cubicBezTo>
                      <a:pt x="5942" y="19348"/>
                      <a:pt x="11895" y="23456"/>
                      <a:pt x="17824" y="27635"/>
                    </a:cubicBezTo>
                    <a:lnTo>
                      <a:pt x="17824" y="10597"/>
                    </a:lnTo>
                    <a:cubicBezTo>
                      <a:pt x="11895" y="6930"/>
                      <a:pt x="5942" y="3346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22"/>
              <p:cNvSpPr/>
              <p:nvPr/>
            </p:nvSpPr>
            <p:spPr>
              <a:xfrm>
                <a:off x="2695575" y="-2541550"/>
                <a:ext cx="445900" cy="6900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7600" extrusionOk="0">
                    <a:moveTo>
                      <a:pt x="0" y="0"/>
                    </a:moveTo>
                    <a:lnTo>
                      <a:pt x="0" y="16633"/>
                    </a:lnTo>
                    <a:cubicBezTo>
                      <a:pt x="5941" y="19884"/>
                      <a:pt x="11894" y="23610"/>
                      <a:pt x="17836" y="27599"/>
                    </a:cubicBezTo>
                    <a:lnTo>
                      <a:pt x="17836" y="10537"/>
                    </a:lnTo>
                    <a:cubicBezTo>
                      <a:pt x="11894" y="6704"/>
                      <a:pt x="5941" y="3132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22"/>
              <p:cNvSpPr/>
              <p:nvPr/>
            </p:nvSpPr>
            <p:spPr>
              <a:xfrm>
                <a:off x="3141450" y="-1851575"/>
                <a:ext cx="445625" cy="7679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0719" extrusionOk="0">
                    <a:moveTo>
                      <a:pt x="1" y="0"/>
                    </a:moveTo>
                    <a:lnTo>
                      <a:pt x="1" y="18610"/>
                    </a:lnTo>
                    <a:cubicBezTo>
                      <a:pt x="5942" y="22431"/>
                      <a:pt x="11895" y="26539"/>
                      <a:pt x="17824" y="30718"/>
                    </a:cubicBezTo>
                    <a:lnTo>
                      <a:pt x="17824" y="12621"/>
                    </a:lnTo>
                    <a:cubicBezTo>
                      <a:pt x="11895" y="8263"/>
                      <a:pt x="5942" y="3989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22"/>
              <p:cNvSpPr/>
              <p:nvPr/>
            </p:nvSpPr>
            <p:spPr>
              <a:xfrm>
                <a:off x="2695575" y="-1650075"/>
                <a:ext cx="445900" cy="7670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683" extrusionOk="0">
                    <a:moveTo>
                      <a:pt x="0" y="1"/>
                    </a:moveTo>
                    <a:lnTo>
                      <a:pt x="0" y="21468"/>
                    </a:lnTo>
                    <a:cubicBezTo>
                      <a:pt x="5941" y="24206"/>
                      <a:pt x="11894" y="27325"/>
                      <a:pt x="17836" y="30683"/>
                    </a:cubicBezTo>
                    <a:lnTo>
                      <a:pt x="17836" y="10538"/>
                    </a:lnTo>
                    <a:cubicBezTo>
                      <a:pt x="11894" y="6704"/>
                      <a:pt x="5941" y="3132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22"/>
              <p:cNvSpPr/>
              <p:nvPr/>
            </p:nvSpPr>
            <p:spPr>
              <a:xfrm>
                <a:off x="3141450" y="-883025"/>
                <a:ext cx="445625" cy="7435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9743" extrusionOk="0">
                    <a:moveTo>
                      <a:pt x="1" y="1"/>
                    </a:moveTo>
                    <a:lnTo>
                      <a:pt x="1" y="21670"/>
                    </a:lnTo>
                    <a:cubicBezTo>
                      <a:pt x="5942" y="24230"/>
                      <a:pt x="11895" y="26969"/>
                      <a:pt x="17824" y="29743"/>
                    </a:cubicBezTo>
                    <a:lnTo>
                      <a:pt x="17824" y="10597"/>
                    </a:lnTo>
                    <a:cubicBezTo>
                      <a:pt x="11895" y="6930"/>
                      <a:pt x="5942" y="3347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22"/>
              <p:cNvSpPr/>
              <p:nvPr/>
            </p:nvSpPr>
            <p:spPr>
              <a:xfrm>
                <a:off x="2695575" y="-516600"/>
                <a:ext cx="445900" cy="7557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231" extrusionOk="0">
                    <a:moveTo>
                      <a:pt x="0" y="0"/>
                    </a:moveTo>
                    <a:lnTo>
                      <a:pt x="0" y="26278"/>
                    </a:lnTo>
                    <a:cubicBezTo>
                      <a:pt x="5941" y="27444"/>
                      <a:pt x="11894" y="28778"/>
                      <a:pt x="17836" y="30230"/>
                    </a:cubicBezTo>
                    <a:lnTo>
                      <a:pt x="17836" y="7025"/>
                    </a:lnTo>
                    <a:cubicBezTo>
                      <a:pt x="11894" y="4465"/>
                      <a:pt x="5941" y="2084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22"/>
              <p:cNvSpPr/>
              <p:nvPr/>
            </p:nvSpPr>
            <p:spPr>
              <a:xfrm>
                <a:off x="3141450" y="239150"/>
                <a:ext cx="445625" cy="6188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4754" extrusionOk="0">
                    <a:moveTo>
                      <a:pt x="1" y="0"/>
                    </a:moveTo>
                    <a:lnTo>
                      <a:pt x="1" y="24753"/>
                    </a:lnTo>
                    <a:lnTo>
                      <a:pt x="17824" y="24753"/>
                    </a:lnTo>
                    <a:lnTo>
                      <a:pt x="17824" y="4537"/>
                    </a:lnTo>
                    <a:cubicBezTo>
                      <a:pt x="11895" y="2977"/>
                      <a:pt x="5942" y="1441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22"/>
              <p:cNvSpPr/>
              <p:nvPr/>
            </p:nvSpPr>
            <p:spPr>
              <a:xfrm>
                <a:off x="3587050" y="-3600300"/>
                <a:ext cx="445900" cy="50512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0205" extrusionOk="0">
                    <a:moveTo>
                      <a:pt x="0" y="0"/>
                    </a:moveTo>
                    <a:lnTo>
                      <a:pt x="0" y="15466"/>
                    </a:lnTo>
                    <a:cubicBezTo>
                      <a:pt x="5941" y="17038"/>
                      <a:pt x="11895" y="18645"/>
                      <a:pt x="17836" y="20205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22"/>
              <p:cNvSpPr/>
              <p:nvPr/>
            </p:nvSpPr>
            <p:spPr>
              <a:xfrm>
                <a:off x="4032925" y="-3094900"/>
                <a:ext cx="445625" cy="6938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7755" extrusionOk="0">
                    <a:moveTo>
                      <a:pt x="1" y="1"/>
                    </a:moveTo>
                    <a:lnTo>
                      <a:pt x="1" y="19670"/>
                    </a:lnTo>
                    <a:cubicBezTo>
                      <a:pt x="5942" y="22468"/>
                      <a:pt x="11895" y="25194"/>
                      <a:pt x="17824" y="27754"/>
                    </a:cubicBezTo>
                    <a:lnTo>
                      <a:pt x="17824" y="4537"/>
                    </a:lnTo>
                    <a:cubicBezTo>
                      <a:pt x="11895" y="3108"/>
                      <a:pt x="5942" y="1560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22"/>
              <p:cNvSpPr/>
              <p:nvPr/>
            </p:nvSpPr>
            <p:spPr>
              <a:xfrm>
                <a:off x="3587050" y="-2814200"/>
                <a:ext cx="445900" cy="6894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7576" extrusionOk="0">
                    <a:moveTo>
                      <a:pt x="0" y="0"/>
                    </a:moveTo>
                    <a:lnTo>
                      <a:pt x="0" y="16526"/>
                    </a:lnTo>
                    <a:cubicBezTo>
                      <a:pt x="5941" y="20181"/>
                      <a:pt x="11895" y="23920"/>
                      <a:pt x="17836" y="27575"/>
                    </a:cubicBezTo>
                    <a:lnTo>
                      <a:pt x="17836" y="8430"/>
                    </a:lnTo>
                    <a:cubicBezTo>
                      <a:pt x="11895" y="5644"/>
                      <a:pt x="5941" y="2786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22"/>
              <p:cNvSpPr/>
              <p:nvPr/>
            </p:nvSpPr>
            <p:spPr>
              <a:xfrm>
                <a:off x="4032925" y="-2124250"/>
                <a:ext cx="445625" cy="7682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0731" extrusionOk="0">
                    <a:moveTo>
                      <a:pt x="1" y="1"/>
                    </a:moveTo>
                    <a:lnTo>
                      <a:pt x="1" y="18610"/>
                    </a:lnTo>
                    <a:cubicBezTo>
                      <a:pt x="5942" y="22801"/>
                      <a:pt x="11895" y="26897"/>
                      <a:pt x="17824" y="30731"/>
                    </a:cubicBezTo>
                    <a:lnTo>
                      <a:pt x="17824" y="10598"/>
                    </a:lnTo>
                    <a:cubicBezTo>
                      <a:pt x="11895" y="7240"/>
                      <a:pt x="5942" y="3656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22"/>
              <p:cNvSpPr/>
              <p:nvPr/>
            </p:nvSpPr>
            <p:spPr>
              <a:xfrm>
                <a:off x="3587050" y="-1974825"/>
                <a:ext cx="445900" cy="7685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743" extrusionOk="0">
                    <a:moveTo>
                      <a:pt x="0" y="1"/>
                    </a:moveTo>
                    <a:lnTo>
                      <a:pt x="0" y="17563"/>
                    </a:lnTo>
                    <a:cubicBezTo>
                      <a:pt x="5941" y="21920"/>
                      <a:pt x="11895" y="26373"/>
                      <a:pt x="17836" y="30743"/>
                    </a:cubicBezTo>
                    <a:lnTo>
                      <a:pt x="17836" y="12657"/>
                    </a:lnTo>
                    <a:cubicBezTo>
                      <a:pt x="11895" y="8454"/>
                      <a:pt x="5941" y="4180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22"/>
              <p:cNvSpPr/>
              <p:nvPr/>
            </p:nvSpPr>
            <p:spPr>
              <a:xfrm>
                <a:off x="4032925" y="-1206275"/>
                <a:ext cx="445625" cy="74180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9672" extrusionOk="0">
                    <a:moveTo>
                      <a:pt x="1" y="1"/>
                    </a:moveTo>
                    <a:lnTo>
                      <a:pt x="1" y="17562"/>
                    </a:lnTo>
                    <a:cubicBezTo>
                      <a:pt x="5942" y="21742"/>
                      <a:pt x="11895" y="25825"/>
                      <a:pt x="17824" y="29671"/>
                    </a:cubicBezTo>
                    <a:lnTo>
                      <a:pt x="17824" y="12621"/>
                    </a:lnTo>
                    <a:cubicBezTo>
                      <a:pt x="11895" y="8633"/>
                      <a:pt x="5942" y="4358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22"/>
              <p:cNvSpPr/>
              <p:nvPr/>
            </p:nvSpPr>
            <p:spPr>
              <a:xfrm>
                <a:off x="3587050" y="-1083325"/>
                <a:ext cx="445900" cy="7420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9683" extrusionOk="0">
                    <a:moveTo>
                      <a:pt x="0" y="0"/>
                    </a:moveTo>
                    <a:lnTo>
                      <a:pt x="0" y="18621"/>
                    </a:lnTo>
                    <a:cubicBezTo>
                      <a:pt x="5941" y="22277"/>
                      <a:pt x="11895" y="26015"/>
                      <a:pt x="17836" y="29682"/>
                    </a:cubicBezTo>
                    <a:lnTo>
                      <a:pt x="17836" y="12656"/>
                    </a:lnTo>
                    <a:cubicBezTo>
                      <a:pt x="11895" y="8453"/>
                      <a:pt x="5941" y="4179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22"/>
              <p:cNvSpPr/>
              <p:nvPr/>
            </p:nvSpPr>
            <p:spPr>
              <a:xfrm>
                <a:off x="4032925" y="-341575"/>
                <a:ext cx="445625" cy="6149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4599" extrusionOk="0">
                    <a:moveTo>
                      <a:pt x="1" y="0"/>
                    </a:moveTo>
                    <a:lnTo>
                      <a:pt x="1" y="16514"/>
                    </a:lnTo>
                    <a:cubicBezTo>
                      <a:pt x="5942" y="19312"/>
                      <a:pt x="11895" y="22039"/>
                      <a:pt x="17824" y="24599"/>
                    </a:cubicBezTo>
                    <a:lnTo>
                      <a:pt x="17824" y="10585"/>
                    </a:lnTo>
                    <a:cubicBezTo>
                      <a:pt x="11895" y="7239"/>
                      <a:pt x="5942" y="3656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22"/>
              <p:cNvSpPr/>
              <p:nvPr/>
            </p:nvSpPr>
            <p:spPr>
              <a:xfrm>
                <a:off x="3587050" y="-139475"/>
                <a:ext cx="445900" cy="61082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4433" extrusionOk="0">
                    <a:moveTo>
                      <a:pt x="0" y="1"/>
                    </a:moveTo>
                    <a:lnTo>
                      <a:pt x="0" y="19682"/>
                    </a:lnTo>
                    <a:cubicBezTo>
                      <a:pt x="5941" y="21253"/>
                      <a:pt x="11895" y="22861"/>
                      <a:pt x="17836" y="24432"/>
                    </a:cubicBezTo>
                    <a:lnTo>
                      <a:pt x="17836" y="8430"/>
                    </a:lnTo>
                    <a:cubicBezTo>
                      <a:pt x="11895" y="5644"/>
                      <a:pt x="5941" y="2787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22"/>
              <p:cNvSpPr/>
              <p:nvPr/>
            </p:nvSpPr>
            <p:spPr>
              <a:xfrm>
                <a:off x="4032925" y="471325"/>
                <a:ext cx="44562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5467" extrusionOk="0">
                    <a:moveTo>
                      <a:pt x="1" y="0"/>
                    </a:moveTo>
                    <a:lnTo>
                      <a:pt x="1" y="15466"/>
                    </a:lnTo>
                    <a:lnTo>
                      <a:pt x="17824" y="15466"/>
                    </a:lnTo>
                    <a:lnTo>
                      <a:pt x="17824" y="4537"/>
                    </a:lnTo>
                    <a:cubicBezTo>
                      <a:pt x="11895" y="3108"/>
                      <a:pt x="5942" y="1560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22"/>
              <p:cNvSpPr/>
              <p:nvPr/>
            </p:nvSpPr>
            <p:spPr>
              <a:xfrm>
                <a:off x="4478525" y="-3600025"/>
                <a:ext cx="445900" cy="7173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8695" extrusionOk="0">
                    <a:moveTo>
                      <a:pt x="0" y="1"/>
                    </a:moveTo>
                    <a:lnTo>
                      <a:pt x="0" y="24754"/>
                    </a:lnTo>
                    <a:cubicBezTo>
                      <a:pt x="5942" y="26183"/>
                      <a:pt x="11895" y="27516"/>
                      <a:pt x="17836" y="28695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22"/>
              <p:cNvSpPr/>
              <p:nvPr/>
            </p:nvSpPr>
            <p:spPr>
              <a:xfrm>
                <a:off x="4924700" y="-2882675"/>
                <a:ext cx="445925" cy="7888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31553" extrusionOk="0">
                    <a:moveTo>
                      <a:pt x="1" y="1"/>
                    </a:moveTo>
                    <a:lnTo>
                      <a:pt x="1" y="26290"/>
                    </a:lnTo>
                    <a:cubicBezTo>
                      <a:pt x="5942" y="28373"/>
                      <a:pt x="11895" y="30171"/>
                      <a:pt x="17836" y="31552"/>
                    </a:cubicBezTo>
                    <a:lnTo>
                      <a:pt x="17836" y="2966"/>
                    </a:lnTo>
                    <a:cubicBezTo>
                      <a:pt x="11895" y="2192"/>
                      <a:pt x="5942" y="1180"/>
                      <a:pt x="1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22"/>
              <p:cNvSpPr/>
              <p:nvPr/>
            </p:nvSpPr>
            <p:spPr>
              <a:xfrm>
                <a:off x="4478525" y="-2401050"/>
                <a:ext cx="445900" cy="7718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874" extrusionOk="0">
                    <a:moveTo>
                      <a:pt x="0" y="0"/>
                    </a:moveTo>
                    <a:lnTo>
                      <a:pt x="0" y="21670"/>
                    </a:lnTo>
                    <a:cubicBezTo>
                      <a:pt x="5942" y="25015"/>
                      <a:pt x="11895" y="28135"/>
                      <a:pt x="17836" y="30873"/>
                    </a:cubicBezTo>
                    <a:lnTo>
                      <a:pt x="17836" y="7025"/>
                    </a:lnTo>
                    <a:cubicBezTo>
                      <a:pt x="11895" y="4941"/>
                      <a:pt x="5942" y="2560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22"/>
              <p:cNvSpPr/>
              <p:nvPr/>
            </p:nvSpPr>
            <p:spPr>
              <a:xfrm>
                <a:off x="4924700" y="-1629225"/>
                <a:ext cx="445925" cy="73432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9373" extrusionOk="0">
                    <a:moveTo>
                      <a:pt x="1" y="0"/>
                    </a:moveTo>
                    <a:lnTo>
                      <a:pt x="1" y="21467"/>
                    </a:lnTo>
                    <a:cubicBezTo>
                      <a:pt x="5942" y="24586"/>
                      <a:pt x="11895" y="27289"/>
                      <a:pt x="17836" y="29373"/>
                    </a:cubicBezTo>
                    <a:lnTo>
                      <a:pt x="17836" y="6929"/>
                    </a:lnTo>
                    <a:cubicBezTo>
                      <a:pt x="11895" y="5096"/>
                      <a:pt x="5942" y="2738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22"/>
              <p:cNvSpPr/>
              <p:nvPr/>
            </p:nvSpPr>
            <p:spPr>
              <a:xfrm>
                <a:off x="4478525" y="-1356000"/>
                <a:ext cx="445900" cy="7394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9576" extrusionOk="0">
                    <a:moveTo>
                      <a:pt x="0" y="1"/>
                    </a:moveTo>
                    <a:lnTo>
                      <a:pt x="0" y="18598"/>
                    </a:lnTo>
                    <a:cubicBezTo>
                      <a:pt x="5942" y="22587"/>
                      <a:pt x="11895" y="26314"/>
                      <a:pt x="17836" y="29576"/>
                    </a:cubicBezTo>
                    <a:lnTo>
                      <a:pt x="17836" y="10538"/>
                    </a:lnTo>
                    <a:cubicBezTo>
                      <a:pt x="11895" y="7407"/>
                      <a:pt x="5942" y="3835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22"/>
              <p:cNvSpPr/>
              <p:nvPr/>
            </p:nvSpPr>
            <p:spPr>
              <a:xfrm>
                <a:off x="4924700" y="-616600"/>
                <a:ext cx="445925" cy="61317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24527" extrusionOk="0">
                    <a:moveTo>
                      <a:pt x="1" y="0"/>
                    </a:moveTo>
                    <a:lnTo>
                      <a:pt x="1" y="16621"/>
                    </a:lnTo>
                    <a:cubicBezTo>
                      <a:pt x="5942" y="19741"/>
                      <a:pt x="11895" y="22443"/>
                      <a:pt x="17836" y="24527"/>
                    </a:cubicBezTo>
                    <a:lnTo>
                      <a:pt x="17836" y="8227"/>
                    </a:lnTo>
                    <a:cubicBezTo>
                      <a:pt x="11895" y="6072"/>
                      <a:pt x="5942" y="3250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22"/>
              <p:cNvSpPr/>
              <p:nvPr/>
            </p:nvSpPr>
            <p:spPr>
              <a:xfrm>
                <a:off x="4478525" y="-464225"/>
                <a:ext cx="445900" cy="6185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4743" extrusionOk="0">
                    <a:moveTo>
                      <a:pt x="0" y="1"/>
                    </a:moveTo>
                    <a:lnTo>
                      <a:pt x="0" y="15527"/>
                    </a:lnTo>
                    <a:cubicBezTo>
                      <a:pt x="5942" y="18872"/>
                      <a:pt x="11895" y="22004"/>
                      <a:pt x="17836" y="24742"/>
                    </a:cubicBezTo>
                    <a:lnTo>
                      <a:pt x="17836" y="10538"/>
                    </a:lnTo>
                    <a:cubicBezTo>
                      <a:pt x="11895" y="7419"/>
                      <a:pt x="5942" y="3847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22"/>
              <p:cNvSpPr/>
              <p:nvPr/>
            </p:nvSpPr>
            <p:spPr>
              <a:xfrm>
                <a:off x="4924700" y="153725"/>
                <a:ext cx="445925" cy="426850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17074" extrusionOk="0">
                    <a:moveTo>
                      <a:pt x="1" y="0"/>
                    </a:moveTo>
                    <a:lnTo>
                      <a:pt x="1" y="11811"/>
                    </a:lnTo>
                    <a:cubicBezTo>
                      <a:pt x="5942" y="13895"/>
                      <a:pt x="11895" y="15693"/>
                      <a:pt x="17836" y="17074"/>
                    </a:cubicBezTo>
                    <a:lnTo>
                      <a:pt x="17836" y="6930"/>
                    </a:lnTo>
                    <a:cubicBezTo>
                      <a:pt x="11895" y="5096"/>
                      <a:pt x="5942" y="2739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22"/>
              <p:cNvSpPr/>
              <p:nvPr/>
            </p:nvSpPr>
            <p:spPr>
              <a:xfrm>
                <a:off x="4478525" y="273675"/>
                <a:ext cx="445900" cy="4099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6396" extrusionOk="0">
                    <a:moveTo>
                      <a:pt x="0" y="1"/>
                    </a:moveTo>
                    <a:lnTo>
                      <a:pt x="0" y="12454"/>
                    </a:lnTo>
                    <a:cubicBezTo>
                      <a:pt x="5942" y="13883"/>
                      <a:pt x="11895" y="15229"/>
                      <a:pt x="17836" y="16395"/>
                    </a:cubicBezTo>
                    <a:lnTo>
                      <a:pt x="17836" y="7025"/>
                    </a:lnTo>
                    <a:cubicBezTo>
                      <a:pt x="11895" y="4942"/>
                      <a:pt x="5942" y="2560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22"/>
              <p:cNvSpPr/>
              <p:nvPr/>
            </p:nvSpPr>
            <p:spPr>
              <a:xfrm>
                <a:off x="4924700" y="683550"/>
                <a:ext cx="4459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6978" extrusionOk="0">
                    <a:moveTo>
                      <a:pt x="1" y="0"/>
                    </a:moveTo>
                    <a:lnTo>
                      <a:pt x="1" y="6977"/>
                    </a:lnTo>
                    <a:lnTo>
                      <a:pt x="17836" y="6977"/>
                    </a:lnTo>
                    <a:lnTo>
                      <a:pt x="17836" y="2965"/>
                    </a:lnTo>
                    <a:cubicBezTo>
                      <a:pt x="11895" y="2191"/>
                      <a:pt x="5942" y="1179"/>
                      <a:pt x="1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22"/>
              <p:cNvSpPr/>
              <p:nvPr/>
            </p:nvSpPr>
            <p:spPr>
              <a:xfrm>
                <a:off x="5370600" y="-3600025"/>
                <a:ext cx="445625" cy="83080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3232" extrusionOk="0">
                    <a:moveTo>
                      <a:pt x="0" y="1"/>
                    </a:moveTo>
                    <a:lnTo>
                      <a:pt x="0" y="31660"/>
                    </a:lnTo>
                    <a:cubicBezTo>
                      <a:pt x="5930" y="32433"/>
                      <a:pt x="11883" y="32981"/>
                      <a:pt x="17824" y="33231"/>
                    </a:cubicBezTo>
                    <a:lnTo>
                      <a:pt x="17824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22"/>
              <p:cNvSpPr/>
              <p:nvPr/>
            </p:nvSpPr>
            <p:spPr>
              <a:xfrm>
                <a:off x="5816200" y="-2773725"/>
                <a:ext cx="445900" cy="7571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287" extrusionOk="0">
                    <a:moveTo>
                      <a:pt x="17836" y="1"/>
                    </a:moveTo>
                    <a:cubicBezTo>
                      <a:pt x="14293" y="242"/>
                      <a:pt x="10746" y="356"/>
                      <a:pt x="7200" y="356"/>
                    </a:cubicBezTo>
                    <a:cubicBezTo>
                      <a:pt x="4799" y="356"/>
                      <a:pt x="2399" y="304"/>
                      <a:pt x="0" y="203"/>
                    </a:cubicBezTo>
                    <a:lnTo>
                      <a:pt x="0" y="30004"/>
                    </a:lnTo>
                    <a:cubicBezTo>
                      <a:pt x="2430" y="30189"/>
                      <a:pt x="4862" y="30287"/>
                      <a:pt x="7294" y="30287"/>
                    </a:cubicBezTo>
                    <a:cubicBezTo>
                      <a:pt x="10809" y="30287"/>
                      <a:pt x="14324" y="30083"/>
                      <a:pt x="17836" y="29647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22"/>
              <p:cNvSpPr/>
              <p:nvPr/>
            </p:nvSpPr>
            <p:spPr>
              <a:xfrm>
                <a:off x="5370600" y="-2093875"/>
                <a:ext cx="445625" cy="7301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9207" extrusionOk="0">
                    <a:moveTo>
                      <a:pt x="0" y="0"/>
                    </a:moveTo>
                    <a:lnTo>
                      <a:pt x="0" y="25515"/>
                    </a:lnTo>
                    <a:cubicBezTo>
                      <a:pt x="5930" y="27325"/>
                      <a:pt x="11883" y="28611"/>
                      <a:pt x="17824" y="29206"/>
                    </a:cubicBezTo>
                    <a:lnTo>
                      <a:pt x="17824" y="2810"/>
                    </a:lnTo>
                    <a:cubicBezTo>
                      <a:pt x="11883" y="2370"/>
                      <a:pt x="5930" y="1382"/>
                      <a:pt x="0" y="0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22"/>
              <p:cNvSpPr/>
              <p:nvPr/>
            </p:nvSpPr>
            <p:spPr>
              <a:xfrm>
                <a:off x="5816200" y="-1375325"/>
                <a:ext cx="445900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3851" extrusionOk="0">
                    <a:moveTo>
                      <a:pt x="17836" y="0"/>
                    </a:moveTo>
                    <a:cubicBezTo>
                      <a:pt x="14312" y="565"/>
                      <a:pt x="10784" y="833"/>
                      <a:pt x="7257" y="833"/>
                    </a:cubicBezTo>
                    <a:cubicBezTo>
                      <a:pt x="4837" y="833"/>
                      <a:pt x="2418" y="707"/>
                      <a:pt x="0" y="464"/>
                    </a:cubicBezTo>
                    <a:lnTo>
                      <a:pt x="0" y="23420"/>
                    </a:lnTo>
                    <a:cubicBezTo>
                      <a:pt x="2438" y="23703"/>
                      <a:pt x="4878" y="23850"/>
                      <a:pt x="7319" y="23850"/>
                    </a:cubicBezTo>
                    <a:cubicBezTo>
                      <a:pt x="10825" y="23850"/>
                      <a:pt x="14333" y="23546"/>
                      <a:pt x="17836" y="22908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22"/>
              <p:cNvSpPr/>
              <p:nvPr/>
            </p:nvSpPr>
            <p:spPr>
              <a:xfrm>
                <a:off x="5370600" y="-894925"/>
                <a:ext cx="445625" cy="5938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3754" extrusionOk="0">
                    <a:moveTo>
                      <a:pt x="0" y="1"/>
                    </a:moveTo>
                    <a:lnTo>
                      <a:pt x="0" y="19360"/>
                    </a:lnTo>
                    <a:cubicBezTo>
                      <a:pt x="5930" y="21515"/>
                      <a:pt x="11883" y="23051"/>
                      <a:pt x="17824" y="23754"/>
                    </a:cubicBezTo>
                    <a:lnTo>
                      <a:pt x="17824" y="4204"/>
                    </a:lnTo>
                    <a:cubicBezTo>
                      <a:pt x="11883" y="3537"/>
                      <a:pt x="5930" y="2084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22"/>
              <p:cNvSpPr/>
              <p:nvPr/>
            </p:nvSpPr>
            <p:spPr>
              <a:xfrm>
                <a:off x="5816200" y="-315075"/>
                <a:ext cx="445900" cy="4275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17100" extrusionOk="0">
                    <a:moveTo>
                      <a:pt x="17836" y="0"/>
                    </a:moveTo>
                    <a:cubicBezTo>
                      <a:pt x="14306" y="672"/>
                      <a:pt x="10772" y="987"/>
                      <a:pt x="7239" y="987"/>
                    </a:cubicBezTo>
                    <a:cubicBezTo>
                      <a:pt x="4825" y="987"/>
                      <a:pt x="2412" y="840"/>
                      <a:pt x="0" y="560"/>
                    </a:cubicBezTo>
                    <a:lnTo>
                      <a:pt x="0" y="16669"/>
                    </a:lnTo>
                    <a:cubicBezTo>
                      <a:pt x="2438" y="16952"/>
                      <a:pt x="4878" y="17099"/>
                      <a:pt x="7319" y="17099"/>
                    </a:cubicBezTo>
                    <a:cubicBezTo>
                      <a:pt x="10825" y="17099"/>
                      <a:pt x="14333" y="16796"/>
                      <a:pt x="17836" y="16157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22"/>
              <p:cNvSpPr/>
              <p:nvPr/>
            </p:nvSpPr>
            <p:spPr>
              <a:xfrm>
                <a:off x="5370600" y="-3450"/>
                <a:ext cx="445625" cy="42270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6908" extrusionOk="0">
                    <a:moveTo>
                      <a:pt x="0" y="1"/>
                    </a:moveTo>
                    <a:lnTo>
                      <a:pt x="0" y="13217"/>
                    </a:lnTo>
                    <a:cubicBezTo>
                      <a:pt x="5930" y="15026"/>
                      <a:pt x="11883" y="16312"/>
                      <a:pt x="17824" y="16908"/>
                    </a:cubicBezTo>
                    <a:lnTo>
                      <a:pt x="17824" y="4204"/>
                    </a:lnTo>
                    <a:cubicBezTo>
                      <a:pt x="11883" y="3537"/>
                      <a:pt x="5930" y="2084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22"/>
              <p:cNvSpPr/>
              <p:nvPr/>
            </p:nvSpPr>
            <p:spPr>
              <a:xfrm>
                <a:off x="5370600" y="580850"/>
                <a:ext cx="445625" cy="21642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8657" extrusionOk="0">
                    <a:moveTo>
                      <a:pt x="0" y="1"/>
                    </a:moveTo>
                    <a:lnTo>
                      <a:pt x="0" y="7073"/>
                    </a:lnTo>
                    <a:cubicBezTo>
                      <a:pt x="5930" y="7847"/>
                      <a:pt x="11883" y="8395"/>
                      <a:pt x="17824" y="8657"/>
                    </a:cubicBezTo>
                    <a:lnTo>
                      <a:pt x="17824" y="2823"/>
                    </a:lnTo>
                    <a:cubicBezTo>
                      <a:pt x="11883" y="2370"/>
                      <a:pt x="5930" y="1394"/>
                      <a:pt x="0" y="1"/>
                    </a:cubicBez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3" name="Google Shape;2013;p22"/>
              <p:cNvSpPr/>
              <p:nvPr/>
            </p:nvSpPr>
            <p:spPr>
              <a:xfrm>
                <a:off x="5816200" y="792200"/>
                <a:ext cx="445900" cy="658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632" extrusionOk="0">
                    <a:moveTo>
                      <a:pt x="17836" y="0"/>
                    </a:moveTo>
                    <a:cubicBezTo>
                      <a:pt x="14293" y="242"/>
                      <a:pt x="10746" y="356"/>
                      <a:pt x="7200" y="356"/>
                    </a:cubicBezTo>
                    <a:cubicBezTo>
                      <a:pt x="4799" y="356"/>
                      <a:pt x="2399" y="304"/>
                      <a:pt x="0" y="203"/>
                    </a:cubicBezTo>
                    <a:lnTo>
                      <a:pt x="0" y="2631"/>
                    </a:lnTo>
                    <a:lnTo>
                      <a:pt x="17836" y="2631"/>
                    </a:ln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22"/>
              <p:cNvSpPr/>
              <p:nvPr/>
            </p:nvSpPr>
            <p:spPr>
              <a:xfrm>
                <a:off x="6262075" y="-3600300"/>
                <a:ext cx="445625" cy="82600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3040" extrusionOk="0">
                    <a:moveTo>
                      <a:pt x="1" y="0"/>
                    </a:moveTo>
                    <a:lnTo>
                      <a:pt x="1" y="33040"/>
                    </a:lnTo>
                    <a:cubicBezTo>
                      <a:pt x="5930" y="32635"/>
                      <a:pt x="11883" y="31861"/>
                      <a:pt x="17824" y="30670"/>
                    </a:cubicBezTo>
                    <a:lnTo>
                      <a:pt x="17824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22"/>
              <p:cNvSpPr/>
              <p:nvPr/>
            </p:nvSpPr>
            <p:spPr>
              <a:xfrm>
                <a:off x="6707675" y="-2956775"/>
                <a:ext cx="445900" cy="8191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2767" extrusionOk="0">
                    <a:moveTo>
                      <a:pt x="17836" y="0"/>
                    </a:moveTo>
                    <a:cubicBezTo>
                      <a:pt x="11895" y="2120"/>
                      <a:pt x="5942" y="3751"/>
                      <a:pt x="0" y="4941"/>
                    </a:cubicBezTo>
                    <a:lnTo>
                      <a:pt x="0" y="32766"/>
                    </a:lnTo>
                    <a:cubicBezTo>
                      <a:pt x="5942" y="30635"/>
                      <a:pt x="11895" y="27742"/>
                      <a:pt x="17836" y="23979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22"/>
              <p:cNvSpPr/>
              <p:nvPr/>
            </p:nvSpPr>
            <p:spPr>
              <a:xfrm>
                <a:off x="6262075" y="-2137625"/>
                <a:ext cx="445625" cy="76232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0493" extrusionOk="0">
                    <a:moveTo>
                      <a:pt x="17824" y="0"/>
                    </a:moveTo>
                    <a:cubicBezTo>
                      <a:pt x="11883" y="2120"/>
                      <a:pt x="5930" y="3477"/>
                      <a:pt x="1" y="4203"/>
                    </a:cubicBezTo>
                    <a:lnTo>
                      <a:pt x="1" y="30492"/>
                    </a:lnTo>
                    <a:cubicBezTo>
                      <a:pt x="5930" y="29540"/>
                      <a:pt x="11883" y="27754"/>
                      <a:pt x="17824" y="24956"/>
                    </a:cubicBezTo>
                    <a:lnTo>
                      <a:pt x="17824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22"/>
              <p:cNvSpPr/>
              <p:nvPr/>
            </p:nvSpPr>
            <p:spPr>
              <a:xfrm>
                <a:off x="6707675" y="-1801875"/>
                <a:ext cx="445900" cy="8412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3648" extrusionOk="0">
                    <a:moveTo>
                      <a:pt x="17836" y="0"/>
                    </a:moveTo>
                    <a:cubicBezTo>
                      <a:pt x="11895" y="4942"/>
                      <a:pt x="5942" y="8728"/>
                      <a:pt x="0" y="11526"/>
                    </a:cubicBezTo>
                    <a:lnTo>
                      <a:pt x="0" y="33647"/>
                    </a:lnTo>
                    <a:cubicBezTo>
                      <a:pt x="5942" y="30457"/>
                      <a:pt x="11895" y="26123"/>
                      <a:pt x="17836" y="20467"/>
                    </a:cubicBezTo>
                    <a:lnTo>
                      <a:pt x="17836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22"/>
              <p:cNvSpPr/>
              <p:nvPr/>
            </p:nvSpPr>
            <p:spPr>
              <a:xfrm>
                <a:off x="6262075" y="-961300"/>
                <a:ext cx="445625" cy="6462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5850" extrusionOk="0">
                    <a:moveTo>
                      <a:pt x="17824" y="1"/>
                    </a:moveTo>
                    <a:cubicBezTo>
                      <a:pt x="11883" y="3203"/>
                      <a:pt x="5930" y="5239"/>
                      <a:pt x="1" y="6323"/>
                    </a:cubicBezTo>
                    <a:lnTo>
                      <a:pt x="1" y="25849"/>
                    </a:lnTo>
                    <a:cubicBezTo>
                      <a:pt x="5930" y="24742"/>
                      <a:pt x="11883" y="22599"/>
                      <a:pt x="17824" y="19277"/>
                    </a:cubicBezTo>
                    <a:lnTo>
                      <a:pt x="17824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22"/>
              <p:cNvSpPr/>
              <p:nvPr/>
            </p:nvSpPr>
            <p:spPr>
              <a:xfrm>
                <a:off x="6707675" y="-822600"/>
                <a:ext cx="445900" cy="75310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30124" extrusionOk="0">
                    <a:moveTo>
                      <a:pt x="17836" y="1"/>
                    </a:moveTo>
                    <a:cubicBezTo>
                      <a:pt x="11895" y="5894"/>
                      <a:pt x="5942" y="10407"/>
                      <a:pt x="0" y="13729"/>
                    </a:cubicBezTo>
                    <a:lnTo>
                      <a:pt x="0" y="30124"/>
                    </a:lnTo>
                    <a:cubicBezTo>
                      <a:pt x="5942" y="26945"/>
                      <a:pt x="11895" y="22611"/>
                      <a:pt x="17836" y="16955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22"/>
              <p:cNvSpPr/>
              <p:nvPr/>
            </p:nvSpPr>
            <p:spPr>
              <a:xfrm>
                <a:off x="6262075" y="-68925"/>
                <a:ext cx="445625" cy="4768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9075" extrusionOk="0">
                    <a:moveTo>
                      <a:pt x="17824" y="0"/>
                    </a:moveTo>
                    <a:cubicBezTo>
                      <a:pt x="11883" y="3191"/>
                      <a:pt x="5930" y="5239"/>
                      <a:pt x="1" y="6323"/>
                    </a:cubicBezTo>
                    <a:lnTo>
                      <a:pt x="1" y="19074"/>
                    </a:lnTo>
                    <a:cubicBezTo>
                      <a:pt x="5930" y="18122"/>
                      <a:pt x="11883" y="16336"/>
                      <a:pt x="17824" y="13538"/>
                    </a:cubicBezTo>
                    <a:lnTo>
                      <a:pt x="17824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22"/>
              <p:cNvSpPr/>
              <p:nvPr/>
            </p:nvSpPr>
            <p:spPr>
              <a:xfrm>
                <a:off x="6707675" y="-18925"/>
                <a:ext cx="445900" cy="555750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22230" extrusionOk="0">
                    <a:moveTo>
                      <a:pt x="17836" y="1"/>
                    </a:moveTo>
                    <a:cubicBezTo>
                      <a:pt x="11895" y="4942"/>
                      <a:pt x="5942" y="8728"/>
                      <a:pt x="0" y="11526"/>
                    </a:cubicBezTo>
                    <a:lnTo>
                      <a:pt x="0" y="22230"/>
                    </a:lnTo>
                    <a:cubicBezTo>
                      <a:pt x="5942" y="20098"/>
                      <a:pt x="11895" y="17205"/>
                      <a:pt x="17836" y="13443"/>
                    </a:cubicBez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22"/>
              <p:cNvSpPr/>
              <p:nvPr/>
            </p:nvSpPr>
            <p:spPr>
              <a:xfrm>
                <a:off x="6262075" y="536800"/>
                <a:ext cx="445625" cy="25512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0205" extrusionOk="0">
                    <a:moveTo>
                      <a:pt x="17824" y="1"/>
                    </a:moveTo>
                    <a:cubicBezTo>
                      <a:pt x="11883" y="2120"/>
                      <a:pt x="5930" y="3477"/>
                      <a:pt x="1" y="4204"/>
                    </a:cubicBezTo>
                    <a:lnTo>
                      <a:pt x="1" y="10204"/>
                    </a:lnTo>
                    <a:cubicBezTo>
                      <a:pt x="5930" y="9799"/>
                      <a:pt x="11883" y="9026"/>
                      <a:pt x="17824" y="7835"/>
                    </a:cubicBezTo>
                    <a:lnTo>
                      <a:pt x="17824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22"/>
              <p:cNvSpPr/>
              <p:nvPr/>
            </p:nvSpPr>
            <p:spPr>
              <a:xfrm>
                <a:off x="7153550" y="-3600300"/>
                <a:ext cx="445625" cy="6432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5730" extrusionOk="0">
                    <a:moveTo>
                      <a:pt x="1" y="0"/>
                    </a:moveTo>
                    <a:lnTo>
                      <a:pt x="1" y="25729"/>
                    </a:lnTo>
                    <a:cubicBezTo>
                      <a:pt x="5930" y="23622"/>
                      <a:pt x="11883" y="21003"/>
                      <a:pt x="17825" y="17824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22"/>
              <p:cNvSpPr/>
              <p:nvPr/>
            </p:nvSpPr>
            <p:spPr>
              <a:xfrm>
                <a:off x="7153550" y="-2708525"/>
                <a:ext cx="445625" cy="9066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6267" extrusionOk="0">
                    <a:moveTo>
                      <a:pt x="17825" y="0"/>
                    </a:moveTo>
                    <a:cubicBezTo>
                      <a:pt x="11883" y="5644"/>
                      <a:pt x="5930" y="10287"/>
                      <a:pt x="1" y="14049"/>
                    </a:cubicBezTo>
                    <a:lnTo>
                      <a:pt x="1" y="36266"/>
                    </a:lnTo>
                    <a:cubicBezTo>
                      <a:pt x="5930" y="31325"/>
                      <a:pt x="11883" y="25229"/>
                      <a:pt x="17825" y="17836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22"/>
              <p:cNvSpPr/>
              <p:nvPr/>
            </p:nvSpPr>
            <p:spPr>
              <a:xfrm>
                <a:off x="7153550" y="-1817050"/>
                <a:ext cx="445625" cy="9944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9779" extrusionOk="0">
                    <a:moveTo>
                      <a:pt x="17825" y="0"/>
                    </a:moveTo>
                    <a:cubicBezTo>
                      <a:pt x="11883" y="8454"/>
                      <a:pt x="5930" y="15419"/>
                      <a:pt x="1" y="21074"/>
                    </a:cubicBezTo>
                    <a:lnTo>
                      <a:pt x="1" y="39779"/>
                    </a:lnTo>
                    <a:cubicBezTo>
                      <a:pt x="5930" y="33909"/>
                      <a:pt x="11883" y="26646"/>
                      <a:pt x="17825" y="17836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22"/>
              <p:cNvSpPr/>
              <p:nvPr/>
            </p:nvSpPr>
            <p:spPr>
              <a:xfrm>
                <a:off x="7153550" y="-925575"/>
                <a:ext cx="445625" cy="9066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36267" extrusionOk="0">
                    <a:moveTo>
                      <a:pt x="17825" y="0"/>
                    </a:moveTo>
                    <a:cubicBezTo>
                      <a:pt x="11883" y="8454"/>
                      <a:pt x="5930" y="15419"/>
                      <a:pt x="1" y="21074"/>
                    </a:cubicBezTo>
                    <a:lnTo>
                      <a:pt x="1" y="36267"/>
                    </a:lnTo>
                    <a:cubicBezTo>
                      <a:pt x="5930" y="31326"/>
                      <a:pt x="11883" y="25230"/>
                      <a:pt x="17825" y="17836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22"/>
              <p:cNvSpPr/>
              <p:nvPr/>
            </p:nvSpPr>
            <p:spPr>
              <a:xfrm>
                <a:off x="7153550" y="-33800"/>
                <a:ext cx="445625" cy="6435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25742" extrusionOk="0">
                    <a:moveTo>
                      <a:pt x="17825" y="0"/>
                    </a:moveTo>
                    <a:cubicBezTo>
                      <a:pt x="11883" y="5644"/>
                      <a:pt x="5930" y="10287"/>
                      <a:pt x="1" y="14062"/>
                    </a:cubicBezTo>
                    <a:lnTo>
                      <a:pt x="1" y="25742"/>
                    </a:lnTo>
                    <a:cubicBezTo>
                      <a:pt x="5930" y="23622"/>
                      <a:pt x="11883" y="21003"/>
                      <a:pt x="17825" y="17836"/>
                    </a:cubicBezTo>
                    <a:lnTo>
                      <a:pt x="17825" y="0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22"/>
              <p:cNvSpPr/>
              <p:nvPr/>
            </p:nvSpPr>
            <p:spPr>
              <a:xfrm>
                <a:off x="6707675" y="609725"/>
                <a:ext cx="445900" cy="248275"/>
              </a:xfrm>
              <a:custGeom>
                <a:avLst/>
                <a:gdLst/>
                <a:ahLst/>
                <a:cxnLst/>
                <a:rect l="l" t="t" r="r" b="b"/>
                <a:pathLst>
                  <a:path w="17836" h="9931" extrusionOk="0">
                    <a:moveTo>
                      <a:pt x="17836" y="1"/>
                    </a:moveTo>
                    <a:cubicBezTo>
                      <a:pt x="11895" y="2108"/>
                      <a:pt x="5942" y="3751"/>
                      <a:pt x="0" y="4942"/>
                    </a:cubicBezTo>
                    <a:lnTo>
                      <a:pt x="0" y="9930"/>
                    </a:lnTo>
                    <a:lnTo>
                      <a:pt x="17836" y="9930"/>
                    </a:lnTo>
                    <a:lnTo>
                      <a:pt x="17836" y="1"/>
                    </a:lnTo>
                    <a:close/>
                  </a:path>
                </a:pathLst>
              </a:custGeom>
              <a:solidFill>
                <a:srgbClr val="FFA0A3">
                  <a:alpha val="56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29" name="Google Shape;2029;p22"/>
          <p:cNvSpPr/>
          <p:nvPr/>
        </p:nvSpPr>
        <p:spPr>
          <a:xfrm>
            <a:off x="558800" y="520700"/>
            <a:ext cx="11102800" cy="58068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0" name="Google Shape;2030;p22"/>
          <p:cNvSpPr txBox="1">
            <a:spLocks noGrp="1"/>
          </p:cNvSpPr>
          <p:nvPr>
            <p:ph type="ctrTitle"/>
          </p:nvPr>
        </p:nvSpPr>
        <p:spPr>
          <a:xfrm>
            <a:off x="958864" y="1168537"/>
            <a:ext cx="4428800" cy="14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8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031" name="Google Shape;2031;p22"/>
          <p:cNvSpPr txBox="1">
            <a:spLocks noGrp="1"/>
          </p:cNvSpPr>
          <p:nvPr>
            <p:ph type="subTitle" idx="1"/>
          </p:nvPr>
        </p:nvSpPr>
        <p:spPr>
          <a:xfrm>
            <a:off x="958867" y="2620804"/>
            <a:ext cx="4428800" cy="1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32" name="Google Shape;2032;p22"/>
          <p:cNvSpPr>
            <a:spLocks noGrp="1"/>
          </p:cNvSpPr>
          <p:nvPr>
            <p:ph type="pic" idx="2"/>
          </p:nvPr>
        </p:nvSpPr>
        <p:spPr>
          <a:xfrm>
            <a:off x="7008033" y="1717000"/>
            <a:ext cx="3491600" cy="3650400"/>
          </a:xfrm>
          <a:prstGeom prst="roundRect">
            <a:avLst>
              <a:gd name="adj" fmla="val 13357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2033" name="Google Shape;2033;p22"/>
          <p:cNvGrpSpPr/>
          <p:nvPr/>
        </p:nvGrpSpPr>
        <p:grpSpPr>
          <a:xfrm flipH="1">
            <a:off x="10139229" y="529449"/>
            <a:ext cx="1513713" cy="1364939"/>
            <a:chOff x="-721825" y="1546150"/>
            <a:chExt cx="848050" cy="764700"/>
          </a:xfrm>
        </p:grpSpPr>
        <p:sp>
          <p:nvSpPr>
            <p:cNvPr id="2034" name="Google Shape;2034;p22"/>
            <p:cNvSpPr/>
            <p:nvPr/>
          </p:nvSpPr>
          <p:spPr>
            <a:xfrm>
              <a:off x="-721525" y="1546150"/>
              <a:ext cx="831075" cy="751300"/>
            </a:xfrm>
            <a:custGeom>
              <a:avLst/>
              <a:gdLst/>
              <a:ahLst/>
              <a:cxnLst/>
              <a:rect l="l" t="t" r="r" b="b"/>
              <a:pathLst>
                <a:path w="33243" h="30052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33243" y="1"/>
                  </a:moveTo>
                  <a:cubicBezTo>
                    <a:pt x="32615" y="20"/>
                    <a:pt x="28713" y="27"/>
                    <a:pt x="23788" y="27"/>
                  </a:cubicBezTo>
                  <a:cubicBezTo>
                    <a:pt x="13940" y="27"/>
                    <a:pt x="4" y="1"/>
                    <a:pt x="0" y="1"/>
                  </a:cubicBezTo>
                  <a:lnTo>
                    <a:pt x="0" y="1"/>
                  </a:lnTo>
                  <a:cubicBezTo>
                    <a:pt x="0" y="60"/>
                    <a:pt x="48" y="24807"/>
                    <a:pt x="24" y="27028"/>
                  </a:cubicBezTo>
                  <a:cubicBezTo>
                    <a:pt x="0" y="28040"/>
                    <a:pt x="0" y="29040"/>
                    <a:pt x="0" y="30052"/>
                  </a:cubicBezTo>
                  <a:cubicBezTo>
                    <a:pt x="631" y="29576"/>
                    <a:pt x="1203" y="29040"/>
                    <a:pt x="1727" y="28504"/>
                  </a:cubicBezTo>
                  <a:cubicBezTo>
                    <a:pt x="3615" y="26509"/>
                    <a:pt x="5646" y="24123"/>
                    <a:pt x="8397" y="24123"/>
                  </a:cubicBezTo>
                  <a:cubicBezTo>
                    <a:pt x="8404" y="24123"/>
                    <a:pt x="8411" y="24123"/>
                    <a:pt x="8418" y="24123"/>
                  </a:cubicBezTo>
                  <a:cubicBezTo>
                    <a:pt x="10728" y="24146"/>
                    <a:pt x="12704" y="25944"/>
                    <a:pt x="15002" y="26254"/>
                  </a:cubicBezTo>
                  <a:cubicBezTo>
                    <a:pt x="15217" y="26284"/>
                    <a:pt x="15433" y="26298"/>
                    <a:pt x="15648" y="26298"/>
                  </a:cubicBezTo>
                  <a:cubicBezTo>
                    <a:pt x="18102" y="26298"/>
                    <a:pt x="20483" y="24421"/>
                    <a:pt x="20931" y="21980"/>
                  </a:cubicBezTo>
                  <a:cubicBezTo>
                    <a:pt x="21479" y="19062"/>
                    <a:pt x="19622" y="15776"/>
                    <a:pt x="21158" y="13228"/>
                  </a:cubicBezTo>
                  <a:cubicBezTo>
                    <a:pt x="22682" y="10716"/>
                    <a:pt x="26218" y="10752"/>
                    <a:pt x="28373" y="9026"/>
                  </a:cubicBezTo>
                  <a:cubicBezTo>
                    <a:pt x="30587" y="7252"/>
                    <a:pt x="32492" y="3442"/>
                    <a:pt x="332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22"/>
            <p:cNvSpPr/>
            <p:nvPr/>
          </p:nvSpPr>
          <p:spPr>
            <a:xfrm>
              <a:off x="-721525" y="1546450"/>
              <a:ext cx="847750" cy="764400"/>
            </a:xfrm>
            <a:custGeom>
              <a:avLst/>
              <a:gdLst/>
              <a:ahLst/>
              <a:cxnLst/>
              <a:rect l="l" t="t" r="r" b="b"/>
              <a:pathLst>
                <a:path w="33910" h="30576" extrusionOk="0">
                  <a:moveTo>
                    <a:pt x="33909" y="1"/>
                  </a:moveTo>
                  <a:cubicBezTo>
                    <a:pt x="33612" y="1"/>
                    <a:pt x="33326" y="24"/>
                    <a:pt x="33028" y="24"/>
                  </a:cubicBezTo>
                  <a:cubicBezTo>
                    <a:pt x="32266" y="3382"/>
                    <a:pt x="30373" y="7049"/>
                    <a:pt x="28325" y="8692"/>
                  </a:cubicBezTo>
                  <a:cubicBezTo>
                    <a:pt x="27492" y="9347"/>
                    <a:pt x="26456" y="9740"/>
                    <a:pt x="25349" y="10157"/>
                  </a:cubicBezTo>
                  <a:cubicBezTo>
                    <a:pt x="23694" y="10764"/>
                    <a:pt x="21991" y="11407"/>
                    <a:pt x="21003" y="13014"/>
                  </a:cubicBezTo>
                  <a:cubicBezTo>
                    <a:pt x="20015" y="14621"/>
                    <a:pt x="20300" y="16479"/>
                    <a:pt x="20574" y="18265"/>
                  </a:cubicBezTo>
                  <a:cubicBezTo>
                    <a:pt x="20753" y="19491"/>
                    <a:pt x="20943" y="20753"/>
                    <a:pt x="20717" y="21896"/>
                  </a:cubicBezTo>
                  <a:cubicBezTo>
                    <a:pt x="20290" y="24133"/>
                    <a:pt x="18105" y="25864"/>
                    <a:pt x="15857" y="25864"/>
                  </a:cubicBezTo>
                  <a:cubicBezTo>
                    <a:pt x="15663" y="25864"/>
                    <a:pt x="15469" y="25852"/>
                    <a:pt x="15276" y="25825"/>
                  </a:cubicBezTo>
                  <a:cubicBezTo>
                    <a:pt x="14288" y="25694"/>
                    <a:pt x="13371" y="25254"/>
                    <a:pt x="12383" y="24813"/>
                  </a:cubicBezTo>
                  <a:cubicBezTo>
                    <a:pt x="11204" y="24265"/>
                    <a:pt x="9990" y="23694"/>
                    <a:pt x="8632" y="23694"/>
                  </a:cubicBezTo>
                  <a:lnTo>
                    <a:pt x="8608" y="23694"/>
                  </a:lnTo>
                  <a:cubicBezTo>
                    <a:pt x="5870" y="23694"/>
                    <a:pt x="3810" y="25885"/>
                    <a:pt x="2012" y="27813"/>
                  </a:cubicBezTo>
                  <a:lnTo>
                    <a:pt x="1643" y="28206"/>
                  </a:lnTo>
                  <a:cubicBezTo>
                    <a:pt x="1310" y="28564"/>
                    <a:pt x="584" y="29040"/>
                    <a:pt x="0" y="29516"/>
                  </a:cubicBezTo>
                  <a:lnTo>
                    <a:pt x="0" y="30576"/>
                  </a:lnTo>
                  <a:cubicBezTo>
                    <a:pt x="881" y="29969"/>
                    <a:pt x="1798" y="29266"/>
                    <a:pt x="2262" y="28790"/>
                  </a:cubicBezTo>
                  <a:lnTo>
                    <a:pt x="2632" y="28385"/>
                  </a:lnTo>
                  <a:cubicBezTo>
                    <a:pt x="4406" y="26492"/>
                    <a:pt x="6239" y="24551"/>
                    <a:pt x="8608" y="24551"/>
                  </a:cubicBezTo>
                  <a:lnTo>
                    <a:pt x="8632" y="24551"/>
                  </a:lnTo>
                  <a:cubicBezTo>
                    <a:pt x="9811" y="24563"/>
                    <a:pt x="10894" y="25051"/>
                    <a:pt x="12037" y="25587"/>
                  </a:cubicBezTo>
                  <a:cubicBezTo>
                    <a:pt x="13038" y="26051"/>
                    <a:pt x="14050" y="26528"/>
                    <a:pt x="15169" y="26670"/>
                  </a:cubicBezTo>
                  <a:cubicBezTo>
                    <a:pt x="15398" y="26702"/>
                    <a:pt x="15627" y="26717"/>
                    <a:pt x="15856" y="26717"/>
                  </a:cubicBezTo>
                  <a:cubicBezTo>
                    <a:pt x="18499" y="26717"/>
                    <a:pt x="21069" y="24693"/>
                    <a:pt x="21562" y="22075"/>
                  </a:cubicBezTo>
                  <a:cubicBezTo>
                    <a:pt x="21801" y="20777"/>
                    <a:pt x="21610" y="19455"/>
                    <a:pt x="21420" y="18158"/>
                  </a:cubicBezTo>
                  <a:cubicBezTo>
                    <a:pt x="21170" y="16431"/>
                    <a:pt x="20908" y="14812"/>
                    <a:pt x="21729" y="13478"/>
                  </a:cubicBezTo>
                  <a:cubicBezTo>
                    <a:pt x="22563" y="12109"/>
                    <a:pt x="24051" y="11550"/>
                    <a:pt x="25646" y="10954"/>
                  </a:cubicBezTo>
                  <a:cubicBezTo>
                    <a:pt x="26766" y="10538"/>
                    <a:pt x="27920" y="10109"/>
                    <a:pt x="28861" y="9371"/>
                  </a:cubicBezTo>
                  <a:cubicBezTo>
                    <a:pt x="31135" y="7549"/>
                    <a:pt x="33147" y="3620"/>
                    <a:pt x="339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22"/>
            <p:cNvSpPr/>
            <p:nvPr/>
          </p:nvSpPr>
          <p:spPr>
            <a:xfrm>
              <a:off x="-721525" y="1546150"/>
              <a:ext cx="670050" cy="676600"/>
            </a:xfrm>
            <a:custGeom>
              <a:avLst/>
              <a:gdLst/>
              <a:ahLst/>
              <a:cxnLst/>
              <a:rect l="l" t="t" r="r" b="b"/>
              <a:pathLst>
                <a:path w="26802" h="27064" extrusionOk="0">
                  <a:moveTo>
                    <a:pt x="0" y="1"/>
                  </a:moveTo>
                  <a:cubicBezTo>
                    <a:pt x="24" y="13"/>
                    <a:pt x="36" y="24897"/>
                    <a:pt x="0" y="27063"/>
                  </a:cubicBezTo>
                  <a:cubicBezTo>
                    <a:pt x="1393" y="26623"/>
                    <a:pt x="2596" y="25349"/>
                    <a:pt x="3477" y="24099"/>
                  </a:cubicBezTo>
                  <a:cubicBezTo>
                    <a:pt x="4691" y="22372"/>
                    <a:pt x="5977" y="20348"/>
                    <a:pt x="8061" y="19955"/>
                  </a:cubicBezTo>
                  <a:cubicBezTo>
                    <a:pt x="8311" y="19909"/>
                    <a:pt x="8563" y="19889"/>
                    <a:pt x="8816" y="19889"/>
                  </a:cubicBezTo>
                  <a:cubicBezTo>
                    <a:pt x="10208" y="19889"/>
                    <a:pt x="11625" y="20491"/>
                    <a:pt x="13010" y="20491"/>
                  </a:cubicBezTo>
                  <a:cubicBezTo>
                    <a:pt x="13355" y="20491"/>
                    <a:pt x="13698" y="20454"/>
                    <a:pt x="14038" y="20360"/>
                  </a:cubicBezTo>
                  <a:cubicBezTo>
                    <a:pt x="16062" y="19813"/>
                    <a:pt x="17062" y="17550"/>
                    <a:pt x="17443" y="15479"/>
                  </a:cubicBezTo>
                  <a:cubicBezTo>
                    <a:pt x="17836" y="13431"/>
                    <a:pt x="17943" y="11192"/>
                    <a:pt x="19217" y="9526"/>
                  </a:cubicBezTo>
                  <a:cubicBezTo>
                    <a:pt x="20062" y="8430"/>
                    <a:pt x="21336" y="7728"/>
                    <a:pt x="22551" y="7073"/>
                  </a:cubicBezTo>
                  <a:cubicBezTo>
                    <a:pt x="23777" y="6418"/>
                    <a:pt x="25039" y="5704"/>
                    <a:pt x="25873" y="4585"/>
                  </a:cubicBezTo>
                  <a:cubicBezTo>
                    <a:pt x="26801" y="3322"/>
                    <a:pt x="26789" y="1501"/>
                    <a:pt x="26349" y="36"/>
                  </a:cubicBezTo>
                  <a:cubicBezTo>
                    <a:pt x="22039" y="13"/>
                    <a:pt x="2036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22"/>
            <p:cNvSpPr/>
            <p:nvPr/>
          </p:nvSpPr>
          <p:spPr>
            <a:xfrm>
              <a:off x="-721825" y="1547050"/>
              <a:ext cx="680475" cy="686125"/>
            </a:xfrm>
            <a:custGeom>
              <a:avLst/>
              <a:gdLst/>
              <a:ahLst/>
              <a:cxnLst/>
              <a:rect l="l" t="t" r="r" b="b"/>
              <a:pathLst>
                <a:path w="27219" h="27445" extrusionOk="0">
                  <a:moveTo>
                    <a:pt x="25920" y="0"/>
                  </a:moveTo>
                  <a:cubicBezTo>
                    <a:pt x="26432" y="1524"/>
                    <a:pt x="26337" y="3191"/>
                    <a:pt x="25504" y="4310"/>
                  </a:cubicBezTo>
                  <a:cubicBezTo>
                    <a:pt x="24706" y="5382"/>
                    <a:pt x="23456" y="6073"/>
                    <a:pt x="22336" y="6680"/>
                  </a:cubicBezTo>
                  <a:cubicBezTo>
                    <a:pt x="21134" y="7335"/>
                    <a:pt x="19777" y="8073"/>
                    <a:pt x="18872" y="9251"/>
                  </a:cubicBezTo>
                  <a:cubicBezTo>
                    <a:pt x="17788" y="10668"/>
                    <a:pt x="17503" y="12442"/>
                    <a:pt x="17229" y="14145"/>
                  </a:cubicBezTo>
                  <a:cubicBezTo>
                    <a:pt x="17169" y="14562"/>
                    <a:pt x="17098" y="14966"/>
                    <a:pt x="17026" y="15371"/>
                  </a:cubicBezTo>
                  <a:cubicBezTo>
                    <a:pt x="16800" y="16538"/>
                    <a:pt x="16062" y="19324"/>
                    <a:pt x="13931" y="19908"/>
                  </a:cubicBezTo>
                  <a:cubicBezTo>
                    <a:pt x="13627" y="19989"/>
                    <a:pt x="13320" y="20023"/>
                    <a:pt x="13007" y="20023"/>
                  </a:cubicBezTo>
                  <a:cubicBezTo>
                    <a:pt x="12365" y="20023"/>
                    <a:pt x="11703" y="19881"/>
                    <a:pt x="11014" y="19729"/>
                  </a:cubicBezTo>
                  <a:cubicBezTo>
                    <a:pt x="10288" y="19580"/>
                    <a:pt x="9544" y="19419"/>
                    <a:pt x="8794" y="19419"/>
                  </a:cubicBezTo>
                  <a:cubicBezTo>
                    <a:pt x="8522" y="19419"/>
                    <a:pt x="8250" y="19440"/>
                    <a:pt x="7978" y="19491"/>
                  </a:cubicBezTo>
                  <a:cubicBezTo>
                    <a:pt x="5858" y="19884"/>
                    <a:pt x="4537" y="21789"/>
                    <a:pt x="3358" y="23456"/>
                  </a:cubicBezTo>
                  <a:lnTo>
                    <a:pt x="3120" y="23789"/>
                  </a:lnTo>
                  <a:cubicBezTo>
                    <a:pt x="2465" y="24718"/>
                    <a:pt x="1358" y="26051"/>
                    <a:pt x="12" y="26551"/>
                  </a:cubicBezTo>
                  <a:cubicBezTo>
                    <a:pt x="12" y="26789"/>
                    <a:pt x="0" y="27027"/>
                    <a:pt x="0" y="27278"/>
                  </a:cubicBezTo>
                  <a:lnTo>
                    <a:pt x="0" y="27444"/>
                  </a:lnTo>
                  <a:cubicBezTo>
                    <a:pt x="1310" y="27063"/>
                    <a:pt x="2620" y="25992"/>
                    <a:pt x="3822" y="24289"/>
                  </a:cubicBezTo>
                  <a:lnTo>
                    <a:pt x="4072" y="23932"/>
                  </a:lnTo>
                  <a:cubicBezTo>
                    <a:pt x="5203" y="22301"/>
                    <a:pt x="6370" y="20634"/>
                    <a:pt x="8144" y="20312"/>
                  </a:cubicBezTo>
                  <a:cubicBezTo>
                    <a:pt x="8373" y="20268"/>
                    <a:pt x="8604" y="20249"/>
                    <a:pt x="8837" y="20249"/>
                  </a:cubicBezTo>
                  <a:cubicBezTo>
                    <a:pt x="9481" y="20249"/>
                    <a:pt x="10145" y="20393"/>
                    <a:pt x="10835" y="20550"/>
                  </a:cubicBezTo>
                  <a:cubicBezTo>
                    <a:pt x="11549" y="20708"/>
                    <a:pt x="12279" y="20865"/>
                    <a:pt x="13015" y="20865"/>
                  </a:cubicBezTo>
                  <a:cubicBezTo>
                    <a:pt x="13394" y="20865"/>
                    <a:pt x="13776" y="20823"/>
                    <a:pt x="14157" y="20717"/>
                  </a:cubicBezTo>
                  <a:cubicBezTo>
                    <a:pt x="16657" y="20027"/>
                    <a:pt x="17550" y="17157"/>
                    <a:pt x="17860" y="15502"/>
                  </a:cubicBezTo>
                  <a:cubicBezTo>
                    <a:pt x="17931" y="15086"/>
                    <a:pt x="18003" y="14669"/>
                    <a:pt x="18062" y="14252"/>
                  </a:cubicBezTo>
                  <a:cubicBezTo>
                    <a:pt x="18324" y="12645"/>
                    <a:pt x="18586" y="10978"/>
                    <a:pt x="19539" y="9740"/>
                  </a:cubicBezTo>
                  <a:cubicBezTo>
                    <a:pt x="20348" y="8704"/>
                    <a:pt x="21563" y="8049"/>
                    <a:pt x="22741" y="7394"/>
                  </a:cubicBezTo>
                  <a:cubicBezTo>
                    <a:pt x="23872" y="6787"/>
                    <a:pt x="25289" y="6013"/>
                    <a:pt x="26194" y="4787"/>
                  </a:cubicBezTo>
                  <a:cubicBezTo>
                    <a:pt x="27147" y="3548"/>
                    <a:pt x="27218" y="1679"/>
                    <a:pt x="267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22"/>
            <p:cNvSpPr/>
            <p:nvPr/>
          </p:nvSpPr>
          <p:spPr>
            <a:xfrm>
              <a:off x="-721825" y="1546150"/>
              <a:ext cx="512000" cy="460800"/>
            </a:xfrm>
            <a:custGeom>
              <a:avLst/>
              <a:gdLst/>
              <a:ahLst/>
              <a:cxnLst/>
              <a:rect l="l" t="t" r="r" b="b"/>
              <a:pathLst>
                <a:path w="20480" h="18432" extrusionOk="0">
                  <a:moveTo>
                    <a:pt x="0" y="1"/>
                  </a:moveTo>
                  <a:cubicBezTo>
                    <a:pt x="12" y="13"/>
                    <a:pt x="0" y="16907"/>
                    <a:pt x="12" y="18408"/>
                  </a:cubicBezTo>
                  <a:cubicBezTo>
                    <a:pt x="160" y="18424"/>
                    <a:pt x="308" y="18432"/>
                    <a:pt x="456" y="18432"/>
                  </a:cubicBezTo>
                  <a:cubicBezTo>
                    <a:pt x="1080" y="18432"/>
                    <a:pt x="1695" y="18287"/>
                    <a:pt x="2263" y="17979"/>
                  </a:cubicBezTo>
                  <a:cubicBezTo>
                    <a:pt x="3679" y="17193"/>
                    <a:pt x="4465" y="15550"/>
                    <a:pt x="5942" y="14883"/>
                  </a:cubicBezTo>
                  <a:cubicBezTo>
                    <a:pt x="6537" y="14614"/>
                    <a:pt x="7179" y="14532"/>
                    <a:pt x="7839" y="14532"/>
                  </a:cubicBezTo>
                  <a:cubicBezTo>
                    <a:pt x="8879" y="14532"/>
                    <a:pt x="9965" y="14736"/>
                    <a:pt x="10988" y="14736"/>
                  </a:cubicBezTo>
                  <a:cubicBezTo>
                    <a:pt x="11787" y="14736"/>
                    <a:pt x="12547" y="14611"/>
                    <a:pt x="13216" y="14169"/>
                  </a:cubicBezTo>
                  <a:cubicBezTo>
                    <a:pt x="14621" y="13252"/>
                    <a:pt x="14931" y="11347"/>
                    <a:pt x="15014" y="9680"/>
                  </a:cubicBezTo>
                  <a:cubicBezTo>
                    <a:pt x="15121" y="7990"/>
                    <a:pt x="15217" y="6132"/>
                    <a:pt x="16419" y="4954"/>
                  </a:cubicBezTo>
                  <a:cubicBezTo>
                    <a:pt x="17372" y="4037"/>
                    <a:pt x="18824" y="3751"/>
                    <a:pt x="19717" y="2751"/>
                  </a:cubicBezTo>
                  <a:cubicBezTo>
                    <a:pt x="20312" y="2120"/>
                    <a:pt x="20479" y="882"/>
                    <a:pt x="20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22"/>
            <p:cNvSpPr/>
            <p:nvPr/>
          </p:nvSpPr>
          <p:spPr>
            <a:xfrm>
              <a:off x="-721225" y="1546150"/>
              <a:ext cx="523600" cy="470625"/>
            </a:xfrm>
            <a:custGeom>
              <a:avLst/>
              <a:gdLst/>
              <a:ahLst/>
              <a:cxnLst/>
              <a:rect l="l" t="t" r="r" b="b"/>
              <a:pathLst>
                <a:path w="20944" h="18825" extrusionOk="0">
                  <a:moveTo>
                    <a:pt x="19931" y="1"/>
                  </a:moveTo>
                  <a:cubicBezTo>
                    <a:pt x="20098" y="775"/>
                    <a:pt x="19872" y="1882"/>
                    <a:pt x="19348" y="2453"/>
                  </a:cubicBezTo>
                  <a:cubicBezTo>
                    <a:pt x="18931" y="2918"/>
                    <a:pt x="18372" y="3215"/>
                    <a:pt x="17764" y="3525"/>
                  </a:cubicBezTo>
                  <a:cubicBezTo>
                    <a:pt x="17181" y="3823"/>
                    <a:pt x="16574" y="4156"/>
                    <a:pt x="16062" y="4632"/>
                  </a:cubicBezTo>
                  <a:cubicBezTo>
                    <a:pt x="14752" y="5906"/>
                    <a:pt x="14645" y="7847"/>
                    <a:pt x="14550" y="9561"/>
                  </a:cubicBezTo>
                  <a:lnTo>
                    <a:pt x="14550" y="9621"/>
                  </a:lnTo>
                  <a:cubicBezTo>
                    <a:pt x="14454" y="11121"/>
                    <a:pt x="14192" y="12955"/>
                    <a:pt x="12918" y="13788"/>
                  </a:cubicBezTo>
                  <a:cubicBezTo>
                    <a:pt x="12345" y="14163"/>
                    <a:pt x="11675" y="14273"/>
                    <a:pt x="10950" y="14273"/>
                  </a:cubicBezTo>
                  <a:cubicBezTo>
                    <a:pt x="10456" y="14273"/>
                    <a:pt x="9937" y="14222"/>
                    <a:pt x="9406" y="14169"/>
                  </a:cubicBezTo>
                  <a:cubicBezTo>
                    <a:pt x="8860" y="14117"/>
                    <a:pt x="8310" y="14063"/>
                    <a:pt x="7764" y="14063"/>
                  </a:cubicBezTo>
                  <a:cubicBezTo>
                    <a:pt x="7061" y="14063"/>
                    <a:pt x="6367" y="14153"/>
                    <a:pt x="5703" y="14455"/>
                  </a:cubicBezTo>
                  <a:cubicBezTo>
                    <a:pt x="4858" y="14836"/>
                    <a:pt x="4227" y="15514"/>
                    <a:pt x="3620" y="16145"/>
                  </a:cubicBezTo>
                  <a:cubicBezTo>
                    <a:pt x="3096" y="16705"/>
                    <a:pt x="2608" y="17217"/>
                    <a:pt x="2000" y="17562"/>
                  </a:cubicBezTo>
                  <a:cubicBezTo>
                    <a:pt x="1481" y="17851"/>
                    <a:pt x="947" y="17976"/>
                    <a:pt x="396" y="17976"/>
                  </a:cubicBezTo>
                  <a:cubicBezTo>
                    <a:pt x="265" y="17976"/>
                    <a:pt x="133" y="17969"/>
                    <a:pt x="0" y="17955"/>
                  </a:cubicBezTo>
                  <a:lnTo>
                    <a:pt x="0" y="18801"/>
                  </a:lnTo>
                  <a:cubicBezTo>
                    <a:pt x="155" y="18812"/>
                    <a:pt x="274" y="18824"/>
                    <a:pt x="441" y="18824"/>
                  </a:cubicBezTo>
                  <a:cubicBezTo>
                    <a:pt x="1119" y="18824"/>
                    <a:pt x="1786" y="18681"/>
                    <a:pt x="2417" y="18324"/>
                  </a:cubicBezTo>
                  <a:cubicBezTo>
                    <a:pt x="3132" y="17919"/>
                    <a:pt x="3691" y="17324"/>
                    <a:pt x="4227" y="16741"/>
                  </a:cubicBezTo>
                  <a:cubicBezTo>
                    <a:pt x="4810" y="16134"/>
                    <a:pt x="5346" y="15550"/>
                    <a:pt x="6049" y="15241"/>
                  </a:cubicBezTo>
                  <a:cubicBezTo>
                    <a:pt x="6575" y="15007"/>
                    <a:pt x="7147" y="14932"/>
                    <a:pt x="7751" y="14932"/>
                  </a:cubicBezTo>
                  <a:cubicBezTo>
                    <a:pt x="8255" y="14932"/>
                    <a:pt x="8782" y="14984"/>
                    <a:pt x="9323" y="15038"/>
                  </a:cubicBezTo>
                  <a:cubicBezTo>
                    <a:pt x="9850" y="15088"/>
                    <a:pt x="10386" y="15139"/>
                    <a:pt x="10915" y="15139"/>
                  </a:cubicBezTo>
                  <a:cubicBezTo>
                    <a:pt x="11782" y="15139"/>
                    <a:pt x="12628" y="15001"/>
                    <a:pt x="13383" y="14491"/>
                  </a:cubicBezTo>
                  <a:cubicBezTo>
                    <a:pt x="14966" y="13455"/>
                    <a:pt x="15276" y="11371"/>
                    <a:pt x="15383" y="9657"/>
                  </a:cubicBezTo>
                  <a:lnTo>
                    <a:pt x="15383" y="9597"/>
                  </a:lnTo>
                  <a:cubicBezTo>
                    <a:pt x="15466" y="7966"/>
                    <a:pt x="15574" y="6263"/>
                    <a:pt x="16645" y="5227"/>
                  </a:cubicBezTo>
                  <a:cubicBezTo>
                    <a:pt x="17050" y="4823"/>
                    <a:pt x="17586" y="4549"/>
                    <a:pt x="18133" y="4251"/>
                  </a:cubicBezTo>
                  <a:cubicBezTo>
                    <a:pt x="18776" y="3918"/>
                    <a:pt x="19443" y="3572"/>
                    <a:pt x="19967" y="3001"/>
                  </a:cubicBezTo>
                  <a:cubicBezTo>
                    <a:pt x="20634" y="2310"/>
                    <a:pt x="20943" y="989"/>
                    <a:pt x="20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22"/>
            <p:cNvSpPr/>
            <p:nvPr/>
          </p:nvSpPr>
          <p:spPr>
            <a:xfrm>
              <a:off x="-721825" y="1546150"/>
              <a:ext cx="448300" cy="367925"/>
            </a:xfrm>
            <a:custGeom>
              <a:avLst/>
              <a:gdLst/>
              <a:ahLst/>
              <a:cxnLst/>
              <a:rect l="l" t="t" r="r" b="b"/>
              <a:pathLst>
                <a:path w="17932" h="14717" extrusionOk="0">
                  <a:moveTo>
                    <a:pt x="0" y="1"/>
                  </a:moveTo>
                  <a:cubicBezTo>
                    <a:pt x="0" y="1"/>
                    <a:pt x="24" y="14360"/>
                    <a:pt x="24" y="14717"/>
                  </a:cubicBezTo>
                  <a:cubicBezTo>
                    <a:pt x="250" y="14669"/>
                    <a:pt x="441" y="14621"/>
                    <a:pt x="655" y="14526"/>
                  </a:cubicBezTo>
                  <a:cubicBezTo>
                    <a:pt x="2501" y="13705"/>
                    <a:pt x="3263" y="11192"/>
                    <a:pt x="5191" y="10621"/>
                  </a:cubicBezTo>
                  <a:cubicBezTo>
                    <a:pt x="5469" y="10542"/>
                    <a:pt x="5750" y="10508"/>
                    <a:pt x="6033" y="10508"/>
                  </a:cubicBezTo>
                  <a:cubicBezTo>
                    <a:pt x="6938" y="10508"/>
                    <a:pt x="7862" y="10852"/>
                    <a:pt x="8751" y="11133"/>
                  </a:cubicBezTo>
                  <a:cubicBezTo>
                    <a:pt x="9332" y="11313"/>
                    <a:pt x="9973" y="11453"/>
                    <a:pt x="10584" y="11453"/>
                  </a:cubicBezTo>
                  <a:cubicBezTo>
                    <a:pt x="11190" y="11453"/>
                    <a:pt x="11766" y="11315"/>
                    <a:pt x="12228" y="10942"/>
                  </a:cubicBezTo>
                  <a:cubicBezTo>
                    <a:pt x="12919" y="10383"/>
                    <a:pt x="13181" y="9454"/>
                    <a:pt x="13240" y="8573"/>
                  </a:cubicBezTo>
                  <a:cubicBezTo>
                    <a:pt x="13300" y="7692"/>
                    <a:pt x="13181" y="6799"/>
                    <a:pt x="13323" y="5918"/>
                  </a:cubicBezTo>
                  <a:cubicBezTo>
                    <a:pt x="13502" y="4608"/>
                    <a:pt x="14276" y="3418"/>
                    <a:pt x="15324" y="2632"/>
                  </a:cubicBezTo>
                  <a:cubicBezTo>
                    <a:pt x="16193" y="1977"/>
                    <a:pt x="17634" y="1489"/>
                    <a:pt x="17907" y="286"/>
                  </a:cubicBezTo>
                  <a:cubicBezTo>
                    <a:pt x="17919" y="191"/>
                    <a:pt x="17931" y="108"/>
                    <a:pt x="17931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22"/>
            <p:cNvSpPr/>
            <p:nvPr/>
          </p:nvSpPr>
          <p:spPr>
            <a:xfrm>
              <a:off x="-721525" y="1546150"/>
              <a:ext cx="458400" cy="382225"/>
            </a:xfrm>
            <a:custGeom>
              <a:avLst/>
              <a:gdLst/>
              <a:ahLst/>
              <a:cxnLst/>
              <a:rect l="l" t="t" r="r" b="b"/>
              <a:pathLst>
                <a:path w="18336" h="15289" extrusionOk="0">
                  <a:moveTo>
                    <a:pt x="17491" y="1"/>
                  </a:moveTo>
                  <a:cubicBezTo>
                    <a:pt x="17491" y="60"/>
                    <a:pt x="17479" y="274"/>
                    <a:pt x="17455" y="334"/>
                  </a:cubicBezTo>
                  <a:cubicBezTo>
                    <a:pt x="17312" y="1025"/>
                    <a:pt x="16562" y="1477"/>
                    <a:pt x="15847" y="1894"/>
                  </a:cubicBezTo>
                  <a:cubicBezTo>
                    <a:pt x="15550" y="2072"/>
                    <a:pt x="15288" y="2239"/>
                    <a:pt x="15038" y="2418"/>
                  </a:cubicBezTo>
                  <a:cubicBezTo>
                    <a:pt x="13847" y="3311"/>
                    <a:pt x="13050" y="4620"/>
                    <a:pt x="12859" y="5989"/>
                  </a:cubicBezTo>
                  <a:cubicBezTo>
                    <a:pt x="12788" y="6525"/>
                    <a:pt x="12788" y="7073"/>
                    <a:pt x="12799" y="7597"/>
                  </a:cubicBezTo>
                  <a:cubicBezTo>
                    <a:pt x="12799" y="7966"/>
                    <a:pt x="12811" y="8311"/>
                    <a:pt x="12788" y="8668"/>
                  </a:cubicBezTo>
                  <a:cubicBezTo>
                    <a:pt x="12740" y="9335"/>
                    <a:pt x="12561" y="10228"/>
                    <a:pt x="11942" y="10728"/>
                  </a:cubicBezTo>
                  <a:cubicBezTo>
                    <a:pt x="11587" y="11012"/>
                    <a:pt x="11126" y="11156"/>
                    <a:pt x="10551" y="11156"/>
                  </a:cubicBezTo>
                  <a:cubicBezTo>
                    <a:pt x="10066" y="11156"/>
                    <a:pt x="9500" y="11054"/>
                    <a:pt x="8847" y="10847"/>
                  </a:cubicBezTo>
                  <a:lnTo>
                    <a:pt x="8466" y="10728"/>
                  </a:lnTo>
                  <a:cubicBezTo>
                    <a:pt x="7709" y="10479"/>
                    <a:pt x="6867" y="10211"/>
                    <a:pt x="6022" y="10211"/>
                  </a:cubicBezTo>
                  <a:cubicBezTo>
                    <a:pt x="5696" y="10211"/>
                    <a:pt x="5370" y="10251"/>
                    <a:pt x="5049" y="10347"/>
                  </a:cubicBezTo>
                  <a:cubicBezTo>
                    <a:pt x="3906" y="10681"/>
                    <a:pt x="3144" y="11597"/>
                    <a:pt x="2429" y="12466"/>
                  </a:cubicBezTo>
                  <a:cubicBezTo>
                    <a:pt x="1822" y="13217"/>
                    <a:pt x="1239" y="13919"/>
                    <a:pt x="465" y="14252"/>
                  </a:cubicBezTo>
                  <a:cubicBezTo>
                    <a:pt x="310" y="14336"/>
                    <a:pt x="167" y="14371"/>
                    <a:pt x="0" y="14407"/>
                  </a:cubicBezTo>
                  <a:lnTo>
                    <a:pt x="0" y="15288"/>
                  </a:lnTo>
                  <a:cubicBezTo>
                    <a:pt x="286" y="15241"/>
                    <a:pt x="536" y="15169"/>
                    <a:pt x="810" y="15050"/>
                  </a:cubicBezTo>
                  <a:cubicBezTo>
                    <a:pt x="1774" y="14610"/>
                    <a:pt x="2441" y="13812"/>
                    <a:pt x="3096" y="13026"/>
                  </a:cubicBezTo>
                  <a:cubicBezTo>
                    <a:pt x="3775" y="12205"/>
                    <a:pt x="4406" y="11431"/>
                    <a:pt x="5299" y="11181"/>
                  </a:cubicBezTo>
                  <a:cubicBezTo>
                    <a:pt x="5538" y="11109"/>
                    <a:pt x="5784" y="11079"/>
                    <a:pt x="6035" y="11079"/>
                  </a:cubicBezTo>
                  <a:cubicBezTo>
                    <a:pt x="6746" y="11079"/>
                    <a:pt x="7494" y="11321"/>
                    <a:pt x="8216" y="11550"/>
                  </a:cubicBezTo>
                  <a:lnTo>
                    <a:pt x="8608" y="11669"/>
                  </a:lnTo>
                  <a:cubicBezTo>
                    <a:pt x="9344" y="11897"/>
                    <a:pt x="9996" y="12011"/>
                    <a:pt x="10570" y="12011"/>
                  </a:cubicBezTo>
                  <a:cubicBezTo>
                    <a:pt x="11344" y="12011"/>
                    <a:pt x="11978" y="11805"/>
                    <a:pt x="12490" y="11395"/>
                  </a:cubicBezTo>
                  <a:cubicBezTo>
                    <a:pt x="13180" y="10847"/>
                    <a:pt x="13573" y="9930"/>
                    <a:pt x="13657" y="8740"/>
                  </a:cubicBezTo>
                  <a:cubicBezTo>
                    <a:pt x="13681" y="8347"/>
                    <a:pt x="13669" y="7966"/>
                    <a:pt x="13669" y="7585"/>
                  </a:cubicBezTo>
                  <a:cubicBezTo>
                    <a:pt x="13669" y="7085"/>
                    <a:pt x="13657" y="6597"/>
                    <a:pt x="13728" y="6120"/>
                  </a:cubicBezTo>
                  <a:cubicBezTo>
                    <a:pt x="13895" y="4966"/>
                    <a:pt x="14562" y="3870"/>
                    <a:pt x="15574" y="3108"/>
                  </a:cubicBezTo>
                  <a:cubicBezTo>
                    <a:pt x="15776" y="2941"/>
                    <a:pt x="16038" y="2799"/>
                    <a:pt x="16300" y="2632"/>
                  </a:cubicBezTo>
                  <a:cubicBezTo>
                    <a:pt x="17133" y="2144"/>
                    <a:pt x="18074" y="1572"/>
                    <a:pt x="18300" y="525"/>
                  </a:cubicBezTo>
                  <a:cubicBezTo>
                    <a:pt x="18324" y="405"/>
                    <a:pt x="18336" y="132"/>
                    <a:pt x="18336" y="24"/>
                  </a:cubicBezTo>
                  <a:cubicBezTo>
                    <a:pt x="18050" y="13"/>
                    <a:pt x="17776" y="13"/>
                    <a:pt x="17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22"/>
            <p:cNvSpPr/>
            <p:nvPr/>
          </p:nvSpPr>
          <p:spPr>
            <a:xfrm>
              <a:off x="-388750" y="169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22"/>
            <p:cNvSpPr/>
            <p:nvPr/>
          </p:nvSpPr>
          <p:spPr>
            <a:xfrm>
              <a:off x="-721825" y="1546150"/>
              <a:ext cx="310175" cy="259875"/>
            </a:xfrm>
            <a:custGeom>
              <a:avLst/>
              <a:gdLst/>
              <a:ahLst/>
              <a:cxnLst/>
              <a:rect l="l" t="t" r="r" b="b"/>
              <a:pathLst>
                <a:path w="12407" h="10395" extrusionOk="0">
                  <a:moveTo>
                    <a:pt x="12311" y="1"/>
                  </a:moveTo>
                  <a:lnTo>
                    <a:pt x="0" y="13"/>
                  </a:lnTo>
                  <a:cubicBezTo>
                    <a:pt x="12" y="36"/>
                    <a:pt x="0" y="10395"/>
                    <a:pt x="0" y="10395"/>
                  </a:cubicBezTo>
                  <a:cubicBezTo>
                    <a:pt x="1084" y="10002"/>
                    <a:pt x="1715" y="8692"/>
                    <a:pt x="2858" y="8335"/>
                  </a:cubicBezTo>
                  <a:cubicBezTo>
                    <a:pt x="3069" y="8268"/>
                    <a:pt x="3285" y="8240"/>
                    <a:pt x="3505" y="8240"/>
                  </a:cubicBezTo>
                  <a:cubicBezTo>
                    <a:pt x="4567" y="8240"/>
                    <a:pt x="5705" y="8893"/>
                    <a:pt x="6721" y="8893"/>
                  </a:cubicBezTo>
                  <a:cubicBezTo>
                    <a:pt x="7056" y="8893"/>
                    <a:pt x="7378" y="8822"/>
                    <a:pt x="7680" y="8633"/>
                  </a:cubicBezTo>
                  <a:cubicBezTo>
                    <a:pt x="8656" y="8014"/>
                    <a:pt x="8632" y="6597"/>
                    <a:pt x="8501" y="5430"/>
                  </a:cubicBezTo>
                  <a:cubicBezTo>
                    <a:pt x="8359" y="4275"/>
                    <a:pt x="8382" y="2846"/>
                    <a:pt x="9406" y="2275"/>
                  </a:cubicBezTo>
                  <a:cubicBezTo>
                    <a:pt x="10025" y="1941"/>
                    <a:pt x="10835" y="2072"/>
                    <a:pt x="11478" y="1727"/>
                  </a:cubicBezTo>
                  <a:cubicBezTo>
                    <a:pt x="12026" y="1441"/>
                    <a:pt x="12407" y="703"/>
                    <a:pt x="12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22"/>
            <p:cNvSpPr/>
            <p:nvPr/>
          </p:nvSpPr>
          <p:spPr>
            <a:xfrm>
              <a:off x="-721525" y="1546150"/>
              <a:ext cx="318225" cy="272675"/>
            </a:xfrm>
            <a:custGeom>
              <a:avLst/>
              <a:gdLst/>
              <a:ahLst/>
              <a:cxnLst/>
              <a:rect l="l" t="t" r="r" b="b"/>
              <a:pathLst>
                <a:path w="12729" h="10907" extrusionOk="0">
                  <a:moveTo>
                    <a:pt x="11883" y="1"/>
                  </a:moveTo>
                  <a:cubicBezTo>
                    <a:pt x="11942" y="453"/>
                    <a:pt x="11680" y="1144"/>
                    <a:pt x="11287" y="1358"/>
                  </a:cubicBezTo>
                  <a:cubicBezTo>
                    <a:pt x="11025" y="1489"/>
                    <a:pt x="10728" y="1537"/>
                    <a:pt x="10406" y="1584"/>
                  </a:cubicBezTo>
                  <a:cubicBezTo>
                    <a:pt x="10002" y="1644"/>
                    <a:pt x="9597" y="1703"/>
                    <a:pt x="9216" y="1906"/>
                  </a:cubicBezTo>
                  <a:cubicBezTo>
                    <a:pt x="7775" y="2715"/>
                    <a:pt x="8013" y="4799"/>
                    <a:pt x="8085" y="5477"/>
                  </a:cubicBezTo>
                  <a:cubicBezTo>
                    <a:pt x="8204" y="6525"/>
                    <a:pt x="8227" y="7787"/>
                    <a:pt x="7454" y="8275"/>
                  </a:cubicBezTo>
                  <a:cubicBezTo>
                    <a:pt x="7234" y="8417"/>
                    <a:pt x="6988" y="8473"/>
                    <a:pt x="6720" y="8473"/>
                  </a:cubicBezTo>
                  <a:cubicBezTo>
                    <a:pt x="6290" y="8473"/>
                    <a:pt x="5803" y="8330"/>
                    <a:pt x="5275" y="8168"/>
                  </a:cubicBezTo>
                  <a:cubicBezTo>
                    <a:pt x="4692" y="7994"/>
                    <a:pt x="4092" y="7819"/>
                    <a:pt x="3495" y="7819"/>
                  </a:cubicBezTo>
                  <a:cubicBezTo>
                    <a:pt x="3238" y="7819"/>
                    <a:pt x="2981" y="7851"/>
                    <a:pt x="2727" y="7930"/>
                  </a:cubicBezTo>
                  <a:cubicBezTo>
                    <a:pt x="2048" y="8144"/>
                    <a:pt x="1572" y="8645"/>
                    <a:pt x="1096" y="9121"/>
                  </a:cubicBezTo>
                  <a:cubicBezTo>
                    <a:pt x="750" y="9478"/>
                    <a:pt x="381" y="9811"/>
                    <a:pt x="0" y="9990"/>
                  </a:cubicBezTo>
                  <a:lnTo>
                    <a:pt x="0" y="10907"/>
                  </a:lnTo>
                  <a:cubicBezTo>
                    <a:pt x="703" y="10716"/>
                    <a:pt x="1227" y="10192"/>
                    <a:pt x="1703" y="9716"/>
                  </a:cubicBezTo>
                  <a:cubicBezTo>
                    <a:pt x="2120" y="9299"/>
                    <a:pt x="2501" y="8906"/>
                    <a:pt x="2977" y="8752"/>
                  </a:cubicBezTo>
                  <a:cubicBezTo>
                    <a:pt x="3146" y="8699"/>
                    <a:pt x="3323" y="8676"/>
                    <a:pt x="3506" y="8676"/>
                  </a:cubicBezTo>
                  <a:cubicBezTo>
                    <a:pt x="3978" y="8676"/>
                    <a:pt x="4489" y="8827"/>
                    <a:pt x="5013" y="8990"/>
                  </a:cubicBezTo>
                  <a:cubicBezTo>
                    <a:pt x="5558" y="9151"/>
                    <a:pt x="6140" y="9324"/>
                    <a:pt x="6713" y="9324"/>
                  </a:cubicBezTo>
                  <a:cubicBezTo>
                    <a:pt x="7116" y="9324"/>
                    <a:pt x="7515" y="9238"/>
                    <a:pt x="7894" y="9002"/>
                  </a:cubicBezTo>
                  <a:cubicBezTo>
                    <a:pt x="9073" y="8264"/>
                    <a:pt x="9049" y="6680"/>
                    <a:pt x="8906" y="5406"/>
                  </a:cubicBezTo>
                  <a:cubicBezTo>
                    <a:pt x="8739" y="3918"/>
                    <a:pt x="8966" y="3025"/>
                    <a:pt x="9585" y="2668"/>
                  </a:cubicBezTo>
                  <a:cubicBezTo>
                    <a:pt x="9835" y="2537"/>
                    <a:pt x="10156" y="2489"/>
                    <a:pt x="10502" y="2429"/>
                  </a:cubicBezTo>
                  <a:cubicBezTo>
                    <a:pt x="10883" y="2370"/>
                    <a:pt x="11264" y="2310"/>
                    <a:pt x="11645" y="2120"/>
                  </a:cubicBezTo>
                  <a:cubicBezTo>
                    <a:pt x="12359" y="1763"/>
                    <a:pt x="12728" y="775"/>
                    <a:pt x="12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5" name="Google Shape;2045;p22"/>
          <p:cNvSpPr txBox="1"/>
          <p:nvPr/>
        </p:nvSpPr>
        <p:spPr>
          <a:xfrm>
            <a:off x="958867" y="4699097"/>
            <a:ext cx="4876000" cy="7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4"/>
                </a:solidFill>
                <a:latin typeface="Assistant Medium"/>
                <a:ea typeface="Assistant Medium"/>
                <a:cs typeface="Assistant Medium"/>
                <a:sym typeface="Assistant Medium"/>
              </a:rPr>
              <a:t>CREDITS: This presentation template was created by </a:t>
            </a:r>
            <a:r>
              <a:rPr lang="en" sz="1333" u="sng">
                <a:solidFill>
                  <a:schemeClr val="accent4"/>
                </a:solidFill>
                <a:latin typeface="Assistant Medium"/>
                <a:ea typeface="Assistant Medium"/>
                <a:cs typeface="Assistant Medium"/>
                <a:sym typeface="Assistant Mediu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 u="sng">
                <a:solidFill>
                  <a:schemeClr val="accent4"/>
                </a:solidFill>
                <a:latin typeface="Assistant Medium"/>
                <a:ea typeface="Assistant Medium"/>
                <a:cs typeface="Assistant Medium"/>
                <a:sym typeface="Assistant Medium"/>
              </a:rPr>
              <a:t>,</a:t>
            </a:r>
            <a:r>
              <a:rPr lang="en" sz="1333">
                <a:solidFill>
                  <a:schemeClr val="accent4"/>
                </a:solidFill>
                <a:latin typeface="Assistant Medium"/>
                <a:ea typeface="Assistant Medium"/>
                <a:cs typeface="Assistant Medium"/>
                <a:sym typeface="Assistant Medium"/>
              </a:rPr>
              <a:t> including icons by </a:t>
            </a:r>
            <a:r>
              <a:rPr lang="en" sz="1333" u="sng">
                <a:solidFill>
                  <a:schemeClr val="accent4"/>
                </a:solidFill>
                <a:latin typeface="Assistant Medium"/>
                <a:ea typeface="Assistant Medium"/>
                <a:cs typeface="Assistant Medium"/>
                <a:sym typeface="Assistant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 u="sng">
                <a:solidFill>
                  <a:schemeClr val="accent4"/>
                </a:solidFill>
                <a:latin typeface="Assistant Medium"/>
                <a:ea typeface="Assistant Medium"/>
                <a:cs typeface="Assistant Medium"/>
                <a:sym typeface="Assistant Medium"/>
              </a:rPr>
              <a:t>,</a:t>
            </a:r>
            <a:r>
              <a:rPr lang="en" sz="1333">
                <a:solidFill>
                  <a:schemeClr val="accent4"/>
                </a:solidFill>
                <a:latin typeface="Assistant Medium"/>
                <a:ea typeface="Assistant Medium"/>
                <a:cs typeface="Assistant Medium"/>
                <a:sym typeface="Assistant Medium"/>
              </a:rPr>
              <a:t> and infographics &amp; images by </a:t>
            </a:r>
            <a:r>
              <a:rPr lang="en" sz="1333" u="sng">
                <a:solidFill>
                  <a:schemeClr val="accent4"/>
                </a:solidFill>
                <a:latin typeface="Assistant Medium"/>
                <a:ea typeface="Assistant Medium"/>
                <a:cs typeface="Assistant Medium"/>
                <a:sym typeface="Assistant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u="sng">
              <a:solidFill>
                <a:schemeClr val="accent4"/>
              </a:solidFill>
              <a:latin typeface="Assistant Medium"/>
              <a:ea typeface="Assistant Medium"/>
              <a:cs typeface="Assistant Medium"/>
              <a:sym typeface="Assistant Medium"/>
            </a:endParaRPr>
          </a:p>
        </p:txBody>
      </p:sp>
      <p:grpSp>
        <p:nvGrpSpPr>
          <p:cNvPr id="2046" name="Google Shape;2046;p22"/>
          <p:cNvGrpSpPr/>
          <p:nvPr/>
        </p:nvGrpSpPr>
        <p:grpSpPr>
          <a:xfrm>
            <a:off x="570320" y="540099"/>
            <a:ext cx="935663" cy="840035"/>
            <a:chOff x="-721825" y="1546150"/>
            <a:chExt cx="524200" cy="470625"/>
          </a:xfrm>
        </p:grpSpPr>
        <p:sp>
          <p:nvSpPr>
            <p:cNvPr id="2047" name="Google Shape;2047;p22"/>
            <p:cNvSpPr/>
            <p:nvPr/>
          </p:nvSpPr>
          <p:spPr>
            <a:xfrm>
              <a:off x="-721825" y="1546150"/>
              <a:ext cx="512000" cy="460800"/>
            </a:xfrm>
            <a:custGeom>
              <a:avLst/>
              <a:gdLst/>
              <a:ahLst/>
              <a:cxnLst/>
              <a:rect l="l" t="t" r="r" b="b"/>
              <a:pathLst>
                <a:path w="20480" h="18432" extrusionOk="0">
                  <a:moveTo>
                    <a:pt x="0" y="1"/>
                  </a:moveTo>
                  <a:cubicBezTo>
                    <a:pt x="12" y="13"/>
                    <a:pt x="0" y="16907"/>
                    <a:pt x="12" y="18408"/>
                  </a:cubicBezTo>
                  <a:cubicBezTo>
                    <a:pt x="160" y="18424"/>
                    <a:pt x="308" y="18432"/>
                    <a:pt x="456" y="18432"/>
                  </a:cubicBezTo>
                  <a:cubicBezTo>
                    <a:pt x="1080" y="18432"/>
                    <a:pt x="1695" y="18287"/>
                    <a:pt x="2263" y="17979"/>
                  </a:cubicBezTo>
                  <a:cubicBezTo>
                    <a:pt x="3679" y="17193"/>
                    <a:pt x="4465" y="15550"/>
                    <a:pt x="5942" y="14883"/>
                  </a:cubicBezTo>
                  <a:cubicBezTo>
                    <a:pt x="6537" y="14614"/>
                    <a:pt x="7179" y="14532"/>
                    <a:pt x="7839" y="14532"/>
                  </a:cubicBezTo>
                  <a:cubicBezTo>
                    <a:pt x="8879" y="14532"/>
                    <a:pt x="9965" y="14736"/>
                    <a:pt x="10988" y="14736"/>
                  </a:cubicBezTo>
                  <a:cubicBezTo>
                    <a:pt x="11787" y="14736"/>
                    <a:pt x="12547" y="14611"/>
                    <a:pt x="13216" y="14169"/>
                  </a:cubicBezTo>
                  <a:cubicBezTo>
                    <a:pt x="14621" y="13252"/>
                    <a:pt x="14931" y="11347"/>
                    <a:pt x="15014" y="9680"/>
                  </a:cubicBezTo>
                  <a:cubicBezTo>
                    <a:pt x="15121" y="7990"/>
                    <a:pt x="15217" y="6132"/>
                    <a:pt x="16419" y="4954"/>
                  </a:cubicBezTo>
                  <a:cubicBezTo>
                    <a:pt x="17372" y="4037"/>
                    <a:pt x="18824" y="3751"/>
                    <a:pt x="19717" y="2751"/>
                  </a:cubicBezTo>
                  <a:cubicBezTo>
                    <a:pt x="20312" y="2120"/>
                    <a:pt x="20479" y="882"/>
                    <a:pt x="203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22"/>
            <p:cNvSpPr/>
            <p:nvPr/>
          </p:nvSpPr>
          <p:spPr>
            <a:xfrm>
              <a:off x="-721225" y="1546150"/>
              <a:ext cx="523600" cy="470625"/>
            </a:xfrm>
            <a:custGeom>
              <a:avLst/>
              <a:gdLst/>
              <a:ahLst/>
              <a:cxnLst/>
              <a:rect l="l" t="t" r="r" b="b"/>
              <a:pathLst>
                <a:path w="20944" h="18825" extrusionOk="0">
                  <a:moveTo>
                    <a:pt x="19931" y="1"/>
                  </a:moveTo>
                  <a:cubicBezTo>
                    <a:pt x="20098" y="775"/>
                    <a:pt x="19872" y="1882"/>
                    <a:pt x="19348" y="2453"/>
                  </a:cubicBezTo>
                  <a:cubicBezTo>
                    <a:pt x="18931" y="2918"/>
                    <a:pt x="18372" y="3215"/>
                    <a:pt x="17764" y="3525"/>
                  </a:cubicBezTo>
                  <a:cubicBezTo>
                    <a:pt x="17181" y="3823"/>
                    <a:pt x="16574" y="4156"/>
                    <a:pt x="16062" y="4632"/>
                  </a:cubicBezTo>
                  <a:cubicBezTo>
                    <a:pt x="14752" y="5906"/>
                    <a:pt x="14645" y="7847"/>
                    <a:pt x="14550" y="9561"/>
                  </a:cubicBezTo>
                  <a:lnTo>
                    <a:pt x="14550" y="9621"/>
                  </a:lnTo>
                  <a:cubicBezTo>
                    <a:pt x="14454" y="11121"/>
                    <a:pt x="14192" y="12955"/>
                    <a:pt x="12918" y="13788"/>
                  </a:cubicBezTo>
                  <a:cubicBezTo>
                    <a:pt x="12345" y="14163"/>
                    <a:pt x="11675" y="14273"/>
                    <a:pt x="10950" y="14273"/>
                  </a:cubicBezTo>
                  <a:cubicBezTo>
                    <a:pt x="10456" y="14273"/>
                    <a:pt x="9937" y="14222"/>
                    <a:pt x="9406" y="14169"/>
                  </a:cubicBezTo>
                  <a:cubicBezTo>
                    <a:pt x="8860" y="14117"/>
                    <a:pt x="8310" y="14063"/>
                    <a:pt x="7764" y="14063"/>
                  </a:cubicBezTo>
                  <a:cubicBezTo>
                    <a:pt x="7061" y="14063"/>
                    <a:pt x="6367" y="14153"/>
                    <a:pt x="5703" y="14455"/>
                  </a:cubicBezTo>
                  <a:cubicBezTo>
                    <a:pt x="4858" y="14836"/>
                    <a:pt x="4227" y="15514"/>
                    <a:pt x="3620" y="16145"/>
                  </a:cubicBezTo>
                  <a:cubicBezTo>
                    <a:pt x="3096" y="16705"/>
                    <a:pt x="2608" y="17217"/>
                    <a:pt x="2000" y="17562"/>
                  </a:cubicBezTo>
                  <a:cubicBezTo>
                    <a:pt x="1481" y="17851"/>
                    <a:pt x="947" y="17976"/>
                    <a:pt x="396" y="17976"/>
                  </a:cubicBezTo>
                  <a:cubicBezTo>
                    <a:pt x="265" y="17976"/>
                    <a:pt x="133" y="17969"/>
                    <a:pt x="0" y="17955"/>
                  </a:cubicBezTo>
                  <a:lnTo>
                    <a:pt x="0" y="18801"/>
                  </a:lnTo>
                  <a:cubicBezTo>
                    <a:pt x="155" y="18812"/>
                    <a:pt x="274" y="18824"/>
                    <a:pt x="441" y="18824"/>
                  </a:cubicBezTo>
                  <a:cubicBezTo>
                    <a:pt x="1119" y="18824"/>
                    <a:pt x="1786" y="18681"/>
                    <a:pt x="2417" y="18324"/>
                  </a:cubicBezTo>
                  <a:cubicBezTo>
                    <a:pt x="3132" y="17919"/>
                    <a:pt x="3691" y="17324"/>
                    <a:pt x="4227" y="16741"/>
                  </a:cubicBezTo>
                  <a:cubicBezTo>
                    <a:pt x="4810" y="16134"/>
                    <a:pt x="5346" y="15550"/>
                    <a:pt x="6049" y="15241"/>
                  </a:cubicBezTo>
                  <a:cubicBezTo>
                    <a:pt x="6575" y="15007"/>
                    <a:pt x="7147" y="14932"/>
                    <a:pt x="7751" y="14932"/>
                  </a:cubicBezTo>
                  <a:cubicBezTo>
                    <a:pt x="8255" y="14932"/>
                    <a:pt x="8782" y="14984"/>
                    <a:pt x="9323" y="15038"/>
                  </a:cubicBezTo>
                  <a:cubicBezTo>
                    <a:pt x="9850" y="15088"/>
                    <a:pt x="10386" y="15139"/>
                    <a:pt x="10915" y="15139"/>
                  </a:cubicBezTo>
                  <a:cubicBezTo>
                    <a:pt x="11782" y="15139"/>
                    <a:pt x="12628" y="15001"/>
                    <a:pt x="13383" y="14491"/>
                  </a:cubicBezTo>
                  <a:cubicBezTo>
                    <a:pt x="14966" y="13455"/>
                    <a:pt x="15276" y="11371"/>
                    <a:pt x="15383" y="9657"/>
                  </a:cubicBezTo>
                  <a:lnTo>
                    <a:pt x="15383" y="9597"/>
                  </a:lnTo>
                  <a:cubicBezTo>
                    <a:pt x="15466" y="7966"/>
                    <a:pt x="15574" y="6263"/>
                    <a:pt x="16645" y="5227"/>
                  </a:cubicBezTo>
                  <a:cubicBezTo>
                    <a:pt x="17050" y="4823"/>
                    <a:pt x="17586" y="4549"/>
                    <a:pt x="18133" y="4251"/>
                  </a:cubicBezTo>
                  <a:cubicBezTo>
                    <a:pt x="18776" y="3918"/>
                    <a:pt x="19443" y="3572"/>
                    <a:pt x="19967" y="3001"/>
                  </a:cubicBezTo>
                  <a:cubicBezTo>
                    <a:pt x="20634" y="2310"/>
                    <a:pt x="20943" y="989"/>
                    <a:pt x="20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22"/>
            <p:cNvSpPr/>
            <p:nvPr/>
          </p:nvSpPr>
          <p:spPr>
            <a:xfrm>
              <a:off x="-721825" y="1546150"/>
              <a:ext cx="448300" cy="367925"/>
            </a:xfrm>
            <a:custGeom>
              <a:avLst/>
              <a:gdLst/>
              <a:ahLst/>
              <a:cxnLst/>
              <a:rect l="l" t="t" r="r" b="b"/>
              <a:pathLst>
                <a:path w="17932" h="14717" extrusionOk="0">
                  <a:moveTo>
                    <a:pt x="0" y="1"/>
                  </a:moveTo>
                  <a:cubicBezTo>
                    <a:pt x="0" y="1"/>
                    <a:pt x="24" y="14360"/>
                    <a:pt x="24" y="14717"/>
                  </a:cubicBezTo>
                  <a:cubicBezTo>
                    <a:pt x="250" y="14669"/>
                    <a:pt x="441" y="14621"/>
                    <a:pt x="655" y="14526"/>
                  </a:cubicBezTo>
                  <a:cubicBezTo>
                    <a:pt x="2501" y="13705"/>
                    <a:pt x="3263" y="11192"/>
                    <a:pt x="5191" y="10621"/>
                  </a:cubicBezTo>
                  <a:cubicBezTo>
                    <a:pt x="5469" y="10542"/>
                    <a:pt x="5750" y="10508"/>
                    <a:pt x="6033" y="10508"/>
                  </a:cubicBezTo>
                  <a:cubicBezTo>
                    <a:pt x="6938" y="10508"/>
                    <a:pt x="7862" y="10852"/>
                    <a:pt x="8751" y="11133"/>
                  </a:cubicBezTo>
                  <a:cubicBezTo>
                    <a:pt x="9332" y="11313"/>
                    <a:pt x="9973" y="11453"/>
                    <a:pt x="10584" y="11453"/>
                  </a:cubicBezTo>
                  <a:cubicBezTo>
                    <a:pt x="11190" y="11453"/>
                    <a:pt x="11766" y="11315"/>
                    <a:pt x="12228" y="10942"/>
                  </a:cubicBezTo>
                  <a:cubicBezTo>
                    <a:pt x="12919" y="10383"/>
                    <a:pt x="13181" y="9454"/>
                    <a:pt x="13240" y="8573"/>
                  </a:cubicBezTo>
                  <a:cubicBezTo>
                    <a:pt x="13300" y="7692"/>
                    <a:pt x="13181" y="6799"/>
                    <a:pt x="13323" y="5918"/>
                  </a:cubicBezTo>
                  <a:cubicBezTo>
                    <a:pt x="13502" y="4608"/>
                    <a:pt x="14276" y="3418"/>
                    <a:pt x="15324" y="2632"/>
                  </a:cubicBezTo>
                  <a:cubicBezTo>
                    <a:pt x="16193" y="1977"/>
                    <a:pt x="17634" y="1489"/>
                    <a:pt x="17907" y="286"/>
                  </a:cubicBezTo>
                  <a:cubicBezTo>
                    <a:pt x="17919" y="191"/>
                    <a:pt x="17931" y="108"/>
                    <a:pt x="17931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22"/>
            <p:cNvSpPr/>
            <p:nvPr/>
          </p:nvSpPr>
          <p:spPr>
            <a:xfrm>
              <a:off x="-721525" y="1546150"/>
              <a:ext cx="458400" cy="382225"/>
            </a:xfrm>
            <a:custGeom>
              <a:avLst/>
              <a:gdLst/>
              <a:ahLst/>
              <a:cxnLst/>
              <a:rect l="l" t="t" r="r" b="b"/>
              <a:pathLst>
                <a:path w="18336" h="15289" extrusionOk="0">
                  <a:moveTo>
                    <a:pt x="17491" y="1"/>
                  </a:moveTo>
                  <a:cubicBezTo>
                    <a:pt x="17491" y="60"/>
                    <a:pt x="17479" y="274"/>
                    <a:pt x="17455" y="334"/>
                  </a:cubicBezTo>
                  <a:cubicBezTo>
                    <a:pt x="17312" y="1025"/>
                    <a:pt x="16562" y="1477"/>
                    <a:pt x="15847" y="1894"/>
                  </a:cubicBezTo>
                  <a:cubicBezTo>
                    <a:pt x="15550" y="2072"/>
                    <a:pt x="15288" y="2239"/>
                    <a:pt x="15038" y="2418"/>
                  </a:cubicBezTo>
                  <a:cubicBezTo>
                    <a:pt x="13847" y="3311"/>
                    <a:pt x="13050" y="4620"/>
                    <a:pt x="12859" y="5989"/>
                  </a:cubicBezTo>
                  <a:cubicBezTo>
                    <a:pt x="12788" y="6525"/>
                    <a:pt x="12788" y="7073"/>
                    <a:pt x="12799" y="7597"/>
                  </a:cubicBezTo>
                  <a:cubicBezTo>
                    <a:pt x="12799" y="7966"/>
                    <a:pt x="12811" y="8311"/>
                    <a:pt x="12788" y="8668"/>
                  </a:cubicBezTo>
                  <a:cubicBezTo>
                    <a:pt x="12740" y="9335"/>
                    <a:pt x="12561" y="10228"/>
                    <a:pt x="11942" y="10728"/>
                  </a:cubicBezTo>
                  <a:cubicBezTo>
                    <a:pt x="11587" y="11012"/>
                    <a:pt x="11126" y="11156"/>
                    <a:pt x="10551" y="11156"/>
                  </a:cubicBezTo>
                  <a:cubicBezTo>
                    <a:pt x="10066" y="11156"/>
                    <a:pt x="9500" y="11054"/>
                    <a:pt x="8847" y="10847"/>
                  </a:cubicBezTo>
                  <a:lnTo>
                    <a:pt x="8466" y="10728"/>
                  </a:lnTo>
                  <a:cubicBezTo>
                    <a:pt x="7709" y="10479"/>
                    <a:pt x="6867" y="10211"/>
                    <a:pt x="6022" y="10211"/>
                  </a:cubicBezTo>
                  <a:cubicBezTo>
                    <a:pt x="5696" y="10211"/>
                    <a:pt x="5370" y="10251"/>
                    <a:pt x="5049" y="10347"/>
                  </a:cubicBezTo>
                  <a:cubicBezTo>
                    <a:pt x="3906" y="10681"/>
                    <a:pt x="3144" y="11597"/>
                    <a:pt x="2429" y="12466"/>
                  </a:cubicBezTo>
                  <a:cubicBezTo>
                    <a:pt x="1822" y="13217"/>
                    <a:pt x="1239" y="13919"/>
                    <a:pt x="465" y="14252"/>
                  </a:cubicBezTo>
                  <a:cubicBezTo>
                    <a:pt x="310" y="14336"/>
                    <a:pt x="167" y="14371"/>
                    <a:pt x="0" y="14407"/>
                  </a:cubicBezTo>
                  <a:lnTo>
                    <a:pt x="0" y="15288"/>
                  </a:lnTo>
                  <a:cubicBezTo>
                    <a:pt x="286" y="15241"/>
                    <a:pt x="536" y="15169"/>
                    <a:pt x="810" y="15050"/>
                  </a:cubicBezTo>
                  <a:cubicBezTo>
                    <a:pt x="1774" y="14610"/>
                    <a:pt x="2441" y="13812"/>
                    <a:pt x="3096" y="13026"/>
                  </a:cubicBezTo>
                  <a:cubicBezTo>
                    <a:pt x="3775" y="12205"/>
                    <a:pt x="4406" y="11431"/>
                    <a:pt x="5299" y="11181"/>
                  </a:cubicBezTo>
                  <a:cubicBezTo>
                    <a:pt x="5538" y="11109"/>
                    <a:pt x="5784" y="11079"/>
                    <a:pt x="6035" y="11079"/>
                  </a:cubicBezTo>
                  <a:cubicBezTo>
                    <a:pt x="6746" y="11079"/>
                    <a:pt x="7494" y="11321"/>
                    <a:pt x="8216" y="11550"/>
                  </a:cubicBezTo>
                  <a:lnTo>
                    <a:pt x="8608" y="11669"/>
                  </a:lnTo>
                  <a:cubicBezTo>
                    <a:pt x="9344" y="11897"/>
                    <a:pt x="9996" y="12011"/>
                    <a:pt x="10570" y="12011"/>
                  </a:cubicBezTo>
                  <a:cubicBezTo>
                    <a:pt x="11344" y="12011"/>
                    <a:pt x="11978" y="11805"/>
                    <a:pt x="12490" y="11395"/>
                  </a:cubicBezTo>
                  <a:cubicBezTo>
                    <a:pt x="13180" y="10847"/>
                    <a:pt x="13573" y="9930"/>
                    <a:pt x="13657" y="8740"/>
                  </a:cubicBezTo>
                  <a:cubicBezTo>
                    <a:pt x="13681" y="8347"/>
                    <a:pt x="13669" y="7966"/>
                    <a:pt x="13669" y="7585"/>
                  </a:cubicBezTo>
                  <a:cubicBezTo>
                    <a:pt x="13669" y="7085"/>
                    <a:pt x="13657" y="6597"/>
                    <a:pt x="13728" y="6120"/>
                  </a:cubicBezTo>
                  <a:cubicBezTo>
                    <a:pt x="13895" y="4966"/>
                    <a:pt x="14562" y="3870"/>
                    <a:pt x="15574" y="3108"/>
                  </a:cubicBezTo>
                  <a:cubicBezTo>
                    <a:pt x="15776" y="2941"/>
                    <a:pt x="16038" y="2799"/>
                    <a:pt x="16300" y="2632"/>
                  </a:cubicBezTo>
                  <a:cubicBezTo>
                    <a:pt x="17133" y="2144"/>
                    <a:pt x="18074" y="1572"/>
                    <a:pt x="18300" y="525"/>
                  </a:cubicBezTo>
                  <a:cubicBezTo>
                    <a:pt x="18324" y="405"/>
                    <a:pt x="18336" y="132"/>
                    <a:pt x="18336" y="24"/>
                  </a:cubicBezTo>
                  <a:cubicBezTo>
                    <a:pt x="18050" y="13"/>
                    <a:pt x="17776" y="13"/>
                    <a:pt x="17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22"/>
            <p:cNvSpPr/>
            <p:nvPr/>
          </p:nvSpPr>
          <p:spPr>
            <a:xfrm>
              <a:off x="-388750" y="169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6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22"/>
            <p:cNvSpPr/>
            <p:nvPr/>
          </p:nvSpPr>
          <p:spPr>
            <a:xfrm>
              <a:off x="-721825" y="1546150"/>
              <a:ext cx="310175" cy="259875"/>
            </a:xfrm>
            <a:custGeom>
              <a:avLst/>
              <a:gdLst/>
              <a:ahLst/>
              <a:cxnLst/>
              <a:rect l="l" t="t" r="r" b="b"/>
              <a:pathLst>
                <a:path w="12407" h="10395" extrusionOk="0">
                  <a:moveTo>
                    <a:pt x="12311" y="1"/>
                  </a:moveTo>
                  <a:lnTo>
                    <a:pt x="0" y="13"/>
                  </a:lnTo>
                  <a:cubicBezTo>
                    <a:pt x="12" y="36"/>
                    <a:pt x="0" y="10395"/>
                    <a:pt x="0" y="10395"/>
                  </a:cubicBezTo>
                  <a:cubicBezTo>
                    <a:pt x="1084" y="10002"/>
                    <a:pt x="1715" y="8692"/>
                    <a:pt x="2858" y="8335"/>
                  </a:cubicBezTo>
                  <a:cubicBezTo>
                    <a:pt x="3069" y="8268"/>
                    <a:pt x="3285" y="8240"/>
                    <a:pt x="3505" y="8240"/>
                  </a:cubicBezTo>
                  <a:cubicBezTo>
                    <a:pt x="4567" y="8240"/>
                    <a:pt x="5705" y="8893"/>
                    <a:pt x="6721" y="8893"/>
                  </a:cubicBezTo>
                  <a:cubicBezTo>
                    <a:pt x="7056" y="8893"/>
                    <a:pt x="7378" y="8822"/>
                    <a:pt x="7680" y="8633"/>
                  </a:cubicBezTo>
                  <a:cubicBezTo>
                    <a:pt x="8656" y="8014"/>
                    <a:pt x="8632" y="6597"/>
                    <a:pt x="8501" y="5430"/>
                  </a:cubicBezTo>
                  <a:cubicBezTo>
                    <a:pt x="8359" y="4275"/>
                    <a:pt x="8382" y="2846"/>
                    <a:pt x="9406" y="2275"/>
                  </a:cubicBezTo>
                  <a:cubicBezTo>
                    <a:pt x="10025" y="1941"/>
                    <a:pt x="10835" y="2072"/>
                    <a:pt x="11478" y="1727"/>
                  </a:cubicBezTo>
                  <a:cubicBezTo>
                    <a:pt x="12026" y="1441"/>
                    <a:pt x="12407" y="703"/>
                    <a:pt x="12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3" name="Google Shape;2053;p22"/>
            <p:cNvSpPr/>
            <p:nvPr/>
          </p:nvSpPr>
          <p:spPr>
            <a:xfrm>
              <a:off x="-721525" y="1546150"/>
              <a:ext cx="318225" cy="272675"/>
            </a:xfrm>
            <a:custGeom>
              <a:avLst/>
              <a:gdLst/>
              <a:ahLst/>
              <a:cxnLst/>
              <a:rect l="l" t="t" r="r" b="b"/>
              <a:pathLst>
                <a:path w="12729" h="10907" extrusionOk="0">
                  <a:moveTo>
                    <a:pt x="11883" y="1"/>
                  </a:moveTo>
                  <a:cubicBezTo>
                    <a:pt x="11942" y="453"/>
                    <a:pt x="11680" y="1144"/>
                    <a:pt x="11287" y="1358"/>
                  </a:cubicBezTo>
                  <a:cubicBezTo>
                    <a:pt x="11025" y="1489"/>
                    <a:pt x="10728" y="1537"/>
                    <a:pt x="10406" y="1584"/>
                  </a:cubicBezTo>
                  <a:cubicBezTo>
                    <a:pt x="10002" y="1644"/>
                    <a:pt x="9597" y="1703"/>
                    <a:pt x="9216" y="1906"/>
                  </a:cubicBezTo>
                  <a:cubicBezTo>
                    <a:pt x="7775" y="2715"/>
                    <a:pt x="8013" y="4799"/>
                    <a:pt x="8085" y="5477"/>
                  </a:cubicBezTo>
                  <a:cubicBezTo>
                    <a:pt x="8204" y="6525"/>
                    <a:pt x="8227" y="7787"/>
                    <a:pt x="7454" y="8275"/>
                  </a:cubicBezTo>
                  <a:cubicBezTo>
                    <a:pt x="7234" y="8417"/>
                    <a:pt x="6988" y="8473"/>
                    <a:pt x="6720" y="8473"/>
                  </a:cubicBezTo>
                  <a:cubicBezTo>
                    <a:pt x="6290" y="8473"/>
                    <a:pt x="5803" y="8330"/>
                    <a:pt x="5275" y="8168"/>
                  </a:cubicBezTo>
                  <a:cubicBezTo>
                    <a:pt x="4692" y="7994"/>
                    <a:pt x="4092" y="7819"/>
                    <a:pt x="3495" y="7819"/>
                  </a:cubicBezTo>
                  <a:cubicBezTo>
                    <a:pt x="3238" y="7819"/>
                    <a:pt x="2981" y="7851"/>
                    <a:pt x="2727" y="7930"/>
                  </a:cubicBezTo>
                  <a:cubicBezTo>
                    <a:pt x="2048" y="8144"/>
                    <a:pt x="1572" y="8645"/>
                    <a:pt x="1096" y="9121"/>
                  </a:cubicBezTo>
                  <a:cubicBezTo>
                    <a:pt x="750" y="9478"/>
                    <a:pt x="381" y="9811"/>
                    <a:pt x="0" y="9990"/>
                  </a:cubicBezTo>
                  <a:lnTo>
                    <a:pt x="0" y="10907"/>
                  </a:lnTo>
                  <a:cubicBezTo>
                    <a:pt x="703" y="10716"/>
                    <a:pt x="1227" y="10192"/>
                    <a:pt x="1703" y="9716"/>
                  </a:cubicBezTo>
                  <a:cubicBezTo>
                    <a:pt x="2120" y="9299"/>
                    <a:pt x="2501" y="8906"/>
                    <a:pt x="2977" y="8752"/>
                  </a:cubicBezTo>
                  <a:cubicBezTo>
                    <a:pt x="3146" y="8699"/>
                    <a:pt x="3323" y="8676"/>
                    <a:pt x="3506" y="8676"/>
                  </a:cubicBezTo>
                  <a:cubicBezTo>
                    <a:pt x="3978" y="8676"/>
                    <a:pt x="4489" y="8827"/>
                    <a:pt x="5013" y="8990"/>
                  </a:cubicBezTo>
                  <a:cubicBezTo>
                    <a:pt x="5558" y="9151"/>
                    <a:pt x="6140" y="9324"/>
                    <a:pt x="6713" y="9324"/>
                  </a:cubicBezTo>
                  <a:cubicBezTo>
                    <a:pt x="7116" y="9324"/>
                    <a:pt x="7515" y="9238"/>
                    <a:pt x="7894" y="9002"/>
                  </a:cubicBezTo>
                  <a:cubicBezTo>
                    <a:pt x="9073" y="8264"/>
                    <a:pt x="9049" y="6680"/>
                    <a:pt x="8906" y="5406"/>
                  </a:cubicBezTo>
                  <a:cubicBezTo>
                    <a:pt x="8739" y="3918"/>
                    <a:pt x="8966" y="3025"/>
                    <a:pt x="9585" y="2668"/>
                  </a:cubicBezTo>
                  <a:cubicBezTo>
                    <a:pt x="9835" y="2537"/>
                    <a:pt x="10156" y="2489"/>
                    <a:pt x="10502" y="2429"/>
                  </a:cubicBezTo>
                  <a:cubicBezTo>
                    <a:pt x="10883" y="2370"/>
                    <a:pt x="11264" y="2310"/>
                    <a:pt x="11645" y="2120"/>
                  </a:cubicBezTo>
                  <a:cubicBezTo>
                    <a:pt x="12359" y="1763"/>
                    <a:pt x="12728" y="775"/>
                    <a:pt x="12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945847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6" name="Google Shape;2166;p24"/>
          <p:cNvGrpSpPr/>
          <p:nvPr/>
        </p:nvGrpSpPr>
        <p:grpSpPr>
          <a:xfrm>
            <a:off x="-109090" y="-243573"/>
            <a:ext cx="12438599" cy="7317556"/>
            <a:chOff x="-81818" y="-182680"/>
            <a:chExt cx="9328949" cy="5488167"/>
          </a:xfrm>
        </p:grpSpPr>
        <p:grpSp>
          <p:nvGrpSpPr>
            <p:cNvPr id="2167" name="Google Shape;2167;p24"/>
            <p:cNvGrpSpPr/>
            <p:nvPr/>
          </p:nvGrpSpPr>
          <p:grpSpPr>
            <a:xfrm>
              <a:off x="-81818" y="-182680"/>
              <a:ext cx="9328949" cy="5488167"/>
              <a:chOff x="-81818" y="-182680"/>
              <a:chExt cx="9328949" cy="5488167"/>
            </a:xfrm>
          </p:grpSpPr>
          <p:grpSp>
            <p:nvGrpSpPr>
              <p:cNvPr id="2168" name="Google Shape;2168;p24"/>
              <p:cNvGrpSpPr/>
              <p:nvPr/>
            </p:nvGrpSpPr>
            <p:grpSpPr>
              <a:xfrm>
                <a:off x="-81818" y="-182680"/>
                <a:ext cx="9328949" cy="5488167"/>
                <a:chOff x="20825" y="-3600300"/>
                <a:chExt cx="7578350" cy="4458300"/>
              </a:xfrm>
            </p:grpSpPr>
            <p:sp>
              <p:nvSpPr>
                <p:cNvPr id="2169" name="Google Shape;2169;p24"/>
                <p:cNvSpPr/>
                <p:nvPr/>
              </p:nvSpPr>
              <p:spPr>
                <a:xfrm>
                  <a:off x="5816200" y="407925"/>
                  <a:ext cx="445900" cy="25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" h="10014" extrusionOk="0">
                      <a:moveTo>
                        <a:pt x="17836" y="0"/>
                      </a:moveTo>
                      <a:cubicBezTo>
                        <a:pt x="14312" y="565"/>
                        <a:pt x="10784" y="833"/>
                        <a:pt x="7257" y="833"/>
                      </a:cubicBezTo>
                      <a:cubicBezTo>
                        <a:pt x="4837" y="833"/>
                        <a:pt x="2418" y="707"/>
                        <a:pt x="0" y="465"/>
                      </a:cubicBezTo>
                      <a:lnTo>
                        <a:pt x="0" y="9740"/>
                      </a:lnTo>
                      <a:cubicBezTo>
                        <a:pt x="2419" y="9919"/>
                        <a:pt x="4840" y="10013"/>
                        <a:pt x="7261" y="10013"/>
                      </a:cubicBezTo>
                      <a:cubicBezTo>
                        <a:pt x="10786" y="10013"/>
                        <a:pt x="14313" y="9813"/>
                        <a:pt x="17836" y="9382"/>
                      </a:cubicBezTo>
                      <a:lnTo>
                        <a:pt x="17836" y="0"/>
                      </a:lnTo>
                      <a:close/>
                    </a:path>
                  </a:pathLst>
                </a:custGeom>
                <a:solidFill>
                  <a:srgbClr val="FFA0A3">
                    <a:alpha val="563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70" name="Google Shape;2170;p24"/>
                <p:cNvGrpSpPr/>
                <p:nvPr/>
              </p:nvGrpSpPr>
              <p:grpSpPr>
                <a:xfrm>
                  <a:off x="20825" y="-3600300"/>
                  <a:ext cx="7578350" cy="4458300"/>
                  <a:chOff x="20825" y="-3600300"/>
                  <a:chExt cx="7578350" cy="4458300"/>
                </a:xfrm>
              </p:grpSpPr>
              <p:sp>
                <p:nvSpPr>
                  <p:cNvPr id="2171" name="Google Shape;2171;p24"/>
                  <p:cNvSpPr/>
                  <p:nvPr/>
                </p:nvSpPr>
                <p:spPr>
                  <a:xfrm>
                    <a:off x="20825" y="-3600300"/>
                    <a:ext cx="445900" cy="44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17824" extrusionOk="0">
                        <a:moveTo>
                          <a:pt x="0" y="0"/>
                        </a:moveTo>
                        <a:lnTo>
                          <a:pt x="0" y="17824"/>
                        </a:lnTo>
                        <a:cubicBezTo>
                          <a:pt x="5942" y="14657"/>
                          <a:pt x="11895" y="12037"/>
                          <a:pt x="17836" y="9930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24"/>
                  <p:cNvSpPr/>
                  <p:nvPr/>
                </p:nvSpPr>
                <p:spPr>
                  <a:xfrm>
                    <a:off x="466425" y="-3475300"/>
                    <a:ext cx="445900" cy="415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16622" extrusionOk="0">
                        <a:moveTo>
                          <a:pt x="17836" y="1"/>
                        </a:moveTo>
                        <a:cubicBezTo>
                          <a:pt x="11894" y="1203"/>
                          <a:pt x="5941" y="2822"/>
                          <a:pt x="0" y="4942"/>
                        </a:cubicBezTo>
                        <a:lnTo>
                          <a:pt x="0" y="16622"/>
                        </a:lnTo>
                        <a:cubicBezTo>
                          <a:pt x="5941" y="12859"/>
                          <a:pt x="11894" y="9966"/>
                          <a:pt x="17836" y="7847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24"/>
                  <p:cNvSpPr/>
                  <p:nvPr/>
                </p:nvSpPr>
                <p:spPr>
                  <a:xfrm>
                    <a:off x="20825" y="-3059775"/>
                    <a:ext cx="445900" cy="797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1886" extrusionOk="0">
                        <a:moveTo>
                          <a:pt x="17836" y="1"/>
                        </a:moveTo>
                        <a:cubicBezTo>
                          <a:pt x="11895" y="3775"/>
                          <a:pt x="5942" y="8407"/>
                          <a:pt x="0" y="14050"/>
                        </a:cubicBezTo>
                        <a:lnTo>
                          <a:pt x="0" y="31886"/>
                        </a:lnTo>
                        <a:cubicBezTo>
                          <a:pt x="5942" y="24480"/>
                          <a:pt x="11895" y="18384"/>
                          <a:pt x="17836" y="13443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24"/>
                  <p:cNvSpPr/>
                  <p:nvPr/>
                </p:nvSpPr>
                <p:spPr>
                  <a:xfrm>
                    <a:off x="466425" y="-3011850"/>
                    <a:ext cx="445900" cy="667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6719" extrusionOk="0">
                        <a:moveTo>
                          <a:pt x="17836" y="1"/>
                        </a:moveTo>
                        <a:cubicBezTo>
                          <a:pt x="11894" y="2787"/>
                          <a:pt x="5941" y="6585"/>
                          <a:pt x="0" y="11526"/>
                        </a:cubicBezTo>
                        <a:lnTo>
                          <a:pt x="0" y="26718"/>
                        </a:lnTo>
                        <a:cubicBezTo>
                          <a:pt x="5941" y="21063"/>
                          <a:pt x="11894" y="16729"/>
                          <a:pt x="17836" y="13550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24"/>
                  <p:cNvSpPr/>
                  <p:nvPr/>
                </p:nvSpPr>
                <p:spPr>
                  <a:xfrm>
                    <a:off x="20825" y="-2343900"/>
                    <a:ext cx="445900" cy="9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8910" extrusionOk="0">
                        <a:moveTo>
                          <a:pt x="17836" y="0"/>
                        </a:moveTo>
                        <a:cubicBezTo>
                          <a:pt x="11895" y="5656"/>
                          <a:pt x="5942" y="12621"/>
                          <a:pt x="0" y="21074"/>
                        </a:cubicBezTo>
                        <a:lnTo>
                          <a:pt x="0" y="38910"/>
                        </a:lnTo>
                        <a:cubicBezTo>
                          <a:pt x="5942" y="30099"/>
                          <a:pt x="11895" y="22836"/>
                          <a:pt x="17836" y="16955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24"/>
                  <p:cNvSpPr/>
                  <p:nvPr/>
                </p:nvSpPr>
                <p:spPr>
                  <a:xfrm>
                    <a:off x="466425" y="-2263250"/>
                    <a:ext cx="445900" cy="8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2434" extrusionOk="0">
                        <a:moveTo>
                          <a:pt x="17836" y="1"/>
                        </a:moveTo>
                        <a:cubicBezTo>
                          <a:pt x="11894" y="3323"/>
                          <a:pt x="5941" y="7847"/>
                          <a:pt x="0" y="13729"/>
                        </a:cubicBezTo>
                        <a:lnTo>
                          <a:pt x="0" y="32433"/>
                        </a:lnTo>
                        <a:cubicBezTo>
                          <a:pt x="5941" y="26778"/>
                          <a:pt x="11894" y="22444"/>
                          <a:pt x="17836" y="19265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24"/>
                  <p:cNvSpPr/>
                  <p:nvPr/>
                </p:nvSpPr>
                <p:spPr>
                  <a:xfrm>
                    <a:off x="20825" y="-1452425"/>
                    <a:ext cx="445900" cy="9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8910" extrusionOk="0">
                        <a:moveTo>
                          <a:pt x="17836" y="0"/>
                        </a:moveTo>
                        <a:cubicBezTo>
                          <a:pt x="11895" y="5656"/>
                          <a:pt x="5942" y="12621"/>
                          <a:pt x="0" y="21074"/>
                        </a:cubicBezTo>
                        <a:lnTo>
                          <a:pt x="0" y="38910"/>
                        </a:lnTo>
                        <a:cubicBezTo>
                          <a:pt x="5942" y="31504"/>
                          <a:pt x="11895" y="25408"/>
                          <a:pt x="17836" y="20467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8" name="Google Shape;2178;p24"/>
                  <p:cNvSpPr/>
                  <p:nvPr/>
                </p:nvSpPr>
                <p:spPr>
                  <a:xfrm>
                    <a:off x="466425" y="-1228300"/>
                    <a:ext cx="445900" cy="84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3732" extrusionOk="0">
                        <a:moveTo>
                          <a:pt x="17836" y="1"/>
                        </a:moveTo>
                        <a:cubicBezTo>
                          <a:pt x="11894" y="2775"/>
                          <a:pt x="5941" y="6573"/>
                          <a:pt x="0" y="11514"/>
                        </a:cubicBezTo>
                        <a:lnTo>
                          <a:pt x="0" y="33731"/>
                        </a:lnTo>
                        <a:cubicBezTo>
                          <a:pt x="5941" y="29969"/>
                          <a:pt x="11894" y="27087"/>
                          <a:pt x="17836" y="24956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9" name="Google Shape;2179;p24"/>
                  <p:cNvSpPr/>
                  <p:nvPr/>
                </p:nvSpPr>
                <p:spPr>
                  <a:xfrm>
                    <a:off x="20825" y="-385025"/>
                    <a:ext cx="445900" cy="79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1885" extrusionOk="0">
                        <a:moveTo>
                          <a:pt x="17836" y="0"/>
                        </a:moveTo>
                        <a:cubicBezTo>
                          <a:pt x="11895" y="3774"/>
                          <a:pt x="5942" y="8418"/>
                          <a:pt x="0" y="14049"/>
                        </a:cubicBezTo>
                        <a:lnTo>
                          <a:pt x="0" y="31885"/>
                        </a:lnTo>
                        <a:cubicBezTo>
                          <a:pt x="5942" y="28718"/>
                          <a:pt x="11895" y="26098"/>
                          <a:pt x="17836" y="23979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80" name="Google Shape;2180;p24"/>
                  <p:cNvSpPr/>
                  <p:nvPr/>
                </p:nvSpPr>
                <p:spPr>
                  <a:xfrm>
                    <a:off x="466425" y="90925"/>
                    <a:ext cx="445900" cy="767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683" extrusionOk="0">
                        <a:moveTo>
                          <a:pt x="17836" y="0"/>
                        </a:moveTo>
                        <a:cubicBezTo>
                          <a:pt x="11894" y="1203"/>
                          <a:pt x="5941" y="2834"/>
                          <a:pt x="0" y="4941"/>
                        </a:cubicBezTo>
                        <a:lnTo>
                          <a:pt x="0" y="30682"/>
                        </a:lnTo>
                        <a:lnTo>
                          <a:pt x="17836" y="30682"/>
                        </a:ln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81" name="Google Shape;2181;p24"/>
                  <p:cNvSpPr/>
                  <p:nvPr/>
                </p:nvSpPr>
                <p:spPr>
                  <a:xfrm>
                    <a:off x="1358200" y="-3543150"/>
                    <a:ext cx="445600" cy="15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6347" extrusionOk="0">
                        <a:moveTo>
                          <a:pt x="10570" y="1"/>
                        </a:moveTo>
                        <a:cubicBezTo>
                          <a:pt x="7044" y="1"/>
                          <a:pt x="3518" y="112"/>
                          <a:pt x="0" y="345"/>
                        </a:cubicBezTo>
                        <a:lnTo>
                          <a:pt x="0" y="6346"/>
                        </a:lnTo>
                        <a:cubicBezTo>
                          <a:pt x="3516" y="5915"/>
                          <a:pt x="7039" y="5715"/>
                          <a:pt x="10564" y="5715"/>
                        </a:cubicBezTo>
                        <a:cubicBezTo>
                          <a:pt x="12984" y="5715"/>
                          <a:pt x="15405" y="5809"/>
                          <a:pt x="17824" y="5989"/>
                        </a:cubicBezTo>
                        <a:lnTo>
                          <a:pt x="17824" y="155"/>
                        </a:lnTo>
                        <a:cubicBezTo>
                          <a:pt x="15407" y="53"/>
                          <a:pt x="12989" y="1"/>
                          <a:pt x="1057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82" name="Google Shape;2182;p24"/>
                  <p:cNvSpPr/>
                  <p:nvPr/>
                </p:nvSpPr>
                <p:spPr>
                  <a:xfrm>
                    <a:off x="912300" y="-3384500"/>
                    <a:ext cx="445925" cy="372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14907" extrusionOk="0">
                        <a:moveTo>
                          <a:pt x="17836" y="0"/>
                        </a:moveTo>
                        <a:cubicBezTo>
                          <a:pt x="11895" y="714"/>
                          <a:pt x="5942" y="2084"/>
                          <a:pt x="1" y="4215"/>
                        </a:cubicBezTo>
                        <a:lnTo>
                          <a:pt x="1" y="14907"/>
                        </a:lnTo>
                        <a:cubicBezTo>
                          <a:pt x="5942" y="12109"/>
                          <a:pt x="11895" y="10323"/>
                          <a:pt x="17836" y="9370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83" name="Google Shape;2183;p24"/>
                  <p:cNvSpPr/>
                  <p:nvPr/>
                </p:nvSpPr>
                <p:spPr>
                  <a:xfrm>
                    <a:off x="1358200" y="-3170875"/>
                    <a:ext cx="445600" cy="33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13589" extrusionOk="0">
                        <a:moveTo>
                          <a:pt x="10501" y="0"/>
                        </a:moveTo>
                        <a:cubicBezTo>
                          <a:pt x="6997" y="0"/>
                          <a:pt x="3494" y="264"/>
                          <a:pt x="0" y="825"/>
                        </a:cubicBezTo>
                        <a:lnTo>
                          <a:pt x="0" y="13589"/>
                        </a:lnTo>
                        <a:cubicBezTo>
                          <a:pt x="3518" y="12953"/>
                          <a:pt x="7044" y="12652"/>
                          <a:pt x="10571" y="12652"/>
                        </a:cubicBezTo>
                        <a:cubicBezTo>
                          <a:pt x="12989" y="12652"/>
                          <a:pt x="15408" y="12794"/>
                          <a:pt x="17824" y="13065"/>
                        </a:cubicBezTo>
                        <a:lnTo>
                          <a:pt x="17824" y="373"/>
                        </a:lnTo>
                        <a:cubicBezTo>
                          <a:pt x="15384" y="128"/>
                          <a:pt x="12942" y="0"/>
                          <a:pt x="1050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84" name="Google Shape;2184;p24"/>
                  <p:cNvSpPr/>
                  <p:nvPr/>
                </p:nvSpPr>
                <p:spPr>
                  <a:xfrm>
                    <a:off x="912300" y="-2831175"/>
                    <a:ext cx="445925" cy="56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2718" extrusionOk="0">
                        <a:moveTo>
                          <a:pt x="17836" y="1"/>
                        </a:moveTo>
                        <a:cubicBezTo>
                          <a:pt x="11895" y="1084"/>
                          <a:pt x="5942" y="3132"/>
                          <a:pt x="1" y="6323"/>
                        </a:cubicBezTo>
                        <a:lnTo>
                          <a:pt x="1" y="22718"/>
                        </a:lnTo>
                        <a:cubicBezTo>
                          <a:pt x="5942" y="19408"/>
                          <a:pt x="11895" y="17277"/>
                          <a:pt x="17836" y="16146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85" name="Google Shape;2185;p24"/>
                  <p:cNvSpPr/>
                  <p:nvPr/>
                </p:nvSpPr>
                <p:spPr>
                  <a:xfrm>
                    <a:off x="1358200" y="-2452525"/>
                    <a:ext cx="445600" cy="51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20514" extrusionOk="0">
                        <a:moveTo>
                          <a:pt x="10586" y="1"/>
                        </a:moveTo>
                        <a:cubicBezTo>
                          <a:pt x="7054" y="1"/>
                          <a:pt x="3523" y="316"/>
                          <a:pt x="0" y="988"/>
                        </a:cubicBezTo>
                        <a:lnTo>
                          <a:pt x="0" y="20514"/>
                        </a:lnTo>
                        <a:cubicBezTo>
                          <a:pt x="3518" y="19878"/>
                          <a:pt x="7044" y="19578"/>
                          <a:pt x="10571" y="19578"/>
                        </a:cubicBezTo>
                        <a:cubicBezTo>
                          <a:pt x="12989" y="19578"/>
                          <a:pt x="15408" y="19719"/>
                          <a:pt x="17824" y="19990"/>
                        </a:cubicBezTo>
                        <a:lnTo>
                          <a:pt x="17824" y="428"/>
                        </a:lnTo>
                        <a:cubicBezTo>
                          <a:pt x="15412" y="148"/>
                          <a:pt x="12999" y="1"/>
                          <a:pt x="10586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86" name="Google Shape;2186;p24"/>
                  <p:cNvSpPr/>
                  <p:nvPr/>
                </p:nvSpPr>
                <p:spPr>
                  <a:xfrm>
                    <a:off x="912300" y="-1939700"/>
                    <a:ext cx="445925" cy="71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8445" extrusionOk="0">
                        <a:moveTo>
                          <a:pt x="17836" y="1"/>
                        </a:moveTo>
                        <a:cubicBezTo>
                          <a:pt x="11895" y="1084"/>
                          <a:pt x="5942" y="3132"/>
                          <a:pt x="1" y="6323"/>
                        </a:cubicBezTo>
                        <a:lnTo>
                          <a:pt x="1" y="28445"/>
                        </a:lnTo>
                        <a:cubicBezTo>
                          <a:pt x="5942" y="25635"/>
                          <a:pt x="11895" y="23849"/>
                          <a:pt x="17836" y="22897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87" name="Google Shape;2187;p24"/>
                  <p:cNvSpPr/>
                  <p:nvPr/>
                </p:nvSpPr>
                <p:spPr>
                  <a:xfrm>
                    <a:off x="1358200" y="-1387525"/>
                    <a:ext cx="445600" cy="677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27111" extrusionOk="0">
                        <a:moveTo>
                          <a:pt x="10568" y="1"/>
                        </a:moveTo>
                        <a:cubicBezTo>
                          <a:pt x="7042" y="1"/>
                          <a:pt x="3517" y="268"/>
                          <a:pt x="0" y="833"/>
                        </a:cubicBezTo>
                        <a:lnTo>
                          <a:pt x="0" y="27110"/>
                        </a:lnTo>
                        <a:cubicBezTo>
                          <a:pt x="3516" y="26680"/>
                          <a:pt x="7039" y="26479"/>
                          <a:pt x="10564" y="26479"/>
                        </a:cubicBezTo>
                        <a:cubicBezTo>
                          <a:pt x="12984" y="26479"/>
                          <a:pt x="15405" y="26574"/>
                          <a:pt x="17824" y="26753"/>
                        </a:cubicBezTo>
                        <a:lnTo>
                          <a:pt x="17824" y="369"/>
                        </a:lnTo>
                        <a:cubicBezTo>
                          <a:pt x="15406" y="127"/>
                          <a:pt x="12987" y="1"/>
                          <a:pt x="10568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88" name="Google Shape;2188;p24"/>
                  <p:cNvSpPr/>
                  <p:nvPr/>
                </p:nvSpPr>
                <p:spPr>
                  <a:xfrm>
                    <a:off x="912300" y="-710075"/>
                    <a:ext cx="445925" cy="8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32029" extrusionOk="0">
                        <a:moveTo>
                          <a:pt x="17836" y="0"/>
                        </a:moveTo>
                        <a:cubicBezTo>
                          <a:pt x="11895" y="715"/>
                          <a:pt x="5942" y="2084"/>
                          <a:pt x="1" y="4215"/>
                        </a:cubicBezTo>
                        <a:lnTo>
                          <a:pt x="1" y="32028"/>
                        </a:lnTo>
                        <a:cubicBezTo>
                          <a:pt x="5942" y="30838"/>
                          <a:pt x="11895" y="30064"/>
                          <a:pt x="17836" y="29659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89" name="Google Shape;2189;p24"/>
                  <p:cNvSpPr/>
                  <p:nvPr/>
                </p:nvSpPr>
                <p:spPr>
                  <a:xfrm>
                    <a:off x="1358200" y="23075"/>
                    <a:ext cx="445600" cy="834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33397" extrusionOk="0">
                        <a:moveTo>
                          <a:pt x="10570" y="0"/>
                        </a:moveTo>
                        <a:cubicBezTo>
                          <a:pt x="7044" y="0"/>
                          <a:pt x="3518" y="112"/>
                          <a:pt x="0" y="345"/>
                        </a:cubicBezTo>
                        <a:lnTo>
                          <a:pt x="0" y="33396"/>
                        </a:lnTo>
                        <a:lnTo>
                          <a:pt x="17824" y="33396"/>
                        </a:lnTo>
                        <a:lnTo>
                          <a:pt x="17824" y="154"/>
                        </a:lnTo>
                        <a:cubicBezTo>
                          <a:pt x="15407" y="53"/>
                          <a:pt x="12989" y="0"/>
                          <a:pt x="1057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90" name="Google Shape;2190;p24"/>
                  <p:cNvSpPr/>
                  <p:nvPr/>
                </p:nvSpPr>
                <p:spPr>
                  <a:xfrm>
                    <a:off x="2249975" y="-3500000"/>
                    <a:ext cx="445600" cy="30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12348" extrusionOk="0">
                        <a:moveTo>
                          <a:pt x="0" y="0"/>
                        </a:moveTo>
                        <a:lnTo>
                          <a:pt x="0" y="7073"/>
                        </a:lnTo>
                        <a:cubicBezTo>
                          <a:pt x="5942" y="8466"/>
                          <a:pt x="11895" y="10264"/>
                          <a:pt x="17824" y="12347"/>
                        </a:cubicBezTo>
                        <a:lnTo>
                          <a:pt x="17824" y="2965"/>
                        </a:lnTo>
                        <a:cubicBezTo>
                          <a:pt x="11895" y="1786"/>
                          <a:pt x="5942" y="77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91" name="Google Shape;2191;p24"/>
                  <p:cNvSpPr/>
                  <p:nvPr/>
                </p:nvSpPr>
                <p:spPr>
                  <a:xfrm>
                    <a:off x="1803775" y="-3393450"/>
                    <a:ext cx="445925" cy="32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12967" extrusionOk="0">
                        <a:moveTo>
                          <a:pt x="1" y="1"/>
                        </a:moveTo>
                        <a:lnTo>
                          <a:pt x="1" y="9276"/>
                        </a:lnTo>
                        <a:cubicBezTo>
                          <a:pt x="5942" y="9871"/>
                          <a:pt x="11895" y="11145"/>
                          <a:pt x="17836" y="12967"/>
                        </a:cubicBezTo>
                        <a:lnTo>
                          <a:pt x="17836" y="2811"/>
                        </a:lnTo>
                        <a:cubicBezTo>
                          <a:pt x="11895" y="1430"/>
                          <a:pt x="5942" y="453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92" name="Google Shape;2192;p24"/>
                  <p:cNvSpPr/>
                  <p:nvPr/>
                </p:nvSpPr>
                <p:spPr>
                  <a:xfrm>
                    <a:off x="2249975" y="-3069300"/>
                    <a:ext cx="445600" cy="527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21111" extrusionOk="0">
                        <a:moveTo>
                          <a:pt x="0" y="1"/>
                        </a:moveTo>
                        <a:lnTo>
                          <a:pt x="0" y="13217"/>
                        </a:lnTo>
                        <a:cubicBezTo>
                          <a:pt x="5942" y="15300"/>
                          <a:pt x="11895" y="17991"/>
                          <a:pt x="17824" y="21110"/>
                        </a:cubicBezTo>
                        <a:lnTo>
                          <a:pt x="17824" y="6918"/>
                        </a:lnTo>
                        <a:cubicBezTo>
                          <a:pt x="11895" y="4168"/>
                          <a:pt x="5942" y="181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93" name="Google Shape;2193;p24"/>
                  <p:cNvSpPr/>
                  <p:nvPr/>
                </p:nvSpPr>
                <p:spPr>
                  <a:xfrm>
                    <a:off x="1803775" y="-2844275"/>
                    <a:ext cx="445925" cy="512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0504" extrusionOk="0">
                        <a:moveTo>
                          <a:pt x="1" y="1"/>
                        </a:moveTo>
                        <a:lnTo>
                          <a:pt x="1" y="16122"/>
                        </a:lnTo>
                        <a:cubicBezTo>
                          <a:pt x="5942" y="16812"/>
                          <a:pt x="11895" y="18348"/>
                          <a:pt x="17836" y="20503"/>
                        </a:cubicBezTo>
                        <a:lnTo>
                          <a:pt x="17836" y="4216"/>
                        </a:lnTo>
                        <a:cubicBezTo>
                          <a:pt x="11895" y="2144"/>
                          <a:pt x="5942" y="668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94" name="Google Shape;2194;p24"/>
                  <p:cNvSpPr/>
                  <p:nvPr/>
                </p:nvSpPr>
                <p:spPr>
                  <a:xfrm>
                    <a:off x="2249975" y="-2331700"/>
                    <a:ext cx="445600" cy="68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27266" extrusionOk="0">
                        <a:moveTo>
                          <a:pt x="0" y="0"/>
                        </a:moveTo>
                        <a:lnTo>
                          <a:pt x="0" y="19372"/>
                        </a:lnTo>
                        <a:cubicBezTo>
                          <a:pt x="5942" y="21455"/>
                          <a:pt x="11895" y="24146"/>
                          <a:pt x="17824" y="27266"/>
                        </a:cubicBezTo>
                        <a:lnTo>
                          <a:pt x="17824" y="8239"/>
                        </a:lnTo>
                        <a:cubicBezTo>
                          <a:pt x="11895" y="4977"/>
                          <a:pt x="5942" y="2167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95" name="Google Shape;2195;p24"/>
                  <p:cNvSpPr/>
                  <p:nvPr/>
                </p:nvSpPr>
                <p:spPr>
                  <a:xfrm>
                    <a:off x="1803775" y="-1952800"/>
                    <a:ext cx="445925" cy="666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6659" extrusionOk="0">
                        <a:moveTo>
                          <a:pt x="1" y="1"/>
                        </a:moveTo>
                        <a:lnTo>
                          <a:pt x="1" y="22968"/>
                        </a:lnTo>
                        <a:cubicBezTo>
                          <a:pt x="5942" y="23563"/>
                          <a:pt x="11895" y="24837"/>
                          <a:pt x="17836" y="26659"/>
                        </a:cubicBezTo>
                        <a:lnTo>
                          <a:pt x="17836" y="4216"/>
                        </a:lnTo>
                        <a:cubicBezTo>
                          <a:pt x="11895" y="2144"/>
                          <a:pt x="5942" y="668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96" name="Google Shape;2196;p24"/>
                  <p:cNvSpPr/>
                  <p:nvPr/>
                </p:nvSpPr>
                <p:spPr>
                  <a:xfrm>
                    <a:off x="2249975" y="-1286050"/>
                    <a:ext cx="445600" cy="76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30779" extrusionOk="0">
                        <a:moveTo>
                          <a:pt x="0" y="1"/>
                        </a:moveTo>
                        <a:lnTo>
                          <a:pt x="0" y="25516"/>
                        </a:lnTo>
                        <a:cubicBezTo>
                          <a:pt x="5942" y="26897"/>
                          <a:pt x="11895" y="28695"/>
                          <a:pt x="17824" y="30778"/>
                        </a:cubicBezTo>
                        <a:lnTo>
                          <a:pt x="17824" y="6918"/>
                        </a:lnTo>
                        <a:cubicBezTo>
                          <a:pt x="11895" y="4168"/>
                          <a:pt x="5942" y="1823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97" name="Google Shape;2197;p24"/>
                  <p:cNvSpPr/>
                  <p:nvPr/>
                </p:nvSpPr>
                <p:spPr>
                  <a:xfrm>
                    <a:off x="1803775" y="-718700"/>
                    <a:ext cx="445925" cy="784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31385" extrusionOk="0">
                        <a:moveTo>
                          <a:pt x="1" y="0"/>
                        </a:moveTo>
                        <a:lnTo>
                          <a:pt x="1" y="29813"/>
                        </a:lnTo>
                        <a:cubicBezTo>
                          <a:pt x="5942" y="30063"/>
                          <a:pt x="11895" y="30611"/>
                          <a:pt x="17836" y="31385"/>
                        </a:cubicBezTo>
                        <a:lnTo>
                          <a:pt x="17836" y="2810"/>
                        </a:lnTo>
                        <a:cubicBezTo>
                          <a:pt x="11895" y="1429"/>
                          <a:pt x="5942" y="453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98" name="Google Shape;2198;p24"/>
                  <p:cNvSpPr/>
                  <p:nvPr/>
                </p:nvSpPr>
                <p:spPr>
                  <a:xfrm>
                    <a:off x="2249975" y="66500"/>
                    <a:ext cx="445600" cy="791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4" h="31660" extrusionOk="0">
                        <a:moveTo>
                          <a:pt x="0" y="1"/>
                        </a:moveTo>
                        <a:lnTo>
                          <a:pt x="0" y="31659"/>
                        </a:lnTo>
                        <a:lnTo>
                          <a:pt x="17824" y="31659"/>
                        </a:lnTo>
                        <a:lnTo>
                          <a:pt x="17824" y="2954"/>
                        </a:lnTo>
                        <a:cubicBezTo>
                          <a:pt x="11895" y="1787"/>
                          <a:pt x="5942" y="775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99" name="Google Shape;2199;p24"/>
                  <p:cNvSpPr/>
                  <p:nvPr/>
                </p:nvSpPr>
                <p:spPr>
                  <a:xfrm>
                    <a:off x="2695575" y="-3600025"/>
                    <a:ext cx="445900" cy="27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10908" extrusionOk="0">
                        <a:moveTo>
                          <a:pt x="0" y="1"/>
                        </a:moveTo>
                        <a:lnTo>
                          <a:pt x="0" y="6966"/>
                        </a:lnTo>
                        <a:cubicBezTo>
                          <a:pt x="5941" y="8133"/>
                          <a:pt x="11894" y="9466"/>
                          <a:pt x="17836" y="10907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00" name="Google Shape;2200;p24"/>
                  <p:cNvSpPr/>
                  <p:nvPr/>
                </p:nvSpPr>
                <p:spPr>
                  <a:xfrm>
                    <a:off x="3141450" y="-3327650"/>
                    <a:ext cx="445625" cy="51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0539" extrusionOk="0">
                        <a:moveTo>
                          <a:pt x="1" y="0"/>
                        </a:moveTo>
                        <a:lnTo>
                          <a:pt x="1" y="12454"/>
                        </a:lnTo>
                        <a:cubicBezTo>
                          <a:pt x="5942" y="15014"/>
                          <a:pt x="11895" y="17752"/>
                          <a:pt x="17824" y="20538"/>
                        </a:cubicBezTo>
                        <a:lnTo>
                          <a:pt x="17824" y="4536"/>
                        </a:lnTo>
                        <a:cubicBezTo>
                          <a:pt x="11895" y="2977"/>
                          <a:pt x="5942" y="144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01" name="Google Shape;2201;p24"/>
                  <p:cNvSpPr/>
                  <p:nvPr/>
                </p:nvSpPr>
                <p:spPr>
                  <a:xfrm>
                    <a:off x="2695575" y="-3191325"/>
                    <a:ext cx="445900" cy="52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1015" extrusionOk="0">
                        <a:moveTo>
                          <a:pt x="0" y="0"/>
                        </a:moveTo>
                        <a:lnTo>
                          <a:pt x="0" y="11799"/>
                        </a:lnTo>
                        <a:cubicBezTo>
                          <a:pt x="5941" y="14538"/>
                          <a:pt x="11894" y="17657"/>
                          <a:pt x="17836" y="21015"/>
                        </a:cubicBezTo>
                        <a:lnTo>
                          <a:pt x="17836" y="7025"/>
                        </a:lnTo>
                        <a:cubicBezTo>
                          <a:pt x="11894" y="4465"/>
                          <a:pt x="5941" y="208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02" name="Google Shape;2202;p24"/>
                  <p:cNvSpPr/>
                  <p:nvPr/>
                </p:nvSpPr>
                <p:spPr>
                  <a:xfrm>
                    <a:off x="3141450" y="-2665975"/>
                    <a:ext cx="445625" cy="69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7635" extrusionOk="0">
                        <a:moveTo>
                          <a:pt x="1" y="1"/>
                        </a:moveTo>
                        <a:lnTo>
                          <a:pt x="1" y="15514"/>
                        </a:lnTo>
                        <a:cubicBezTo>
                          <a:pt x="5942" y="19348"/>
                          <a:pt x="11895" y="23456"/>
                          <a:pt x="17824" y="27635"/>
                        </a:cubicBezTo>
                        <a:lnTo>
                          <a:pt x="17824" y="10597"/>
                        </a:lnTo>
                        <a:cubicBezTo>
                          <a:pt x="11895" y="6930"/>
                          <a:pt x="5942" y="3346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03" name="Google Shape;2203;p24"/>
                  <p:cNvSpPr/>
                  <p:nvPr/>
                </p:nvSpPr>
                <p:spPr>
                  <a:xfrm>
                    <a:off x="2695575" y="-2541550"/>
                    <a:ext cx="445900" cy="69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7600" extrusionOk="0">
                        <a:moveTo>
                          <a:pt x="0" y="0"/>
                        </a:moveTo>
                        <a:lnTo>
                          <a:pt x="0" y="16633"/>
                        </a:lnTo>
                        <a:cubicBezTo>
                          <a:pt x="5941" y="19884"/>
                          <a:pt x="11894" y="23610"/>
                          <a:pt x="17836" y="27599"/>
                        </a:cubicBezTo>
                        <a:lnTo>
                          <a:pt x="17836" y="10537"/>
                        </a:lnTo>
                        <a:cubicBezTo>
                          <a:pt x="11894" y="6704"/>
                          <a:pt x="5941" y="313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04" name="Google Shape;2204;p24"/>
                  <p:cNvSpPr/>
                  <p:nvPr/>
                </p:nvSpPr>
                <p:spPr>
                  <a:xfrm>
                    <a:off x="3141450" y="-1851575"/>
                    <a:ext cx="445625" cy="767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0719" extrusionOk="0">
                        <a:moveTo>
                          <a:pt x="1" y="0"/>
                        </a:moveTo>
                        <a:lnTo>
                          <a:pt x="1" y="18610"/>
                        </a:lnTo>
                        <a:cubicBezTo>
                          <a:pt x="5942" y="22431"/>
                          <a:pt x="11895" y="26539"/>
                          <a:pt x="17824" y="30718"/>
                        </a:cubicBezTo>
                        <a:lnTo>
                          <a:pt x="17824" y="12621"/>
                        </a:lnTo>
                        <a:cubicBezTo>
                          <a:pt x="11895" y="8263"/>
                          <a:pt x="5942" y="3989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05" name="Google Shape;2205;p24"/>
                  <p:cNvSpPr/>
                  <p:nvPr/>
                </p:nvSpPr>
                <p:spPr>
                  <a:xfrm>
                    <a:off x="2695575" y="-1650075"/>
                    <a:ext cx="445900" cy="767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683" extrusionOk="0">
                        <a:moveTo>
                          <a:pt x="0" y="1"/>
                        </a:moveTo>
                        <a:lnTo>
                          <a:pt x="0" y="21468"/>
                        </a:lnTo>
                        <a:cubicBezTo>
                          <a:pt x="5941" y="24206"/>
                          <a:pt x="11894" y="27325"/>
                          <a:pt x="17836" y="30683"/>
                        </a:cubicBezTo>
                        <a:lnTo>
                          <a:pt x="17836" y="10538"/>
                        </a:lnTo>
                        <a:cubicBezTo>
                          <a:pt x="11894" y="6704"/>
                          <a:pt x="5941" y="313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06" name="Google Shape;2206;p24"/>
                  <p:cNvSpPr/>
                  <p:nvPr/>
                </p:nvSpPr>
                <p:spPr>
                  <a:xfrm>
                    <a:off x="3141450" y="-883025"/>
                    <a:ext cx="445625" cy="743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9743" extrusionOk="0">
                        <a:moveTo>
                          <a:pt x="1" y="1"/>
                        </a:moveTo>
                        <a:lnTo>
                          <a:pt x="1" y="21670"/>
                        </a:lnTo>
                        <a:cubicBezTo>
                          <a:pt x="5942" y="24230"/>
                          <a:pt x="11895" y="26969"/>
                          <a:pt x="17824" y="29743"/>
                        </a:cubicBezTo>
                        <a:lnTo>
                          <a:pt x="17824" y="10597"/>
                        </a:lnTo>
                        <a:cubicBezTo>
                          <a:pt x="11895" y="6930"/>
                          <a:pt x="5942" y="3347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07" name="Google Shape;2207;p24"/>
                  <p:cNvSpPr/>
                  <p:nvPr/>
                </p:nvSpPr>
                <p:spPr>
                  <a:xfrm>
                    <a:off x="2695575" y="-516600"/>
                    <a:ext cx="445900" cy="755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231" extrusionOk="0">
                        <a:moveTo>
                          <a:pt x="0" y="0"/>
                        </a:moveTo>
                        <a:lnTo>
                          <a:pt x="0" y="26278"/>
                        </a:lnTo>
                        <a:cubicBezTo>
                          <a:pt x="5941" y="27444"/>
                          <a:pt x="11894" y="28778"/>
                          <a:pt x="17836" y="30230"/>
                        </a:cubicBezTo>
                        <a:lnTo>
                          <a:pt x="17836" y="7025"/>
                        </a:lnTo>
                        <a:cubicBezTo>
                          <a:pt x="11894" y="4465"/>
                          <a:pt x="5941" y="208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08" name="Google Shape;2208;p24"/>
                  <p:cNvSpPr/>
                  <p:nvPr/>
                </p:nvSpPr>
                <p:spPr>
                  <a:xfrm>
                    <a:off x="3141450" y="239150"/>
                    <a:ext cx="445625" cy="618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4754" extrusionOk="0">
                        <a:moveTo>
                          <a:pt x="1" y="0"/>
                        </a:moveTo>
                        <a:lnTo>
                          <a:pt x="1" y="24753"/>
                        </a:lnTo>
                        <a:lnTo>
                          <a:pt x="17824" y="24753"/>
                        </a:lnTo>
                        <a:lnTo>
                          <a:pt x="17824" y="4537"/>
                        </a:lnTo>
                        <a:cubicBezTo>
                          <a:pt x="11895" y="2977"/>
                          <a:pt x="5942" y="144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09" name="Google Shape;2209;p24"/>
                  <p:cNvSpPr/>
                  <p:nvPr/>
                </p:nvSpPr>
                <p:spPr>
                  <a:xfrm>
                    <a:off x="3587050" y="-3600300"/>
                    <a:ext cx="445900" cy="50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0205" extrusionOk="0">
                        <a:moveTo>
                          <a:pt x="0" y="0"/>
                        </a:moveTo>
                        <a:lnTo>
                          <a:pt x="0" y="15466"/>
                        </a:lnTo>
                        <a:cubicBezTo>
                          <a:pt x="5941" y="17038"/>
                          <a:pt x="11895" y="18645"/>
                          <a:pt x="17836" y="20205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10" name="Google Shape;2210;p24"/>
                  <p:cNvSpPr/>
                  <p:nvPr/>
                </p:nvSpPr>
                <p:spPr>
                  <a:xfrm>
                    <a:off x="4032925" y="-3094900"/>
                    <a:ext cx="445625" cy="69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7755" extrusionOk="0">
                        <a:moveTo>
                          <a:pt x="1" y="1"/>
                        </a:moveTo>
                        <a:lnTo>
                          <a:pt x="1" y="19670"/>
                        </a:lnTo>
                        <a:cubicBezTo>
                          <a:pt x="5942" y="22468"/>
                          <a:pt x="11895" y="25194"/>
                          <a:pt x="17824" y="27754"/>
                        </a:cubicBezTo>
                        <a:lnTo>
                          <a:pt x="17824" y="4537"/>
                        </a:lnTo>
                        <a:cubicBezTo>
                          <a:pt x="11895" y="3108"/>
                          <a:pt x="5942" y="156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11" name="Google Shape;2211;p24"/>
                  <p:cNvSpPr/>
                  <p:nvPr/>
                </p:nvSpPr>
                <p:spPr>
                  <a:xfrm>
                    <a:off x="3587050" y="-2814200"/>
                    <a:ext cx="445900" cy="689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7576" extrusionOk="0">
                        <a:moveTo>
                          <a:pt x="0" y="0"/>
                        </a:moveTo>
                        <a:lnTo>
                          <a:pt x="0" y="16526"/>
                        </a:lnTo>
                        <a:cubicBezTo>
                          <a:pt x="5941" y="20181"/>
                          <a:pt x="11895" y="23920"/>
                          <a:pt x="17836" y="27575"/>
                        </a:cubicBezTo>
                        <a:lnTo>
                          <a:pt x="17836" y="8430"/>
                        </a:lnTo>
                        <a:cubicBezTo>
                          <a:pt x="11895" y="5644"/>
                          <a:pt x="5941" y="278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12" name="Google Shape;2212;p24"/>
                  <p:cNvSpPr/>
                  <p:nvPr/>
                </p:nvSpPr>
                <p:spPr>
                  <a:xfrm>
                    <a:off x="4032925" y="-2124250"/>
                    <a:ext cx="445625" cy="76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0731" extrusionOk="0">
                        <a:moveTo>
                          <a:pt x="1" y="1"/>
                        </a:moveTo>
                        <a:lnTo>
                          <a:pt x="1" y="18610"/>
                        </a:lnTo>
                        <a:cubicBezTo>
                          <a:pt x="5942" y="22801"/>
                          <a:pt x="11895" y="26897"/>
                          <a:pt x="17824" y="30731"/>
                        </a:cubicBezTo>
                        <a:lnTo>
                          <a:pt x="17824" y="10598"/>
                        </a:lnTo>
                        <a:cubicBezTo>
                          <a:pt x="11895" y="7240"/>
                          <a:pt x="5942" y="3656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13" name="Google Shape;2213;p24"/>
                  <p:cNvSpPr/>
                  <p:nvPr/>
                </p:nvSpPr>
                <p:spPr>
                  <a:xfrm>
                    <a:off x="3587050" y="-1974825"/>
                    <a:ext cx="445900" cy="76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743" extrusionOk="0">
                        <a:moveTo>
                          <a:pt x="0" y="1"/>
                        </a:moveTo>
                        <a:lnTo>
                          <a:pt x="0" y="17563"/>
                        </a:lnTo>
                        <a:cubicBezTo>
                          <a:pt x="5941" y="21920"/>
                          <a:pt x="11895" y="26373"/>
                          <a:pt x="17836" y="30743"/>
                        </a:cubicBezTo>
                        <a:lnTo>
                          <a:pt x="17836" y="12657"/>
                        </a:lnTo>
                        <a:cubicBezTo>
                          <a:pt x="11895" y="8454"/>
                          <a:pt x="5941" y="418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14" name="Google Shape;2214;p24"/>
                  <p:cNvSpPr/>
                  <p:nvPr/>
                </p:nvSpPr>
                <p:spPr>
                  <a:xfrm>
                    <a:off x="4032925" y="-1206275"/>
                    <a:ext cx="445625" cy="74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9672" extrusionOk="0">
                        <a:moveTo>
                          <a:pt x="1" y="1"/>
                        </a:moveTo>
                        <a:lnTo>
                          <a:pt x="1" y="17562"/>
                        </a:lnTo>
                        <a:cubicBezTo>
                          <a:pt x="5942" y="21742"/>
                          <a:pt x="11895" y="25825"/>
                          <a:pt x="17824" y="29671"/>
                        </a:cubicBezTo>
                        <a:lnTo>
                          <a:pt x="17824" y="12621"/>
                        </a:lnTo>
                        <a:cubicBezTo>
                          <a:pt x="11895" y="8633"/>
                          <a:pt x="5942" y="4358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15" name="Google Shape;2215;p24"/>
                  <p:cNvSpPr/>
                  <p:nvPr/>
                </p:nvSpPr>
                <p:spPr>
                  <a:xfrm>
                    <a:off x="3587050" y="-1083325"/>
                    <a:ext cx="445900" cy="74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9683" extrusionOk="0">
                        <a:moveTo>
                          <a:pt x="0" y="0"/>
                        </a:moveTo>
                        <a:lnTo>
                          <a:pt x="0" y="18621"/>
                        </a:lnTo>
                        <a:cubicBezTo>
                          <a:pt x="5941" y="22277"/>
                          <a:pt x="11895" y="26015"/>
                          <a:pt x="17836" y="29682"/>
                        </a:cubicBezTo>
                        <a:lnTo>
                          <a:pt x="17836" y="12656"/>
                        </a:lnTo>
                        <a:cubicBezTo>
                          <a:pt x="11895" y="8453"/>
                          <a:pt x="5941" y="417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16" name="Google Shape;2216;p24"/>
                  <p:cNvSpPr/>
                  <p:nvPr/>
                </p:nvSpPr>
                <p:spPr>
                  <a:xfrm>
                    <a:off x="4032925" y="-341575"/>
                    <a:ext cx="445625" cy="614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4599" extrusionOk="0">
                        <a:moveTo>
                          <a:pt x="1" y="0"/>
                        </a:moveTo>
                        <a:lnTo>
                          <a:pt x="1" y="16514"/>
                        </a:lnTo>
                        <a:cubicBezTo>
                          <a:pt x="5942" y="19312"/>
                          <a:pt x="11895" y="22039"/>
                          <a:pt x="17824" y="24599"/>
                        </a:cubicBezTo>
                        <a:lnTo>
                          <a:pt x="17824" y="10585"/>
                        </a:lnTo>
                        <a:cubicBezTo>
                          <a:pt x="11895" y="7239"/>
                          <a:pt x="5942" y="3656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17" name="Google Shape;2217;p24"/>
                  <p:cNvSpPr/>
                  <p:nvPr/>
                </p:nvSpPr>
                <p:spPr>
                  <a:xfrm>
                    <a:off x="3587050" y="-139475"/>
                    <a:ext cx="445900" cy="610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4433" extrusionOk="0">
                        <a:moveTo>
                          <a:pt x="0" y="1"/>
                        </a:moveTo>
                        <a:lnTo>
                          <a:pt x="0" y="19682"/>
                        </a:lnTo>
                        <a:cubicBezTo>
                          <a:pt x="5941" y="21253"/>
                          <a:pt x="11895" y="22861"/>
                          <a:pt x="17836" y="24432"/>
                        </a:cubicBezTo>
                        <a:lnTo>
                          <a:pt x="17836" y="8430"/>
                        </a:lnTo>
                        <a:cubicBezTo>
                          <a:pt x="11895" y="5644"/>
                          <a:pt x="5941" y="2787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18" name="Google Shape;2218;p24"/>
                  <p:cNvSpPr/>
                  <p:nvPr/>
                </p:nvSpPr>
                <p:spPr>
                  <a:xfrm>
                    <a:off x="4032925" y="471325"/>
                    <a:ext cx="44562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15467" extrusionOk="0">
                        <a:moveTo>
                          <a:pt x="1" y="0"/>
                        </a:moveTo>
                        <a:lnTo>
                          <a:pt x="1" y="15466"/>
                        </a:lnTo>
                        <a:lnTo>
                          <a:pt x="17824" y="15466"/>
                        </a:lnTo>
                        <a:lnTo>
                          <a:pt x="17824" y="4537"/>
                        </a:lnTo>
                        <a:cubicBezTo>
                          <a:pt x="11895" y="3108"/>
                          <a:pt x="5942" y="156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19" name="Google Shape;2219;p24"/>
                  <p:cNvSpPr/>
                  <p:nvPr/>
                </p:nvSpPr>
                <p:spPr>
                  <a:xfrm>
                    <a:off x="4478525" y="-3600025"/>
                    <a:ext cx="445900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8695" extrusionOk="0">
                        <a:moveTo>
                          <a:pt x="0" y="1"/>
                        </a:moveTo>
                        <a:lnTo>
                          <a:pt x="0" y="24754"/>
                        </a:lnTo>
                        <a:cubicBezTo>
                          <a:pt x="5942" y="26183"/>
                          <a:pt x="11895" y="27516"/>
                          <a:pt x="17836" y="28695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20" name="Google Shape;2220;p24"/>
                  <p:cNvSpPr/>
                  <p:nvPr/>
                </p:nvSpPr>
                <p:spPr>
                  <a:xfrm>
                    <a:off x="4924700" y="-2882675"/>
                    <a:ext cx="445925" cy="788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31553" extrusionOk="0">
                        <a:moveTo>
                          <a:pt x="1" y="1"/>
                        </a:moveTo>
                        <a:lnTo>
                          <a:pt x="1" y="26290"/>
                        </a:lnTo>
                        <a:cubicBezTo>
                          <a:pt x="5942" y="28373"/>
                          <a:pt x="11895" y="30171"/>
                          <a:pt x="17836" y="31552"/>
                        </a:cubicBezTo>
                        <a:lnTo>
                          <a:pt x="17836" y="2966"/>
                        </a:lnTo>
                        <a:cubicBezTo>
                          <a:pt x="11895" y="2192"/>
                          <a:pt x="5942" y="118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21" name="Google Shape;2221;p24"/>
                  <p:cNvSpPr/>
                  <p:nvPr/>
                </p:nvSpPr>
                <p:spPr>
                  <a:xfrm>
                    <a:off x="4478525" y="-2401050"/>
                    <a:ext cx="445900" cy="771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874" extrusionOk="0">
                        <a:moveTo>
                          <a:pt x="0" y="0"/>
                        </a:moveTo>
                        <a:lnTo>
                          <a:pt x="0" y="21670"/>
                        </a:lnTo>
                        <a:cubicBezTo>
                          <a:pt x="5942" y="25015"/>
                          <a:pt x="11895" y="28135"/>
                          <a:pt x="17836" y="30873"/>
                        </a:cubicBezTo>
                        <a:lnTo>
                          <a:pt x="17836" y="7025"/>
                        </a:lnTo>
                        <a:cubicBezTo>
                          <a:pt x="11895" y="4941"/>
                          <a:pt x="5942" y="256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22" name="Google Shape;2222;p24"/>
                  <p:cNvSpPr/>
                  <p:nvPr/>
                </p:nvSpPr>
                <p:spPr>
                  <a:xfrm>
                    <a:off x="4924700" y="-1629225"/>
                    <a:ext cx="445925" cy="7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9373" extrusionOk="0">
                        <a:moveTo>
                          <a:pt x="1" y="0"/>
                        </a:moveTo>
                        <a:lnTo>
                          <a:pt x="1" y="21467"/>
                        </a:lnTo>
                        <a:cubicBezTo>
                          <a:pt x="5942" y="24586"/>
                          <a:pt x="11895" y="27289"/>
                          <a:pt x="17836" y="29373"/>
                        </a:cubicBezTo>
                        <a:lnTo>
                          <a:pt x="17836" y="6929"/>
                        </a:lnTo>
                        <a:cubicBezTo>
                          <a:pt x="11895" y="5096"/>
                          <a:pt x="5942" y="2738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23" name="Google Shape;2223;p24"/>
                  <p:cNvSpPr/>
                  <p:nvPr/>
                </p:nvSpPr>
                <p:spPr>
                  <a:xfrm>
                    <a:off x="4478525" y="-1356000"/>
                    <a:ext cx="445900" cy="739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9576" extrusionOk="0">
                        <a:moveTo>
                          <a:pt x="0" y="1"/>
                        </a:moveTo>
                        <a:lnTo>
                          <a:pt x="0" y="18598"/>
                        </a:lnTo>
                        <a:cubicBezTo>
                          <a:pt x="5942" y="22587"/>
                          <a:pt x="11895" y="26314"/>
                          <a:pt x="17836" y="29576"/>
                        </a:cubicBezTo>
                        <a:lnTo>
                          <a:pt x="17836" y="10538"/>
                        </a:lnTo>
                        <a:cubicBezTo>
                          <a:pt x="11895" y="7407"/>
                          <a:pt x="5942" y="3835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24" name="Google Shape;2224;p24"/>
                  <p:cNvSpPr/>
                  <p:nvPr/>
                </p:nvSpPr>
                <p:spPr>
                  <a:xfrm>
                    <a:off x="4924700" y="-616600"/>
                    <a:ext cx="445925" cy="61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4527" extrusionOk="0">
                        <a:moveTo>
                          <a:pt x="1" y="0"/>
                        </a:moveTo>
                        <a:lnTo>
                          <a:pt x="1" y="16621"/>
                        </a:lnTo>
                        <a:cubicBezTo>
                          <a:pt x="5942" y="19741"/>
                          <a:pt x="11895" y="22443"/>
                          <a:pt x="17836" y="24527"/>
                        </a:cubicBezTo>
                        <a:lnTo>
                          <a:pt x="17836" y="8227"/>
                        </a:lnTo>
                        <a:cubicBezTo>
                          <a:pt x="11895" y="6072"/>
                          <a:pt x="5942" y="325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25" name="Google Shape;2225;p24"/>
                  <p:cNvSpPr/>
                  <p:nvPr/>
                </p:nvSpPr>
                <p:spPr>
                  <a:xfrm>
                    <a:off x="4478525" y="-464225"/>
                    <a:ext cx="445900" cy="6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4743" extrusionOk="0">
                        <a:moveTo>
                          <a:pt x="0" y="1"/>
                        </a:moveTo>
                        <a:lnTo>
                          <a:pt x="0" y="15527"/>
                        </a:lnTo>
                        <a:cubicBezTo>
                          <a:pt x="5942" y="18872"/>
                          <a:pt x="11895" y="22004"/>
                          <a:pt x="17836" y="24742"/>
                        </a:cubicBezTo>
                        <a:lnTo>
                          <a:pt x="17836" y="10538"/>
                        </a:lnTo>
                        <a:cubicBezTo>
                          <a:pt x="11895" y="7419"/>
                          <a:pt x="5942" y="3847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26" name="Google Shape;2226;p24"/>
                  <p:cNvSpPr/>
                  <p:nvPr/>
                </p:nvSpPr>
                <p:spPr>
                  <a:xfrm>
                    <a:off x="4924700" y="153725"/>
                    <a:ext cx="445925" cy="42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17074" extrusionOk="0">
                        <a:moveTo>
                          <a:pt x="1" y="0"/>
                        </a:moveTo>
                        <a:lnTo>
                          <a:pt x="1" y="11811"/>
                        </a:lnTo>
                        <a:cubicBezTo>
                          <a:pt x="5942" y="13895"/>
                          <a:pt x="11895" y="15693"/>
                          <a:pt x="17836" y="17074"/>
                        </a:cubicBezTo>
                        <a:lnTo>
                          <a:pt x="17836" y="6930"/>
                        </a:lnTo>
                        <a:cubicBezTo>
                          <a:pt x="11895" y="5096"/>
                          <a:pt x="5942" y="2739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27" name="Google Shape;2227;p24"/>
                  <p:cNvSpPr/>
                  <p:nvPr/>
                </p:nvSpPr>
                <p:spPr>
                  <a:xfrm>
                    <a:off x="4478525" y="273675"/>
                    <a:ext cx="445900" cy="409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16396" extrusionOk="0">
                        <a:moveTo>
                          <a:pt x="0" y="1"/>
                        </a:moveTo>
                        <a:lnTo>
                          <a:pt x="0" y="12454"/>
                        </a:lnTo>
                        <a:cubicBezTo>
                          <a:pt x="5942" y="13883"/>
                          <a:pt x="11895" y="15229"/>
                          <a:pt x="17836" y="16395"/>
                        </a:cubicBezTo>
                        <a:lnTo>
                          <a:pt x="17836" y="7025"/>
                        </a:lnTo>
                        <a:cubicBezTo>
                          <a:pt x="11895" y="4942"/>
                          <a:pt x="5942" y="256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28" name="Google Shape;2228;p24"/>
                  <p:cNvSpPr/>
                  <p:nvPr/>
                </p:nvSpPr>
                <p:spPr>
                  <a:xfrm>
                    <a:off x="4924700" y="683550"/>
                    <a:ext cx="445925" cy="17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6978" extrusionOk="0">
                        <a:moveTo>
                          <a:pt x="1" y="0"/>
                        </a:moveTo>
                        <a:lnTo>
                          <a:pt x="1" y="6977"/>
                        </a:lnTo>
                        <a:lnTo>
                          <a:pt x="17836" y="6977"/>
                        </a:lnTo>
                        <a:lnTo>
                          <a:pt x="17836" y="2965"/>
                        </a:lnTo>
                        <a:cubicBezTo>
                          <a:pt x="11895" y="2191"/>
                          <a:pt x="5942" y="1179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29" name="Google Shape;2229;p24"/>
                  <p:cNvSpPr/>
                  <p:nvPr/>
                </p:nvSpPr>
                <p:spPr>
                  <a:xfrm>
                    <a:off x="5370600" y="-3600025"/>
                    <a:ext cx="445625" cy="83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3232" extrusionOk="0">
                        <a:moveTo>
                          <a:pt x="0" y="1"/>
                        </a:moveTo>
                        <a:lnTo>
                          <a:pt x="0" y="31660"/>
                        </a:lnTo>
                        <a:cubicBezTo>
                          <a:pt x="5930" y="32433"/>
                          <a:pt x="11883" y="32981"/>
                          <a:pt x="17824" y="33231"/>
                        </a:cubicBezTo>
                        <a:lnTo>
                          <a:pt x="17824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30" name="Google Shape;2230;p24"/>
                  <p:cNvSpPr/>
                  <p:nvPr/>
                </p:nvSpPr>
                <p:spPr>
                  <a:xfrm>
                    <a:off x="5816200" y="-2773725"/>
                    <a:ext cx="445900" cy="75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287" extrusionOk="0">
                        <a:moveTo>
                          <a:pt x="17836" y="1"/>
                        </a:moveTo>
                        <a:cubicBezTo>
                          <a:pt x="14293" y="242"/>
                          <a:pt x="10746" y="356"/>
                          <a:pt x="7200" y="356"/>
                        </a:cubicBezTo>
                        <a:cubicBezTo>
                          <a:pt x="4799" y="356"/>
                          <a:pt x="2399" y="304"/>
                          <a:pt x="0" y="203"/>
                        </a:cubicBezTo>
                        <a:lnTo>
                          <a:pt x="0" y="30004"/>
                        </a:lnTo>
                        <a:cubicBezTo>
                          <a:pt x="2430" y="30189"/>
                          <a:pt x="4862" y="30287"/>
                          <a:pt x="7294" y="30287"/>
                        </a:cubicBezTo>
                        <a:cubicBezTo>
                          <a:pt x="10809" y="30287"/>
                          <a:pt x="14324" y="30083"/>
                          <a:pt x="17836" y="29647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31" name="Google Shape;2231;p24"/>
                  <p:cNvSpPr/>
                  <p:nvPr/>
                </p:nvSpPr>
                <p:spPr>
                  <a:xfrm>
                    <a:off x="5370600" y="-2093875"/>
                    <a:ext cx="445625" cy="73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9207" extrusionOk="0">
                        <a:moveTo>
                          <a:pt x="0" y="0"/>
                        </a:moveTo>
                        <a:lnTo>
                          <a:pt x="0" y="25515"/>
                        </a:lnTo>
                        <a:cubicBezTo>
                          <a:pt x="5930" y="27325"/>
                          <a:pt x="11883" y="28611"/>
                          <a:pt x="17824" y="29206"/>
                        </a:cubicBezTo>
                        <a:lnTo>
                          <a:pt x="17824" y="2810"/>
                        </a:lnTo>
                        <a:cubicBezTo>
                          <a:pt x="11883" y="2370"/>
                          <a:pt x="5930" y="138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32" name="Google Shape;2232;p24"/>
                  <p:cNvSpPr/>
                  <p:nvPr/>
                </p:nvSpPr>
                <p:spPr>
                  <a:xfrm>
                    <a:off x="5816200" y="-1375325"/>
                    <a:ext cx="445900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3851" extrusionOk="0">
                        <a:moveTo>
                          <a:pt x="17836" y="0"/>
                        </a:moveTo>
                        <a:cubicBezTo>
                          <a:pt x="14312" y="565"/>
                          <a:pt x="10784" y="833"/>
                          <a:pt x="7257" y="833"/>
                        </a:cubicBezTo>
                        <a:cubicBezTo>
                          <a:pt x="4837" y="833"/>
                          <a:pt x="2418" y="707"/>
                          <a:pt x="0" y="464"/>
                        </a:cubicBezTo>
                        <a:lnTo>
                          <a:pt x="0" y="23420"/>
                        </a:lnTo>
                        <a:cubicBezTo>
                          <a:pt x="2438" y="23703"/>
                          <a:pt x="4878" y="23850"/>
                          <a:pt x="7319" y="23850"/>
                        </a:cubicBezTo>
                        <a:cubicBezTo>
                          <a:pt x="10825" y="23850"/>
                          <a:pt x="14333" y="23546"/>
                          <a:pt x="17836" y="22908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33" name="Google Shape;2233;p24"/>
                  <p:cNvSpPr/>
                  <p:nvPr/>
                </p:nvSpPr>
                <p:spPr>
                  <a:xfrm>
                    <a:off x="5370600" y="-894925"/>
                    <a:ext cx="445625" cy="593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3754" extrusionOk="0">
                        <a:moveTo>
                          <a:pt x="0" y="1"/>
                        </a:moveTo>
                        <a:lnTo>
                          <a:pt x="0" y="19360"/>
                        </a:lnTo>
                        <a:cubicBezTo>
                          <a:pt x="5930" y="21515"/>
                          <a:pt x="11883" y="23051"/>
                          <a:pt x="17824" y="23754"/>
                        </a:cubicBezTo>
                        <a:lnTo>
                          <a:pt x="17824" y="4204"/>
                        </a:lnTo>
                        <a:cubicBezTo>
                          <a:pt x="11883" y="3537"/>
                          <a:pt x="5930" y="2084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34" name="Google Shape;2234;p24"/>
                  <p:cNvSpPr/>
                  <p:nvPr/>
                </p:nvSpPr>
                <p:spPr>
                  <a:xfrm>
                    <a:off x="5816200" y="-315075"/>
                    <a:ext cx="445900" cy="42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17100" extrusionOk="0">
                        <a:moveTo>
                          <a:pt x="17836" y="0"/>
                        </a:moveTo>
                        <a:cubicBezTo>
                          <a:pt x="14306" y="672"/>
                          <a:pt x="10772" y="987"/>
                          <a:pt x="7239" y="987"/>
                        </a:cubicBezTo>
                        <a:cubicBezTo>
                          <a:pt x="4825" y="987"/>
                          <a:pt x="2412" y="840"/>
                          <a:pt x="0" y="560"/>
                        </a:cubicBezTo>
                        <a:lnTo>
                          <a:pt x="0" y="16669"/>
                        </a:lnTo>
                        <a:cubicBezTo>
                          <a:pt x="2438" y="16952"/>
                          <a:pt x="4878" y="17099"/>
                          <a:pt x="7319" y="17099"/>
                        </a:cubicBezTo>
                        <a:cubicBezTo>
                          <a:pt x="10825" y="17099"/>
                          <a:pt x="14333" y="16796"/>
                          <a:pt x="17836" y="16157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35" name="Google Shape;2235;p24"/>
                  <p:cNvSpPr/>
                  <p:nvPr/>
                </p:nvSpPr>
                <p:spPr>
                  <a:xfrm>
                    <a:off x="5370600" y="-3450"/>
                    <a:ext cx="445625" cy="42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16908" extrusionOk="0">
                        <a:moveTo>
                          <a:pt x="0" y="1"/>
                        </a:moveTo>
                        <a:lnTo>
                          <a:pt x="0" y="13217"/>
                        </a:lnTo>
                        <a:cubicBezTo>
                          <a:pt x="5930" y="15026"/>
                          <a:pt x="11883" y="16312"/>
                          <a:pt x="17824" y="16908"/>
                        </a:cubicBezTo>
                        <a:lnTo>
                          <a:pt x="17824" y="4204"/>
                        </a:lnTo>
                        <a:cubicBezTo>
                          <a:pt x="11883" y="3537"/>
                          <a:pt x="5930" y="2084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36" name="Google Shape;2236;p24"/>
                  <p:cNvSpPr/>
                  <p:nvPr/>
                </p:nvSpPr>
                <p:spPr>
                  <a:xfrm>
                    <a:off x="5370600" y="580850"/>
                    <a:ext cx="445625" cy="216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8657" extrusionOk="0">
                        <a:moveTo>
                          <a:pt x="0" y="1"/>
                        </a:moveTo>
                        <a:lnTo>
                          <a:pt x="0" y="7073"/>
                        </a:lnTo>
                        <a:cubicBezTo>
                          <a:pt x="5930" y="7847"/>
                          <a:pt x="11883" y="8395"/>
                          <a:pt x="17824" y="8657"/>
                        </a:cubicBezTo>
                        <a:lnTo>
                          <a:pt x="17824" y="2823"/>
                        </a:lnTo>
                        <a:cubicBezTo>
                          <a:pt x="11883" y="2370"/>
                          <a:pt x="5930" y="1394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37" name="Google Shape;2237;p24"/>
                  <p:cNvSpPr/>
                  <p:nvPr/>
                </p:nvSpPr>
                <p:spPr>
                  <a:xfrm>
                    <a:off x="5816200" y="792200"/>
                    <a:ext cx="445900" cy="65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632" extrusionOk="0">
                        <a:moveTo>
                          <a:pt x="17836" y="0"/>
                        </a:moveTo>
                        <a:cubicBezTo>
                          <a:pt x="14293" y="242"/>
                          <a:pt x="10746" y="356"/>
                          <a:pt x="7200" y="356"/>
                        </a:cubicBezTo>
                        <a:cubicBezTo>
                          <a:pt x="4799" y="356"/>
                          <a:pt x="2399" y="304"/>
                          <a:pt x="0" y="203"/>
                        </a:cubicBezTo>
                        <a:lnTo>
                          <a:pt x="0" y="2631"/>
                        </a:lnTo>
                        <a:lnTo>
                          <a:pt x="17836" y="2631"/>
                        </a:ln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38" name="Google Shape;2238;p24"/>
                  <p:cNvSpPr/>
                  <p:nvPr/>
                </p:nvSpPr>
                <p:spPr>
                  <a:xfrm>
                    <a:off x="6262075" y="-3600300"/>
                    <a:ext cx="445625" cy="826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3040" extrusionOk="0">
                        <a:moveTo>
                          <a:pt x="1" y="0"/>
                        </a:moveTo>
                        <a:lnTo>
                          <a:pt x="1" y="33040"/>
                        </a:lnTo>
                        <a:cubicBezTo>
                          <a:pt x="5930" y="32635"/>
                          <a:pt x="11883" y="31861"/>
                          <a:pt x="17824" y="30670"/>
                        </a:cubicBezTo>
                        <a:lnTo>
                          <a:pt x="17824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39" name="Google Shape;2239;p24"/>
                  <p:cNvSpPr/>
                  <p:nvPr/>
                </p:nvSpPr>
                <p:spPr>
                  <a:xfrm>
                    <a:off x="6707675" y="-2956775"/>
                    <a:ext cx="445900" cy="819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2767" extrusionOk="0">
                        <a:moveTo>
                          <a:pt x="17836" y="0"/>
                        </a:moveTo>
                        <a:cubicBezTo>
                          <a:pt x="11895" y="2120"/>
                          <a:pt x="5942" y="3751"/>
                          <a:pt x="0" y="4941"/>
                        </a:cubicBezTo>
                        <a:lnTo>
                          <a:pt x="0" y="32766"/>
                        </a:lnTo>
                        <a:cubicBezTo>
                          <a:pt x="5942" y="30635"/>
                          <a:pt x="11895" y="27742"/>
                          <a:pt x="17836" y="23979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40" name="Google Shape;2240;p24"/>
                  <p:cNvSpPr/>
                  <p:nvPr/>
                </p:nvSpPr>
                <p:spPr>
                  <a:xfrm>
                    <a:off x="6262075" y="-2137625"/>
                    <a:ext cx="445625" cy="762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0493" extrusionOk="0">
                        <a:moveTo>
                          <a:pt x="17824" y="0"/>
                        </a:moveTo>
                        <a:cubicBezTo>
                          <a:pt x="11883" y="2120"/>
                          <a:pt x="5930" y="3477"/>
                          <a:pt x="1" y="4203"/>
                        </a:cubicBezTo>
                        <a:lnTo>
                          <a:pt x="1" y="30492"/>
                        </a:lnTo>
                        <a:cubicBezTo>
                          <a:pt x="5930" y="29540"/>
                          <a:pt x="11883" y="27754"/>
                          <a:pt x="17824" y="24956"/>
                        </a:cubicBezTo>
                        <a:lnTo>
                          <a:pt x="17824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41" name="Google Shape;2241;p24"/>
                  <p:cNvSpPr/>
                  <p:nvPr/>
                </p:nvSpPr>
                <p:spPr>
                  <a:xfrm>
                    <a:off x="6707675" y="-1801875"/>
                    <a:ext cx="445900" cy="84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3648" extrusionOk="0">
                        <a:moveTo>
                          <a:pt x="17836" y="0"/>
                        </a:moveTo>
                        <a:cubicBezTo>
                          <a:pt x="11895" y="4942"/>
                          <a:pt x="5942" y="8728"/>
                          <a:pt x="0" y="11526"/>
                        </a:cubicBezTo>
                        <a:lnTo>
                          <a:pt x="0" y="33647"/>
                        </a:lnTo>
                        <a:cubicBezTo>
                          <a:pt x="5942" y="30457"/>
                          <a:pt x="11895" y="26123"/>
                          <a:pt x="17836" y="20467"/>
                        </a:cubicBezTo>
                        <a:lnTo>
                          <a:pt x="17836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42" name="Google Shape;2242;p24"/>
                  <p:cNvSpPr/>
                  <p:nvPr/>
                </p:nvSpPr>
                <p:spPr>
                  <a:xfrm>
                    <a:off x="6262075" y="-961300"/>
                    <a:ext cx="445625" cy="64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5850" extrusionOk="0">
                        <a:moveTo>
                          <a:pt x="17824" y="1"/>
                        </a:moveTo>
                        <a:cubicBezTo>
                          <a:pt x="11883" y="3203"/>
                          <a:pt x="5930" y="5239"/>
                          <a:pt x="1" y="6323"/>
                        </a:cubicBezTo>
                        <a:lnTo>
                          <a:pt x="1" y="25849"/>
                        </a:lnTo>
                        <a:cubicBezTo>
                          <a:pt x="5930" y="24742"/>
                          <a:pt x="11883" y="22599"/>
                          <a:pt x="17824" y="19277"/>
                        </a:cubicBezTo>
                        <a:lnTo>
                          <a:pt x="17824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43" name="Google Shape;2243;p24"/>
                  <p:cNvSpPr/>
                  <p:nvPr/>
                </p:nvSpPr>
                <p:spPr>
                  <a:xfrm>
                    <a:off x="6707675" y="-822600"/>
                    <a:ext cx="445900" cy="75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30124" extrusionOk="0">
                        <a:moveTo>
                          <a:pt x="17836" y="1"/>
                        </a:moveTo>
                        <a:cubicBezTo>
                          <a:pt x="11895" y="5894"/>
                          <a:pt x="5942" y="10407"/>
                          <a:pt x="0" y="13729"/>
                        </a:cubicBezTo>
                        <a:lnTo>
                          <a:pt x="0" y="30124"/>
                        </a:lnTo>
                        <a:cubicBezTo>
                          <a:pt x="5942" y="26945"/>
                          <a:pt x="11895" y="22611"/>
                          <a:pt x="17836" y="16955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44" name="Google Shape;2244;p24"/>
                  <p:cNvSpPr/>
                  <p:nvPr/>
                </p:nvSpPr>
                <p:spPr>
                  <a:xfrm>
                    <a:off x="6262075" y="-68925"/>
                    <a:ext cx="445625" cy="47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19075" extrusionOk="0">
                        <a:moveTo>
                          <a:pt x="17824" y="0"/>
                        </a:moveTo>
                        <a:cubicBezTo>
                          <a:pt x="11883" y="3191"/>
                          <a:pt x="5930" y="5239"/>
                          <a:pt x="1" y="6323"/>
                        </a:cubicBezTo>
                        <a:lnTo>
                          <a:pt x="1" y="19074"/>
                        </a:lnTo>
                        <a:cubicBezTo>
                          <a:pt x="5930" y="18122"/>
                          <a:pt x="11883" y="16336"/>
                          <a:pt x="17824" y="13538"/>
                        </a:cubicBezTo>
                        <a:lnTo>
                          <a:pt x="17824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45" name="Google Shape;2245;p24"/>
                  <p:cNvSpPr/>
                  <p:nvPr/>
                </p:nvSpPr>
                <p:spPr>
                  <a:xfrm>
                    <a:off x="6707675" y="-18925"/>
                    <a:ext cx="445900" cy="555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22230" extrusionOk="0">
                        <a:moveTo>
                          <a:pt x="17836" y="1"/>
                        </a:moveTo>
                        <a:cubicBezTo>
                          <a:pt x="11895" y="4942"/>
                          <a:pt x="5942" y="8728"/>
                          <a:pt x="0" y="11526"/>
                        </a:cubicBezTo>
                        <a:lnTo>
                          <a:pt x="0" y="22230"/>
                        </a:lnTo>
                        <a:cubicBezTo>
                          <a:pt x="5942" y="20098"/>
                          <a:pt x="11895" y="17205"/>
                          <a:pt x="17836" y="13443"/>
                        </a:cubicBez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46" name="Google Shape;2246;p24"/>
                  <p:cNvSpPr/>
                  <p:nvPr/>
                </p:nvSpPr>
                <p:spPr>
                  <a:xfrm>
                    <a:off x="6262075" y="536800"/>
                    <a:ext cx="445625" cy="25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10205" extrusionOk="0">
                        <a:moveTo>
                          <a:pt x="17824" y="1"/>
                        </a:moveTo>
                        <a:cubicBezTo>
                          <a:pt x="11883" y="2120"/>
                          <a:pt x="5930" y="3477"/>
                          <a:pt x="1" y="4204"/>
                        </a:cubicBezTo>
                        <a:lnTo>
                          <a:pt x="1" y="10204"/>
                        </a:lnTo>
                        <a:cubicBezTo>
                          <a:pt x="5930" y="9799"/>
                          <a:pt x="11883" y="9026"/>
                          <a:pt x="17824" y="7835"/>
                        </a:cubicBezTo>
                        <a:lnTo>
                          <a:pt x="17824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47" name="Google Shape;2247;p24"/>
                  <p:cNvSpPr/>
                  <p:nvPr/>
                </p:nvSpPr>
                <p:spPr>
                  <a:xfrm>
                    <a:off x="7153550" y="-3600300"/>
                    <a:ext cx="445625" cy="643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5730" extrusionOk="0">
                        <a:moveTo>
                          <a:pt x="1" y="0"/>
                        </a:moveTo>
                        <a:lnTo>
                          <a:pt x="1" y="25729"/>
                        </a:lnTo>
                        <a:cubicBezTo>
                          <a:pt x="5930" y="23622"/>
                          <a:pt x="11883" y="21003"/>
                          <a:pt x="17825" y="17824"/>
                        </a:cubicBezTo>
                        <a:lnTo>
                          <a:pt x="17825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48" name="Google Shape;2248;p24"/>
                  <p:cNvSpPr/>
                  <p:nvPr/>
                </p:nvSpPr>
                <p:spPr>
                  <a:xfrm>
                    <a:off x="7153550" y="-2708525"/>
                    <a:ext cx="445625" cy="90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6267" extrusionOk="0">
                        <a:moveTo>
                          <a:pt x="17825" y="0"/>
                        </a:moveTo>
                        <a:cubicBezTo>
                          <a:pt x="11883" y="5644"/>
                          <a:pt x="5930" y="10287"/>
                          <a:pt x="1" y="14049"/>
                        </a:cubicBezTo>
                        <a:lnTo>
                          <a:pt x="1" y="36266"/>
                        </a:lnTo>
                        <a:cubicBezTo>
                          <a:pt x="5930" y="31325"/>
                          <a:pt x="11883" y="25229"/>
                          <a:pt x="17825" y="17836"/>
                        </a:cubicBezTo>
                        <a:lnTo>
                          <a:pt x="17825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49" name="Google Shape;2249;p24"/>
                  <p:cNvSpPr/>
                  <p:nvPr/>
                </p:nvSpPr>
                <p:spPr>
                  <a:xfrm>
                    <a:off x="7153550" y="-1817050"/>
                    <a:ext cx="445625" cy="99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9779" extrusionOk="0">
                        <a:moveTo>
                          <a:pt x="17825" y="0"/>
                        </a:moveTo>
                        <a:cubicBezTo>
                          <a:pt x="11883" y="8454"/>
                          <a:pt x="5930" y="15419"/>
                          <a:pt x="1" y="21074"/>
                        </a:cubicBezTo>
                        <a:lnTo>
                          <a:pt x="1" y="39779"/>
                        </a:lnTo>
                        <a:cubicBezTo>
                          <a:pt x="5930" y="33909"/>
                          <a:pt x="11883" y="26646"/>
                          <a:pt x="17825" y="17836"/>
                        </a:cubicBezTo>
                        <a:lnTo>
                          <a:pt x="17825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50" name="Google Shape;2250;p24"/>
                  <p:cNvSpPr/>
                  <p:nvPr/>
                </p:nvSpPr>
                <p:spPr>
                  <a:xfrm>
                    <a:off x="7153550" y="-925575"/>
                    <a:ext cx="445625" cy="90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36267" extrusionOk="0">
                        <a:moveTo>
                          <a:pt x="17825" y="0"/>
                        </a:moveTo>
                        <a:cubicBezTo>
                          <a:pt x="11883" y="8454"/>
                          <a:pt x="5930" y="15419"/>
                          <a:pt x="1" y="21074"/>
                        </a:cubicBezTo>
                        <a:lnTo>
                          <a:pt x="1" y="36267"/>
                        </a:lnTo>
                        <a:cubicBezTo>
                          <a:pt x="5930" y="31326"/>
                          <a:pt x="11883" y="25230"/>
                          <a:pt x="17825" y="17836"/>
                        </a:cubicBezTo>
                        <a:lnTo>
                          <a:pt x="17825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51" name="Google Shape;2251;p24"/>
                  <p:cNvSpPr/>
                  <p:nvPr/>
                </p:nvSpPr>
                <p:spPr>
                  <a:xfrm>
                    <a:off x="7153550" y="-33800"/>
                    <a:ext cx="445625" cy="643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25" h="25742" extrusionOk="0">
                        <a:moveTo>
                          <a:pt x="17825" y="0"/>
                        </a:moveTo>
                        <a:cubicBezTo>
                          <a:pt x="11883" y="5644"/>
                          <a:pt x="5930" y="10287"/>
                          <a:pt x="1" y="14062"/>
                        </a:cubicBezTo>
                        <a:lnTo>
                          <a:pt x="1" y="25742"/>
                        </a:lnTo>
                        <a:cubicBezTo>
                          <a:pt x="5930" y="23622"/>
                          <a:pt x="11883" y="21003"/>
                          <a:pt x="17825" y="17836"/>
                        </a:cubicBezTo>
                        <a:lnTo>
                          <a:pt x="17825" y="0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52" name="Google Shape;2252;p24"/>
                  <p:cNvSpPr/>
                  <p:nvPr/>
                </p:nvSpPr>
                <p:spPr>
                  <a:xfrm>
                    <a:off x="6707675" y="609725"/>
                    <a:ext cx="445900" cy="24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9931" extrusionOk="0">
                        <a:moveTo>
                          <a:pt x="17836" y="1"/>
                        </a:moveTo>
                        <a:cubicBezTo>
                          <a:pt x="11895" y="2108"/>
                          <a:pt x="5942" y="3751"/>
                          <a:pt x="0" y="4942"/>
                        </a:cubicBezTo>
                        <a:lnTo>
                          <a:pt x="0" y="9930"/>
                        </a:lnTo>
                        <a:lnTo>
                          <a:pt x="17836" y="9930"/>
                        </a:lnTo>
                        <a:lnTo>
                          <a:pt x="17836" y="1"/>
                        </a:lnTo>
                        <a:close/>
                      </a:path>
                    </a:pathLst>
                  </a:custGeom>
                  <a:solidFill>
                    <a:srgbClr val="FFA0A3">
                      <a:alpha val="563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253" name="Google Shape;2253;p24"/>
              <p:cNvSpPr/>
              <p:nvPr/>
            </p:nvSpPr>
            <p:spPr>
              <a:xfrm>
                <a:off x="419100" y="390525"/>
                <a:ext cx="8327100" cy="4355100"/>
              </a:xfrm>
              <a:prstGeom prst="rect">
                <a:avLst/>
              </a:prstGeom>
              <a:solidFill>
                <a:schemeClr val="lt1"/>
              </a:solidFill>
              <a:ln w="2857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54" name="Google Shape;2254;p24"/>
            <p:cNvGrpSpPr/>
            <p:nvPr/>
          </p:nvGrpSpPr>
          <p:grpSpPr>
            <a:xfrm rot="10800000" flipH="1">
              <a:off x="425574" y="3810188"/>
              <a:ext cx="910952" cy="919720"/>
              <a:chOff x="-721825" y="1546150"/>
              <a:chExt cx="680475" cy="687025"/>
            </a:xfrm>
          </p:grpSpPr>
          <p:sp>
            <p:nvSpPr>
              <p:cNvPr id="2255" name="Google Shape;2255;p24"/>
              <p:cNvSpPr/>
              <p:nvPr/>
            </p:nvSpPr>
            <p:spPr>
              <a:xfrm>
                <a:off x="-721525" y="1546150"/>
                <a:ext cx="670050" cy="676600"/>
              </a:xfrm>
              <a:custGeom>
                <a:avLst/>
                <a:gdLst/>
                <a:ahLst/>
                <a:cxnLst/>
                <a:rect l="l" t="t" r="r" b="b"/>
                <a:pathLst>
                  <a:path w="26802" h="27064" extrusionOk="0">
                    <a:moveTo>
                      <a:pt x="0" y="1"/>
                    </a:moveTo>
                    <a:cubicBezTo>
                      <a:pt x="24" y="13"/>
                      <a:pt x="36" y="24897"/>
                      <a:pt x="0" y="27063"/>
                    </a:cubicBezTo>
                    <a:cubicBezTo>
                      <a:pt x="1393" y="26623"/>
                      <a:pt x="2596" y="25349"/>
                      <a:pt x="3477" y="24099"/>
                    </a:cubicBezTo>
                    <a:cubicBezTo>
                      <a:pt x="4691" y="22372"/>
                      <a:pt x="5977" y="20348"/>
                      <a:pt x="8061" y="19955"/>
                    </a:cubicBezTo>
                    <a:cubicBezTo>
                      <a:pt x="8311" y="19909"/>
                      <a:pt x="8563" y="19889"/>
                      <a:pt x="8816" y="19889"/>
                    </a:cubicBezTo>
                    <a:cubicBezTo>
                      <a:pt x="10208" y="19889"/>
                      <a:pt x="11625" y="20491"/>
                      <a:pt x="13010" y="20491"/>
                    </a:cubicBezTo>
                    <a:cubicBezTo>
                      <a:pt x="13355" y="20491"/>
                      <a:pt x="13698" y="20454"/>
                      <a:pt x="14038" y="20360"/>
                    </a:cubicBezTo>
                    <a:cubicBezTo>
                      <a:pt x="16062" y="19813"/>
                      <a:pt x="17062" y="17550"/>
                      <a:pt x="17443" y="15479"/>
                    </a:cubicBezTo>
                    <a:cubicBezTo>
                      <a:pt x="17836" y="13431"/>
                      <a:pt x="17943" y="11192"/>
                      <a:pt x="19217" y="9526"/>
                    </a:cubicBezTo>
                    <a:cubicBezTo>
                      <a:pt x="20062" y="8430"/>
                      <a:pt x="21336" y="7728"/>
                      <a:pt x="22551" y="7073"/>
                    </a:cubicBezTo>
                    <a:cubicBezTo>
                      <a:pt x="23777" y="6418"/>
                      <a:pt x="25039" y="5704"/>
                      <a:pt x="25873" y="4585"/>
                    </a:cubicBezTo>
                    <a:cubicBezTo>
                      <a:pt x="26801" y="3322"/>
                      <a:pt x="26789" y="1501"/>
                      <a:pt x="26349" y="36"/>
                    </a:cubicBezTo>
                    <a:cubicBezTo>
                      <a:pt x="22039" y="13"/>
                      <a:pt x="2036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6" name="Google Shape;2256;p24"/>
              <p:cNvSpPr/>
              <p:nvPr/>
            </p:nvSpPr>
            <p:spPr>
              <a:xfrm>
                <a:off x="-721825" y="1547050"/>
                <a:ext cx="680475" cy="686125"/>
              </a:xfrm>
              <a:custGeom>
                <a:avLst/>
                <a:gdLst/>
                <a:ahLst/>
                <a:cxnLst/>
                <a:rect l="l" t="t" r="r" b="b"/>
                <a:pathLst>
                  <a:path w="27219" h="27445" extrusionOk="0">
                    <a:moveTo>
                      <a:pt x="25920" y="0"/>
                    </a:moveTo>
                    <a:cubicBezTo>
                      <a:pt x="26432" y="1524"/>
                      <a:pt x="26337" y="3191"/>
                      <a:pt x="25504" y="4310"/>
                    </a:cubicBezTo>
                    <a:cubicBezTo>
                      <a:pt x="24706" y="5382"/>
                      <a:pt x="23456" y="6073"/>
                      <a:pt x="22336" y="6680"/>
                    </a:cubicBezTo>
                    <a:cubicBezTo>
                      <a:pt x="21134" y="7335"/>
                      <a:pt x="19777" y="8073"/>
                      <a:pt x="18872" y="9251"/>
                    </a:cubicBezTo>
                    <a:cubicBezTo>
                      <a:pt x="17788" y="10668"/>
                      <a:pt x="17503" y="12442"/>
                      <a:pt x="17229" y="14145"/>
                    </a:cubicBezTo>
                    <a:cubicBezTo>
                      <a:pt x="17169" y="14562"/>
                      <a:pt x="17098" y="14966"/>
                      <a:pt x="17026" y="15371"/>
                    </a:cubicBezTo>
                    <a:cubicBezTo>
                      <a:pt x="16800" y="16538"/>
                      <a:pt x="16062" y="19324"/>
                      <a:pt x="13931" y="19908"/>
                    </a:cubicBezTo>
                    <a:cubicBezTo>
                      <a:pt x="13627" y="19989"/>
                      <a:pt x="13320" y="20023"/>
                      <a:pt x="13007" y="20023"/>
                    </a:cubicBezTo>
                    <a:cubicBezTo>
                      <a:pt x="12365" y="20023"/>
                      <a:pt x="11703" y="19881"/>
                      <a:pt x="11014" y="19729"/>
                    </a:cubicBezTo>
                    <a:cubicBezTo>
                      <a:pt x="10288" y="19580"/>
                      <a:pt x="9544" y="19419"/>
                      <a:pt x="8794" y="19419"/>
                    </a:cubicBezTo>
                    <a:cubicBezTo>
                      <a:pt x="8522" y="19419"/>
                      <a:pt x="8250" y="19440"/>
                      <a:pt x="7978" y="19491"/>
                    </a:cubicBezTo>
                    <a:cubicBezTo>
                      <a:pt x="5858" y="19884"/>
                      <a:pt x="4537" y="21789"/>
                      <a:pt x="3358" y="23456"/>
                    </a:cubicBezTo>
                    <a:lnTo>
                      <a:pt x="3120" y="23789"/>
                    </a:lnTo>
                    <a:cubicBezTo>
                      <a:pt x="2465" y="24718"/>
                      <a:pt x="1358" y="26051"/>
                      <a:pt x="12" y="26551"/>
                    </a:cubicBezTo>
                    <a:cubicBezTo>
                      <a:pt x="12" y="26789"/>
                      <a:pt x="0" y="27027"/>
                      <a:pt x="0" y="27278"/>
                    </a:cubicBezTo>
                    <a:lnTo>
                      <a:pt x="0" y="27444"/>
                    </a:lnTo>
                    <a:cubicBezTo>
                      <a:pt x="1310" y="27063"/>
                      <a:pt x="2620" y="25992"/>
                      <a:pt x="3822" y="24289"/>
                    </a:cubicBezTo>
                    <a:lnTo>
                      <a:pt x="4072" y="23932"/>
                    </a:lnTo>
                    <a:cubicBezTo>
                      <a:pt x="5203" y="22301"/>
                      <a:pt x="6370" y="20634"/>
                      <a:pt x="8144" y="20312"/>
                    </a:cubicBezTo>
                    <a:cubicBezTo>
                      <a:pt x="8373" y="20268"/>
                      <a:pt x="8604" y="20249"/>
                      <a:pt x="8837" y="20249"/>
                    </a:cubicBezTo>
                    <a:cubicBezTo>
                      <a:pt x="9481" y="20249"/>
                      <a:pt x="10145" y="20393"/>
                      <a:pt x="10835" y="20550"/>
                    </a:cubicBezTo>
                    <a:cubicBezTo>
                      <a:pt x="11549" y="20708"/>
                      <a:pt x="12279" y="20865"/>
                      <a:pt x="13015" y="20865"/>
                    </a:cubicBezTo>
                    <a:cubicBezTo>
                      <a:pt x="13394" y="20865"/>
                      <a:pt x="13776" y="20823"/>
                      <a:pt x="14157" y="20717"/>
                    </a:cubicBezTo>
                    <a:cubicBezTo>
                      <a:pt x="16657" y="20027"/>
                      <a:pt x="17550" y="17157"/>
                      <a:pt x="17860" y="15502"/>
                    </a:cubicBezTo>
                    <a:cubicBezTo>
                      <a:pt x="17931" y="15086"/>
                      <a:pt x="18003" y="14669"/>
                      <a:pt x="18062" y="14252"/>
                    </a:cubicBezTo>
                    <a:cubicBezTo>
                      <a:pt x="18324" y="12645"/>
                      <a:pt x="18586" y="10978"/>
                      <a:pt x="19539" y="9740"/>
                    </a:cubicBezTo>
                    <a:cubicBezTo>
                      <a:pt x="20348" y="8704"/>
                      <a:pt x="21563" y="8049"/>
                      <a:pt x="22741" y="7394"/>
                    </a:cubicBezTo>
                    <a:cubicBezTo>
                      <a:pt x="23872" y="6787"/>
                      <a:pt x="25289" y="6013"/>
                      <a:pt x="26194" y="4787"/>
                    </a:cubicBezTo>
                    <a:cubicBezTo>
                      <a:pt x="27147" y="3548"/>
                      <a:pt x="27218" y="1679"/>
                      <a:pt x="267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7" name="Google Shape;2257;p24"/>
              <p:cNvSpPr/>
              <p:nvPr/>
            </p:nvSpPr>
            <p:spPr>
              <a:xfrm>
                <a:off x="-721825" y="1546150"/>
                <a:ext cx="512000" cy="460800"/>
              </a:xfrm>
              <a:custGeom>
                <a:avLst/>
                <a:gdLst/>
                <a:ahLst/>
                <a:cxnLst/>
                <a:rect l="l" t="t" r="r" b="b"/>
                <a:pathLst>
                  <a:path w="20480" h="18432" extrusionOk="0">
                    <a:moveTo>
                      <a:pt x="0" y="1"/>
                    </a:moveTo>
                    <a:cubicBezTo>
                      <a:pt x="12" y="13"/>
                      <a:pt x="0" y="16907"/>
                      <a:pt x="12" y="18408"/>
                    </a:cubicBezTo>
                    <a:cubicBezTo>
                      <a:pt x="160" y="18424"/>
                      <a:pt x="308" y="18432"/>
                      <a:pt x="456" y="18432"/>
                    </a:cubicBezTo>
                    <a:cubicBezTo>
                      <a:pt x="1080" y="18432"/>
                      <a:pt x="1695" y="18287"/>
                      <a:pt x="2263" y="17979"/>
                    </a:cubicBezTo>
                    <a:cubicBezTo>
                      <a:pt x="3679" y="17193"/>
                      <a:pt x="4465" y="15550"/>
                      <a:pt x="5942" y="14883"/>
                    </a:cubicBezTo>
                    <a:cubicBezTo>
                      <a:pt x="6537" y="14614"/>
                      <a:pt x="7179" y="14532"/>
                      <a:pt x="7839" y="14532"/>
                    </a:cubicBezTo>
                    <a:cubicBezTo>
                      <a:pt x="8879" y="14532"/>
                      <a:pt x="9965" y="14736"/>
                      <a:pt x="10988" y="14736"/>
                    </a:cubicBezTo>
                    <a:cubicBezTo>
                      <a:pt x="11787" y="14736"/>
                      <a:pt x="12547" y="14611"/>
                      <a:pt x="13216" y="14169"/>
                    </a:cubicBezTo>
                    <a:cubicBezTo>
                      <a:pt x="14621" y="13252"/>
                      <a:pt x="14931" y="11347"/>
                      <a:pt x="15014" y="9680"/>
                    </a:cubicBezTo>
                    <a:cubicBezTo>
                      <a:pt x="15121" y="7990"/>
                      <a:pt x="15217" y="6132"/>
                      <a:pt x="16419" y="4954"/>
                    </a:cubicBezTo>
                    <a:cubicBezTo>
                      <a:pt x="17372" y="4037"/>
                      <a:pt x="18824" y="3751"/>
                      <a:pt x="19717" y="2751"/>
                    </a:cubicBezTo>
                    <a:cubicBezTo>
                      <a:pt x="20312" y="2120"/>
                      <a:pt x="20479" y="882"/>
                      <a:pt x="203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8" name="Google Shape;2258;p24"/>
              <p:cNvSpPr/>
              <p:nvPr/>
            </p:nvSpPr>
            <p:spPr>
              <a:xfrm>
                <a:off x="-721225" y="1546150"/>
                <a:ext cx="523600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8825" extrusionOk="0">
                    <a:moveTo>
                      <a:pt x="19931" y="1"/>
                    </a:moveTo>
                    <a:cubicBezTo>
                      <a:pt x="20098" y="775"/>
                      <a:pt x="19872" y="1882"/>
                      <a:pt x="19348" y="2453"/>
                    </a:cubicBezTo>
                    <a:cubicBezTo>
                      <a:pt x="18931" y="2918"/>
                      <a:pt x="18372" y="3215"/>
                      <a:pt x="17764" y="3525"/>
                    </a:cubicBezTo>
                    <a:cubicBezTo>
                      <a:pt x="17181" y="3823"/>
                      <a:pt x="16574" y="4156"/>
                      <a:pt x="16062" y="4632"/>
                    </a:cubicBezTo>
                    <a:cubicBezTo>
                      <a:pt x="14752" y="5906"/>
                      <a:pt x="14645" y="7847"/>
                      <a:pt x="14550" y="9561"/>
                    </a:cubicBezTo>
                    <a:lnTo>
                      <a:pt x="14550" y="9621"/>
                    </a:lnTo>
                    <a:cubicBezTo>
                      <a:pt x="14454" y="11121"/>
                      <a:pt x="14192" y="12955"/>
                      <a:pt x="12918" y="13788"/>
                    </a:cubicBezTo>
                    <a:cubicBezTo>
                      <a:pt x="12345" y="14163"/>
                      <a:pt x="11675" y="14273"/>
                      <a:pt x="10950" y="14273"/>
                    </a:cubicBezTo>
                    <a:cubicBezTo>
                      <a:pt x="10456" y="14273"/>
                      <a:pt x="9937" y="14222"/>
                      <a:pt x="9406" y="14169"/>
                    </a:cubicBezTo>
                    <a:cubicBezTo>
                      <a:pt x="8860" y="14117"/>
                      <a:pt x="8310" y="14063"/>
                      <a:pt x="7764" y="14063"/>
                    </a:cubicBezTo>
                    <a:cubicBezTo>
                      <a:pt x="7061" y="14063"/>
                      <a:pt x="6367" y="14153"/>
                      <a:pt x="5703" y="14455"/>
                    </a:cubicBezTo>
                    <a:cubicBezTo>
                      <a:pt x="4858" y="14836"/>
                      <a:pt x="4227" y="15514"/>
                      <a:pt x="3620" y="16145"/>
                    </a:cubicBezTo>
                    <a:cubicBezTo>
                      <a:pt x="3096" y="16705"/>
                      <a:pt x="2608" y="17217"/>
                      <a:pt x="2000" y="17562"/>
                    </a:cubicBezTo>
                    <a:cubicBezTo>
                      <a:pt x="1481" y="17851"/>
                      <a:pt x="947" y="17976"/>
                      <a:pt x="396" y="17976"/>
                    </a:cubicBezTo>
                    <a:cubicBezTo>
                      <a:pt x="265" y="17976"/>
                      <a:pt x="133" y="17969"/>
                      <a:pt x="0" y="17955"/>
                    </a:cubicBezTo>
                    <a:lnTo>
                      <a:pt x="0" y="18801"/>
                    </a:lnTo>
                    <a:cubicBezTo>
                      <a:pt x="155" y="18812"/>
                      <a:pt x="274" y="18824"/>
                      <a:pt x="441" y="18824"/>
                    </a:cubicBezTo>
                    <a:cubicBezTo>
                      <a:pt x="1119" y="18824"/>
                      <a:pt x="1786" y="18681"/>
                      <a:pt x="2417" y="18324"/>
                    </a:cubicBezTo>
                    <a:cubicBezTo>
                      <a:pt x="3132" y="17919"/>
                      <a:pt x="3691" y="17324"/>
                      <a:pt x="4227" y="16741"/>
                    </a:cubicBezTo>
                    <a:cubicBezTo>
                      <a:pt x="4810" y="16134"/>
                      <a:pt x="5346" y="15550"/>
                      <a:pt x="6049" y="15241"/>
                    </a:cubicBezTo>
                    <a:cubicBezTo>
                      <a:pt x="6575" y="15007"/>
                      <a:pt x="7147" y="14932"/>
                      <a:pt x="7751" y="14932"/>
                    </a:cubicBezTo>
                    <a:cubicBezTo>
                      <a:pt x="8255" y="14932"/>
                      <a:pt x="8782" y="14984"/>
                      <a:pt x="9323" y="15038"/>
                    </a:cubicBezTo>
                    <a:cubicBezTo>
                      <a:pt x="9850" y="15088"/>
                      <a:pt x="10386" y="15139"/>
                      <a:pt x="10915" y="15139"/>
                    </a:cubicBezTo>
                    <a:cubicBezTo>
                      <a:pt x="11782" y="15139"/>
                      <a:pt x="12628" y="15001"/>
                      <a:pt x="13383" y="14491"/>
                    </a:cubicBezTo>
                    <a:cubicBezTo>
                      <a:pt x="14966" y="13455"/>
                      <a:pt x="15276" y="11371"/>
                      <a:pt x="15383" y="9657"/>
                    </a:cubicBezTo>
                    <a:lnTo>
                      <a:pt x="15383" y="9597"/>
                    </a:lnTo>
                    <a:cubicBezTo>
                      <a:pt x="15466" y="7966"/>
                      <a:pt x="15574" y="6263"/>
                      <a:pt x="16645" y="5227"/>
                    </a:cubicBezTo>
                    <a:cubicBezTo>
                      <a:pt x="17050" y="4823"/>
                      <a:pt x="17586" y="4549"/>
                      <a:pt x="18133" y="4251"/>
                    </a:cubicBezTo>
                    <a:cubicBezTo>
                      <a:pt x="18776" y="3918"/>
                      <a:pt x="19443" y="3572"/>
                      <a:pt x="19967" y="3001"/>
                    </a:cubicBezTo>
                    <a:cubicBezTo>
                      <a:pt x="20634" y="2310"/>
                      <a:pt x="20943" y="989"/>
                      <a:pt x="208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9" name="Google Shape;2259;p24"/>
              <p:cNvSpPr/>
              <p:nvPr/>
            </p:nvSpPr>
            <p:spPr>
              <a:xfrm>
                <a:off x="-721825" y="1546150"/>
                <a:ext cx="448300" cy="367925"/>
              </a:xfrm>
              <a:custGeom>
                <a:avLst/>
                <a:gdLst/>
                <a:ahLst/>
                <a:cxnLst/>
                <a:rect l="l" t="t" r="r" b="b"/>
                <a:pathLst>
                  <a:path w="17932" h="14717" extrusionOk="0">
                    <a:moveTo>
                      <a:pt x="0" y="1"/>
                    </a:moveTo>
                    <a:cubicBezTo>
                      <a:pt x="0" y="1"/>
                      <a:pt x="24" y="14360"/>
                      <a:pt x="24" y="14717"/>
                    </a:cubicBezTo>
                    <a:cubicBezTo>
                      <a:pt x="250" y="14669"/>
                      <a:pt x="441" y="14621"/>
                      <a:pt x="655" y="14526"/>
                    </a:cubicBezTo>
                    <a:cubicBezTo>
                      <a:pt x="2501" y="13705"/>
                      <a:pt x="3263" y="11192"/>
                      <a:pt x="5191" y="10621"/>
                    </a:cubicBezTo>
                    <a:cubicBezTo>
                      <a:pt x="5469" y="10542"/>
                      <a:pt x="5750" y="10508"/>
                      <a:pt x="6033" y="10508"/>
                    </a:cubicBezTo>
                    <a:cubicBezTo>
                      <a:pt x="6938" y="10508"/>
                      <a:pt x="7862" y="10852"/>
                      <a:pt x="8751" y="11133"/>
                    </a:cubicBezTo>
                    <a:cubicBezTo>
                      <a:pt x="9332" y="11313"/>
                      <a:pt x="9973" y="11453"/>
                      <a:pt x="10584" y="11453"/>
                    </a:cubicBezTo>
                    <a:cubicBezTo>
                      <a:pt x="11190" y="11453"/>
                      <a:pt x="11766" y="11315"/>
                      <a:pt x="12228" y="10942"/>
                    </a:cubicBezTo>
                    <a:cubicBezTo>
                      <a:pt x="12919" y="10383"/>
                      <a:pt x="13181" y="9454"/>
                      <a:pt x="13240" y="8573"/>
                    </a:cubicBezTo>
                    <a:cubicBezTo>
                      <a:pt x="13300" y="7692"/>
                      <a:pt x="13181" y="6799"/>
                      <a:pt x="13323" y="5918"/>
                    </a:cubicBezTo>
                    <a:cubicBezTo>
                      <a:pt x="13502" y="4608"/>
                      <a:pt x="14276" y="3418"/>
                      <a:pt x="15324" y="2632"/>
                    </a:cubicBezTo>
                    <a:cubicBezTo>
                      <a:pt x="16193" y="1977"/>
                      <a:pt x="17634" y="1489"/>
                      <a:pt x="17907" y="286"/>
                    </a:cubicBezTo>
                    <a:cubicBezTo>
                      <a:pt x="17919" y="191"/>
                      <a:pt x="17931" y="108"/>
                      <a:pt x="17931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0" name="Google Shape;2260;p24"/>
              <p:cNvSpPr/>
              <p:nvPr/>
            </p:nvSpPr>
            <p:spPr>
              <a:xfrm>
                <a:off x="-721525" y="1546150"/>
                <a:ext cx="45840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8336" h="15289" extrusionOk="0">
                    <a:moveTo>
                      <a:pt x="17491" y="1"/>
                    </a:moveTo>
                    <a:cubicBezTo>
                      <a:pt x="17491" y="60"/>
                      <a:pt x="17479" y="274"/>
                      <a:pt x="17455" y="334"/>
                    </a:cubicBezTo>
                    <a:cubicBezTo>
                      <a:pt x="17312" y="1025"/>
                      <a:pt x="16562" y="1477"/>
                      <a:pt x="15847" y="1894"/>
                    </a:cubicBezTo>
                    <a:cubicBezTo>
                      <a:pt x="15550" y="2072"/>
                      <a:pt x="15288" y="2239"/>
                      <a:pt x="15038" y="2418"/>
                    </a:cubicBezTo>
                    <a:cubicBezTo>
                      <a:pt x="13847" y="3311"/>
                      <a:pt x="13050" y="4620"/>
                      <a:pt x="12859" y="5989"/>
                    </a:cubicBezTo>
                    <a:cubicBezTo>
                      <a:pt x="12788" y="6525"/>
                      <a:pt x="12788" y="7073"/>
                      <a:pt x="12799" y="7597"/>
                    </a:cubicBezTo>
                    <a:cubicBezTo>
                      <a:pt x="12799" y="7966"/>
                      <a:pt x="12811" y="8311"/>
                      <a:pt x="12788" y="8668"/>
                    </a:cubicBezTo>
                    <a:cubicBezTo>
                      <a:pt x="12740" y="9335"/>
                      <a:pt x="12561" y="10228"/>
                      <a:pt x="11942" y="10728"/>
                    </a:cubicBezTo>
                    <a:cubicBezTo>
                      <a:pt x="11587" y="11012"/>
                      <a:pt x="11126" y="11156"/>
                      <a:pt x="10551" y="11156"/>
                    </a:cubicBezTo>
                    <a:cubicBezTo>
                      <a:pt x="10066" y="11156"/>
                      <a:pt x="9500" y="11054"/>
                      <a:pt x="8847" y="10847"/>
                    </a:cubicBezTo>
                    <a:lnTo>
                      <a:pt x="8466" y="10728"/>
                    </a:lnTo>
                    <a:cubicBezTo>
                      <a:pt x="7709" y="10479"/>
                      <a:pt x="6867" y="10211"/>
                      <a:pt x="6022" y="10211"/>
                    </a:cubicBezTo>
                    <a:cubicBezTo>
                      <a:pt x="5696" y="10211"/>
                      <a:pt x="5370" y="10251"/>
                      <a:pt x="5049" y="10347"/>
                    </a:cubicBezTo>
                    <a:cubicBezTo>
                      <a:pt x="3906" y="10681"/>
                      <a:pt x="3144" y="11597"/>
                      <a:pt x="2429" y="12466"/>
                    </a:cubicBezTo>
                    <a:cubicBezTo>
                      <a:pt x="1822" y="13217"/>
                      <a:pt x="1239" y="13919"/>
                      <a:pt x="465" y="14252"/>
                    </a:cubicBezTo>
                    <a:cubicBezTo>
                      <a:pt x="310" y="14336"/>
                      <a:pt x="167" y="14371"/>
                      <a:pt x="0" y="14407"/>
                    </a:cubicBezTo>
                    <a:lnTo>
                      <a:pt x="0" y="15288"/>
                    </a:lnTo>
                    <a:cubicBezTo>
                      <a:pt x="286" y="15241"/>
                      <a:pt x="536" y="15169"/>
                      <a:pt x="810" y="15050"/>
                    </a:cubicBezTo>
                    <a:cubicBezTo>
                      <a:pt x="1774" y="14610"/>
                      <a:pt x="2441" y="13812"/>
                      <a:pt x="3096" y="13026"/>
                    </a:cubicBezTo>
                    <a:cubicBezTo>
                      <a:pt x="3775" y="12205"/>
                      <a:pt x="4406" y="11431"/>
                      <a:pt x="5299" y="11181"/>
                    </a:cubicBezTo>
                    <a:cubicBezTo>
                      <a:pt x="5538" y="11109"/>
                      <a:pt x="5784" y="11079"/>
                      <a:pt x="6035" y="11079"/>
                    </a:cubicBezTo>
                    <a:cubicBezTo>
                      <a:pt x="6746" y="11079"/>
                      <a:pt x="7494" y="11321"/>
                      <a:pt x="8216" y="11550"/>
                    </a:cubicBezTo>
                    <a:lnTo>
                      <a:pt x="8608" y="11669"/>
                    </a:lnTo>
                    <a:cubicBezTo>
                      <a:pt x="9344" y="11897"/>
                      <a:pt x="9996" y="12011"/>
                      <a:pt x="10570" y="12011"/>
                    </a:cubicBezTo>
                    <a:cubicBezTo>
                      <a:pt x="11344" y="12011"/>
                      <a:pt x="11978" y="11805"/>
                      <a:pt x="12490" y="11395"/>
                    </a:cubicBezTo>
                    <a:cubicBezTo>
                      <a:pt x="13180" y="10847"/>
                      <a:pt x="13573" y="9930"/>
                      <a:pt x="13657" y="8740"/>
                    </a:cubicBezTo>
                    <a:cubicBezTo>
                      <a:pt x="13681" y="8347"/>
                      <a:pt x="13669" y="7966"/>
                      <a:pt x="13669" y="7585"/>
                    </a:cubicBezTo>
                    <a:cubicBezTo>
                      <a:pt x="13669" y="7085"/>
                      <a:pt x="13657" y="6597"/>
                      <a:pt x="13728" y="6120"/>
                    </a:cubicBezTo>
                    <a:cubicBezTo>
                      <a:pt x="13895" y="4966"/>
                      <a:pt x="14562" y="3870"/>
                      <a:pt x="15574" y="3108"/>
                    </a:cubicBezTo>
                    <a:cubicBezTo>
                      <a:pt x="15776" y="2941"/>
                      <a:pt x="16038" y="2799"/>
                      <a:pt x="16300" y="2632"/>
                    </a:cubicBezTo>
                    <a:cubicBezTo>
                      <a:pt x="17133" y="2144"/>
                      <a:pt x="18074" y="1572"/>
                      <a:pt x="18300" y="525"/>
                    </a:cubicBezTo>
                    <a:cubicBezTo>
                      <a:pt x="18324" y="405"/>
                      <a:pt x="18336" y="132"/>
                      <a:pt x="18336" y="24"/>
                    </a:cubicBezTo>
                    <a:cubicBezTo>
                      <a:pt x="18050" y="13"/>
                      <a:pt x="17776" y="13"/>
                      <a:pt x="174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1" name="Google Shape;2261;p24"/>
              <p:cNvSpPr/>
              <p:nvPr/>
            </p:nvSpPr>
            <p:spPr>
              <a:xfrm>
                <a:off x="-388750" y="1697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661F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2" name="Google Shape;2262;p24"/>
              <p:cNvSpPr/>
              <p:nvPr/>
            </p:nvSpPr>
            <p:spPr>
              <a:xfrm>
                <a:off x="-721825" y="1546150"/>
                <a:ext cx="310175" cy="259875"/>
              </a:xfrm>
              <a:custGeom>
                <a:avLst/>
                <a:gdLst/>
                <a:ahLst/>
                <a:cxnLst/>
                <a:rect l="l" t="t" r="r" b="b"/>
                <a:pathLst>
                  <a:path w="12407" h="10395" extrusionOk="0">
                    <a:moveTo>
                      <a:pt x="12311" y="1"/>
                    </a:moveTo>
                    <a:lnTo>
                      <a:pt x="0" y="13"/>
                    </a:lnTo>
                    <a:cubicBezTo>
                      <a:pt x="12" y="36"/>
                      <a:pt x="0" y="10395"/>
                      <a:pt x="0" y="10395"/>
                    </a:cubicBezTo>
                    <a:cubicBezTo>
                      <a:pt x="1084" y="10002"/>
                      <a:pt x="1715" y="8692"/>
                      <a:pt x="2858" y="8335"/>
                    </a:cubicBezTo>
                    <a:cubicBezTo>
                      <a:pt x="3069" y="8268"/>
                      <a:pt x="3285" y="8240"/>
                      <a:pt x="3505" y="8240"/>
                    </a:cubicBezTo>
                    <a:cubicBezTo>
                      <a:pt x="4567" y="8240"/>
                      <a:pt x="5705" y="8893"/>
                      <a:pt x="6721" y="8893"/>
                    </a:cubicBezTo>
                    <a:cubicBezTo>
                      <a:pt x="7056" y="8893"/>
                      <a:pt x="7378" y="8822"/>
                      <a:pt x="7680" y="8633"/>
                    </a:cubicBezTo>
                    <a:cubicBezTo>
                      <a:pt x="8656" y="8014"/>
                      <a:pt x="8632" y="6597"/>
                      <a:pt x="8501" y="5430"/>
                    </a:cubicBezTo>
                    <a:cubicBezTo>
                      <a:pt x="8359" y="4275"/>
                      <a:pt x="8382" y="2846"/>
                      <a:pt x="9406" y="2275"/>
                    </a:cubicBezTo>
                    <a:cubicBezTo>
                      <a:pt x="10025" y="1941"/>
                      <a:pt x="10835" y="2072"/>
                      <a:pt x="11478" y="1727"/>
                    </a:cubicBezTo>
                    <a:cubicBezTo>
                      <a:pt x="12026" y="1441"/>
                      <a:pt x="12407" y="703"/>
                      <a:pt x="123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3" name="Google Shape;2263;p24"/>
              <p:cNvSpPr/>
              <p:nvPr/>
            </p:nvSpPr>
            <p:spPr>
              <a:xfrm>
                <a:off x="-721525" y="1546150"/>
                <a:ext cx="318225" cy="272675"/>
              </a:xfrm>
              <a:custGeom>
                <a:avLst/>
                <a:gdLst/>
                <a:ahLst/>
                <a:cxnLst/>
                <a:rect l="l" t="t" r="r" b="b"/>
                <a:pathLst>
                  <a:path w="12729" h="10907" extrusionOk="0">
                    <a:moveTo>
                      <a:pt x="11883" y="1"/>
                    </a:moveTo>
                    <a:cubicBezTo>
                      <a:pt x="11942" y="453"/>
                      <a:pt x="11680" y="1144"/>
                      <a:pt x="11287" y="1358"/>
                    </a:cubicBezTo>
                    <a:cubicBezTo>
                      <a:pt x="11025" y="1489"/>
                      <a:pt x="10728" y="1537"/>
                      <a:pt x="10406" y="1584"/>
                    </a:cubicBezTo>
                    <a:cubicBezTo>
                      <a:pt x="10002" y="1644"/>
                      <a:pt x="9597" y="1703"/>
                      <a:pt x="9216" y="1906"/>
                    </a:cubicBezTo>
                    <a:cubicBezTo>
                      <a:pt x="7775" y="2715"/>
                      <a:pt x="8013" y="4799"/>
                      <a:pt x="8085" y="5477"/>
                    </a:cubicBezTo>
                    <a:cubicBezTo>
                      <a:pt x="8204" y="6525"/>
                      <a:pt x="8227" y="7787"/>
                      <a:pt x="7454" y="8275"/>
                    </a:cubicBezTo>
                    <a:cubicBezTo>
                      <a:pt x="7234" y="8417"/>
                      <a:pt x="6988" y="8473"/>
                      <a:pt x="6720" y="8473"/>
                    </a:cubicBezTo>
                    <a:cubicBezTo>
                      <a:pt x="6290" y="8473"/>
                      <a:pt x="5803" y="8330"/>
                      <a:pt x="5275" y="8168"/>
                    </a:cubicBezTo>
                    <a:cubicBezTo>
                      <a:pt x="4692" y="7994"/>
                      <a:pt x="4092" y="7819"/>
                      <a:pt x="3495" y="7819"/>
                    </a:cubicBezTo>
                    <a:cubicBezTo>
                      <a:pt x="3238" y="7819"/>
                      <a:pt x="2981" y="7851"/>
                      <a:pt x="2727" y="7930"/>
                    </a:cubicBezTo>
                    <a:cubicBezTo>
                      <a:pt x="2048" y="8144"/>
                      <a:pt x="1572" y="8645"/>
                      <a:pt x="1096" y="9121"/>
                    </a:cubicBezTo>
                    <a:cubicBezTo>
                      <a:pt x="750" y="9478"/>
                      <a:pt x="381" y="9811"/>
                      <a:pt x="0" y="9990"/>
                    </a:cubicBezTo>
                    <a:lnTo>
                      <a:pt x="0" y="10907"/>
                    </a:lnTo>
                    <a:cubicBezTo>
                      <a:pt x="703" y="10716"/>
                      <a:pt x="1227" y="10192"/>
                      <a:pt x="1703" y="9716"/>
                    </a:cubicBezTo>
                    <a:cubicBezTo>
                      <a:pt x="2120" y="9299"/>
                      <a:pt x="2501" y="8906"/>
                      <a:pt x="2977" y="8752"/>
                    </a:cubicBezTo>
                    <a:cubicBezTo>
                      <a:pt x="3146" y="8699"/>
                      <a:pt x="3323" y="8676"/>
                      <a:pt x="3506" y="8676"/>
                    </a:cubicBezTo>
                    <a:cubicBezTo>
                      <a:pt x="3978" y="8676"/>
                      <a:pt x="4489" y="8827"/>
                      <a:pt x="5013" y="8990"/>
                    </a:cubicBezTo>
                    <a:cubicBezTo>
                      <a:pt x="5558" y="9151"/>
                      <a:pt x="6140" y="9324"/>
                      <a:pt x="6713" y="9324"/>
                    </a:cubicBezTo>
                    <a:cubicBezTo>
                      <a:pt x="7116" y="9324"/>
                      <a:pt x="7515" y="9238"/>
                      <a:pt x="7894" y="9002"/>
                    </a:cubicBezTo>
                    <a:cubicBezTo>
                      <a:pt x="9073" y="8264"/>
                      <a:pt x="9049" y="6680"/>
                      <a:pt x="8906" y="5406"/>
                    </a:cubicBezTo>
                    <a:cubicBezTo>
                      <a:pt x="8739" y="3918"/>
                      <a:pt x="8966" y="3025"/>
                      <a:pt x="9585" y="2668"/>
                    </a:cubicBezTo>
                    <a:cubicBezTo>
                      <a:pt x="9835" y="2537"/>
                      <a:pt x="10156" y="2489"/>
                      <a:pt x="10502" y="2429"/>
                    </a:cubicBezTo>
                    <a:cubicBezTo>
                      <a:pt x="10883" y="2370"/>
                      <a:pt x="11264" y="2310"/>
                      <a:pt x="11645" y="2120"/>
                    </a:cubicBezTo>
                    <a:cubicBezTo>
                      <a:pt x="12359" y="1763"/>
                      <a:pt x="12728" y="775"/>
                      <a:pt x="126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64" name="Google Shape;2264;p24"/>
            <p:cNvGrpSpPr/>
            <p:nvPr/>
          </p:nvGrpSpPr>
          <p:grpSpPr>
            <a:xfrm flipH="1">
              <a:off x="8029894" y="405074"/>
              <a:ext cx="701747" cy="630026"/>
              <a:chOff x="-721825" y="1546150"/>
              <a:chExt cx="524200" cy="470625"/>
            </a:xfrm>
          </p:grpSpPr>
          <p:sp>
            <p:nvSpPr>
              <p:cNvPr id="2265" name="Google Shape;2265;p24"/>
              <p:cNvSpPr/>
              <p:nvPr/>
            </p:nvSpPr>
            <p:spPr>
              <a:xfrm>
                <a:off x="-721825" y="1546150"/>
                <a:ext cx="512000" cy="460800"/>
              </a:xfrm>
              <a:custGeom>
                <a:avLst/>
                <a:gdLst/>
                <a:ahLst/>
                <a:cxnLst/>
                <a:rect l="l" t="t" r="r" b="b"/>
                <a:pathLst>
                  <a:path w="20480" h="18432" extrusionOk="0">
                    <a:moveTo>
                      <a:pt x="0" y="1"/>
                    </a:moveTo>
                    <a:cubicBezTo>
                      <a:pt x="12" y="13"/>
                      <a:pt x="0" y="16907"/>
                      <a:pt x="12" y="18408"/>
                    </a:cubicBezTo>
                    <a:cubicBezTo>
                      <a:pt x="160" y="18424"/>
                      <a:pt x="308" y="18432"/>
                      <a:pt x="456" y="18432"/>
                    </a:cubicBezTo>
                    <a:cubicBezTo>
                      <a:pt x="1080" y="18432"/>
                      <a:pt x="1695" y="18287"/>
                      <a:pt x="2263" y="17979"/>
                    </a:cubicBezTo>
                    <a:cubicBezTo>
                      <a:pt x="3679" y="17193"/>
                      <a:pt x="4465" y="15550"/>
                      <a:pt x="5942" y="14883"/>
                    </a:cubicBezTo>
                    <a:cubicBezTo>
                      <a:pt x="6537" y="14614"/>
                      <a:pt x="7179" y="14532"/>
                      <a:pt x="7839" y="14532"/>
                    </a:cubicBezTo>
                    <a:cubicBezTo>
                      <a:pt x="8879" y="14532"/>
                      <a:pt x="9965" y="14736"/>
                      <a:pt x="10988" y="14736"/>
                    </a:cubicBezTo>
                    <a:cubicBezTo>
                      <a:pt x="11787" y="14736"/>
                      <a:pt x="12547" y="14611"/>
                      <a:pt x="13216" y="14169"/>
                    </a:cubicBezTo>
                    <a:cubicBezTo>
                      <a:pt x="14621" y="13252"/>
                      <a:pt x="14931" y="11347"/>
                      <a:pt x="15014" y="9680"/>
                    </a:cubicBezTo>
                    <a:cubicBezTo>
                      <a:pt x="15121" y="7990"/>
                      <a:pt x="15217" y="6132"/>
                      <a:pt x="16419" y="4954"/>
                    </a:cubicBezTo>
                    <a:cubicBezTo>
                      <a:pt x="17372" y="4037"/>
                      <a:pt x="18824" y="3751"/>
                      <a:pt x="19717" y="2751"/>
                    </a:cubicBezTo>
                    <a:cubicBezTo>
                      <a:pt x="20312" y="2120"/>
                      <a:pt x="20479" y="882"/>
                      <a:pt x="203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6" name="Google Shape;2266;p24"/>
              <p:cNvSpPr/>
              <p:nvPr/>
            </p:nvSpPr>
            <p:spPr>
              <a:xfrm>
                <a:off x="-721225" y="1546150"/>
                <a:ext cx="523600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8825" extrusionOk="0">
                    <a:moveTo>
                      <a:pt x="19931" y="1"/>
                    </a:moveTo>
                    <a:cubicBezTo>
                      <a:pt x="20098" y="775"/>
                      <a:pt x="19872" y="1882"/>
                      <a:pt x="19348" y="2453"/>
                    </a:cubicBezTo>
                    <a:cubicBezTo>
                      <a:pt x="18931" y="2918"/>
                      <a:pt x="18372" y="3215"/>
                      <a:pt x="17764" y="3525"/>
                    </a:cubicBezTo>
                    <a:cubicBezTo>
                      <a:pt x="17181" y="3823"/>
                      <a:pt x="16574" y="4156"/>
                      <a:pt x="16062" y="4632"/>
                    </a:cubicBezTo>
                    <a:cubicBezTo>
                      <a:pt x="14752" y="5906"/>
                      <a:pt x="14645" y="7847"/>
                      <a:pt x="14550" y="9561"/>
                    </a:cubicBezTo>
                    <a:lnTo>
                      <a:pt x="14550" y="9621"/>
                    </a:lnTo>
                    <a:cubicBezTo>
                      <a:pt x="14454" y="11121"/>
                      <a:pt x="14192" y="12955"/>
                      <a:pt x="12918" y="13788"/>
                    </a:cubicBezTo>
                    <a:cubicBezTo>
                      <a:pt x="12345" y="14163"/>
                      <a:pt x="11675" y="14273"/>
                      <a:pt x="10950" y="14273"/>
                    </a:cubicBezTo>
                    <a:cubicBezTo>
                      <a:pt x="10456" y="14273"/>
                      <a:pt x="9937" y="14222"/>
                      <a:pt x="9406" y="14169"/>
                    </a:cubicBezTo>
                    <a:cubicBezTo>
                      <a:pt x="8860" y="14117"/>
                      <a:pt x="8310" y="14063"/>
                      <a:pt x="7764" y="14063"/>
                    </a:cubicBezTo>
                    <a:cubicBezTo>
                      <a:pt x="7061" y="14063"/>
                      <a:pt x="6367" y="14153"/>
                      <a:pt x="5703" y="14455"/>
                    </a:cubicBezTo>
                    <a:cubicBezTo>
                      <a:pt x="4858" y="14836"/>
                      <a:pt x="4227" y="15514"/>
                      <a:pt x="3620" y="16145"/>
                    </a:cubicBezTo>
                    <a:cubicBezTo>
                      <a:pt x="3096" y="16705"/>
                      <a:pt x="2608" y="17217"/>
                      <a:pt x="2000" y="17562"/>
                    </a:cubicBezTo>
                    <a:cubicBezTo>
                      <a:pt x="1481" y="17851"/>
                      <a:pt x="947" y="17976"/>
                      <a:pt x="396" y="17976"/>
                    </a:cubicBezTo>
                    <a:cubicBezTo>
                      <a:pt x="265" y="17976"/>
                      <a:pt x="133" y="17969"/>
                      <a:pt x="0" y="17955"/>
                    </a:cubicBezTo>
                    <a:lnTo>
                      <a:pt x="0" y="18801"/>
                    </a:lnTo>
                    <a:cubicBezTo>
                      <a:pt x="155" y="18812"/>
                      <a:pt x="274" y="18824"/>
                      <a:pt x="441" y="18824"/>
                    </a:cubicBezTo>
                    <a:cubicBezTo>
                      <a:pt x="1119" y="18824"/>
                      <a:pt x="1786" y="18681"/>
                      <a:pt x="2417" y="18324"/>
                    </a:cubicBezTo>
                    <a:cubicBezTo>
                      <a:pt x="3132" y="17919"/>
                      <a:pt x="3691" y="17324"/>
                      <a:pt x="4227" y="16741"/>
                    </a:cubicBezTo>
                    <a:cubicBezTo>
                      <a:pt x="4810" y="16134"/>
                      <a:pt x="5346" y="15550"/>
                      <a:pt x="6049" y="15241"/>
                    </a:cubicBezTo>
                    <a:cubicBezTo>
                      <a:pt x="6575" y="15007"/>
                      <a:pt x="7147" y="14932"/>
                      <a:pt x="7751" y="14932"/>
                    </a:cubicBezTo>
                    <a:cubicBezTo>
                      <a:pt x="8255" y="14932"/>
                      <a:pt x="8782" y="14984"/>
                      <a:pt x="9323" y="15038"/>
                    </a:cubicBezTo>
                    <a:cubicBezTo>
                      <a:pt x="9850" y="15088"/>
                      <a:pt x="10386" y="15139"/>
                      <a:pt x="10915" y="15139"/>
                    </a:cubicBezTo>
                    <a:cubicBezTo>
                      <a:pt x="11782" y="15139"/>
                      <a:pt x="12628" y="15001"/>
                      <a:pt x="13383" y="14491"/>
                    </a:cubicBezTo>
                    <a:cubicBezTo>
                      <a:pt x="14966" y="13455"/>
                      <a:pt x="15276" y="11371"/>
                      <a:pt x="15383" y="9657"/>
                    </a:cubicBezTo>
                    <a:lnTo>
                      <a:pt x="15383" y="9597"/>
                    </a:lnTo>
                    <a:cubicBezTo>
                      <a:pt x="15466" y="7966"/>
                      <a:pt x="15574" y="6263"/>
                      <a:pt x="16645" y="5227"/>
                    </a:cubicBezTo>
                    <a:cubicBezTo>
                      <a:pt x="17050" y="4823"/>
                      <a:pt x="17586" y="4549"/>
                      <a:pt x="18133" y="4251"/>
                    </a:cubicBezTo>
                    <a:cubicBezTo>
                      <a:pt x="18776" y="3918"/>
                      <a:pt x="19443" y="3572"/>
                      <a:pt x="19967" y="3001"/>
                    </a:cubicBezTo>
                    <a:cubicBezTo>
                      <a:pt x="20634" y="2310"/>
                      <a:pt x="20943" y="989"/>
                      <a:pt x="208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7" name="Google Shape;2267;p24"/>
              <p:cNvSpPr/>
              <p:nvPr/>
            </p:nvSpPr>
            <p:spPr>
              <a:xfrm>
                <a:off x="-721825" y="1546150"/>
                <a:ext cx="448300" cy="367925"/>
              </a:xfrm>
              <a:custGeom>
                <a:avLst/>
                <a:gdLst/>
                <a:ahLst/>
                <a:cxnLst/>
                <a:rect l="l" t="t" r="r" b="b"/>
                <a:pathLst>
                  <a:path w="17932" h="14717" extrusionOk="0">
                    <a:moveTo>
                      <a:pt x="0" y="1"/>
                    </a:moveTo>
                    <a:cubicBezTo>
                      <a:pt x="0" y="1"/>
                      <a:pt x="24" y="14360"/>
                      <a:pt x="24" y="14717"/>
                    </a:cubicBezTo>
                    <a:cubicBezTo>
                      <a:pt x="250" y="14669"/>
                      <a:pt x="441" y="14621"/>
                      <a:pt x="655" y="14526"/>
                    </a:cubicBezTo>
                    <a:cubicBezTo>
                      <a:pt x="2501" y="13705"/>
                      <a:pt x="3263" y="11192"/>
                      <a:pt x="5191" y="10621"/>
                    </a:cubicBezTo>
                    <a:cubicBezTo>
                      <a:pt x="5469" y="10542"/>
                      <a:pt x="5750" y="10508"/>
                      <a:pt x="6033" y="10508"/>
                    </a:cubicBezTo>
                    <a:cubicBezTo>
                      <a:pt x="6938" y="10508"/>
                      <a:pt x="7862" y="10852"/>
                      <a:pt x="8751" y="11133"/>
                    </a:cubicBezTo>
                    <a:cubicBezTo>
                      <a:pt x="9332" y="11313"/>
                      <a:pt x="9973" y="11453"/>
                      <a:pt x="10584" y="11453"/>
                    </a:cubicBezTo>
                    <a:cubicBezTo>
                      <a:pt x="11190" y="11453"/>
                      <a:pt x="11766" y="11315"/>
                      <a:pt x="12228" y="10942"/>
                    </a:cubicBezTo>
                    <a:cubicBezTo>
                      <a:pt x="12919" y="10383"/>
                      <a:pt x="13181" y="9454"/>
                      <a:pt x="13240" y="8573"/>
                    </a:cubicBezTo>
                    <a:cubicBezTo>
                      <a:pt x="13300" y="7692"/>
                      <a:pt x="13181" y="6799"/>
                      <a:pt x="13323" y="5918"/>
                    </a:cubicBezTo>
                    <a:cubicBezTo>
                      <a:pt x="13502" y="4608"/>
                      <a:pt x="14276" y="3418"/>
                      <a:pt x="15324" y="2632"/>
                    </a:cubicBezTo>
                    <a:cubicBezTo>
                      <a:pt x="16193" y="1977"/>
                      <a:pt x="17634" y="1489"/>
                      <a:pt x="17907" y="286"/>
                    </a:cubicBezTo>
                    <a:cubicBezTo>
                      <a:pt x="17919" y="191"/>
                      <a:pt x="17931" y="108"/>
                      <a:pt x="17931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8" name="Google Shape;2268;p24"/>
              <p:cNvSpPr/>
              <p:nvPr/>
            </p:nvSpPr>
            <p:spPr>
              <a:xfrm>
                <a:off x="-721525" y="1546150"/>
                <a:ext cx="45840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8336" h="15289" extrusionOk="0">
                    <a:moveTo>
                      <a:pt x="17491" y="1"/>
                    </a:moveTo>
                    <a:cubicBezTo>
                      <a:pt x="17491" y="60"/>
                      <a:pt x="17479" y="274"/>
                      <a:pt x="17455" y="334"/>
                    </a:cubicBezTo>
                    <a:cubicBezTo>
                      <a:pt x="17312" y="1025"/>
                      <a:pt x="16562" y="1477"/>
                      <a:pt x="15847" y="1894"/>
                    </a:cubicBezTo>
                    <a:cubicBezTo>
                      <a:pt x="15550" y="2072"/>
                      <a:pt x="15288" y="2239"/>
                      <a:pt x="15038" y="2418"/>
                    </a:cubicBezTo>
                    <a:cubicBezTo>
                      <a:pt x="13847" y="3311"/>
                      <a:pt x="13050" y="4620"/>
                      <a:pt x="12859" y="5989"/>
                    </a:cubicBezTo>
                    <a:cubicBezTo>
                      <a:pt x="12788" y="6525"/>
                      <a:pt x="12788" y="7073"/>
                      <a:pt x="12799" y="7597"/>
                    </a:cubicBezTo>
                    <a:cubicBezTo>
                      <a:pt x="12799" y="7966"/>
                      <a:pt x="12811" y="8311"/>
                      <a:pt x="12788" y="8668"/>
                    </a:cubicBezTo>
                    <a:cubicBezTo>
                      <a:pt x="12740" y="9335"/>
                      <a:pt x="12561" y="10228"/>
                      <a:pt x="11942" y="10728"/>
                    </a:cubicBezTo>
                    <a:cubicBezTo>
                      <a:pt x="11587" y="11012"/>
                      <a:pt x="11126" y="11156"/>
                      <a:pt x="10551" y="11156"/>
                    </a:cubicBezTo>
                    <a:cubicBezTo>
                      <a:pt x="10066" y="11156"/>
                      <a:pt x="9500" y="11054"/>
                      <a:pt x="8847" y="10847"/>
                    </a:cubicBezTo>
                    <a:lnTo>
                      <a:pt x="8466" y="10728"/>
                    </a:lnTo>
                    <a:cubicBezTo>
                      <a:pt x="7709" y="10479"/>
                      <a:pt x="6867" y="10211"/>
                      <a:pt x="6022" y="10211"/>
                    </a:cubicBezTo>
                    <a:cubicBezTo>
                      <a:pt x="5696" y="10211"/>
                      <a:pt x="5370" y="10251"/>
                      <a:pt x="5049" y="10347"/>
                    </a:cubicBezTo>
                    <a:cubicBezTo>
                      <a:pt x="3906" y="10681"/>
                      <a:pt x="3144" y="11597"/>
                      <a:pt x="2429" y="12466"/>
                    </a:cubicBezTo>
                    <a:cubicBezTo>
                      <a:pt x="1822" y="13217"/>
                      <a:pt x="1239" y="13919"/>
                      <a:pt x="465" y="14252"/>
                    </a:cubicBezTo>
                    <a:cubicBezTo>
                      <a:pt x="310" y="14336"/>
                      <a:pt x="167" y="14371"/>
                      <a:pt x="0" y="14407"/>
                    </a:cubicBezTo>
                    <a:lnTo>
                      <a:pt x="0" y="15288"/>
                    </a:lnTo>
                    <a:cubicBezTo>
                      <a:pt x="286" y="15241"/>
                      <a:pt x="536" y="15169"/>
                      <a:pt x="810" y="15050"/>
                    </a:cubicBezTo>
                    <a:cubicBezTo>
                      <a:pt x="1774" y="14610"/>
                      <a:pt x="2441" y="13812"/>
                      <a:pt x="3096" y="13026"/>
                    </a:cubicBezTo>
                    <a:cubicBezTo>
                      <a:pt x="3775" y="12205"/>
                      <a:pt x="4406" y="11431"/>
                      <a:pt x="5299" y="11181"/>
                    </a:cubicBezTo>
                    <a:cubicBezTo>
                      <a:pt x="5538" y="11109"/>
                      <a:pt x="5784" y="11079"/>
                      <a:pt x="6035" y="11079"/>
                    </a:cubicBezTo>
                    <a:cubicBezTo>
                      <a:pt x="6746" y="11079"/>
                      <a:pt x="7494" y="11321"/>
                      <a:pt x="8216" y="11550"/>
                    </a:cubicBezTo>
                    <a:lnTo>
                      <a:pt x="8608" y="11669"/>
                    </a:lnTo>
                    <a:cubicBezTo>
                      <a:pt x="9344" y="11897"/>
                      <a:pt x="9996" y="12011"/>
                      <a:pt x="10570" y="12011"/>
                    </a:cubicBezTo>
                    <a:cubicBezTo>
                      <a:pt x="11344" y="12011"/>
                      <a:pt x="11978" y="11805"/>
                      <a:pt x="12490" y="11395"/>
                    </a:cubicBezTo>
                    <a:cubicBezTo>
                      <a:pt x="13180" y="10847"/>
                      <a:pt x="13573" y="9930"/>
                      <a:pt x="13657" y="8740"/>
                    </a:cubicBezTo>
                    <a:cubicBezTo>
                      <a:pt x="13681" y="8347"/>
                      <a:pt x="13669" y="7966"/>
                      <a:pt x="13669" y="7585"/>
                    </a:cubicBezTo>
                    <a:cubicBezTo>
                      <a:pt x="13669" y="7085"/>
                      <a:pt x="13657" y="6597"/>
                      <a:pt x="13728" y="6120"/>
                    </a:cubicBezTo>
                    <a:cubicBezTo>
                      <a:pt x="13895" y="4966"/>
                      <a:pt x="14562" y="3870"/>
                      <a:pt x="15574" y="3108"/>
                    </a:cubicBezTo>
                    <a:cubicBezTo>
                      <a:pt x="15776" y="2941"/>
                      <a:pt x="16038" y="2799"/>
                      <a:pt x="16300" y="2632"/>
                    </a:cubicBezTo>
                    <a:cubicBezTo>
                      <a:pt x="17133" y="2144"/>
                      <a:pt x="18074" y="1572"/>
                      <a:pt x="18300" y="525"/>
                    </a:cubicBezTo>
                    <a:cubicBezTo>
                      <a:pt x="18324" y="405"/>
                      <a:pt x="18336" y="132"/>
                      <a:pt x="18336" y="24"/>
                    </a:cubicBezTo>
                    <a:cubicBezTo>
                      <a:pt x="18050" y="13"/>
                      <a:pt x="17776" y="13"/>
                      <a:pt x="174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9" name="Google Shape;2269;p24"/>
              <p:cNvSpPr/>
              <p:nvPr/>
            </p:nvSpPr>
            <p:spPr>
              <a:xfrm>
                <a:off x="-388750" y="1697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661F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0" name="Google Shape;2270;p24"/>
              <p:cNvSpPr/>
              <p:nvPr/>
            </p:nvSpPr>
            <p:spPr>
              <a:xfrm>
                <a:off x="-721825" y="1546150"/>
                <a:ext cx="310175" cy="259875"/>
              </a:xfrm>
              <a:custGeom>
                <a:avLst/>
                <a:gdLst/>
                <a:ahLst/>
                <a:cxnLst/>
                <a:rect l="l" t="t" r="r" b="b"/>
                <a:pathLst>
                  <a:path w="12407" h="10395" extrusionOk="0">
                    <a:moveTo>
                      <a:pt x="12311" y="1"/>
                    </a:moveTo>
                    <a:lnTo>
                      <a:pt x="0" y="13"/>
                    </a:lnTo>
                    <a:cubicBezTo>
                      <a:pt x="12" y="36"/>
                      <a:pt x="0" y="10395"/>
                      <a:pt x="0" y="10395"/>
                    </a:cubicBezTo>
                    <a:cubicBezTo>
                      <a:pt x="1084" y="10002"/>
                      <a:pt x="1715" y="8692"/>
                      <a:pt x="2858" y="8335"/>
                    </a:cubicBezTo>
                    <a:cubicBezTo>
                      <a:pt x="3069" y="8268"/>
                      <a:pt x="3285" y="8240"/>
                      <a:pt x="3505" y="8240"/>
                    </a:cubicBezTo>
                    <a:cubicBezTo>
                      <a:pt x="4567" y="8240"/>
                      <a:pt x="5705" y="8893"/>
                      <a:pt x="6721" y="8893"/>
                    </a:cubicBezTo>
                    <a:cubicBezTo>
                      <a:pt x="7056" y="8893"/>
                      <a:pt x="7378" y="8822"/>
                      <a:pt x="7680" y="8633"/>
                    </a:cubicBezTo>
                    <a:cubicBezTo>
                      <a:pt x="8656" y="8014"/>
                      <a:pt x="8632" y="6597"/>
                      <a:pt x="8501" y="5430"/>
                    </a:cubicBezTo>
                    <a:cubicBezTo>
                      <a:pt x="8359" y="4275"/>
                      <a:pt x="8382" y="2846"/>
                      <a:pt x="9406" y="2275"/>
                    </a:cubicBezTo>
                    <a:cubicBezTo>
                      <a:pt x="10025" y="1941"/>
                      <a:pt x="10835" y="2072"/>
                      <a:pt x="11478" y="1727"/>
                    </a:cubicBezTo>
                    <a:cubicBezTo>
                      <a:pt x="12026" y="1441"/>
                      <a:pt x="12407" y="703"/>
                      <a:pt x="123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1" name="Google Shape;2271;p24"/>
              <p:cNvSpPr/>
              <p:nvPr/>
            </p:nvSpPr>
            <p:spPr>
              <a:xfrm>
                <a:off x="-721525" y="1546150"/>
                <a:ext cx="318225" cy="272675"/>
              </a:xfrm>
              <a:custGeom>
                <a:avLst/>
                <a:gdLst/>
                <a:ahLst/>
                <a:cxnLst/>
                <a:rect l="l" t="t" r="r" b="b"/>
                <a:pathLst>
                  <a:path w="12729" h="10907" extrusionOk="0">
                    <a:moveTo>
                      <a:pt x="11883" y="1"/>
                    </a:moveTo>
                    <a:cubicBezTo>
                      <a:pt x="11942" y="453"/>
                      <a:pt x="11680" y="1144"/>
                      <a:pt x="11287" y="1358"/>
                    </a:cubicBezTo>
                    <a:cubicBezTo>
                      <a:pt x="11025" y="1489"/>
                      <a:pt x="10728" y="1537"/>
                      <a:pt x="10406" y="1584"/>
                    </a:cubicBezTo>
                    <a:cubicBezTo>
                      <a:pt x="10002" y="1644"/>
                      <a:pt x="9597" y="1703"/>
                      <a:pt x="9216" y="1906"/>
                    </a:cubicBezTo>
                    <a:cubicBezTo>
                      <a:pt x="7775" y="2715"/>
                      <a:pt x="8013" y="4799"/>
                      <a:pt x="8085" y="5477"/>
                    </a:cubicBezTo>
                    <a:cubicBezTo>
                      <a:pt x="8204" y="6525"/>
                      <a:pt x="8227" y="7787"/>
                      <a:pt x="7454" y="8275"/>
                    </a:cubicBezTo>
                    <a:cubicBezTo>
                      <a:pt x="7234" y="8417"/>
                      <a:pt x="6988" y="8473"/>
                      <a:pt x="6720" y="8473"/>
                    </a:cubicBezTo>
                    <a:cubicBezTo>
                      <a:pt x="6290" y="8473"/>
                      <a:pt x="5803" y="8330"/>
                      <a:pt x="5275" y="8168"/>
                    </a:cubicBezTo>
                    <a:cubicBezTo>
                      <a:pt x="4692" y="7994"/>
                      <a:pt x="4092" y="7819"/>
                      <a:pt x="3495" y="7819"/>
                    </a:cubicBezTo>
                    <a:cubicBezTo>
                      <a:pt x="3238" y="7819"/>
                      <a:pt x="2981" y="7851"/>
                      <a:pt x="2727" y="7930"/>
                    </a:cubicBezTo>
                    <a:cubicBezTo>
                      <a:pt x="2048" y="8144"/>
                      <a:pt x="1572" y="8645"/>
                      <a:pt x="1096" y="9121"/>
                    </a:cubicBezTo>
                    <a:cubicBezTo>
                      <a:pt x="750" y="9478"/>
                      <a:pt x="381" y="9811"/>
                      <a:pt x="0" y="9990"/>
                    </a:cubicBezTo>
                    <a:lnTo>
                      <a:pt x="0" y="10907"/>
                    </a:lnTo>
                    <a:cubicBezTo>
                      <a:pt x="703" y="10716"/>
                      <a:pt x="1227" y="10192"/>
                      <a:pt x="1703" y="9716"/>
                    </a:cubicBezTo>
                    <a:cubicBezTo>
                      <a:pt x="2120" y="9299"/>
                      <a:pt x="2501" y="8906"/>
                      <a:pt x="2977" y="8752"/>
                    </a:cubicBezTo>
                    <a:cubicBezTo>
                      <a:pt x="3146" y="8699"/>
                      <a:pt x="3323" y="8676"/>
                      <a:pt x="3506" y="8676"/>
                    </a:cubicBezTo>
                    <a:cubicBezTo>
                      <a:pt x="3978" y="8676"/>
                      <a:pt x="4489" y="8827"/>
                      <a:pt x="5013" y="8990"/>
                    </a:cubicBezTo>
                    <a:cubicBezTo>
                      <a:pt x="5558" y="9151"/>
                      <a:pt x="6140" y="9324"/>
                      <a:pt x="6713" y="9324"/>
                    </a:cubicBezTo>
                    <a:cubicBezTo>
                      <a:pt x="7116" y="9324"/>
                      <a:pt x="7515" y="9238"/>
                      <a:pt x="7894" y="9002"/>
                    </a:cubicBezTo>
                    <a:cubicBezTo>
                      <a:pt x="9073" y="8264"/>
                      <a:pt x="9049" y="6680"/>
                      <a:pt x="8906" y="5406"/>
                    </a:cubicBezTo>
                    <a:cubicBezTo>
                      <a:pt x="8739" y="3918"/>
                      <a:pt x="8966" y="3025"/>
                      <a:pt x="9585" y="2668"/>
                    </a:cubicBezTo>
                    <a:cubicBezTo>
                      <a:pt x="9835" y="2537"/>
                      <a:pt x="10156" y="2489"/>
                      <a:pt x="10502" y="2429"/>
                    </a:cubicBezTo>
                    <a:cubicBezTo>
                      <a:pt x="10883" y="2370"/>
                      <a:pt x="11264" y="2310"/>
                      <a:pt x="11645" y="2120"/>
                    </a:cubicBezTo>
                    <a:cubicBezTo>
                      <a:pt x="12359" y="1763"/>
                      <a:pt x="12728" y="775"/>
                      <a:pt x="126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25046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672965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139019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3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34640"/>
            </a:srgbClr>
          </a:solidFill>
          <a:ln w="952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1" name="Google Shape;2081;p33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2082" name="Google Shape;2082;p3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33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5" name="Google Shape;2085;p3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2086" name="Google Shape;2086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2" name="Google Shape;2092;p33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3" name="Google Shape;2093;p33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94" name="Google Shape;2094;p33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095" name="Google Shape;2095;p3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7" name="Google Shape;2097;p33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8" name="Google Shape;2098;p33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9" name="Google Shape;2099;p33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33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2101" name="Google Shape;2101;p3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3" name="Google Shape;2103;p3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2104" name="Google Shape;2104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0" name="Google Shape;2110;p33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1" name="Google Shape;2111;p3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2" name="Google Shape;2112;p3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2113" name="Google Shape;2113;p3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5" name="Google Shape;2115;p3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6" name="Google Shape;2116;p33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7" name="Google Shape;2117;p3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8" name="Google Shape;2118;p33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2119" name="Google Shape;2119;p3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1" name="Google Shape;2121;p3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2122" name="Google Shape;2122;p3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4" name="Google Shape;2124;p3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5" name="Google Shape;2125;p3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6" name="Google Shape;2126;p3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2127" name="Google Shape;2127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3" name="Google Shape;2133;p33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4" name="Google Shape;2134;p33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5" name="Google Shape;2135;p33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6" name="Google Shape;2136;p3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7" name="Google Shape;2137;p3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2138" name="Google Shape;2138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100193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2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3/3/2025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463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214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041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audio" Target="NULL"/><Relationship Id="rId5" Type="http://schemas.openxmlformats.org/officeDocument/2006/relationships/slideLayout" Target="../slideLayouts/slideLayout5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audio" Target="../media/audio1.wav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4997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805" r:id="rId7"/>
    <p:sldLayoutId id="2147483806" r:id="rId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0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84068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5" r:id="rId22"/>
    <p:sldLayoutId id="2147483716" r:id="rId23"/>
    <p:sldLayoutId id="2147483807" r:id="rId2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6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3467" y="593367"/>
            <a:ext cx="1028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Delius"/>
              <a:buNone/>
              <a:defRPr sz="30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Delius"/>
              <a:buNone/>
              <a:defRPr sz="30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Delius"/>
              <a:buNone/>
              <a:defRPr sz="30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Delius"/>
              <a:buNone/>
              <a:defRPr sz="30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Delius"/>
              <a:buNone/>
              <a:defRPr sz="30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Delius"/>
              <a:buNone/>
              <a:defRPr sz="30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Delius"/>
              <a:buNone/>
              <a:defRPr sz="30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Delius"/>
              <a:buNone/>
              <a:defRPr sz="30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Delius"/>
              <a:buNone/>
              <a:defRPr sz="3000" b="1">
                <a:solidFill>
                  <a:schemeClr val="accent4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3467" y="1536633"/>
            <a:ext cx="10285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Medium"/>
              <a:buChar char="●"/>
              <a:defRPr sz="1200">
                <a:solidFill>
                  <a:schemeClr val="dk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Medium"/>
              <a:buChar char="○"/>
              <a:defRPr sz="1200">
                <a:solidFill>
                  <a:schemeClr val="dk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Medium"/>
              <a:buChar char="■"/>
              <a:defRPr sz="1200">
                <a:solidFill>
                  <a:schemeClr val="dk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Medium"/>
              <a:buChar char="●"/>
              <a:defRPr sz="1200">
                <a:solidFill>
                  <a:schemeClr val="dk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Medium"/>
              <a:buChar char="○"/>
              <a:defRPr sz="1200">
                <a:solidFill>
                  <a:schemeClr val="dk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Medium"/>
              <a:buChar char="■"/>
              <a:defRPr sz="1200">
                <a:solidFill>
                  <a:schemeClr val="dk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Medium"/>
              <a:buChar char="●"/>
              <a:defRPr sz="1200">
                <a:solidFill>
                  <a:schemeClr val="dk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Medium"/>
              <a:buChar char="○"/>
              <a:defRPr sz="1200">
                <a:solidFill>
                  <a:schemeClr val="dk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Medium"/>
              <a:buChar char="■"/>
              <a:defRPr sz="1200">
                <a:solidFill>
                  <a:schemeClr val="dk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0577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8" r:id="rId18"/>
    <p:sldLayoutId id="2147483740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36023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0" r:id="rId1"/>
    <p:sldLayoutId id="2147483802" r:id="rId2"/>
    <p:sldLayoutId id="2147483803" r:id="rId3"/>
    <p:sldLayoutId id="2147483804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.gif"/><Relationship Id="rId5" Type="http://schemas.openxmlformats.org/officeDocument/2006/relationships/image" Target="../media/image2.wm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6.jpe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8.jp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10" Type="http://schemas.openxmlformats.org/officeDocument/2006/relationships/image" Target="../media/image12.png"/><Relationship Id="rId4" Type="http://schemas.openxmlformats.org/officeDocument/2006/relationships/image" Target="../media/image24.jpe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29.jpeg"/><Relationship Id="rId4" Type="http://schemas.openxmlformats.org/officeDocument/2006/relationships/image" Target="../media/image25.jpe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7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38.png"/><Relationship Id="rId12" Type="http://schemas.openxmlformats.org/officeDocument/2006/relationships/audio" Target="../media/audio1.wav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12.png"/><Relationship Id="rId5" Type="http://schemas.openxmlformats.org/officeDocument/2006/relationships/audio" Target="../media/audio1.wav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4.xml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5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3"/>
          <p:cNvGrpSpPr>
            <a:grpSpLocks/>
          </p:cNvGrpSpPr>
          <p:nvPr/>
        </p:nvGrpSpPr>
        <p:grpSpPr bwMode="auto">
          <a:xfrm>
            <a:off x="0" y="5181601"/>
            <a:ext cx="5486400" cy="1617663"/>
            <a:chOff x="-2208" y="4128"/>
            <a:chExt cx="2592" cy="1019"/>
          </a:xfrm>
        </p:grpSpPr>
        <p:pic>
          <p:nvPicPr>
            <p:cNvPr id="2075" name="Picture 4" descr="DAISIE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08" y="4128"/>
              <a:ext cx="1632" cy="1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6" name="Picture 5" descr="DAISIE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16" y="4320"/>
              <a:ext cx="1200" cy="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7" name="Picture 6" descr="CHCA207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08" y="4310"/>
              <a:ext cx="1968" cy="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800" name="AutoShape 8">
            <a:hlinkClick r:id="" action="ppaction://noaction"/>
          </p:cNvPr>
          <p:cNvSpPr>
            <a:spLocks noChangeArrowheads="1"/>
          </p:cNvSpPr>
          <p:nvPr/>
        </p:nvSpPr>
        <p:spPr bwMode="auto">
          <a:xfrm rot="-5400000">
            <a:off x="10512161" y="3341424"/>
            <a:ext cx="1439863" cy="1919816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 sz="1800">
              <a:latin typeface="Arial" charset="0"/>
              <a:cs typeface="Arial" charset="0"/>
            </a:endParaRPr>
          </a:p>
        </p:txBody>
      </p:sp>
      <p:sp>
        <p:nvSpPr>
          <p:cNvPr id="33804" name="AutoShape 12"/>
          <p:cNvSpPr>
            <a:spLocks noChangeArrowheads="1"/>
          </p:cNvSpPr>
          <p:nvPr/>
        </p:nvSpPr>
        <p:spPr bwMode="auto">
          <a:xfrm>
            <a:off x="406400" y="4876800"/>
            <a:ext cx="119380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 sz="1800">
              <a:latin typeface="Arial" charset="0"/>
              <a:cs typeface="Arial" charset="0"/>
            </a:endParaRPr>
          </a:p>
        </p:txBody>
      </p:sp>
      <p:sp>
        <p:nvSpPr>
          <p:cNvPr id="33805" name="AutoShape 13"/>
          <p:cNvSpPr>
            <a:spLocks noChangeArrowheads="1"/>
          </p:cNvSpPr>
          <p:nvPr/>
        </p:nvSpPr>
        <p:spPr bwMode="auto">
          <a:xfrm>
            <a:off x="3657600" y="3352800"/>
            <a:ext cx="914400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 sz="1800">
              <a:latin typeface="Arial" charset="0"/>
              <a:cs typeface="Arial" charset="0"/>
            </a:endParaRPr>
          </a:p>
        </p:txBody>
      </p:sp>
      <p:sp>
        <p:nvSpPr>
          <p:cNvPr id="33809" name="AutoShape 17"/>
          <p:cNvSpPr>
            <a:spLocks noChangeArrowheads="1"/>
          </p:cNvSpPr>
          <p:nvPr/>
        </p:nvSpPr>
        <p:spPr bwMode="auto">
          <a:xfrm rot="5400000" flipH="1">
            <a:off x="1917700" y="977900"/>
            <a:ext cx="838200" cy="1016000"/>
          </a:xfrm>
          <a:prstGeom prst="irregularSeal1">
            <a:avLst/>
          </a:prstGeom>
          <a:gradFill rotWithShape="1">
            <a:gsLst>
              <a:gs pos="0">
                <a:schemeClr val="hlink"/>
              </a:gs>
              <a:gs pos="100000">
                <a:srgbClr val="767647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pPr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33810" name="AutoShape 18"/>
          <p:cNvSpPr>
            <a:spLocks noChangeArrowheads="1"/>
          </p:cNvSpPr>
          <p:nvPr/>
        </p:nvSpPr>
        <p:spPr bwMode="auto">
          <a:xfrm>
            <a:off x="6654800" y="2643855"/>
            <a:ext cx="1117600" cy="99060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 sz="1800">
              <a:latin typeface="Arial" charset="0"/>
              <a:cs typeface="Arial" charset="0"/>
            </a:endParaRPr>
          </a:p>
        </p:txBody>
      </p:sp>
      <p:sp>
        <p:nvSpPr>
          <p:cNvPr id="2062" name="WordArt 19"/>
          <p:cNvSpPr>
            <a:spLocks noChangeArrowheads="1" noChangeShapeType="1" noTextEdit="1"/>
          </p:cNvSpPr>
          <p:nvPr/>
        </p:nvSpPr>
        <p:spPr bwMode="auto">
          <a:xfrm>
            <a:off x="1930400" y="838200"/>
            <a:ext cx="8839200" cy="4724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79872"/>
              </a:avLst>
            </a:prstTxWarp>
          </a:bodyPr>
          <a:lstStyle/>
          <a:p>
            <a:pPr algn="ctr"/>
            <a:endParaRPr lang="en-US" sz="4400" b="1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latin typeface="Tahoma"/>
              <a:ea typeface="Tahoma"/>
              <a:cs typeface="Tahoma"/>
            </a:endParaRPr>
          </a:p>
        </p:txBody>
      </p:sp>
      <p:grpSp>
        <p:nvGrpSpPr>
          <p:cNvPr id="2065" name="Group 22"/>
          <p:cNvGrpSpPr>
            <a:grpSpLocks/>
          </p:cNvGrpSpPr>
          <p:nvPr/>
        </p:nvGrpSpPr>
        <p:grpSpPr bwMode="auto">
          <a:xfrm>
            <a:off x="-25400" y="0"/>
            <a:ext cx="12293600" cy="6877050"/>
            <a:chOff x="-4608" y="-432"/>
            <a:chExt cx="5568" cy="4464"/>
          </a:xfrm>
        </p:grpSpPr>
        <p:pic>
          <p:nvPicPr>
            <p:cNvPr id="2071" name="Picture 23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6720" y="1776"/>
              <a:ext cx="432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2" name="Picture 24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248" y="1776"/>
              <a:ext cx="432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3" name="Picture 25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08" y="-432"/>
              <a:ext cx="556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4" name="Picture 26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08" y="3936"/>
              <a:ext cx="556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69" name="Picture 35" descr="200463042511690x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985" y="3755767"/>
            <a:ext cx="1625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33" name="WordArt 41"/>
          <p:cNvSpPr>
            <a:spLocks noChangeArrowheads="1" noChangeShapeType="1" noTextEdit="1"/>
          </p:cNvSpPr>
          <p:nvPr/>
        </p:nvSpPr>
        <p:spPr bwMode="auto">
          <a:xfrm>
            <a:off x="2678030" y="942975"/>
            <a:ext cx="8128000" cy="1828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b="1" kern="10" dirty="0">
                <a:solidFill>
                  <a:srgbClr val="0000FF">
                    <a:alpha val="98822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Welcome to our class</a:t>
            </a:r>
          </a:p>
        </p:txBody>
      </p:sp>
      <p:sp>
        <p:nvSpPr>
          <p:cNvPr id="2" name="Rectangle 1"/>
          <p:cNvSpPr/>
          <p:nvPr/>
        </p:nvSpPr>
        <p:spPr>
          <a:xfrm>
            <a:off x="5778500" y="4759070"/>
            <a:ext cx="5776191" cy="1303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Le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</a:t>
            </a:r>
          </a:p>
        </p:txBody>
      </p:sp>
      <p:sp>
        <p:nvSpPr>
          <p:cNvPr id="3" name="Rectangle 2"/>
          <p:cNvSpPr/>
          <p:nvPr/>
        </p:nvSpPr>
        <p:spPr>
          <a:xfrm>
            <a:off x="7568549" y="5662483"/>
            <a:ext cx="2997200" cy="514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Class: 5B</a:t>
            </a:r>
          </a:p>
        </p:txBody>
      </p:sp>
      <p:sp>
        <p:nvSpPr>
          <p:cNvPr id="4" name="Rectangle 3"/>
          <p:cNvSpPr/>
          <p:nvPr/>
        </p:nvSpPr>
        <p:spPr>
          <a:xfrm>
            <a:off x="2678030" y="4471987"/>
            <a:ext cx="9340858" cy="6858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Lang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primary and secondary school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2420170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4" grpId="0" animBg="1"/>
      <p:bldP spid="33805" grpId="0" animBg="1"/>
      <p:bldP spid="33809" grpId="0" animBg="1"/>
      <p:bldP spid="33810" grpId="0" animBg="1"/>
      <p:bldP spid="3383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282;p28">
            <a:extLst>
              <a:ext uri="{FF2B5EF4-FFF2-40B4-BE49-F238E27FC236}">
                <a16:creationId xmlns:a16="http://schemas.microsoft.com/office/drawing/2014/main" id="{E4513A3D-DAB0-D193-C3BD-7668C3CBFFFA}"/>
              </a:ext>
            </a:extLst>
          </p:cNvPr>
          <p:cNvSpPr/>
          <p:nvPr/>
        </p:nvSpPr>
        <p:spPr>
          <a:xfrm>
            <a:off x="5594371" y="902825"/>
            <a:ext cx="5368367" cy="4425048"/>
          </a:xfrm>
          <a:prstGeom prst="roundRect">
            <a:avLst>
              <a:gd name="adj" fmla="val 19999"/>
            </a:avLst>
          </a:prstGeom>
          <a:solidFill>
            <a:schemeClr val="accent2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9171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Google Shape;2282;p28">
            <a:extLst>
              <a:ext uri="{FF2B5EF4-FFF2-40B4-BE49-F238E27FC236}">
                <a16:creationId xmlns:a16="http://schemas.microsoft.com/office/drawing/2014/main" id="{77377EA8-09E3-1222-BD86-9F06636418BC}"/>
              </a:ext>
            </a:extLst>
          </p:cNvPr>
          <p:cNvSpPr/>
          <p:nvPr/>
        </p:nvSpPr>
        <p:spPr>
          <a:xfrm>
            <a:off x="5808089" y="1113407"/>
            <a:ext cx="4955264" cy="3939776"/>
          </a:xfrm>
          <a:prstGeom prst="roundRect">
            <a:avLst>
              <a:gd name="adj" fmla="val 19999"/>
            </a:avLst>
          </a:prstGeom>
          <a:solidFill>
            <a:schemeClr val="accent6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9171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oogle Shape;2384;p32">
            <a:extLst>
              <a:ext uri="{FF2B5EF4-FFF2-40B4-BE49-F238E27FC236}">
                <a16:creationId xmlns:a16="http://schemas.microsoft.com/office/drawing/2014/main" id="{E8326ABA-4C53-B89F-9773-7A89DB25A1EC}"/>
              </a:ext>
            </a:extLst>
          </p:cNvPr>
          <p:cNvGrpSpPr/>
          <p:nvPr/>
        </p:nvGrpSpPr>
        <p:grpSpPr>
          <a:xfrm>
            <a:off x="4818438" y="5580898"/>
            <a:ext cx="989649" cy="493248"/>
            <a:chOff x="7771006" y="775100"/>
            <a:chExt cx="596653" cy="297376"/>
          </a:xfrm>
        </p:grpSpPr>
        <p:sp>
          <p:nvSpPr>
            <p:cNvPr id="4" name="Google Shape;2385;p32">
              <a:extLst>
                <a:ext uri="{FF2B5EF4-FFF2-40B4-BE49-F238E27FC236}">
                  <a16:creationId xmlns:a16="http://schemas.microsoft.com/office/drawing/2014/main" id="{A5B71A9B-ADE6-68B1-4D54-05A66B76EF44}"/>
                </a:ext>
              </a:extLst>
            </p:cNvPr>
            <p:cNvSpPr/>
            <p:nvPr/>
          </p:nvSpPr>
          <p:spPr>
            <a:xfrm>
              <a:off x="7771006" y="775100"/>
              <a:ext cx="149512" cy="149187"/>
            </a:xfrm>
            <a:custGeom>
              <a:avLst/>
              <a:gdLst/>
              <a:ahLst/>
              <a:cxnLst/>
              <a:rect l="l" t="t" r="r" b="b"/>
              <a:pathLst>
                <a:path w="5514" h="5502" extrusionOk="0">
                  <a:moveTo>
                    <a:pt x="2763" y="1"/>
                  </a:moveTo>
                  <a:cubicBezTo>
                    <a:pt x="2418" y="1358"/>
                    <a:pt x="1358" y="2418"/>
                    <a:pt x="1" y="2751"/>
                  </a:cubicBezTo>
                  <a:cubicBezTo>
                    <a:pt x="1358" y="3096"/>
                    <a:pt x="2418" y="4156"/>
                    <a:pt x="2763" y="5501"/>
                  </a:cubicBezTo>
                  <a:cubicBezTo>
                    <a:pt x="3097" y="4156"/>
                    <a:pt x="4156" y="3096"/>
                    <a:pt x="5514" y="2751"/>
                  </a:cubicBezTo>
                  <a:cubicBezTo>
                    <a:pt x="4156" y="2418"/>
                    <a:pt x="3097" y="1358"/>
                    <a:pt x="27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2386;p32">
              <a:extLst>
                <a:ext uri="{FF2B5EF4-FFF2-40B4-BE49-F238E27FC236}">
                  <a16:creationId xmlns:a16="http://schemas.microsoft.com/office/drawing/2014/main" id="{6ED5CB2F-6A82-014C-E0F9-A8D5ED141C87}"/>
                </a:ext>
              </a:extLst>
            </p:cNvPr>
            <p:cNvSpPr/>
            <p:nvPr/>
          </p:nvSpPr>
          <p:spPr>
            <a:xfrm>
              <a:off x="8269178" y="973967"/>
              <a:ext cx="98482" cy="98509"/>
            </a:xfrm>
            <a:custGeom>
              <a:avLst/>
              <a:gdLst/>
              <a:ahLst/>
              <a:cxnLst/>
              <a:rect l="l" t="t" r="r" b="b"/>
              <a:pathLst>
                <a:path w="3632" h="3633" extrusionOk="0">
                  <a:moveTo>
                    <a:pt x="1810" y="1"/>
                  </a:moveTo>
                  <a:cubicBezTo>
                    <a:pt x="1596" y="894"/>
                    <a:pt x="893" y="1596"/>
                    <a:pt x="0" y="1823"/>
                  </a:cubicBezTo>
                  <a:cubicBezTo>
                    <a:pt x="893" y="2037"/>
                    <a:pt x="1596" y="2739"/>
                    <a:pt x="1810" y="3632"/>
                  </a:cubicBezTo>
                  <a:cubicBezTo>
                    <a:pt x="2036" y="2739"/>
                    <a:pt x="2739" y="2037"/>
                    <a:pt x="3632" y="1823"/>
                  </a:cubicBezTo>
                  <a:cubicBezTo>
                    <a:pt x="2739" y="1596"/>
                    <a:pt x="2036" y="894"/>
                    <a:pt x="18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" name="Google Shape;2387;p32">
            <a:extLst>
              <a:ext uri="{FF2B5EF4-FFF2-40B4-BE49-F238E27FC236}">
                <a16:creationId xmlns:a16="http://schemas.microsoft.com/office/drawing/2014/main" id="{2A70EC6E-5420-D1E0-2BC2-15D5F36049DB}"/>
              </a:ext>
            </a:extLst>
          </p:cNvPr>
          <p:cNvGrpSpPr/>
          <p:nvPr/>
        </p:nvGrpSpPr>
        <p:grpSpPr>
          <a:xfrm>
            <a:off x="10763353" y="5500294"/>
            <a:ext cx="508083" cy="493235"/>
            <a:chOff x="4372625" y="1072466"/>
            <a:chExt cx="309958" cy="300899"/>
          </a:xfrm>
        </p:grpSpPr>
        <p:sp>
          <p:nvSpPr>
            <p:cNvPr id="7" name="Google Shape;2388;p32">
              <a:extLst>
                <a:ext uri="{FF2B5EF4-FFF2-40B4-BE49-F238E27FC236}">
                  <a16:creationId xmlns:a16="http://schemas.microsoft.com/office/drawing/2014/main" id="{8D5AC317-9518-4B5B-AFB1-2AB9354AD69F}"/>
                </a:ext>
              </a:extLst>
            </p:cNvPr>
            <p:cNvSpPr/>
            <p:nvPr/>
          </p:nvSpPr>
          <p:spPr>
            <a:xfrm>
              <a:off x="4372625" y="1216776"/>
              <a:ext cx="156589" cy="156589"/>
            </a:xfrm>
            <a:custGeom>
              <a:avLst/>
              <a:gdLst/>
              <a:ahLst/>
              <a:cxnLst/>
              <a:rect l="l" t="t" r="r" b="b"/>
              <a:pathLst>
                <a:path w="5775" h="5775" extrusionOk="0">
                  <a:moveTo>
                    <a:pt x="2881" y="0"/>
                  </a:moveTo>
                  <a:cubicBezTo>
                    <a:pt x="2524" y="1429"/>
                    <a:pt x="1405" y="2548"/>
                    <a:pt x="0" y="2894"/>
                  </a:cubicBezTo>
                  <a:cubicBezTo>
                    <a:pt x="1429" y="3251"/>
                    <a:pt x="2536" y="4358"/>
                    <a:pt x="2881" y="5775"/>
                  </a:cubicBezTo>
                  <a:cubicBezTo>
                    <a:pt x="3239" y="4346"/>
                    <a:pt x="4358" y="3227"/>
                    <a:pt x="5775" y="2894"/>
                  </a:cubicBezTo>
                  <a:cubicBezTo>
                    <a:pt x="4358" y="2536"/>
                    <a:pt x="3239" y="1417"/>
                    <a:pt x="2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2389;p32">
              <a:extLst>
                <a:ext uri="{FF2B5EF4-FFF2-40B4-BE49-F238E27FC236}">
                  <a16:creationId xmlns:a16="http://schemas.microsoft.com/office/drawing/2014/main" id="{0789762A-E12C-FE49-6E36-1F2EDC6B95DB}"/>
                </a:ext>
              </a:extLst>
            </p:cNvPr>
            <p:cNvSpPr/>
            <p:nvPr/>
          </p:nvSpPr>
          <p:spPr>
            <a:xfrm>
              <a:off x="4583749" y="1072466"/>
              <a:ext cx="98834" cy="98482"/>
            </a:xfrm>
            <a:custGeom>
              <a:avLst/>
              <a:gdLst/>
              <a:ahLst/>
              <a:cxnLst/>
              <a:rect l="l" t="t" r="r" b="b"/>
              <a:pathLst>
                <a:path w="3645" h="3632" extrusionOk="0">
                  <a:moveTo>
                    <a:pt x="1822" y="0"/>
                  </a:moveTo>
                  <a:cubicBezTo>
                    <a:pt x="1596" y="893"/>
                    <a:pt x="894" y="1584"/>
                    <a:pt x="1" y="1810"/>
                  </a:cubicBezTo>
                  <a:cubicBezTo>
                    <a:pt x="894" y="2036"/>
                    <a:pt x="1596" y="2739"/>
                    <a:pt x="1822" y="3632"/>
                  </a:cubicBezTo>
                  <a:cubicBezTo>
                    <a:pt x="2049" y="2739"/>
                    <a:pt x="2751" y="2036"/>
                    <a:pt x="3644" y="1810"/>
                  </a:cubicBezTo>
                  <a:cubicBezTo>
                    <a:pt x="2727" y="1596"/>
                    <a:pt x="2049" y="893"/>
                    <a:pt x="18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" name="Google Shape;2390;p32">
            <a:extLst>
              <a:ext uri="{FF2B5EF4-FFF2-40B4-BE49-F238E27FC236}">
                <a16:creationId xmlns:a16="http://schemas.microsoft.com/office/drawing/2014/main" id="{53ECD55F-947C-C594-0CE8-F1E72512BA4A}"/>
              </a:ext>
            </a:extLst>
          </p:cNvPr>
          <p:cNvGrpSpPr/>
          <p:nvPr/>
        </p:nvGrpSpPr>
        <p:grpSpPr>
          <a:xfrm>
            <a:off x="993629" y="983732"/>
            <a:ext cx="749241" cy="700867"/>
            <a:chOff x="3915262" y="4019441"/>
            <a:chExt cx="414893" cy="388106"/>
          </a:xfrm>
        </p:grpSpPr>
        <p:sp>
          <p:nvSpPr>
            <p:cNvPr id="10" name="Google Shape;2391;p32">
              <a:extLst>
                <a:ext uri="{FF2B5EF4-FFF2-40B4-BE49-F238E27FC236}">
                  <a16:creationId xmlns:a16="http://schemas.microsoft.com/office/drawing/2014/main" id="{2929CC94-C919-698B-E7DF-C02A3B30AAC4}"/>
                </a:ext>
              </a:extLst>
            </p:cNvPr>
            <p:cNvSpPr/>
            <p:nvPr/>
          </p:nvSpPr>
          <p:spPr>
            <a:xfrm>
              <a:off x="4018899" y="4309038"/>
              <a:ext cx="98834" cy="98509"/>
            </a:xfrm>
            <a:custGeom>
              <a:avLst/>
              <a:gdLst/>
              <a:ahLst/>
              <a:cxnLst/>
              <a:rect l="l" t="t" r="r" b="b"/>
              <a:pathLst>
                <a:path w="3645" h="3633" extrusionOk="0">
                  <a:moveTo>
                    <a:pt x="1822" y="1"/>
                  </a:moveTo>
                  <a:cubicBezTo>
                    <a:pt x="1596" y="894"/>
                    <a:pt x="894" y="1584"/>
                    <a:pt x="1" y="1811"/>
                  </a:cubicBezTo>
                  <a:cubicBezTo>
                    <a:pt x="894" y="2037"/>
                    <a:pt x="1596" y="2739"/>
                    <a:pt x="1822" y="3632"/>
                  </a:cubicBezTo>
                  <a:cubicBezTo>
                    <a:pt x="2049" y="2739"/>
                    <a:pt x="2751" y="2037"/>
                    <a:pt x="3644" y="1811"/>
                  </a:cubicBezTo>
                  <a:cubicBezTo>
                    <a:pt x="2727" y="1584"/>
                    <a:pt x="2049" y="894"/>
                    <a:pt x="18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392;p32">
              <a:extLst>
                <a:ext uri="{FF2B5EF4-FFF2-40B4-BE49-F238E27FC236}">
                  <a16:creationId xmlns:a16="http://schemas.microsoft.com/office/drawing/2014/main" id="{975EE4EF-C44C-D5DA-E463-CD91443DE3B5}"/>
                </a:ext>
              </a:extLst>
            </p:cNvPr>
            <p:cNvSpPr/>
            <p:nvPr/>
          </p:nvSpPr>
          <p:spPr>
            <a:xfrm>
              <a:off x="4125111" y="4068846"/>
              <a:ext cx="205044" cy="205017"/>
            </a:xfrm>
            <a:custGeom>
              <a:avLst/>
              <a:gdLst/>
              <a:ahLst/>
              <a:cxnLst/>
              <a:rect l="l" t="t" r="r" b="b"/>
              <a:pathLst>
                <a:path w="7562" h="7561" extrusionOk="0">
                  <a:moveTo>
                    <a:pt x="3787" y="1"/>
                  </a:moveTo>
                  <a:cubicBezTo>
                    <a:pt x="3323" y="1858"/>
                    <a:pt x="1858" y="3322"/>
                    <a:pt x="1" y="3775"/>
                  </a:cubicBezTo>
                  <a:cubicBezTo>
                    <a:pt x="1858" y="4239"/>
                    <a:pt x="3323" y="5704"/>
                    <a:pt x="3787" y="7561"/>
                  </a:cubicBezTo>
                  <a:cubicBezTo>
                    <a:pt x="4240" y="5704"/>
                    <a:pt x="5704" y="4239"/>
                    <a:pt x="7561" y="3775"/>
                  </a:cubicBezTo>
                  <a:cubicBezTo>
                    <a:pt x="5704" y="3322"/>
                    <a:pt x="4251" y="1858"/>
                    <a:pt x="37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393;p32">
              <a:extLst>
                <a:ext uri="{FF2B5EF4-FFF2-40B4-BE49-F238E27FC236}">
                  <a16:creationId xmlns:a16="http://schemas.microsoft.com/office/drawing/2014/main" id="{1E2AA186-9818-95F7-F7B5-307625D2F38F}"/>
                </a:ext>
              </a:extLst>
            </p:cNvPr>
            <p:cNvSpPr/>
            <p:nvPr/>
          </p:nvSpPr>
          <p:spPr>
            <a:xfrm>
              <a:off x="3915262" y="4019441"/>
              <a:ext cx="98509" cy="98509"/>
            </a:xfrm>
            <a:custGeom>
              <a:avLst/>
              <a:gdLst/>
              <a:ahLst/>
              <a:cxnLst/>
              <a:rect l="l" t="t" r="r" b="b"/>
              <a:pathLst>
                <a:path w="3633" h="3633" extrusionOk="0">
                  <a:moveTo>
                    <a:pt x="1823" y="1"/>
                  </a:moveTo>
                  <a:cubicBezTo>
                    <a:pt x="1596" y="894"/>
                    <a:pt x="894" y="1596"/>
                    <a:pt x="1" y="1823"/>
                  </a:cubicBezTo>
                  <a:cubicBezTo>
                    <a:pt x="894" y="2049"/>
                    <a:pt x="1596" y="2739"/>
                    <a:pt x="1823" y="3632"/>
                  </a:cubicBezTo>
                  <a:cubicBezTo>
                    <a:pt x="2037" y="2739"/>
                    <a:pt x="2739" y="2049"/>
                    <a:pt x="3632" y="1823"/>
                  </a:cubicBezTo>
                  <a:cubicBezTo>
                    <a:pt x="2739" y="1596"/>
                    <a:pt x="2037" y="894"/>
                    <a:pt x="18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oogle Shape;2395;p32">
            <a:extLst>
              <a:ext uri="{FF2B5EF4-FFF2-40B4-BE49-F238E27FC236}">
                <a16:creationId xmlns:a16="http://schemas.microsoft.com/office/drawing/2014/main" id="{1F977F39-44F2-9459-AB88-DC33347842A3}"/>
              </a:ext>
            </a:extLst>
          </p:cNvPr>
          <p:cNvGrpSpPr/>
          <p:nvPr/>
        </p:nvGrpSpPr>
        <p:grpSpPr>
          <a:xfrm>
            <a:off x="10196131" y="4548352"/>
            <a:ext cx="980325" cy="855477"/>
            <a:chOff x="749475" y="4034550"/>
            <a:chExt cx="429550" cy="409300"/>
          </a:xfrm>
        </p:grpSpPr>
        <p:sp>
          <p:nvSpPr>
            <p:cNvPr id="14" name="Google Shape;2396;p32">
              <a:extLst>
                <a:ext uri="{FF2B5EF4-FFF2-40B4-BE49-F238E27FC236}">
                  <a16:creationId xmlns:a16="http://schemas.microsoft.com/office/drawing/2014/main" id="{18A36F85-DACE-98EE-7B46-D4D295782DD3}"/>
                </a:ext>
              </a:extLst>
            </p:cNvPr>
            <p:cNvSpPr/>
            <p:nvPr/>
          </p:nvSpPr>
          <p:spPr>
            <a:xfrm>
              <a:off x="760200" y="4044900"/>
              <a:ext cx="408400" cy="388150"/>
            </a:xfrm>
            <a:custGeom>
              <a:avLst/>
              <a:gdLst/>
              <a:ahLst/>
              <a:cxnLst/>
              <a:rect l="l" t="t" r="r" b="b"/>
              <a:pathLst>
                <a:path w="16336" h="15526" extrusionOk="0">
                  <a:moveTo>
                    <a:pt x="9709" y="1"/>
                  </a:moveTo>
                  <a:cubicBezTo>
                    <a:pt x="8643" y="1"/>
                    <a:pt x="7628" y="499"/>
                    <a:pt x="6978" y="1361"/>
                  </a:cubicBezTo>
                  <a:cubicBezTo>
                    <a:pt x="6436" y="1021"/>
                    <a:pt x="5810" y="847"/>
                    <a:pt x="5178" y="847"/>
                  </a:cubicBezTo>
                  <a:cubicBezTo>
                    <a:pt x="4393" y="847"/>
                    <a:pt x="3600" y="1116"/>
                    <a:pt x="2953" y="1670"/>
                  </a:cubicBezTo>
                  <a:cubicBezTo>
                    <a:pt x="1798" y="2658"/>
                    <a:pt x="1453" y="4266"/>
                    <a:pt x="2025" y="5599"/>
                  </a:cubicBezTo>
                  <a:cubicBezTo>
                    <a:pt x="751" y="6290"/>
                    <a:pt x="1" y="7731"/>
                    <a:pt x="274" y="9231"/>
                  </a:cubicBezTo>
                  <a:cubicBezTo>
                    <a:pt x="560" y="10731"/>
                    <a:pt x="1763" y="11814"/>
                    <a:pt x="3215" y="12005"/>
                  </a:cubicBezTo>
                  <a:cubicBezTo>
                    <a:pt x="3168" y="13446"/>
                    <a:pt x="4049" y="14827"/>
                    <a:pt x="5489" y="15327"/>
                  </a:cubicBezTo>
                  <a:cubicBezTo>
                    <a:pt x="5868" y="15461"/>
                    <a:pt x="6254" y="15525"/>
                    <a:pt x="6634" y="15525"/>
                  </a:cubicBezTo>
                  <a:cubicBezTo>
                    <a:pt x="7698" y="15525"/>
                    <a:pt x="8709" y="15023"/>
                    <a:pt x="9359" y="14172"/>
                  </a:cubicBezTo>
                  <a:cubicBezTo>
                    <a:pt x="9900" y="14511"/>
                    <a:pt x="10527" y="14686"/>
                    <a:pt x="11158" y="14686"/>
                  </a:cubicBezTo>
                  <a:cubicBezTo>
                    <a:pt x="11944" y="14686"/>
                    <a:pt x="12737" y="14417"/>
                    <a:pt x="13383" y="13862"/>
                  </a:cubicBezTo>
                  <a:cubicBezTo>
                    <a:pt x="14538" y="12862"/>
                    <a:pt x="14883" y="11267"/>
                    <a:pt x="14312" y="9933"/>
                  </a:cubicBezTo>
                  <a:cubicBezTo>
                    <a:pt x="15586" y="9243"/>
                    <a:pt x="16336" y="7802"/>
                    <a:pt x="16062" y="6302"/>
                  </a:cubicBezTo>
                  <a:cubicBezTo>
                    <a:pt x="15776" y="4802"/>
                    <a:pt x="14574" y="3706"/>
                    <a:pt x="13121" y="3528"/>
                  </a:cubicBezTo>
                  <a:cubicBezTo>
                    <a:pt x="13169" y="2087"/>
                    <a:pt x="12288" y="706"/>
                    <a:pt x="10847" y="194"/>
                  </a:cubicBezTo>
                  <a:cubicBezTo>
                    <a:pt x="10471" y="63"/>
                    <a:pt x="10087" y="1"/>
                    <a:pt x="97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97;p32">
              <a:extLst>
                <a:ext uri="{FF2B5EF4-FFF2-40B4-BE49-F238E27FC236}">
                  <a16:creationId xmlns:a16="http://schemas.microsoft.com/office/drawing/2014/main" id="{DA939DB3-19F0-A8C6-BC87-9A55264640F4}"/>
                </a:ext>
              </a:extLst>
            </p:cNvPr>
            <p:cNvSpPr/>
            <p:nvPr/>
          </p:nvSpPr>
          <p:spPr>
            <a:xfrm>
              <a:off x="749475" y="4034550"/>
              <a:ext cx="429550" cy="409300"/>
            </a:xfrm>
            <a:custGeom>
              <a:avLst/>
              <a:gdLst/>
              <a:ahLst/>
              <a:cxnLst/>
              <a:rect l="l" t="t" r="r" b="b"/>
              <a:pathLst>
                <a:path w="17182" h="16372" extrusionOk="0">
                  <a:moveTo>
                    <a:pt x="10146" y="844"/>
                  </a:moveTo>
                  <a:cubicBezTo>
                    <a:pt x="10479" y="844"/>
                    <a:pt x="10816" y="899"/>
                    <a:pt x="11145" y="1013"/>
                  </a:cubicBezTo>
                  <a:cubicBezTo>
                    <a:pt x="12383" y="1441"/>
                    <a:pt x="13181" y="2620"/>
                    <a:pt x="13134" y="3930"/>
                  </a:cubicBezTo>
                  <a:cubicBezTo>
                    <a:pt x="13134" y="4156"/>
                    <a:pt x="13288" y="4335"/>
                    <a:pt x="13515" y="4358"/>
                  </a:cubicBezTo>
                  <a:cubicBezTo>
                    <a:pt x="14824" y="4525"/>
                    <a:pt x="15848" y="5489"/>
                    <a:pt x="16086" y="6787"/>
                  </a:cubicBezTo>
                  <a:cubicBezTo>
                    <a:pt x="16324" y="8073"/>
                    <a:pt x="15717" y="9347"/>
                    <a:pt x="14550" y="9978"/>
                  </a:cubicBezTo>
                  <a:cubicBezTo>
                    <a:pt x="14360" y="10073"/>
                    <a:pt x="14265" y="10300"/>
                    <a:pt x="14360" y="10514"/>
                  </a:cubicBezTo>
                  <a:cubicBezTo>
                    <a:pt x="14860" y="11716"/>
                    <a:pt x="14538" y="13098"/>
                    <a:pt x="13538" y="13943"/>
                  </a:cubicBezTo>
                  <a:cubicBezTo>
                    <a:pt x="12978" y="14423"/>
                    <a:pt x="12291" y="14664"/>
                    <a:pt x="11598" y="14664"/>
                  </a:cubicBezTo>
                  <a:cubicBezTo>
                    <a:pt x="11054" y="14664"/>
                    <a:pt x="10506" y="14515"/>
                    <a:pt x="10014" y="14217"/>
                  </a:cubicBezTo>
                  <a:cubicBezTo>
                    <a:pt x="9943" y="14172"/>
                    <a:pt x="9866" y="14151"/>
                    <a:pt x="9789" y="14151"/>
                  </a:cubicBezTo>
                  <a:cubicBezTo>
                    <a:pt x="9660" y="14151"/>
                    <a:pt x="9532" y="14212"/>
                    <a:pt x="9443" y="14324"/>
                  </a:cubicBezTo>
                  <a:cubicBezTo>
                    <a:pt x="8857" y="15084"/>
                    <a:pt x="7969" y="15505"/>
                    <a:pt x="7049" y="15505"/>
                  </a:cubicBezTo>
                  <a:cubicBezTo>
                    <a:pt x="6716" y="15505"/>
                    <a:pt x="6378" y="15450"/>
                    <a:pt x="6049" y="15336"/>
                  </a:cubicBezTo>
                  <a:cubicBezTo>
                    <a:pt x="4823" y="14895"/>
                    <a:pt x="4013" y="13717"/>
                    <a:pt x="4061" y="12419"/>
                  </a:cubicBezTo>
                  <a:cubicBezTo>
                    <a:pt x="4061" y="12193"/>
                    <a:pt x="3906" y="12014"/>
                    <a:pt x="3680" y="11978"/>
                  </a:cubicBezTo>
                  <a:cubicBezTo>
                    <a:pt x="2370" y="11824"/>
                    <a:pt x="1346" y="10847"/>
                    <a:pt x="1108" y="9561"/>
                  </a:cubicBezTo>
                  <a:cubicBezTo>
                    <a:pt x="870" y="8275"/>
                    <a:pt x="1477" y="7002"/>
                    <a:pt x="2644" y="6371"/>
                  </a:cubicBezTo>
                  <a:cubicBezTo>
                    <a:pt x="2835" y="6263"/>
                    <a:pt x="2930" y="6049"/>
                    <a:pt x="2835" y="5835"/>
                  </a:cubicBezTo>
                  <a:cubicBezTo>
                    <a:pt x="2335" y="4632"/>
                    <a:pt x="2656" y="3251"/>
                    <a:pt x="3656" y="2394"/>
                  </a:cubicBezTo>
                  <a:cubicBezTo>
                    <a:pt x="4228" y="1918"/>
                    <a:pt x="4906" y="1679"/>
                    <a:pt x="5609" y="1679"/>
                  </a:cubicBezTo>
                  <a:cubicBezTo>
                    <a:pt x="6145" y="1679"/>
                    <a:pt x="6692" y="1834"/>
                    <a:pt x="7180" y="2132"/>
                  </a:cubicBezTo>
                  <a:cubicBezTo>
                    <a:pt x="7256" y="2176"/>
                    <a:pt x="7336" y="2197"/>
                    <a:pt x="7414" y="2197"/>
                  </a:cubicBezTo>
                  <a:cubicBezTo>
                    <a:pt x="7545" y="2197"/>
                    <a:pt x="7670" y="2137"/>
                    <a:pt x="7752" y="2025"/>
                  </a:cubicBezTo>
                  <a:cubicBezTo>
                    <a:pt x="8338" y="1264"/>
                    <a:pt x="9225" y="844"/>
                    <a:pt x="10146" y="844"/>
                  </a:cubicBezTo>
                  <a:close/>
                  <a:moveTo>
                    <a:pt x="10116" y="0"/>
                  </a:moveTo>
                  <a:cubicBezTo>
                    <a:pt x="9066" y="0"/>
                    <a:pt x="8042" y="437"/>
                    <a:pt x="7299" y="1239"/>
                  </a:cubicBezTo>
                  <a:cubicBezTo>
                    <a:pt x="6759" y="966"/>
                    <a:pt x="6175" y="833"/>
                    <a:pt x="5594" y="833"/>
                  </a:cubicBezTo>
                  <a:cubicBezTo>
                    <a:pt x="4705" y="833"/>
                    <a:pt x="3822" y="1146"/>
                    <a:pt x="3108" y="1751"/>
                  </a:cubicBezTo>
                  <a:cubicBezTo>
                    <a:pt x="1918" y="2763"/>
                    <a:pt x="1465" y="4358"/>
                    <a:pt x="1930" y="5823"/>
                  </a:cubicBezTo>
                  <a:cubicBezTo>
                    <a:pt x="656" y="6668"/>
                    <a:pt x="1" y="8192"/>
                    <a:pt x="275" y="9716"/>
                  </a:cubicBezTo>
                  <a:cubicBezTo>
                    <a:pt x="561" y="11252"/>
                    <a:pt x="1727" y="12443"/>
                    <a:pt x="3216" y="12764"/>
                  </a:cubicBezTo>
                  <a:cubicBezTo>
                    <a:pt x="3311" y="14300"/>
                    <a:pt x="4299" y="15634"/>
                    <a:pt x="5775" y="16146"/>
                  </a:cubicBezTo>
                  <a:cubicBezTo>
                    <a:pt x="6204" y="16300"/>
                    <a:pt x="6633" y="16372"/>
                    <a:pt x="7061" y="16372"/>
                  </a:cubicBezTo>
                  <a:cubicBezTo>
                    <a:pt x="8121" y="16372"/>
                    <a:pt x="9145" y="15931"/>
                    <a:pt x="9883" y="15133"/>
                  </a:cubicBezTo>
                  <a:cubicBezTo>
                    <a:pt x="10427" y="15408"/>
                    <a:pt x="11014" y="15543"/>
                    <a:pt x="11598" y="15543"/>
                  </a:cubicBezTo>
                  <a:cubicBezTo>
                    <a:pt x="12484" y="15543"/>
                    <a:pt x="13364" y="15232"/>
                    <a:pt x="14074" y="14622"/>
                  </a:cubicBezTo>
                  <a:cubicBezTo>
                    <a:pt x="15265" y="13609"/>
                    <a:pt x="15717" y="12014"/>
                    <a:pt x="15253" y="10550"/>
                  </a:cubicBezTo>
                  <a:cubicBezTo>
                    <a:pt x="16527" y="9704"/>
                    <a:pt x="17182" y="8192"/>
                    <a:pt x="16908" y="6656"/>
                  </a:cubicBezTo>
                  <a:cubicBezTo>
                    <a:pt x="16622" y="5120"/>
                    <a:pt x="15455" y="3930"/>
                    <a:pt x="13967" y="3608"/>
                  </a:cubicBezTo>
                  <a:cubicBezTo>
                    <a:pt x="13872" y="2072"/>
                    <a:pt x="12884" y="751"/>
                    <a:pt x="11407" y="227"/>
                  </a:cubicBezTo>
                  <a:cubicBezTo>
                    <a:pt x="10984" y="74"/>
                    <a:pt x="10548" y="0"/>
                    <a:pt x="10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98;p32">
              <a:extLst>
                <a:ext uri="{FF2B5EF4-FFF2-40B4-BE49-F238E27FC236}">
                  <a16:creationId xmlns:a16="http://schemas.microsoft.com/office/drawing/2014/main" id="{2264726F-F44C-3320-B4DB-78260BD7028E}"/>
                </a:ext>
              </a:extLst>
            </p:cNvPr>
            <p:cNvSpPr/>
            <p:nvPr/>
          </p:nvSpPr>
          <p:spPr>
            <a:xfrm>
              <a:off x="834925" y="4116275"/>
              <a:ext cx="258675" cy="246000"/>
            </a:xfrm>
            <a:custGeom>
              <a:avLst/>
              <a:gdLst/>
              <a:ahLst/>
              <a:cxnLst/>
              <a:rect l="l" t="t" r="r" b="b"/>
              <a:pathLst>
                <a:path w="10347" h="9840" extrusionOk="0">
                  <a:moveTo>
                    <a:pt x="6139" y="0"/>
                  </a:moveTo>
                  <a:cubicBezTo>
                    <a:pt x="5469" y="0"/>
                    <a:pt x="4830" y="316"/>
                    <a:pt x="4417" y="851"/>
                  </a:cubicBezTo>
                  <a:cubicBezTo>
                    <a:pt x="4076" y="636"/>
                    <a:pt x="3683" y="527"/>
                    <a:pt x="3288" y="527"/>
                  </a:cubicBezTo>
                  <a:cubicBezTo>
                    <a:pt x="2789" y="527"/>
                    <a:pt x="2287" y="701"/>
                    <a:pt x="1881" y="1054"/>
                  </a:cubicBezTo>
                  <a:cubicBezTo>
                    <a:pt x="1143" y="1673"/>
                    <a:pt x="941" y="2685"/>
                    <a:pt x="1286" y="3530"/>
                  </a:cubicBezTo>
                  <a:cubicBezTo>
                    <a:pt x="476" y="3971"/>
                    <a:pt x="0" y="4887"/>
                    <a:pt x="179" y="5840"/>
                  </a:cubicBezTo>
                  <a:cubicBezTo>
                    <a:pt x="357" y="6792"/>
                    <a:pt x="1131" y="7483"/>
                    <a:pt x="2036" y="7602"/>
                  </a:cubicBezTo>
                  <a:cubicBezTo>
                    <a:pt x="2012" y="8519"/>
                    <a:pt x="2572" y="9388"/>
                    <a:pt x="3489" y="9709"/>
                  </a:cubicBezTo>
                  <a:cubicBezTo>
                    <a:pt x="3728" y="9798"/>
                    <a:pt x="3972" y="9839"/>
                    <a:pt x="4212" y="9839"/>
                  </a:cubicBezTo>
                  <a:cubicBezTo>
                    <a:pt x="4880" y="9839"/>
                    <a:pt x="5518" y="9517"/>
                    <a:pt x="5929" y="8983"/>
                  </a:cubicBezTo>
                  <a:cubicBezTo>
                    <a:pt x="6267" y="9200"/>
                    <a:pt x="6661" y="9308"/>
                    <a:pt x="7059" y="9308"/>
                  </a:cubicBezTo>
                  <a:cubicBezTo>
                    <a:pt x="7557" y="9308"/>
                    <a:pt x="8061" y="9137"/>
                    <a:pt x="8465" y="8793"/>
                  </a:cubicBezTo>
                  <a:cubicBezTo>
                    <a:pt x="9215" y="8162"/>
                    <a:pt x="9418" y="7150"/>
                    <a:pt x="9061" y="6304"/>
                  </a:cubicBezTo>
                  <a:cubicBezTo>
                    <a:pt x="9870" y="5876"/>
                    <a:pt x="10347" y="4947"/>
                    <a:pt x="10168" y="3994"/>
                  </a:cubicBezTo>
                  <a:cubicBezTo>
                    <a:pt x="9989" y="3042"/>
                    <a:pt x="9215" y="2363"/>
                    <a:pt x="8311" y="2244"/>
                  </a:cubicBezTo>
                  <a:cubicBezTo>
                    <a:pt x="8334" y="1316"/>
                    <a:pt x="7775" y="458"/>
                    <a:pt x="6858" y="125"/>
                  </a:cubicBezTo>
                  <a:cubicBezTo>
                    <a:pt x="6620" y="40"/>
                    <a:pt x="6378" y="0"/>
                    <a:pt x="6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99;p32">
              <a:extLst>
                <a:ext uri="{FF2B5EF4-FFF2-40B4-BE49-F238E27FC236}">
                  <a16:creationId xmlns:a16="http://schemas.microsoft.com/office/drawing/2014/main" id="{09E8CA90-A845-0195-A685-FB3880813E09}"/>
                </a:ext>
              </a:extLst>
            </p:cNvPr>
            <p:cNvSpPr/>
            <p:nvPr/>
          </p:nvSpPr>
          <p:spPr>
            <a:xfrm>
              <a:off x="824800" y="4105350"/>
              <a:ext cx="279525" cy="267075"/>
            </a:xfrm>
            <a:custGeom>
              <a:avLst/>
              <a:gdLst/>
              <a:ahLst/>
              <a:cxnLst/>
              <a:rect l="l" t="t" r="r" b="b"/>
              <a:pathLst>
                <a:path w="11181" h="10683" extrusionOk="0">
                  <a:moveTo>
                    <a:pt x="6565" y="863"/>
                  </a:moveTo>
                  <a:cubicBezTo>
                    <a:pt x="6758" y="863"/>
                    <a:pt x="6954" y="897"/>
                    <a:pt x="7144" y="967"/>
                  </a:cubicBezTo>
                  <a:cubicBezTo>
                    <a:pt x="7858" y="1217"/>
                    <a:pt x="8335" y="1895"/>
                    <a:pt x="8311" y="2657"/>
                  </a:cubicBezTo>
                  <a:cubicBezTo>
                    <a:pt x="8311" y="2884"/>
                    <a:pt x="8454" y="3062"/>
                    <a:pt x="8680" y="3086"/>
                  </a:cubicBezTo>
                  <a:cubicBezTo>
                    <a:pt x="9430" y="3193"/>
                    <a:pt x="10037" y="3765"/>
                    <a:pt x="10168" y="4503"/>
                  </a:cubicBezTo>
                  <a:cubicBezTo>
                    <a:pt x="10299" y="5253"/>
                    <a:pt x="9942" y="5991"/>
                    <a:pt x="9275" y="6348"/>
                  </a:cubicBezTo>
                  <a:cubicBezTo>
                    <a:pt x="9085" y="6456"/>
                    <a:pt x="8989" y="6682"/>
                    <a:pt x="9085" y="6884"/>
                  </a:cubicBezTo>
                  <a:cubicBezTo>
                    <a:pt x="9382" y="7587"/>
                    <a:pt x="9192" y="8396"/>
                    <a:pt x="8608" y="8884"/>
                  </a:cubicBezTo>
                  <a:cubicBezTo>
                    <a:pt x="8284" y="9156"/>
                    <a:pt x="7882" y="9295"/>
                    <a:pt x="7478" y="9295"/>
                  </a:cubicBezTo>
                  <a:cubicBezTo>
                    <a:pt x="7156" y="9295"/>
                    <a:pt x="6834" y="9207"/>
                    <a:pt x="6549" y="9027"/>
                  </a:cubicBezTo>
                  <a:cubicBezTo>
                    <a:pt x="6478" y="8983"/>
                    <a:pt x="6400" y="8962"/>
                    <a:pt x="6324" y="8962"/>
                  </a:cubicBezTo>
                  <a:cubicBezTo>
                    <a:pt x="6196" y="8962"/>
                    <a:pt x="6071" y="9022"/>
                    <a:pt x="5989" y="9134"/>
                  </a:cubicBezTo>
                  <a:cubicBezTo>
                    <a:pt x="5648" y="9581"/>
                    <a:pt x="5132" y="9828"/>
                    <a:pt x="4599" y="9828"/>
                  </a:cubicBezTo>
                  <a:cubicBezTo>
                    <a:pt x="4408" y="9828"/>
                    <a:pt x="4214" y="9796"/>
                    <a:pt x="4025" y="9730"/>
                  </a:cubicBezTo>
                  <a:cubicBezTo>
                    <a:pt x="3310" y="9480"/>
                    <a:pt x="2834" y="8789"/>
                    <a:pt x="2858" y="8039"/>
                  </a:cubicBezTo>
                  <a:cubicBezTo>
                    <a:pt x="2858" y="7813"/>
                    <a:pt x="2715" y="7634"/>
                    <a:pt x="2489" y="7599"/>
                  </a:cubicBezTo>
                  <a:cubicBezTo>
                    <a:pt x="1750" y="7503"/>
                    <a:pt x="1131" y="6932"/>
                    <a:pt x="1000" y="6194"/>
                  </a:cubicBezTo>
                  <a:cubicBezTo>
                    <a:pt x="869" y="5443"/>
                    <a:pt x="1227" y="4705"/>
                    <a:pt x="1893" y="4348"/>
                  </a:cubicBezTo>
                  <a:cubicBezTo>
                    <a:pt x="2084" y="4241"/>
                    <a:pt x="2179" y="4015"/>
                    <a:pt x="2084" y="3812"/>
                  </a:cubicBezTo>
                  <a:cubicBezTo>
                    <a:pt x="1786" y="3110"/>
                    <a:pt x="1989" y="2300"/>
                    <a:pt x="2560" y="1812"/>
                  </a:cubicBezTo>
                  <a:cubicBezTo>
                    <a:pt x="2886" y="1539"/>
                    <a:pt x="3287" y="1397"/>
                    <a:pt x="3691" y="1397"/>
                  </a:cubicBezTo>
                  <a:cubicBezTo>
                    <a:pt x="4010" y="1397"/>
                    <a:pt x="4331" y="1485"/>
                    <a:pt x="4620" y="1669"/>
                  </a:cubicBezTo>
                  <a:cubicBezTo>
                    <a:pt x="4691" y="1714"/>
                    <a:pt x="4768" y="1735"/>
                    <a:pt x="4844" y="1735"/>
                  </a:cubicBezTo>
                  <a:cubicBezTo>
                    <a:pt x="4973" y="1735"/>
                    <a:pt x="5097" y="1674"/>
                    <a:pt x="5179" y="1562"/>
                  </a:cubicBezTo>
                  <a:cubicBezTo>
                    <a:pt x="5520" y="1117"/>
                    <a:pt x="6034" y="863"/>
                    <a:pt x="6565" y="863"/>
                  </a:cubicBezTo>
                  <a:close/>
                  <a:moveTo>
                    <a:pt x="6545" y="1"/>
                  </a:moveTo>
                  <a:cubicBezTo>
                    <a:pt x="5876" y="1"/>
                    <a:pt x="5227" y="265"/>
                    <a:pt x="4739" y="752"/>
                  </a:cubicBezTo>
                  <a:cubicBezTo>
                    <a:pt x="4409" y="607"/>
                    <a:pt x="4056" y="535"/>
                    <a:pt x="3703" y="535"/>
                  </a:cubicBezTo>
                  <a:cubicBezTo>
                    <a:pt x="3101" y="535"/>
                    <a:pt x="2500" y="745"/>
                    <a:pt x="2012" y="1157"/>
                  </a:cubicBezTo>
                  <a:cubicBezTo>
                    <a:pt x="1250" y="1812"/>
                    <a:pt x="941" y="2836"/>
                    <a:pt x="1191" y="3789"/>
                  </a:cubicBezTo>
                  <a:cubicBezTo>
                    <a:pt x="405" y="4372"/>
                    <a:pt x="0" y="5360"/>
                    <a:pt x="179" y="6348"/>
                  </a:cubicBezTo>
                  <a:cubicBezTo>
                    <a:pt x="357" y="7337"/>
                    <a:pt x="1084" y="8122"/>
                    <a:pt x="2036" y="8372"/>
                  </a:cubicBezTo>
                  <a:cubicBezTo>
                    <a:pt x="2143" y="9361"/>
                    <a:pt x="2798" y="10194"/>
                    <a:pt x="3751" y="10539"/>
                  </a:cubicBezTo>
                  <a:cubicBezTo>
                    <a:pt x="4036" y="10635"/>
                    <a:pt x="4334" y="10682"/>
                    <a:pt x="4620" y="10682"/>
                  </a:cubicBezTo>
                  <a:cubicBezTo>
                    <a:pt x="5287" y="10682"/>
                    <a:pt x="5941" y="10432"/>
                    <a:pt x="6442" y="9944"/>
                  </a:cubicBezTo>
                  <a:cubicBezTo>
                    <a:pt x="6780" y="10089"/>
                    <a:pt x="7136" y="10161"/>
                    <a:pt x="7488" y="10161"/>
                  </a:cubicBezTo>
                  <a:cubicBezTo>
                    <a:pt x="8088" y="10161"/>
                    <a:pt x="8680" y="9952"/>
                    <a:pt x="9168" y="9539"/>
                  </a:cubicBezTo>
                  <a:cubicBezTo>
                    <a:pt x="9930" y="8884"/>
                    <a:pt x="10240" y="7849"/>
                    <a:pt x="9990" y="6908"/>
                  </a:cubicBezTo>
                  <a:cubicBezTo>
                    <a:pt x="10775" y="6325"/>
                    <a:pt x="11180" y="5336"/>
                    <a:pt x="11002" y="4336"/>
                  </a:cubicBezTo>
                  <a:cubicBezTo>
                    <a:pt x="10823" y="3360"/>
                    <a:pt x="10097" y="2574"/>
                    <a:pt x="9144" y="2312"/>
                  </a:cubicBezTo>
                  <a:cubicBezTo>
                    <a:pt x="9037" y="1336"/>
                    <a:pt x="8382" y="502"/>
                    <a:pt x="7430" y="157"/>
                  </a:cubicBezTo>
                  <a:cubicBezTo>
                    <a:pt x="7139" y="52"/>
                    <a:pt x="6840" y="1"/>
                    <a:pt x="65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400;p32">
              <a:extLst>
                <a:ext uri="{FF2B5EF4-FFF2-40B4-BE49-F238E27FC236}">
                  <a16:creationId xmlns:a16="http://schemas.microsoft.com/office/drawing/2014/main" id="{005BDF53-D2E6-4722-3171-F6B5886AF874}"/>
                </a:ext>
              </a:extLst>
            </p:cNvPr>
            <p:cNvSpPr/>
            <p:nvPr/>
          </p:nvSpPr>
          <p:spPr>
            <a:xfrm>
              <a:off x="903375" y="4185125"/>
              <a:ext cx="121775" cy="107875"/>
            </a:xfrm>
            <a:custGeom>
              <a:avLst/>
              <a:gdLst/>
              <a:ahLst/>
              <a:cxnLst/>
              <a:rect l="l" t="t" r="r" b="b"/>
              <a:pathLst>
                <a:path w="4871" h="4315" extrusionOk="0">
                  <a:moveTo>
                    <a:pt x="2447" y="0"/>
                  </a:moveTo>
                  <a:cubicBezTo>
                    <a:pt x="1559" y="0"/>
                    <a:pt x="725" y="556"/>
                    <a:pt x="405" y="1431"/>
                  </a:cubicBezTo>
                  <a:cubicBezTo>
                    <a:pt x="0" y="2550"/>
                    <a:pt x="596" y="3788"/>
                    <a:pt x="1715" y="4193"/>
                  </a:cubicBezTo>
                  <a:cubicBezTo>
                    <a:pt x="1949" y="4275"/>
                    <a:pt x="2188" y="4314"/>
                    <a:pt x="2423" y="4314"/>
                  </a:cubicBezTo>
                  <a:cubicBezTo>
                    <a:pt x="3312" y="4314"/>
                    <a:pt x="4145" y="3759"/>
                    <a:pt x="4465" y="2884"/>
                  </a:cubicBezTo>
                  <a:cubicBezTo>
                    <a:pt x="4870" y="1764"/>
                    <a:pt x="4275" y="526"/>
                    <a:pt x="3156" y="121"/>
                  </a:cubicBezTo>
                  <a:cubicBezTo>
                    <a:pt x="2921" y="39"/>
                    <a:pt x="2682" y="0"/>
                    <a:pt x="2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401;p32">
              <a:extLst>
                <a:ext uri="{FF2B5EF4-FFF2-40B4-BE49-F238E27FC236}">
                  <a16:creationId xmlns:a16="http://schemas.microsoft.com/office/drawing/2014/main" id="{E2F65092-9769-D1B7-2369-B3B403200850}"/>
                </a:ext>
              </a:extLst>
            </p:cNvPr>
            <p:cNvSpPr/>
            <p:nvPr/>
          </p:nvSpPr>
          <p:spPr>
            <a:xfrm>
              <a:off x="891775" y="4174550"/>
              <a:ext cx="138725" cy="129100"/>
            </a:xfrm>
            <a:custGeom>
              <a:avLst/>
              <a:gdLst/>
              <a:ahLst/>
              <a:cxnLst/>
              <a:rect l="l" t="t" r="r" b="b"/>
              <a:pathLst>
                <a:path w="5549" h="5164" extrusionOk="0">
                  <a:moveTo>
                    <a:pt x="2905" y="842"/>
                  </a:moveTo>
                  <a:cubicBezTo>
                    <a:pt x="3096" y="842"/>
                    <a:pt x="3298" y="890"/>
                    <a:pt x="3477" y="925"/>
                  </a:cubicBezTo>
                  <a:cubicBezTo>
                    <a:pt x="3905" y="1080"/>
                    <a:pt x="4263" y="1402"/>
                    <a:pt x="4453" y="1818"/>
                  </a:cubicBezTo>
                  <a:cubicBezTo>
                    <a:pt x="4667" y="2235"/>
                    <a:pt x="4679" y="2711"/>
                    <a:pt x="4525" y="3140"/>
                  </a:cubicBezTo>
                  <a:cubicBezTo>
                    <a:pt x="4280" y="3855"/>
                    <a:pt x="3603" y="4295"/>
                    <a:pt x="2890" y="4295"/>
                  </a:cubicBezTo>
                  <a:cubicBezTo>
                    <a:pt x="2701" y="4295"/>
                    <a:pt x="2509" y="4264"/>
                    <a:pt x="2322" y="4199"/>
                  </a:cubicBezTo>
                  <a:cubicBezTo>
                    <a:pt x="1417" y="3878"/>
                    <a:pt x="953" y="2890"/>
                    <a:pt x="1274" y="1997"/>
                  </a:cubicBezTo>
                  <a:cubicBezTo>
                    <a:pt x="1429" y="1556"/>
                    <a:pt x="1738" y="1199"/>
                    <a:pt x="2167" y="1009"/>
                  </a:cubicBezTo>
                  <a:cubicBezTo>
                    <a:pt x="2405" y="901"/>
                    <a:pt x="2655" y="842"/>
                    <a:pt x="2905" y="842"/>
                  </a:cubicBezTo>
                  <a:close/>
                  <a:moveTo>
                    <a:pt x="2882" y="0"/>
                  </a:moveTo>
                  <a:cubicBezTo>
                    <a:pt x="2511" y="0"/>
                    <a:pt x="2138" y="81"/>
                    <a:pt x="1786" y="247"/>
                  </a:cubicBezTo>
                  <a:cubicBezTo>
                    <a:pt x="1167" y="544"/>
                    <a:pt x="691" y="1068"/>
                    <a:pt x="464" y="1723"/>
                  </a:cubicBezTo>
                  <a:cubicBezTo>
                    <a:pt x="0" y="3068"/>
                    <a:pt x="703" y="4533"/>
                    <a:pt x="2036" y="5009"/>
                  </a:cubicBezTo>
                  <a:cubicBezTo>
                    <a:pt x="2322" y="5116"/>
                    <a:pt x="2620" y="5164"/>
                    <a:pt x="2905" y="5164"/>
                  </a:cubicBezTo>
                  <a:cubicBezTo>
                    <a:pt x="3965" y="5164"/>
                    <a:pt x="4965" y="4509"/>
                    <a:pt x="5334" y="3437"/>
                  </a:cubicBezTo>
                  <a:cubicBezTo>
                    <a:pt x="5548" y="2795"/>
                    <a:pt x="5525" y="2092"/>
                    <a:pt x="5227" y="1473"/>
                  </a:cubicBezTo>
                  <a:cubicBezTo>
                    <a:pt x="4929" y="842"/>
                    <a:pt x="4405" y="366"/>
                    <a:pt x="3751" y="151"/>
                  </a:cubicBezTo>
                  <a:cubicBezTo>
                    <a:pt x="3471" y="51"/>
                    <a:pt x="3177" y="0"/>
                    <a:pt x="28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47" name="Google Shape;1723;p69">
            <a:extLst>
              <a:ext uri="{FF2B5EF4-FFF2-40B4-BE49-F238E27FC236}">
                <a16:creationId xmlns:a16="http://schemas.microsoft.com/office/drawing/2014/main" id="{75833329-5ACB-4BD1-D617-5E2D38FC86DE}"/>
              </a:ext>
            </a:extLst>
          </p:cNvPr>
          <p:cNvGrpSpPr/>
          <p:nvPr/>
        </p:nvGrpSpPr>
        <p:grpSpPr>
          <a:xfrm>
            <a:off x="393710" y="3887116"/>
            <a:ext cx="2355206" cy="2959482"/>
            <a:chOff x="2039108" y="678179"/>
            <a:chExt cx="1846062" cy="2319889"/>
          </a:xfrm>
        </p:grpSpPr>
        <p:grpSp>
          <p:nvGrpSpPr>
            <p:cNvPr id="3148" name="Google Shape;1724;p69">
              <a:extLst>
                <a:ext uri="{FF2B5EF4-FFF2-40B4-BE49-F238E27FC236}">
                  <a16:creationId xmlns:a16="http://schemas.microsoft.com/office/drawing/2014/main" id="{72EFF624-B771-3C7A-2249-3DD0CF4FE8ED}"/>
                </a:ext>
              </a:extLst>
            </p:cNvPr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3150" name="Google Shape;1725;p69">
                <a:extLst>
                  <a:ext uri="{FF2B5EF4-FFF2-40B4-BE49-F238E27FC236}">
                    <a16:creationId xmlns:a16="http://schemas.microsoft.com/office/drawing/2014/main" id="{5D555C17-ACE0-C1B7-7AFD-6485255A83BA}"/>
                  </a:ext>
                </a:extLst>
              </p:cNvPr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1" name="Google Shape;1726;p69">
                <a:extLst>
                  <a:ext uri="{FF2B5EF4-FFF2-40B4-BE49-F238E27FC236}">
                    <a16:creationId xmlns:a16="http://schemas.microsoft.com/office/drawing/2014/main" id="{CEA5B39B-205C-E338-0D21-4D322BB678F3}"/>
                  </a:ext>
                </a:extLst>
              </p:cNvPr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2" name="Google Shape;1727;p69">
                <a:extLst>
                  <a:ext uri="{FF2B5EF4-FFF2-40B4-BE49-F238E27FC236}">
                    <a16:creationId xmlns:a16="http://schemas.microsoft.com/office/drawing/2014/main" id="{54E88669-F126-973F-B206-1E545E736EC2}"/>
                  </a:ext>
                </a:extLst>
              </p:cNvPr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3" name="Google Shape;1728;p69">
                <a:extLst>
                  <a:ext uri="{FF2B5EF4-FFF2-40B4-BE49-F238E27FC236}">
                    <a16:creationId xmlns:a16="http://schemas.microsoft.com/office/drawing/2014/main" id="{6D664D78-F45D-52B5-47CC-C73B9BF14608}"/>
                  </a:ext>
                </a:extLst>
              </p:cNvPr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4" name="Google Shape;1729;p69">
                <a:extLst>
                  <a:ext uri="{FF2B5EF4-FFF2-40B4-BE49-F238E27FC236}">
                    <a16:creationId xmlns:a16="http://schemas.microsoft.com/office/drawing/2014/main" id="{A084C335-784B-BEC1-C0F1-759655ACF303}"/>
                  </a:ext>
                </a:extLst>
              </p:cNvPr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5" name="Google Shape;1730;p69">
                <a:extLst>
                  <a:ext uri="{FF2B5EF4-FFF2-40B4-BE49-F238E27FC236}">
                    <a16:creationId xmlns:a16="http://schemas.microsoft.com/office/drawing/2014/main" id="{D28872BB-ECDA-BA9C-A730-ABB9A98CFE7A}"/>
                  </a:ext>
                </a:extLst>
              </p:cNvPr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6" name="Google Shape;1731;p69">
                <a:extLst>
                  <a:ext uri="{FF2B5EF4-FFF2-40B4-BE49-F238E27FC236}">
                    <a16:creationId xmlns:a16="http://schemas.microsoft.com/office/drawing/2014/main" id="{FCC27271-F439-C925-9DAF-1A5E2BEFC37A}"/>
                  </a:ext>
                </a:extLst>
              </p:cNvPr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7" name="Google Shape;1732;p69">
                <a:extLst>
                  <a:ext uri="{FF2B5EF4-FFF2-40B4-BE49-F238E27FC236}">
                    <a16:creationId xmlns:a16="http://schemas.microsoft.com/office/drawing/2014/main" id="{92375B5F-304E-956F-2199-A729A870E581}"/>
                  </a:ext>
                </a:extLst>
              </p:cNvPr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8" name="Google Shape;1733;p69">
                <a:extLst>
                  <a:ext uri="{FF2B5EF4-FFF2-40B4-BE49-F238E27FC236}">
                    <a16:creationId xmlns:a16="http://schemas.microsoft.com/office/drawing/2014/main" id="{5109C69A-CE21-856A-BEEF-A7FBE7603DEE}"/>
                  </a:ext>
                </a:extLst>
              </p:cNvPr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9" name="Google Shape;1734;p69">
                <a:extLst>
                  <a:ext uri="{FF2B5EF4-FFF2-40B4-BE49-F238E27FC236}">
                    <a16:creationId xmlns:a16="http://schemas.microsoft.com/office/drawing/2014/main" id="{B5C7C7C3-1B43-0132-92C3-6E4D7DCBF9E2}"/>
                  </a:ext>
                </a:extLst>
              </p:cNvPr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0" name="Google Shape;1735;p69">
                <a:extLst>
                  <a:ext uri="{FF2B5EF4-FFF2-40B4-BE49-F238E27FC236}">
                    <a16:creationId xmlns:a16="http://schemas.microsoft.com/office/drawing/2014/main" id="{828B3BF5-F4D3-B8CE-EC70-8043CF68381E}"/>
                  </a:ext>
                </a:extLst>
              </p:cNvPr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1" name="Google Shape;1736;p69">
                <a:extLst>
                  <a:ext uri="{FF2B5EF4-FFF2-40B4-BE49-F238E27FC236}">
                    <a16:creationId xmlns:a16="http://schemas.microsoft.com/office/drawing/2014/main" id="{8A3024C3-14B8-23DF-34A1-B01AF53EFFAC}"/>
                  </a:ext>
                </a:extLst>
              </p:cNvPr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2" name="Google Shape;1737;p69">
                <a:extLst>
                  <a:ext uri="{FF2B5EF4-FFF2-40B4-BE49-F238E27FC236}">
                    <a16:creationId xmlns:a16="http://schemas.microsoft.com/office/drawing/2014/main" id="{AB9938E9-DC3F-1044-E7BA-476ADD8161D4}"/>
                  </a:ext>
                </a:extLst>
              </p:cNvPr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3" name="Google Shape;1738;p69">
                <a:extLst>
                  <a:ext uri="{FF2B5EF4-FFF2-40B4-BE49-F238E27FC236}">
                    <a16:creationId xmlns:a16="http://schemas.microsoft.com/office/drawing/2014/main" id="{5AA14182-7993-2B8C-8BD6-68481A7FBE36}"/>
                  </a:ext>
                </a:extLst>
              </p:cNvPr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4" name="Google Shape;1739;p69">
                <a:extLst>
                  <a:ext uri="{FF2B5EF4-FFF2-40B4-BE49-F238E27FC236}">
                    <a16:creationId xmlns:a16="http://schemas.microsoft.com/office/drawing/2014/main" id="{52E6ED55-923D-564F-4F85-1A222E0F302D}"/>
                  </a:ext>
                </a:extLst>
              </p:cNvPr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5" name="Google Shape;1740;p69">
                <a:extLst>
                  <a:ext uri="{FF2B5EF4-FFF2-40B4-BE49-F238E27FC236}">
                    <a16:creationId xmlns:a16="http://schemas.microsoft.com/office/drawing/2014/main" id="{9A84938A-6107-9F2C-8511-D9E5E8646DD8}"/>
                  </a:ext>
                </a:extLst>
              </p:cNvPr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6" name="Google Shape;1741;p69">
                <a:extLst>
                  <a:ext uri="{FF2B5EF4-FFF2-40B4-BE49-F238E27FC236}">
                    <a16:creationId xmlns:a16="http://schemas.microsoft.com/office/drawing/2014/main" id="{F5E4291C-EEAA-7E64-1180-8E321CA7790F}"/>
                  </a:ext>
                </a:extLst>
              </p:cNvPr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7" name="Google Shape;1742;p69">
                <a:extLst>
                  <a:ext uri="{FF2B5EF4-FFF2-40B4-BE49-F238E27FC236}">
                    <a16:creationId xmlns:a16="http://schemas.microsoft.com/office/drawing/2014/main" id="{98C320EE-58BA-EAC9-75D9-56CC13AE90C8}"/>
                  </a:ext>
                </a:extLst>
              </p:cNvPr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8" name="Google Shape;1743;p69">
                <a:extLst>
                  <a:ext uri="{FF2B5EF4-FFF2-40B4-BE49-F238E27FC236}">
                    <a16:creationId xmlns:a16="http://schemas.microsoft.com/office/drawing/2014/main" id="{1A883363-B6AC-3F11-A8B8-EF717C5B8ADD}"/>
                  </a:ext>
                </a:extLst>
              </p:cNvPr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9" name="Google Shape;1744;p69">
                <a:extLst>
                  <a:ext uri="{FF2B5EF4-FFF2-40B4-BE49-F238E27FC236}">
                    <a16:creationId xmlns:a16="http://schemas.microsoft.com/office/drawing/2014/main" id="{202FBE93-56D3-2796-93CE-F70032278816}"/>
                  </a:ext>
                </a:extLst>
              </p:cNvPr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0" name="Google Shape;1745;p69">
                <a:extLst>
                  <a:ext uri="{FF2B5EF4-FFF2-40B4-BE49-F238E27FC236}">
                    <a16:creationId xmlns:a16="http://schemas.microsoft.com/office/drawing/2014/main" id="{8D4912C3-27C7-C326-7432-D9EB1AF73705}"/>
                  </a:ext>
                </a:extLst>
              </p:cNvPr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1" name="Google Shape;1746;p69">
                <a:extLst>
                  <a:ext uri="{FF2B5EF4-FFF2-40B4-BE49-F238E27FC236}">
                    <a16:creationId xmlns:a16="http://schemas.microsoft.com/office/drawing/2014/main" id="{7D34DFF6-16AC-6392-9AA0-A75F5696E50D}"/>
                  </a:ext>
                </a:extLst>
              </p:cNvPr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2" name="Google Shape;1747;p69">
                <a:extLst>
                  <a:ext uri="{FF2B5EF4-FFF2-40B4-BE49-F238E27FC236}">
                    <a16:creationId xmlns:a16="http://schemas.microsoft.com/office/drawing/2014/main" id="{9600B3AC-535C-2E93-898E-F463E5B48211}"/>
                  </a:ext>
                </a:extLst>
              </p:cNvPr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3" name="Google Shape;1748;p69">
                <a:extLst>
                  <a:ext uri="{FF2B5EF4-FFF2-40B4-BE49-F238E27FC236}">
                    <a16:creationId xmlns:a16="http://schemas.microsoft.com/office/drawing/2014/main" id="{92B8B568-CF30-CDFF-D258-13048CF206F6}"/>
                  </a:ext>
                </a:extLst>
              </p:cNvPr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4" name="Google Shape;1749;p69">
                <a:extLst>
                  <a:ext uri="{FF2B5EF4-FFF2-40B4-BE49-F238E27FC236}">
                    <a16:creationId xmlns:a16="http://schemas.microsoft.com/office/drawing/2014/main" id="{CFEBDA4A-0AF2-246B-3074-920467A520B4}"/>
                  </a:ext>
                </a:extLst>
              </p:cNvPr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5" name="Google Shape;1750;p69">
                <a:extLst>
                  <a:ext uri="{FF2B5EF4-FFF2-40B4-BE49-F238E27FC236}">
                    <a16:creationId xmlns:a16="http://schemas.microsoft.com/office/drawing/2014/main" id="{09D1C932-D441-0B1D-20E9-DA1234EC1B58}"/>
                  </a:ext>
                </a:extLst>
              </p:cNvPr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6" name="Google Shape;1751;p69">
                <a:extLst>
                  <a:ext uri="{FF2B5EF4-FFF2-40B4-BE49-F238E27FC236}">
                    <a16:creationId xmlns:a16="http://schemas.microsoft.com/office/drawing/2014/main" id="{CA5504C5-07DD-E1E5-9454-4BADEE880C68}"/>
                  </a:ext>
                </a:extLst>
              </p:cNvPr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7" name="Google Shape;1752;p69">
                <a:extLst>
                  <a:ext uri="{FF2B5EF4-FFF2-40B4-BE49-F238E27FC236}">
                    <a16:creationId xmlns:a16="http://schemas.microsoft.com/office/drawing/2014/main" id="{B5D5FA68-CC4F-E276-7B1A-3080222C4DCC}"/>
                  </a:ext>
                </a:extLst>
              </p:cNvPr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8" name="Google Shape;1753;p69">
                <a:extLst>
                  <a:ext uri="{FF2B5EF4-FFF2-40B4-BE49-F238E27FC236}">
                    <a16:creationId xmlns:a16="http://schemas.microsoft.com/office/drawing/2014/main" id="{76066ECB-E806-790C-584D-67957E16240B}"/>
                  </a:ext>
                </a:extLst>
              </p:cNvPr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9" name="Google Shape;1754;p69">
                <a:extLst>
                  <a:ext uri="{FF2B5EF4-FFF2-40B4-BE49-F238E27FC236}">
                    <a16:creationId xmlns:a16="http://schemas.microsoft.com/office/drawing/2014/main" id="{3D9A9412-02B0-6DB2-4E3D-E4E10DE39B68}"/>
                  </a:ext>
                </a:extLst>
              </p:cNvPr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0" name="Google Shape;1755;p69">
                <a:extLst>
                  <a:ext uri="{FF2B5EF4-FFF2-40B4-BE49-F238E27FC236}">
                    <a16:creationId xmlns:a16="http://schemas.microsoft.com/office/drawing/2014/main" id="{7C6D200E-1A18-0E85-746F-0438E54E753A}"/>
                  </a:ext>
                </a:extLst>
              </p:cNvPr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1" name="Google Shape;1756;p69">
                <a:extLst>
                  <a:ext uri="{FF2B5EF4-FFF2-40B4-BE49-F238E27FC236}">
                    <a16:creationId xmlns:a16="http://schemas.microsoft.com/office/drawing/2014/main" id="{E45EE8BF-3B5A-460E-1168-B3CBF924C2BB}"/>
                  </a:ext>
                </a:extLst>
              </p:cNvPr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2" name="Google Shape;1757;p69">
                <a:extLst>
                  <a:ext uri="{FF2B5EF4-FFF2-40B4-BE49-F238E27FC236}">
                    <a16:creationId xmlns:a16="http://schemas.microsoft.com/office/drawing/2014/main" id="{C7E005DA-94CD-612E-0F05-2D665D6E3038}"/>
                  </a:ext>
                </a:extLst>
              </p:cNvPr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3" name="Google Shape;1758;p69">
                <a:extLst>
                  <a:ext uri="{FF2B5EF4-FFF2-40B4-BE49-F238E27FC236}">
                    <a16:creationId xmlns:a16="http://schemas.microsoft.com/office/drawing/2014/main" id="{D0E3C8F4-544F-9740-28B0-460D7CC4E740}"/>
                  </a:ext>
                </a:extLst>
              </p:cNvPr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4" name="Google Shape;1759;p69">
                <a:extLst>
                  <a:ext uri="{FF2B5EF4-FFF2-40B4-BE49-F238E27FC236}">
                    <a16:creationId xmlns:a16="http://schemas.microsoft.com/office/drawing/2014/main" id="{53956AD5-9702-C3FF-89DD-243FAB6E4F3A}"/>
                  </a:ext>
                </a:extLst>
              </p:cNvPr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5" name="Google Shape;1760;p69">
                <a:extLst>
                  <a:ext uri="{FF2B5EF4-FFF2-40B4-BE49-F238E27FC236}">
                    <a16:creationId xmlns:a16="http://schemas.microsoft.com/office/drawing/2014/main" id="{B5F33C32-716A-0E7D-5406-39BDEB34B5F9}"/>
                  </a:ext>
                </a:extLst>
              </p:cNvPr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149" name="Google Shape;1761;p69">
              <a:extLst>
                <a:ext uri="{FF2B5EF4-FFF2-40B4-BE49-F238E27FC236}">
                  <a16:creationId xmlns:a16="http://schemas.microsoft.com/office/drawing/2014/main" id="{D77897CA-A256-3A01-3016-E84A3145A868}"/>
                </a:ext>
              </a:extLst>
            </p:cNvPr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3FE58A1-7917-3018-A4E3-152624A54800}"/>
              </a:ext>
            </a:extLst>
          </p:cNvPr>
          <p:cNvGrpSpPr/>
          <p:nvPr/>
        </p:nvGrpSpPr>
        <p:grpSpPr>
          <a:xfrm>
            <a:off x="1428647" y="1866888"/>
            <a:ext cx="3932297" cy="2081870"/>
            <a:chOff x="1428647" y="1866888"/>
            <a:chExt cx="3932297" cy="2081870"/>
          </a:xfrm>
        </p:grpSpPr>
        <p:grpSp>
          <p:nvGrpSpPr>
            <p:cNvPr id="3190" name="Group 3189">
              <a:extLst>
                <a:ext uri="{FF2B5EF4-FFF2-40B4-BE49-F238E27FC236}">
                  <a16:creationId xmlns:a16="http://schemas.microsoft.com/office/drawing/2014/main" id="{1F5D37BC-938A-C65E-9875-6021B011E3BB}"/>
                </a:ext>
              </a:extLst>
            </p:cNvPr>
            <p:cNvGrpSpPr/>
            <p:nvPr/>
          </p:nvGrpSpPr>
          <p:grpSpPr>
            <a:xfrm>
              <a:off x="1428647" y="1866888"/>
              <a:ext cx="3932297" cy="2081870"/>
              <a:chOff x="2070857" y="1978888"/>
              <a:chExt cx="3166514" cy="2081870"/>
            </a:xfrm>
          </p:grpSpPr>
          <p:sp>
            <p:nvSpPr>
              <p:cNvPr id="3145" name="Google Shape;1721;p69">
                <a:extLst>
                  <a:ext uri="{FF2B5EF4-FFF2-40B4-BE49-F238E27FC236}">
                    <a16:creationId xmlns:a16="http://schemas.microsoft.com/office/drawing/2014/main" id="{931343F1-05BA-97D3-658B-EC47645986C8}"/>
                  </a:ext>
                </a:extLst>
              </p:cNvPr>
              <p:cNvSpPr/>
              <p:nvPr/>
            </p:nvSpPr>
            <p:spPr>
              <a:xfrm>
                <a:off x="2070857" y="1978888"/>
                <a:ext cx="3166514" cy="2081870"/>
              </a:xfrm>
              <a:prstGeom prst="wedgeEllipseCallout">
                <a:avLst>
                  <a:gd name="adj1" fmla="val -44121"/>
                  <a:gd name="adj2" fmla="val 47576"/>
                </a:avLst>
              </a:pr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46" name="Google Shape;1722;p69">
                <a:extLst>
                  <a:ext uri="{FF2B5EF4-FFF2-40B4-BE49-F238E27FC236}">
                    <a16:creationId xmlns:a16="http://schemas.microsoft.com/office/drawing/2014/main" id="{3063046C-D391-3099-9B40-C160AA2559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59336" y="2330558"/>
                <a:ext cx="2648898" cy="113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Patrick Hand"/>
                  <a:buNone/>
                  <a:defRPr sz="3700" b="1" i="0" u="none" strike="noStrike" cap="none">
                    <a:solidFill>
                      <a:schemeClr val="dk1"/>
                    </a:solidFill>
                    <a:latin typeface="Patrick Hand"/>
                    <a:ea typeface="Patrick Hand"/>
                    <a:cs typeface="Patrick Hand"/>
                    <a:sym typeface="Patrick Hand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Patrick Hand"/>
                  <a:buNone/>
                  <a:tabLst/>
                  <a:defRPr/>
                </a:pPr>
                <a:r>
                  <a: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sym typeface="Patrick Hand"/>
                  </a:rPr>
                  <a:t>spicy</a:t>
                </a:r>
              </a:p>
            </p:txBody>
          </p:sp>
          <p:sp>
            <p:nvSpPr>
              <p:cNvPr id="3189" name="TextBox 3188">
                <a:extLst>
                  <a:ext uri="{FF2B5EF4-FFF2-40B4-BE49-F238E27FC236}">
                    <a16:creationId xmlns:a16="http://schemas.microsoft.com/office/drawing/2014/main" id="{3A8CE75D-2A3D-2D46-0F33-AE5CC1745455}"/>
                  </a:ext>
                </a:extLst>
              </p:cNvPr>
              <p:cNvSpPr txBox="1"/>
              <p:nvPr/>
            </p:nvSpPr>
            <p:spPr>
              <a:xfrm>
                <a:off x="3019010" y="3416214"/>
                <a:ext cx="12954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91717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23291C-4162-DA0F-9886-778F944260F6}"/>
                </a:ext>
              </a:extLst>
            </p:cNvPr>
            <p:cNvSpPr txBox="1"/>
            <p:nvPr/>
          </p:nvSpPr>
          <p:spPr>
            <a:xfrm>
              <a:off x="2710710" y="3228945"/>
              <a:ext cx="126172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91717"/>
                  </a:solidFill>
                  <a:effectLst/>
                  <a:uLnTx/>
                  <a:uFillTx/>
                  <a:ea typeface="+mn-ea"/>
                  <a:cs typeface="+mn-cs"/>
                </a:rPr>
                <a:t>/ˈ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91717"/>
                  </a:solidFill>
                  <a:effectLst/>
                  <a:uLnTx/>
                  <a:uFillTx/>
                  <a:ea typeface="+mn-ea"/>
                  <a:cs typeface="+mn-cs"/>
                </a:rPr>
                <a:t>spaɪsi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91717"/>
                  </a:solidFill>
                  <a:effectLst/>
                  <a:uLnTx/>
                  <a:uFillTx/>
                  <a:ea typeface="+mn-ea"/>
                  <a:cs typeface="+mn-cs"/>
                </a:rPr>
                <a:t>/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BEF1081-0FA8-E720-190E-36055FC9A2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0242" name="Picture 2" descr="Red chili pepper">
            <a:extLst>
              <a:ext uri="{FF2B5EF4-FFF2-40B4-BE49-F238E27FC236}">
                <a16:creationId xmlns:a16="http://schemas.microsoft.com/office/drawing/2014/main" id="{DCF87B41-223F-EC03-6A8F-5C9C2760F9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" t="22909" r="2161" b="21260"/>
          <a:stretch/>
        </p:blipFill>
        <p:spPr bwMode="auto">
          <a:xfrm flipV="1">
            <a:off x="5895601" y="2191631"/>
            <a:ext cx="4824278" cy="194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Track 6.5">
            <a:hlinkClick r:id="" action="ppaction://media"/>
            <a:extLst>
              <a:ext uri="{FF2B5EF4-FFF2-40B4-BE49-F238E27FC236}">
                <a16:creationId xmlns:a16="http://schemas.microsoft.com/office/drawing/2014/main" id="{08925E20-197D-2DF1-23A6-E8408DB1DE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704" end="6487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09318" y="4215280"/>
            <a:ext cx="957973" cy="95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6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282;p28">
            <a:extLst>
              <a:ext uri="{FF2B5EF4-FFF2-40B4-BE49-F238E27FC236}">
                <a16:creationId xmlns:a16="http://schemas.microsoft.com/office/drawing/2014/main" id="{E4513A3D-DAB0-D193-C3BD-7668C3CBFFFA}"/>
              </a:ext>
            </a:extLst>
          </p:cNvPr>
          <p:cNvSpPr/>
          <p:nvPr/>
        </p:nvSpPr>
        <p:spPr>
          <a:xfrm>
            <a:off x="5594371" y="902825"/>
            <a:ext cx="5368367" cy="4425048"/>
          </a:xfrm>
          <a:prstGeom prst="roundRect">
            <a:avLst>
              <a:gd name="adj" fmla="val 19999"/>
            </a:avLst>
          </a:prstGeom>
          <a:solidFill>
            <a:schemeClr val="accent2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9171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Google Shape;2282;p28">
            <a:extLst>
              <a:ext uri="{FF2B5EF4-FFF2-40B4-BE49-F238E27FC236}">
                <a16:creationId xmlns:a16="http://schemas.microsoft.com/office/drawing/2014/main" id="{77377EA8-09E3-1222-BD86-9F06636418BC}"/>
              </a:ext>
            </a:extLst>
          </p:cNvPr>
          <p:cNvSpPr/>
          <p:nvPr/>
        </p:nvSpPr>
        <p:spPr>
          <a:xfrm>
            <a:off x="5808089" y="1113407"/>
            <a:ext cx="4955264" cy="3939776"/>
          </a:xfrm>
          <a:prstGeom prst="roundRect">
            <a:avLst>
              <a:gd name="adj" fmla="val 19999"/>
            </a:avLst>
          </a:prstGeom>
          <a:blipFill>
            <a:blip r:embed="rId4"/>
            <a:stretch>
              <a:fillRect/>
            </a:stretch>
          </a:blip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9171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oogle Shape;2384;p32">
            <a:extLst>
              <a:ext uri="{FF2B5EF4-FFF2-40B4-BE49-F238E27FC236}">
                <a16:creationId xmlns:a16="http://schemas.microsoft.com/office/drawing/2014/main" id="{E8326ABA-4C53-B89F-9773-7A89DB25A1EC}"/>
              </a:ext>
            </a:extLst>
          </p:cNvPr>
          <p:cNvGrpSpPr/>
          <p:nvPr/>
        </p:nvGrpSpPr>
        <p:grpSpPr>
          <a:xfrm>
            <a:off x="4818438" y="5580898"/>
            <a:ext cx="989649" cy="493248"/>
            <a:chOff x="7771006" y="775100"/>
            <a:chExt cx="596653" cy="297376"/>
          </a:xfrm>
        </p:grpSpPr>
        <p:sp>
          <p:nvSpPr>
            <p:cNvPr id="4" name="Google Shape;2385;p32">
              <a:extLst>
                <a:ext uri="{FF2B5EF4-FFF2-40B4-BE49-F238E27FC236}">
                  <a16:creationId xmlns:a16="http://schemas.microsoft.com/office/drawing/2014/main" id="{A5B71A9B-ADE6-68B1-4D54-05A66B76EF44}"/>
                </a:ext>
              </a:extLst>
            </p:cNvPr>
            <p:cNvSpPr/>
            <p:nvPr/>
          </p:nvSpPr>
          <p:spPr>
            <a:xfrm>
              <a:off x="7771006" y="775100"/>
              <a:ext cx="149512" cy="149187"/>
            </a:xfrm>
            <a:custGeom>
              <a:avLst/>
              <a:gdLst/>
              <a:ahLst/>
              <a:cxnLst/>
              <a:rect l="l" t="t" r="r" b="b"/>
              <a:pathLst>
                <a:path w="5514" h="5502" extrusionOk="0">
                  <a:moveTo>
                    <a:pt x="2763" y="1"/>
                  </a:moveTo>
                  <a:cubicBezTo>
                    <a:pt x="2418" y="1358"/>
                    <a:pt x="1358" y="2418"/>
                    <a:pt x="1" y="2751"/>
                  </a:cubicBezTo>
                  <a:cubicBezTo>
                    <a:pt x="1358" y="3096"/>
                    <a:pt x="2418" y="4156"/>
                    <a:pt x="2763" y="5501"/>
                  </a:cubicBezTo>
                  <a:cubicBezTo>
                    <a:pt x="3097" y="4156"/>
                    <a:pt x="4156" y="3096"/>
                    <a:pt x="5514" y="2751"/>
                  </a:cubicBezTo>
                  <a:cubicBezTo>
                    <a:pt x="4156" y="2418"/>
                    <a:pt x="3097" y="1358"/>
                    <a:pt x="27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2386;p32">
              <a:extLst>
                <a:ext uri="{FF2B5EF4-FFF2-40B4-BE49-F238E27FC236}">
                  <a16:creationId xmlns:a16="http://schemas.microsoft.com/office/drawing/2014/main" id="{6ED5CB2F-6A82-014C-E0F9-A8D5ED141C87}"/>
                </a:ext>
              </a:extLst>
            </p:cNvPr>
            <p:cNvSpPr/>
            <p:nvPr/>
          </p:nvSpPr>
          <p:spPr>
            <a:xfrm>
              <a:off x="8269178" y="973967"/>
              <a:ext cx="98482" cy="98509"/>
            </a:xfrm>
            <a:custGeom>
              <a:avLst/>
              <a:gdLst/>
              <a:ahLst/>
              <a:cxnLst/>
              <a:rect l="l" t="t" r="r" b="b"/>
              <a:pathLst>
                <a:path w="3632" h="3633" extrusionOk="0">
                  <a:moveTo>
                    <a:pt x="1810" y="1"/>
                  </a:moveTo>
                  <a:cubicBezTo>
                    <a:pt x="1596" y="894"/>
                    <a:pt x="893" y="1596"/>
                    <a:pt x="0" y="1823"/>
                  </a:cubicBezTo>
                  <a:cubicBezTo>
                    <a:pt x="893" y="2037"/>
                    <a:pt x="1596" y="2739"/>
                    <a:pt x="1810" y="3632"/>
                  </a:cubicBezTo>
                  <a:cubicBezTo>
                    <a:pt x="2036" y="2739"/>
                    <a:pt x="2739" y="2037"/>
                    <a:pt x="3632" y="1823"/>
                  </a:cubicBezTo>
                  <a:cubicBezTo>
                    <a:pt x="2739" y="1596"/>
                    <a:pt x="2036" y="894"/>
                    <a:pt x="18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" name="Google Shape;2387;p32">
            <a:extLst>
              <a:ext uri="{FF2B5EF4-FFF2-40B4-BE49-F238E27FC236}">
                <a16:creationId xmlns:a16="http://schemas.microsoft.com/office/drawing/2014/main" id="{2A70EC6E-5420-D1E0-2BC2-15D5F36049DB}"/>
              </a:ext>
            </a:extLst>
          </p:cNvPr>
          <p:cNvGrpSpPr/>
          <p:nvPr/>
        </p:nvGrpSpPr>
        <p:grpSpPr>
          <a:xfrm>
            <a:off x="10763353" y="5500294"/>
            <a:ext cx="508083" cy="493235"/>
            <a:chOff x="4372625" y="1072466"/>
            <a:chExt cx="309958" cy="300899"/>
          </a:xfrm>
        </p:grpSpPr>
        <p:sp>
          <p:nvSpPr>
            <p:cNvPr id="7" name="Google Shape;2388;p32">
              <a:extLst>
                <a:ext uri="{FF2B5EF4-FFF2-40B4-BE49-F238E27FC236}">
                  <a16:creationId xmlns:a16="http://schemas.microsoft.com/office/drawing/2014/main" id="{8D5AC317-9518-4B5B-AFB1-2AB9354AD69F}"/>
                </a:ext>
              </a:extLst>
            </p:cNvPr>
            <p:cNvSpPr/>
            <p:nvPr/>
          </p:nvSpPr>
          <p:spPr>
            <a:xfrm>
              <a:off x="4372625" y="1216776"/>
              <a:ext cx="156589" cy="156589"/>
            </a:xfrm>
            <a:custGeom>
              <a:avLst/>
              <a:gdLst/>
              <a:ahLst/>
              <a:cxnLst/>
              <a:rect l="l" t="t" r="r" b="b"/>
              <a:pathLst>
                <a:path w="5775" h="5775" extrusionOk="0">
                  <a:moveTo>
                    <a:pt x="2881" y="0"/>
                  </a:moveTo>
                  <a:cubicBezTo>
                    <a:pt x="2524" y="1429"/>
                    <a:pt x="1405" y="2548"/>
                    <a:pt x="0" y="2894"/>
                  </a:cubicBezTo>
                  <a:cubicBezTo>
                    <a:pt x="1429" y="3251"/>
                    <a:pt x="2536" y="4358"/>
                    <a:pt x="2881" y="5775"/>
                  </a:cubicBezTo>
                  <a:cubicBezTo>
                    <a:pt x="3239" y="4346"/>
                    <a:pt x="4358" y="3227"/>
                    <a:pt x="5775" y="2894"/>
                  </a:cubicBezTo>
                  <a:cubicBezTo>
                    <a:pt x="4358" y="2536"/>
                    <a:pt x="3239" y="1417"/>
                    <a:pt x="2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2389;p32">
              <a:extLst>
                <a:ext uri="{FF2B5EF4-FFF2-40B4-BE49-F238E27FC236}">
                  <a16:creationId xmlns:a16="http://schemas.microsoft.com/office/drawing/2014/main" id="{0789762A-E12C-FE49-6E36-1F2EDC6B95DB}"/>
                </a:ext>
              </a:extLst>
            </p:cNvPr>
            <p:cNvSpPr/>
            <p:nvPr/>
          </p:nvSpPr>
          <p:spPr>
            <a:xfrm>
              <a:off x="4583749" y="1072466"/>
              <a:ext cx="98834" cy="98482"/>
            </a:xfrm>
            <a:custGeom>
              <a:avLst/>
              <a:gdLst/>
              <a:ahLst/>
              <a:cxnLst/>
              <a:rect l="l" t="t" r="r" b="b"/>
              <a:pathLst>
                <a:path w="3645" h="3632" extrusionOk="0">
                  <a:moveTo>
                    <a:pt x="1822" y="0"/>
                  </a:moveTo>
                  <a:cubicBezTo>
                    <a:pt x="1596" y="893"/>
                    <a:pt x="894" y="1584"/>
                    <a:pt x="1" y="1810"/>
                  </a:cubicBezTo>
                  <a:cubicBezTo>
                    <a:pt x="894" y="2036"/>
                    <a:pt x="1596" y="2739"/>
                    <a:pt x="1822" y="3632"/>
                  </a:cubicBezTo>
                  <a:cubicBezTo>
                    <a:pt x="2049" y="2739"/>
                    <a:pt x="2751" y="2036"/>
                    <a:pt x="3644" y="1810"/>
                  </a:cubicBezTo>
                  <a:cubicBezTo>
                    <a:pt x="2727" y="1596"/>
                    <a:pt x="2049" y="893"/>
                    <a:pt x="18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" name="Google Shape;2390;p32">
            <a:extLst>
              <a:ext uri="{FF2B5EF4-FFF2-40B4-BE49-F238E27FC236}">
                <a16:creationId xmlns:a16="http://schemas.microsoft.com/office/drawing/2014/main" id="{53ECD55F-947C-C594-0CE8-F1E72512BA4A}"/>
              </a:ext>
            </a:extLst>
          </p:cNvPr>
          <p:cNvGrpSpPr/>
          <p:nvPr/>
        </p:nvGrpSpPr>
        <p:grpSpPr>
          <a:xfrm>
            <a:off x="993629" y="983732"/>
            <a:ext cx="749241" cy="700867"/>
            <a:chOff x="3915262" y="4019441"/>
            <a:chExt cx="414893" cy="388106"/>
          </a:xfrm>
        </p:grpSpPr>
        <p:sp>
          <p:nvSpPr>
            <p:cNvPr id="10" name="Google Shape;2391;p32">
              <a:extLst>
                <a:ext uri="{FF2B5EF4-FFF2-40B4-BE49-F238E27FC236}">
                  <a16:creationId xmlns:a16="http://schemas.microsoft.com/office/drawing/2014/main" id="{2929CC94-C919-698B-E7DF-C02A3B30AAC4}"/>
                </a:ext>
              </a:extLst>
            </p:cNvPr>
            <p:cNvSpPr/>
            <p:nvPr/>
          </p:nvSpPr>
          <p:spPr>
            <a:xfrm>
              <a:off x="4018899" y="4309038"/>
              <a:ext cx="98834" cy="98509"/>
            </a:xfrm>
            <a:custGeom>
              <a:avLst/>
              <a:gdLst/>
              <a:ahLst/>
              <a:cxnLst/>
              <a:rect l="l" t="t" r="r" b="b"/>
              <a:pathLst>
                <a:path w="3645" h="3633" extrusionOk="0">
                  <a:moveTo>
                    <a:pt x="1822" y="1"/>
                  </a:moveTo>
                  <a:cubicBezTo>
                    <a:pt x="1596" y="894"/>
                    <a:pt x="894" y="1584"/>
                    <a:pt x="1" y="1811"/>
                  </a:cubicBezTo>
                  <a:cubicBezTo>
                    <a:pt x="894" y="2037"/>
                    <a:pt x="1596" y="2739"/>
                    <a:pt x="1822" y="3632"/>
                  </a:cubicBezTo>
                  <a:cubicBezTo>
                    <a:pt x="2049" y="2739"/>
                    <a:pt x="2751" y="2037"/>
                    <a:pt x="3644" y="1811"/>
                  </a:cubicBezTo>
                  <a:cubicBezTo>
                    <a:pt x="2727" y="1584"/>
                    <a:pt x="2049" y="894"/>
                    <a:pt x="18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392;p32">
              <a:extLst>
                <a:ext uri="{FF2B5EF4-FFF2-40B4-BE49-F238E27FC236}">
                  <a16:creationId xmlns:a16="http://schemas.microsoft.com/office/drawing/2014/main" id="{975EE4EF-C44C-D5DA-E463-CD91443DE3B5}"/>
                </a:ext>
              </a:extLst>
            </p:cNvPr>
            <p:cNvSpPr/>
            <p:nvPr/>
          </p:nvSpPr>
          <p:spPr>
            <a:xfrm>
              <a:off x="4125111" y="4068846"/>
              <a:ext cx="205044" cy="205017"/>
            </a:xfrm>
            <a:custGeom>
              <a:avLst/>
              <a:gdLst/>
              <a:ahLst/>
              <a:cxnLst/>
              <a:rect l="l" t="t" r="r" b="b"/>
              <a:pathLst>
                <a:path w="7562" h="7561" extrusionOk="0">
                  <a:moveTo>
                    <a:pt x="3787" y="1"/>
                  </a:moveTo>
                  <a:cubicBezTo>
                    <a:pt x="3323" y="1858"/>
                    <a:pt x="1858" y="3322"/>
                    <a:pt x="1" y="3775"/>
                  </a:cubicBezTo>
                  <a:cubicBezTo>
                    <a:pt x="1858" y="4239"/>
                    <a:pt x="3323" y="5704"/>
                    <a:pt x="3787" y="7561"/>
                  </a:cubicBezTo>
                  <a:cubicBezTo>
                    <a:pt x="4240" y="5704"/>
                    <a:pt x="5704" y="4239"/>
                    <a:pt x="7561" y="3775"/>
                  </a:cubicBezTo>
                  <a:cubicBezTo>
                    <a:pt x="5704" y="3322"/>
                    <a:pt x="4251" y="1858"/>
                    <a:pt x="37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393;p32">
              <a:extLst>
                <a:ext uri="{FF2B5EF4-FFF2-40B4-BE49-F238E27FC236}">
                  <a16:creationId xmlns:a16="http://schemas.microsoft.com/office/drawing/2014/main" id="{1E2AA186-9818-95F7-F7B5-307625D2F38F}"/>
                </a:ext>
              </a:extLst>
            </p:cNvPr>
            <p:cNvSpPr/>
            <p:nvPr/>
          </p:nvSpPr>
          <p:spPr>
            <a:xfrm>
              <a:off x="3915262" y="4019441"/>
              <a:ext cx="98509" cy="98509"/>
            </a:xfrm>
            <a:custGeom>
              <a:avLst/>
              <a:gdLst/>
              <a:ahLst/>
              <a:cxnLst/>
              <a:rect l="l" t="t" r="r" b="b"/>
              <a:pathLst>
                <a:path w="3633" h="3633" extrusionOk="0">
                  <a:moveTo>
                    <a:pt x="1823" y="1"/>
                  </a:moveTo>
                  <a:cubicBezTo>
                    <a:pt x="1596" y="894"/>
                    <a:pt x="894" y="1596"/>
                    <a:pt x="1" y="1823"/>
                  </a:cubicBezTo>
                  <a:cubicBezTo>
                    <a:pt x="894" y="2049"/>
                    <a:pt x="1596" y="2739"/>
                    <a:pt x="1823" y="3632"/>
                  </a:cubicBezTo>
                  <a:cubicBezTo>
                    <a:pt x="2037" y="2739"/>
                    <a:pt x="2739" y="2049"/>
                    <a:pt x="3632" y="1823"/>
                  </a:cubicBezTo>
                  <a:cubicBezTo>
                    <a:pt x="2739" y="1596"/>
                    <a:pt x="2037" y="894"/>
                    <a:pt x="18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oogle Shape;2395;p32">
            <a:extLst>
              <a:ext uri="{FF2B5EF4-FFF2-40B4-BE49-F238E27FC236}">
                <a16:creationId xmlns:a16="http://schemas.microsoft.com/office/drawing/2014/main" id="{1F977F39-44F2-9459-AB88-DC33347842A3}"/>
              </a:ext>
            </a:extLst>
          </p:cNvPr>
          <p:cNvGrpSpPr/>
          <p:nvPr/>
        </p:nvGrpSpPr>
        <p:grpSpPr>
          <a:xfrm>
            <a:off x="10196131" y="4548352"/>
            <a:ext cx="980325" cy="855477"/>
            <a:chOff x="749475" y="4034550"/>
            <a:chExt cx="429550" cy="409300"/>
          </a:xfrm>
        </p:grpSpPr>
        <p:sp>
          <p:nvSpPr>
            <p:cNvPr id="14" name="Google Shape;2396;p32">
              <a:extLst>
                <a:ext uri="{FF2B5EF4-FFF2-40B4-BE49-F238E27FC236}">
                  <a16:creationId xmlns:a16="http://schemas.microsoft.com/office/drawing/2014/main" id="{18A36F85-DACE-98EE-7B46-D4D295782DD3}"/>
                </a:ext>
              </a:extLst>
            </p:cNvPr>
            <p:cNvSpPr/>
            <p:nvPr/>
          </p:nvSpPr>
          <p:spPr>
            <a:xfrm>
              <a:off x="760200" y="4044900"/>
              <a:ext cx="408400" cy="388150"/>
            </a:xfrm>
            <a:custGeom>
              <a:avLst/>
              <a:gdLst/>
              <a:ahLst/>
              <a:cxnLst/>
              <a:rect l="l" t="t" r="r" b="b"/>
              <a:pathLst>
                <a:path w="16336" h="15526" extrusionOk="0">
                  <a:moveTo>
                    <a:pt x="9709" y="1"/>
                  </a:moveTo>
                  <a:cubicBezTo>
                    <a:pt x="8643" y="1"/>
                    <a:pt x="7628" y="499"/>
                    <a:pt x="6978" y="1361"/>
                  </a:cubicBezTo>
                  <a:cubicBezTo>
                    <a:pt x="6436" y="1021"/>
                    <a:pt x="5810" y="847"/>
                    <a:pt x="5178" y="847"/>
                  </a:cubicBezTo>
                  <a:cubicBezTo>
                    <a:pt x="4393" y="847"/>
                    <a:pt x="3600" y="1116"/>
                    <a:pt x="2953" y="1670"/>
                  </a:cubicBezTo>
                  <a:cubicBezTo>
                    <a:pt x="1798" y="2658"/>
                    <a:pt x="1453" y="4266"/>
                    <a:pt x="2025" y="5599"/>
                  </a:cubicBezTo>
                  <a:cubicBezTo>
                    <a:pt x="751" y="6290"/>
                    <a:pt x="1" y="7731"/>
                    <a:pt x="274" y="9231"/>
                  </a:cubicBezTo>
                  <a:cubicBezTo>
                    <a:pt x="560" y="10731"/>
                    <a:pt x="1763" y="11814"/>
                    <a:pt x="3215" y="12005"/>
                  </a:cubicBezTo>
                  <a:cubicBezTo>
                    <a:pt x="3168" y="13446"/>
                    <a:pt x="4049" y="14827"/>
                    <a:pt x="5489" y="15327"/>
                  </a:cubicBezTo>
                  <a:cubicBezTo>
                    <a:pt x="5868" y="15461"/>
                    <a:pt x="6254" y="15525"/>
                    <a:pt x="6634" y="15525"/>
                  </a:cubicBezTo>
                  <a:cubicBezTo>
                    <a:pt x="7698" y="15525"/>
                    <a:pt x="8709" y="15023"/>
                    <a:pt x="9359" y="14172"/>
                  </a:cubicBezTo>
                  <a:cubicBezTo>
                    <a:pt x="9900" y="14511"/>
                    <a:pt x="10527" y="14686"/>
                    <a:pt x="11158" y="14686"/>
                  </a:cubicBezTo>
                  <a:cubicBezTo>
                    <a:pt x="11944" y="14686"/>
                    <a:pt x="12737" y="14417"/>
                    <a:pt x="13383" y="13862"/>
                  </a:cubicBezTo>
                  <a:cubicBezTo>
                    <a:pt x="14538" y="12862"/>
                    <a:pt x="14883" y="11267"/>
                    <a:pt x="14312" y="9933"/>
                  </a:cubicBezTo>
                  <a:cubicBezTo>
                    <a:pt x="15586" y="9243"/>
                    <a:pt x="16336" y="7802"/>
                    <a:pt x="16062" y="6302"/>
                  </a:cubicBezTo>
                  <a:cubicBezTo>
                    <a:pt x="15776" y="4802"/>
                    <a:pt x="14574" y="3706"/>
                    <a:pt x="13121" y="3528"/>
                  </a:cubicBezTo>
                  <a:cubicBezTo>
                    <a:pt x="13169" y="2087"/>
                    <a:pt x="12288" y="706"/>
                    <a:pt x="10847" y="194"/>
                  </a:cubicBezTo>
                  <a:cubicBezTo>
                    <a:pt x="10471" y="63"/>
                    <a:pt x="10087" y="1"/>
                    <a:pt x="97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97;p32">
              <a:extLst>
                <a:ext uri="{FF2B5EF4-FFF2-40B4-BE49-F238E27FC236}">
                  <a16:creationId xmlns:a16="http://schemas.microsoft.com/office/drawing/2014/main" id="{DA939DB3-19F0-A8C6-BC87-9A55264640F4}"/>
                </a:ext>
              </a:extLst>
            </p:cNvPr>
            <p:cNvSpPr/>
            <p:nvPr/>
          </p:nvSpPr>
          <p:spPr>
            <a:xfrm>
              <a:off x="749475" y="4034550"/>
              <a:ext cx="429550" cy="409300"/>
            </a:xfrm>
            <a:custGeom>
              <a:avLst/>
              <a:gdLst/>
              <a:ahLst/>
              <a:cxnLst/>
              <a:rect l="l" t="t" r="r" b="b"/>
              <a:pathLst>
                <a:path w="17182" h="16372" extrusionOk="0">
                  <a:moveTo>
                    <a:pt x="10146" y="844"/>
                  </a:moveTo>
                  <a:cubicBezTo>
                    <a:pt x="10479" y="844"/>
                    <a:pt x="10816" y="899"/>
                    <a:pt x="11145" y="1013"/>
                  </a:cubicBezTo>
                  <a:cubicBezTo>
                    <a:pt x="12383" y="1441"/>
                    <a:pt x="13181" y="2620"/>
                    <a:pt x="13134" y="3930"/>
                  </a:cubicBezTo>
                  <a:cubicBezTo>
                    <a:pt x="13134" y="4156"/>
                    <a:pt x="13288" y="4335"/>
                    <a:pt x="13515" y="4358"/>
                  </a:cubicBezTo>
                  <a:cubicBezTo>
                    <a:pt x="14824" y="4525"/>
                    <a:pt x="15848" y="5489"/>
                    <a:pt x="16086" y="6787"/>
                  </a:cubicBezTo>
                  <a:cubicBezTo>
                    <a:pt x="16324" y="8073"/>
                    <a:pt x="15717" y="9347"/>
                    <a:pt x="14550" y="9978"/>
                  </a:cubicBezTo>
                  <a:cubicBezTo>
                    <a:pt x="14360" y="10073"/>
                    <a:pt x="14265" y="10300"/>
                    <a:pt x="14360" y="10514"/>
                  </a:cubicBezTo>
                  <a:cubicBezTo>
                    <a:pt x="14860" y="11716"/>
                    <a:pt x="14538" y="13098"/>
                    <a:pt x="13538" y="13943"/>
                  </a:cubicBezTo>
                  <a:cubicBezTo>
                    <a:pt x="12978" y="14423"/>
                    <a:pt x="12291" y="14664"/>
                    <a:pt x="11598" y="14664"/>
                  </a:cubicBezTo>
                  <a:cubicBezTo>
                    <a:pt x="11054" y="14664"/>
                    <a:pt x="10506" y="14515"/>
                    <a:pt x="10014" y="14217"/>
                  </a:cubicBezTo>
                  <a:cubicBezTo>
                    <a:pt x="9943" y="14172"/>
                    <a:pt x="9866" y="14151"/>
                    <a:pt x="9789" y="14151"/>
                  </a:cubicBezTo>
                  <a:cubicBezTo>
                    <a:pt x="9660" y="14151"/>
                    <a:pt x="9532" y="14212"/>
                    <a:pt x="9443" y="14324"/>
                  </a:cubicBezTo>
                  <a:cubicBezTo>
                    <a:pt x="8857" y="15084"/>
                    <a:pt x="7969" y="15505"/>
                    <a:pt x="7049" y="15505"/>
                  </a:cubicBezTo>
                  <a:cubicBezTo>
                    <a:pt x="6716" y="15505"/>
                    <a:pt x="6378" y="15450"/>
                    <a:pt x="6049" y="15336"/>
                  </a:cubicBezTo>
                  <a:cubicBezTo>
                    <a:pt x="4823" y="14895"/>
                    <a:pt x="4013" y="13717"/>
                    <a:pt x="4061" y="12419"/>
                  </a:cubicBezTo>
                  <a:cubicBezTo>
                    <a:pt x="4061" y="12193"/>
                    <a:pt x="3906" y="12014"/>
                    <a:pt x="3680" y="11978"/>
                  </a:cubicBezTo>
                  <a:cubicBezTo>
                    <a:pt x="2370" y="11824"/>
                    <a:pt x="1346" y="10847"/>
                    <a:pt x="1108" y="9561"/>
                  </a:cubicBezTo>
                  <a:cubicBezTo>
                    <a:pt x="870" y="8275"/>
                    <a:pt x="1477" y="7002"/>
                    <a:pt x="2644" y="6371"/>
                  </a:cubicBezTo>
                  <a:cubicBezTo>
                    <a:pt x="2835" y="6263"/>
                    <a:pt x="2930" y="6049"/>
                    <a:pt x="2835" y="5835"/>
                  </a:cubicBezTo>
                  <a:cubicBezTo>
                    <a:pt x="2335" y="4632"/>
                    <a:pt x="2656" y="3251"/>
                    <a:pt x="3656" y="2394"/>
                  </a:cubicBezTo>
                  <a:cubicBezTo>
                    <a:pt x="4228" y="1918"/>
                    <a:pt x="4906" y="1679"/>
                    <a:pt x="5609" y="1679"/>
                  </a:cubicBezTo>
                  <a:cubicBezTo>
                    <a:pt x="6145" y="1679"/>
                    <a:pt x="6692" y="1834"/>
                    <a:pt x="7180" y="2132"/>
                  </a:cubicBezTo>
                  <a:cubicBezTo>
                    <a:pt x="7256" y="2176"/>
                    <a:pt x="7336" y="2197"/>
                    <a:pt x="7414" y="2197"/>
                  </a:cubicBezTo>
                  <a:cubicBezTo>
                    <a:pt x="7545" y="2197"/>
                    <a:pt x="7670" y="2137"/>
                    <a:pt x="7752" y="2025"/>
                  </a:cubicBezTo>
                  <a:cubicBezTo>
                    <a:pt x="8338" y="1264"/>
                    <a:pt x="9225" y="844"/>
                    <a:pt x="10146" y="844"/>
                  </a:cubicBezTo>
                  <a:close/>
                  <a:moveTo>
                    <a:pt x="10116" y="0"/>
                  </a:moveTo>
                  <a:cubicBezTo>
                    <a:pt x="9066" y="0"/>
                    <a:pt x="8042" y="437"/>
                    <a:pt x="7299" y="1239"/>
                  </a:cubicBezTo>
                  <a:cubicBezTo>
                    <a:pt x="6759" y="966"/>
                    <a:pt x="6175" y="833"/>
                    <a:pt x="5594" y="833"/>
                  </a:cubicBezTo>
                  <a:cubicBezTo>
                    <a:pt x="4705" y="833"/>
                    <a:pt x="3822" y="1146"/>
                    <a:pt x="3108" y="1751"/>
                  </a:cubicBezTo>
                  <a:cubicBezTo>
                    <a:pt x="1918" y="2763"/>
                    <a:pt x="1465" y="4358"/>
                    <a:pt x="1930" y="5823"/>
                  </a:cubicBezTo>
                  <a:cubicBezTo>
                    <a:pt x="656" y="6668"/>
                    <a:pt x="1" y="8192"/>
                    <a:pt x="275" y="9716"/>
                  </a:cubicBezTo>
                  <a:cubicBezTo>
                    <a:pt x="561" y="11252"/>
                    <a:pt x="1727" y="12443"/>
                    <a:pt x="3216" y="12764"/>
                  </a:cubicBezTo>
                  <a:cubicBezTo>
                    <a:pt x="3311" y="14300"/>
                    <a:pt x="4299" y="15634"/>
                    <a:pt x="5775" y="16146"/>
                  </a:cubicBezTo>
                  <a:cubicBezTo>
                    <a:pt x="6204" y="16300"/>
                    <a:pt x="6633" y="16372"/>
                    <a:pt x="7061" y="16372"/>
                  </a:cubicBezTo>
                  <a:cubicBezTo>
                    <a:pt x="8121" y="16372"/>
                    <a:pt x="9145" y="15931"/>
                    <a:pt x="9883" y="15133"/>
                  </a:cubicBezTo>
                  <a:cubicBezTo>
                    <a:pt x="10427" y="15408"/>
                    <a:pt x="11014" y="15543"/>
                    <a:pt x="11598" y="15543"/>
                  </a:cubicBezTo>
                  <a:cubicBezTo>
                    <a:pt x="12484" y="15543"/>
                    <a:pt x="13364" y="15232"/>
                    <a:pt x="14074" y="14622"/>
                  </a:cubicBezTo>
                  <a:cubicBezTo>
                    <a:pt x="15265" y="13609"/>
                    <a:pt x="15717" y="12014"/>
                    <a:pt x="15253" y="10550"/>
                  </a:cubicBezTo>
                  <a:cubicBezTo>
                    <a:pt x="16527" y="9704"/>
                    <a:pt x="17182" y="8192"/>
                    <a:pt x="16908" y="6656"/>
                  </a:cubicBezTo>
                  <a:cubicBezTo>
                    <a:pt x="16622" y="5120"/>
                    <a:pt x="15455" y="3930"/>
                    <a:pt x="13967" y="3608"/>
                  </a:cubicBezTo>
                  <a:cubicBezTo>
                    <a:pt x="13872" y="2072"/>
                    <a:pt x="12884" y="751"/>
                    <a:pt x="11407" y="227"/>
                  </a:cubicBezTo>
                  <a:cubicBezTo>
                    <a:pt x="10984" y="74"/>
                    <a:pt x="10548" y="0"/>
                    <a:pt x="10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98;p32">
              <a:extLst>
                <a:ext uri="{FF2B5EF4-FFF2-40B4-BE49-F238E27FC236}">
                  <a16:creationId xmlns:a16="http://schemas.microsoft.com/office/drawing/2014/main" id="{2264726F-F44C-3320-B4DB-78260BD7028E}"/>
                </a:ext>
              </a:extLst>
            </p:cNvPr>
            <p:cNvSpPr/>
            <p:nvPr/>
          </p:nvSpPr>
          <p:spPr>
            <a:xfrm>
              <a:off x="834925" y="4116275"/>
              <a:ext cx="258675" cy="246000"/>
            </a:xfrm>
            <a:custGeom>
              <a:avLst/>
              <a:gdLst/>
              <a:ahLst/>
              <a:cxnLst/>
              <a:rect l="l" t="t" r="r" b="b"/>
              <a:pathLst>
                <a:path w="10347" h="9840" extrusionOk="0">
                  <a:moveTo>
                    <a:pt x="6139" y="0"/>
                  </a:moveTo>
                  <a:cubicBezTo>
                    <a:pt x="5469" y="0"/>
                    <a:pt x="4830" y="316"/>
                    <a:pt x="4417" y="851"/>
                  </a:cubicBezTo>
                  <a:cubicBezTo>
                    <a:pt x="4076" y="636"/>
                    <a:pt x="3683" y="527"/>
                    <a:pt x="3288" y="527"/>
                  </a:cubicBezTo>
                  <a:cubicBezTo>
                    <a:pt x="2789" y="527"/>
                    <a:pt x="2287" y="701"/>
                    <a:pt x="1881" y="1054"/>
                  </a:cubicBezTo>
                  <a:cubicBezTo>
                    <a:pt x="1143" y="1673"/>
                    <a:pt x="941" y="2685"/>
                    <a:pt x="1286" y="3530"/>
                  </a:cubicBezTo>
                  <a:cubicBezTo>
                    <a:pt x="476" y="3971"/>
                    <a:pt x="0" y="4887"/>
                    <a:pt x="179" y="5840"/>
                  </a:cubicBezTo>
                  <a:cubicBezTo>
                    <a:pt x="357" y="6792"/>
                    <a:pt x="1131" y="7483"/>
                    <a:pt x="2036" y="7602"/>
                  </a:cubicBezTo>
                  <a:cubicBezTo>
                    <a:pt x="2012" y="8519"/>
                    <a:pt x="2572" y="9388"/>
                    <a:pt x="3489" y="9709"/>
                  </a:cubicBezTo>
                  <a:cubicBezTo>
                    <a:pt x="3728" y="9798"/>
                    <a:pt x="3972" y="9839"/>
                    <a:pt x="4212" y="9839"/>
                  </a:cubicBezTo>
                  <a:cubicBezTo>
                    <a:pt x="4880" y="9839"/>
                    <a:pt x="5518" y="9517"/>
                    <a:pt x="5929" y="8983"/>
                  </a:cubicBezTo>
                  <a:cubicBezTo>
                    <a:pt x="6267" y="9200"/>
                    <a:pt x="6661" y="9308"/>
                    <a:pt x="7059" y="9308"/>
                  </a:cubicBezTo>
                  <a:cubicBezTo>
                    <a:pt x="7557" y="9308"/>
                    <a:pt x="8061" y="9137"/>
                    <a:pt x="8465" y="8793"/>
                  </a:cubicBezTo>
                  <a:cubicBezTo>
                    <a:pt x="9215" y="8162"/>
                    <a:pt x="9418" y="7150"/>
                    <a:pt x="9061" y="6304"/>
                  </a:cubicBezTo>
                  <a:cubicBezTo>
                    <a:pt x="9870" y="5876"/>
                    <a:pt x="10347" y="4947"/>
                    <a:pt x="10168" y="3994"/>
                  </a:cubicBezTo>
                  <a:cubicBezTo>
                    <a:pt x="9989" y="3042"/>
                    <a:pt x="9215" y="2363"/>
                    <a:pt x="8311" y="2244"/>
                  </a:cubicBezTo>
                  <a:cubicBezTo>
                    <a:pt x="8334" y="1316"/>
                    <a:pt x="7775" y="458"/>
                    <a:pt x="6858" y="125"/>
                  </a:cubicBezTo>
                  <a:cubicBezTo>
                    <a:pt x="6620" y="40"/>
                    <a:pt x="6378" y="0"/>
                    <a:pt x="6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99;p32">
              <a:extLst>
                <a:ext uri="{FF2B5EF4-FFF2-40B4-BE49-F238E27FC236}">
                  <a16:creationId xmlns:a16="http://schemas.microsoft.com/office/drawing/2014/main" id="{09E8CA90-A845-0195-A685-FB3880813E09}"/>
                </a:ext>
              </a:extLst>
            </p:cNvPr>
            <p:cNvSpPr/>
            <p:nvPr/>
          </p:nvSpPr>
          <p:spPr>
            <a:xfrm>
              <a:off x="824800" y="4105350"/>
              <a:ext cx="279525" cy="267075"/>
            </a:xfrm>
            <a:custGeom>
              <a:avLst/>
              <a:gdLst/>
              <a:ahLst/>
              <a:cxnLst/>
              <a:rect l="l" t="t" r="r" b="b"/>
              <a:pathLst>
                <a:path w="11181" h="10683" extrusionOk="0">
                  <a:moveTo>
                    <a:pt x="6565" y="863"/>
                  </a:moveTo>
                  <a:cubicBezTo>
                    <a:pt x="6758" y="863"/>
                    <a:pt x="6954" y="897"/>
                    <a:pt x="7144" y="967"/>
                  </a:cubicBezTo>
                  <a:cubicBezTo>
                    <a:pt x="7858" y="1217"/>
                    <a:pt x="8335" y="1895"/>
                    <a:pt x="8311" y="2657"/>
                  </a:cubicBezTo>
                  <a:cubicBezTo>
                    <a:pt x="8311" y="2884"/>
                    <a:pt x="8454" y="3062"/>
                    <a:pt x="8680" y="3086"/>
                  </a:cubicBezTo>
                  <a:cubicBezTo>
                    <a:pt x="9430" y="3193"/>
                    <a:pt x="10037" y="3765"/>
                    <a:pt x="10168" y="4503"/>
                  </a:cubicBezTo>
                  <a:cubicBezTo>
                    <a:pt x="10299" y="5253"/>
                    <a:pt x="9942" y="5991"/>
                    <a:pt x="9275" y="6348"/>
                  </a:cubicBezTo>
                  <a:cubicBezTo>
                    <a:pt x="9085" y="6456"/>
                    <a:pt x="8989" y="6682"/>
                    <a:pt x="9085" y="6884"/>
                  </a:cubicBezTo>
                  <a:cubicBezTo>
                    <a:pt x="9382" y="7587"/>
                    <a:pt x="9192" y="8396"/>
                    <a:pt x="8608" y="8884"/>
                  </a:cubicBezTo>
                  <a:cubicBezTo>
                    <a:pt x="8284" y="9156"/>
                    <a:pt x="7882" y="9295"/>
                    <a:pt x="7478" y="9295"/>
                  </a:cubicBezTo>
                  <a:cubicBezTo>
                    <a:pt x="7156" y="9295"/>
                    <a:pt x="6834" y="9207"/>
                    <a:pt x="6549" y="9027"/>
                  </a:cubicBezTo>
                  <a:cubicBezTo>
                    <a:pt x="6478" y="8983"/>
                    <a:pt x="6400" y="8962"/>
                    <a:pt x="6324" y="8962"/>
                  </a:cubicBezTo>
                  <a:cubicBezTo>
                    <a:pt x="6196" y="8962"/>
                    <a:pt x="6071" y="9022"/>
                    <a:pt x="5989" y="9134"/>
                  </a:cubicBezTo>
                  <a:cubicBezTo>
                    <a:pt x="5648" y="9581"/>
                    <a:pt x="5132" y="9828"/>
                    <a:pt x="4599" y="9828"/>
                  </a:cubicBezTo>
                  <a:cubicBezTo>
                    <a:pt x="4408" y="9828"/>
                    <a:pt x="4214" y="9796"/>
                    <a:pt x="4025" y="9730"/>
                  </a:cubicBezTo>
                  <a:cubicBezTo>
                    <a:pt x="3310" y="9480"/>
                    <a:pt x="2834" y="8789"/>
                    <a:pt x="2858" y="8039"/>
                  </a:cubicBezTo>
                  <a:cubicBezTo>
                    <a:pt x="2858" y="7813"/>
                    <a:pt x="2715" y="7634"/>
                    <a:pt x="2489" y="7599"/>
                  </a:cubicBezTo>
                  <a:cubicBezTo>
                    <a:pt x="1750" y="7503"/>
                    <a:pt x="1131" y="6932"/>
                    <a:pt x="1000" y="6194"/>
                  </a:cubicBezTo>
                  <a:cubicBezTo>
                    <a:pt x="869" y="5443"/>
                    <a:pt x="1227" y="4705"/>
                    <a:pt x="1893" y="4348"/>
                  </a:cubicBezTo>
                  <a:cubicBezTo>
                    <a:pt x="2084" y="4241"/>
                    <a:pt x="2179" y="4015"/>
                    <a:pt x="2084" y="3812"/>
                  </a:cubicBezTo>
                  <a:cubicBezTo>
                    <a:pt x="1786" y="3110"/>
                    <a:pt x="1989" y="2300"/>
                    <a:pt x="2560" y="1812"/>
                  </a:cubicBezTo>
                  <a:cubicBezTo>
                    <a:pt x="2886" y="1539"/>
                    <a:pt x="3287" y="1397"/>
                    <a:pt x="3691" y="1397"/>
                  </a:cubicBezTo>
                  <a:cubicBezTo>
                    <a:pt x="4010" y="1397"/>
                    <a:pt x="4331" y="1485"/>
                    <a:pt x="4620" y="1669"/>
                  </a:cubicBezTo>
                  <a:cubicBezTo>
                    <a:pt x="4691" y="1714"/>
                    <a:pt x="4768" y="1735"/>
                    <a:pt x="4844" y="1735"/>
                  </a:cubicBezTo>
                  <a:cubicBezTo>
                    <a:pt x="4973" y="1735"/>
                    <a:pt x="5097" y="1674"/>
                    <a:pt x="5179" y="1562"/>
                  </a:cubicBezTo>
                  <a:cubicBezTo>
                    <a:pt x="5520" y="1117"/>
                    <a:pt x="6034" y="863"/>
                    <a:pt x="6565" y="863"/>
                  </a:cubicBezTo>
                  <a:close/>
                  <a:moveTo>
                    <a:pt x="6545" y="1"/>
                  </a:moveTo>
                  <a:cubicBezTo>
                    <a:pt x="5876" y="1"/>
                    <a:pt x="5227" y="265"/>
                    <a:pt x="4739" y="752"/>
                  </a:cubicBezTo>
                  <a:cubicBezTo>
                    <a:pt x="4409" y="607"/>
                    <a:pt x="4056" y="535"/>
                    <a:pt x="3703" y="535"/>
                  </a:cubicBezTo>
                  <a:cubicBezTo>
                    <a:pt x="3101" y="535"/>
                    <a:pt x="2500" y="745"/>
                    <a:pt x="2012" y="1157"/>
                  </a:cubicBezTo>
                  <a:cubicBezTo>
                    <a:pt x="1250" y="1812"/>
                    <a:pt x="941" y="2836"/>
                    <a:pt x="1191" y="3789"/>
                  </a:cubicBezTo>
                  <a:cubicBezTo>
                    <a:pt x="405" y="4372"/>
                    <a:pt x="0" y="5360"/>
                    <a:pt x="179" y="6348"/>
                  </a:cubicBezTo>
                  <a:cubicBezTo>
                    <a:pt x="357" y="7337"/>
                    <a:pt x="1084" y="8122"/>
                    <a:pt x="2036" y="8372"/>
                  </a:cubicBezTo>
                  <a:cubicBezTo>
                    <a:pt x="2143" y="9361"/>
                    <a:pt x="2798" y="10194"/>
                    <a:pt x="3751" y="10539"/>
                  </a:cubicBezTo>
                  <a:cubicBezTo>
                    <a:pt x="4036" y="10635"/>
                    <a:pt x="4334" y="10682"/>
                    <a:pt x="4620" y="10682"/>
                  </a:cubicBezTo>
                  <a:cubicBezTo>
                    <a:pt x="5287" y="10682"/>
                    <a:pt x="5941" y="10432"/>
                    <a:pt x="6442" y="9944"/>
                  </a:cubicBezTo>
                  <a:cubicBezTo>
                    <a:pt x="6780" y="10089"/>
                    <a:pt x="7136" y="10161"/>
                    <a:pt x="7488" y="10161"/>
                  </a:cubicBezTo>
                  <a:cubicBezTo>
                    <a:pt x="8088" y="10161"/>
                    <a:pt x="8680" y="9952"/>
                    <a:pt x="9168" y="9539"/>
                  </a:cubicBezTo>
                  <a:cubicBezTo>
                    <a:pt x="9930" y="8884"/>
                    <a:pt x="10240" y="7849"/>
                    <a:pt x="9990" y="6908"/>
                  </a:cubicBezTo>
                  <a:cubicBezTo>
                    <a:pt x="10775" y="6325"/>
                    <a:pt x="11180" y="5336"/>
                    <a:pt x="11002" y="4336"/>
                  </a:cubicBezTo>
                  <a:cubicBezTo>
                    <a:pt x="10823" y="3360"/>
                    <a:pt x="10097" y="2574"/>
                    <a:pt x="9144" y="2312"/>
                  </a:cubicBezTo>
                  <a:cubicBezTo>
                    <a:pt x="9037" y="1336"/>
                    <a:pt x="8382" y="502"/>
                    <a:pt x="7430" y="157"/>
                  </a:cubicBezTo>
                  <a:cubicBezTo>
                    <a:pt x="7139" y="52"/>
                    <a:pt x="6840" y="1"/>
                    <a:pt x="65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400;p32">
              <a:extLst>
                <a:ext uri="{FF2B5EF4-FFF2-40B4-BE49-F238E27FC236}">
                  <a16:creationId xmlns:a16="http://schemas.microsoft.com/office/drawing/2014/main" id="{005BDF53-D2E6-4722-3171-F6B5886AF874}"/>
                </a:ext>
              </a:extLst>
            </p:cNvPr>
            <p:cNvSpPr/>
            <p:nvPr/>
          </p:nvSpPr>
          <p:spPr>
            <a:xfrm>
              <a:off x="903375" y="4185125"/>
              <a:ext cx="121775" cy="107875"/>
            </a:xfrm>
            <a:custGeom>
              <a:avLst/>
              <a:gdLst/>
              <a:ahLst/>
              <a:cxnLst/>
              <a:rect l="l" t="t" r="r" b="b"/>
              <a:pathLst>
                <a:path w="4871" h="4315" extrusionOk="0">
                  <a:moveTo>
                    <a:pt x="2447" y="0"/>
                  </a:moveTo>
                  <a:cubicBezTo>
                    <a:pt x="1559" y="0"/>
                    <a:pt x="725" y="556"/>
                    <a:pt x="405" y="1431"/>
                  </a:cubicBezTo>
                  <a:cubicBezTo>
                    <a:pt x="0" y="2550"/>
                    <a:pt x="596" y="3788"/>
                    <a:pt x="1715" y="4193"/>
                  </a:cubicBezTo>
                  <a:cubicBezTo>
                    <a:pt x="1949" y="4275"/>
                    <a:pt x="2188" y="4314"/>
                    <a:pt x="2423" y="4314"/>
                  </a:cubicBezTo>
                  <a:cubicBezTo>
                    <a:pt x="3312" y="4314"/>
                    <a:pt x="4145" y="3759"/>
                    <a:pt x="4465" y="2884"/>
                  </a:cubicBezTo>
                  <a:cubicBezTo>
                    <a:pt x="4870" y="1764"/>
                    <a:pt x="4275" y="526"/>
                    <a:pt x="3156" y="121"/>
                  </a:cubicBezTo>
                  <a:cubicBezTo>
                    <a:pt x="2921" y="39"/>
                    <a:pt x="2682" y="0"/>
                    <a:pt x="2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401;p32">
              <a:extLst>
                <a:ext uri="{FF2B5EF4-FFF2-40B4-BE49-F238E27FC236}">
                  <a16:creationId xmlns:a16="http://schemas.microsoft.com/office/drawing/2014/main" id="{E2F65092-9769-D1B7-2369-B3B403200850}"/>
                </a:ext>
              </a:extLst>
            </p:cNvPr>
            <p:cNvSpPr/>
            <p:nvPr/>
          </p:nvSpPr>
          <p:spPr>
            <a:xfrm>
              <a:off x="891775" y="4174550"/>
              <a:ext cx="138725" cy="129100"/>
            </a:xfrm>
            <a:custGeom>
              <a:avLst/>
              <a:gdLst/>
              <a:ahLst/>
              <a:cxnLst/>
              <a:rect l="l" t="t" r="r" b="b"/>
              <a:pathLst>
                <a:path w="5549" h="5164" extrusionOk="0">
                  <a:moveTo>
                    <a:pt x="2905" y="842"/>
                  </a:moveTo>
                  <a:cubicBezTo>
                    <a:pt x="3096" y="842"/>
                    <a:pt x="3298" y="890"/>
                    <a:pt x="3477" y="925"/>
                  </a:cubicBezTo>
                  <a:cubicBezTo>
                    <a:pt x="3905" y="1080"/>
                    <a:pt x="4263" y="1402"/>
                    <a:pt x="4453" y="1818"/>
                  </a:cubicBezTo>
                  <a:cubicBezTo>
                    <a:pt x="4667" y="2235"/>
                    <a:pt x="4679" y="2711"/>
                    <a:pt x="4525" y="3140"/>
                  </a:cubicBezTo>
                  <a:cubicBezTo>
                    <a:pt x="4280" y="3855"/>
                    <a:pt x="3603" y="4295"/>
                    <a:pt x="2890" y="4295"/>
                  </a:cubicBezTo>
                  <a:cubicBezTo>
                    <a:pt x="2701" y="4295"/>
                    <a:pt x="2509" y="4264"/>
                    <a:pt x="2322" y="4199"/>
                  </a:cubicBezTo>
                  <a:cubicBezTo>
                    <a:pt x="1417" y="3878"/>
                    <a:pt x="953" y="2890"/>
                    <a:pt x="1274" y="1997"/>
                  </a:cubicBezTo>
                  <a:cubicBezTo>
                    <a:pt x="1429" y="1556"/>
                    <a:pt x="1738" y="1199"/>
                    <a:pt x="2167" y="1009"/>
                  </a:cubicBezTo>
                  <a:cubicBezTo>
                    <a:pt x="2405" y="901"/>
                    <a:pt x="2655" y="842"/>
                    <a:pt x="2905" y="842"/>
                  </a:cubicBezTo>
                  <a:close/>
                  <a:moveTo>
                    <a:pt x="2882" y="0"/>
                  </a:moveTo>
                  <a:cubicBezTo>
                    <a:pt x="2511" y="0"/>
                    <a:pt x="2138" y="81"/>
                    <a:pt x="1786" y="247"/>
                  </a:cubicBezTo>
                  <a:cubicBezTo>
                    <a:pt x="1167" y="544"/>
                    <a:pt x="691" y="1068"/>
                    <a:pt x="464" y="1723"/>
                  </a:cubicBezTo>
                  <a:cubicBezTo>
                    <a:pt x="0" y="3068"/>
                    <a:pt x="703" y="4533"/>
                    <a:pt x="2036" y="5009"/>
                  </a:cubicBezTo>
                  <a:cubicBezTo>
                    <a:pt x="2322" y="5116"/>
                    <a:pt x="2620" y="5164"/>
                    <a:pt x="2905" y="5164"/>
                  </a:cubicBezTo>
                  <a:cubicBezTo>
                    <a:pt x="3965" y="5164"/>
                    <a:pt x="4965" y="4509"/>
                    <a:pt x="5334" y="3437"/>
                  </a:cubicBezTo>
                  <a:cubicBezTo>
                    <a:pt x="5548" y="2795"/>
                    <a:pt x="5525" y="2092"/>
                    <a:pt x="5227" y="1473"/>
                  </a:cubicBezTo>
                  <a:cubicBezTo>
                    <a:pt x="4929" y="842"/>
                    <a:pt x="4405" y="366"/>
                    <a:pt x="3751" y="151"/>
                  </a:cubicBezTo>
                  <a:cubicBezTo>
                    <a:pt x="3471" y="51"/>
                    <a:pt x="3177" y="0"/>
                    <a:pt x="28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47" name="Google Shape;1723;p69">
            <a:extLst>
              <a:ext uri="{FF2B5EF4-FFF2-40B4-BE49-F238E27FC236}">
                <a16:creationId xmlns:a16="http://schemas.microsoft.com/office/drawing/2014/main" id="{75833329-5ACB-4BD1-D617-5E2D38FC86DE}"/>
              </a:ext>
            </a:extLst>
          </p:cNvPr>
          <p:cNvGrpSpPr/>
          <p:nvPr/>
        </p:nvGrpSpPr>
        <p:grpSpPr>
          <a:xfrm>
            <a:off x="393710" y="3887116"/>
            <a:ext cx="2355206" cy="2959482"/>
            <a:chOff x="2039108" y="678179"/>
            <a:chExt cx="1846062" cy="2319889"/>
          </a:xfrm>
        </p:grpSpPr>
        <p:grpSp>
          <p:nvGrpSpPr>
            <p:cNvPr id="3148" name="Google Shape;1724;p69">
              <a:extLst>
                <a:ext uri="{FF2B5EF4-FFF2-40B4-BE49-F238E27FC236}">
                  <a16:creationId xmlns:a16="http://schemas.microsoft.com/office/drawing/2014/main" id="{72EFF624-B771-3C7A-2249-3DD0CF4FE8ED}"/>
                </a:ext>
              </a:extLst>
            </p:cNvPr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3150" name="Google Shape;1725;p69">
                <a:extLst>
                  <a:ext uri="{FF2B5EF4-FFF2-40B4-BE49-F238E27FC236}">
                    <a16:creationId xmlns:a16="http://schemas.microsoft.com/office/drawing/2014/main" id="{5D555C17-ACE0-C1B7-7AFD-6485255A83BA}"/>
                  </a:ext>
                </a:extLst>
              </p:cNvPr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1" name="Google Shape;1726;p69">
                <a:extLst>
                  <a:ext uri="{FF2B5EF4-FFF2-40B4-BE49-F238E27FC236}">
                    <a16:creationId xmlns:a16="http://schemas.microsoft.com/office/drawing/2014/main" id="{CEA5B39B-205C-E338-0D21-4D322BB678F3}"/>
                  </a:ext>
                </a:extLst>
              </p:cNvPr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2" name="Google Shape;1727;p69">
                <a:extLst>
                  <a:ext uri="{FF2B5EF4-FFF2-40B4-BE49-F238E27FC236}">
                    <a16:creationId xmlns:a16="http://schemas.microsoft.com/office/drawing/2014/main" id="{54E88669-F126-973F-B206-1E545E736EC2}"/>
                  </a:ext>
                </a:extLst>
              </p:cNvPr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3" name="Google Shape;1728;p69">
                <a:extLst>
                  <a:ext uri="{FF2B5EF4-FFF2-40B4-BE49-F238E27FC236}">
                    <a16:creationId xmlns:a16="http://schemas.microsoft.com/office/drawing/2014/main" id="{6D664D78-F45D-52B5-47CC-C73B9BF14608}"/>
                  </a:ext>
                </a:extLst>
              </p:cNvPr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4" name="Google Shape;1729;p69">
                <a:extLst>
                  <a:ext uri="{FF2B5EF4-FFF2-40B4-BE49-F238E27FC236}">
                    <a16:creationId xmlns:a16="http://schemas.microsoft.com/office/drawing/2014/main" id="{A084C335-784B-BEC1-C0F1-759655ACF303}"/>
                  </a:ext>
                </a:extLst>
              </p:cNvPr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5" name="Google Shape;1730;p69">
                <a:extLst>
                  <a:ext uri="{FF2B5EF4-FFF2-40B4-BE49-F238E27FC236}">
                    <a16:creationId xmlns:a16="http://schemas.microsoft.com/office/drawing/2014/main" id="{D28872BB-ECDA-BA9C-A730-ABB9A98CFE7A}"/>
                  </a:ext>
                </a:extLst>
              </p:cNvPr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6" name="Google Shape;1731;p69">
                <a:extLst>
                  <a:ext uri="{FF2B5EF4-FFF2-40B4-BE49-F238E27FC236}">
                    <a16:creationId xmlns:a16="http://schemas.microsoft.com/office/drawing/2014/main" id="{FCC27271-F439-C925-9DAF-1A5E2BEFC37A}"/>
                  </a:ext>
                </a:extLst>
              </p:cNvPr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7" name="Google Shape;1732;p69">
                <a:extLst>
                  <a:ext uri="{FF2B5EF4-FFF2-40B4-BE49-F238E27FC236}">
                    <a16:creationId xmlns:a16="http://schemas.microsoft.com/office/drawing/2014/main" id="{92375B5F-304E-956F-2199-A729A870E581}"/>
                  </a:ext>
                </a:extLst>
              </p:cNvPr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8" name="Google Shape;1733;p69">
                <a:extLst>
                  <a:ext uri="{FF2B5EF4-FFF2-40B4-BE49-F238E27FC236}">
                    <a16:creationId xmlns:a16="http://schemas.microsoft.com/office/drawing/2014/main" id="{5109C69A-CE21-856A-BEEF-A7FBE7603DEE}"/>
                  </a:ext>
                </a:extLst>
              </p:cNvPr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9" name="Google Shape;1734;p69">
                <a:extLst>
                  <a:ext uri="{FF2B5EF4-FFF2-40B4-BE49-F238E27FC236}">
                    <a16:creationId xmlns:a16="http://schemas.microsoft.com/office/drawing/2014/main" id="{B5C7C7C3-1B43-0132-92C3-6E4D7DCBF9E2}"/>
                  </a:ext>
                </a:extLst>
              </p:cNvPr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0" name="Google Shape;1735;p69">
                <a:extLst>
                  <a:ext uri="{FF2B5EF4-FFF2-40B4-BE49-F238E27FC236}">
                    <a16:creationId xmlns:a16="http://schemas.microsoft.com/office/drawing/2014/main" id="{828B3BF5-F4D3-B8CE-EC70-8043CF68381E}"/>
                  </a:ext>
                </a:extLst>
              </p:cNvPr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1" name="Google Shape;1736;p69">
                <a:extLst>
                  <a:ext uri="{FF2B5EF4-FFF2-40B4-BE49-F238E27FC236}">
                    <a16:creationId xmlns:a16="http://schemas.microsoft.com/office/drawing/2014/main" id="{8A3024C3-14B8-23DF-34A1-B01AF53EFFAC}"/>
                  </a:ext>
                </a:extLst>
              </p:cNvPr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2" name="Google Shape;1737;p69">
                <a:extLst>
                  <a:ext uri="{FF2B5EF4-FFF2-40B4-BE49-F238E27FC236}">
                    <a16:creationId xmlns:a16="http://schemas.microsoft.com/office/drawing/2014/main" id="{AB9938E9-DC3F-1044-E7BA-476ADD8161D4}"/>
                  </a:ext>
                </a:extLst>
              </p:cNvPr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3" name="Google Shape;1738;p69">
                <a:extLst>
                  <a:ext uri="{FF2B5EF4-FFF2-40B4-BE49-F238E27FC236}">
                    <a16:creationId xmlns:a16="http://schemas.microsoft.com/office/drawing/2014/main" id="{5AA14182-7993-2B8C-8BD6-68481A7FBE36}"/>
                  </a:ext>
                </a:extLst>
              </p:cNvPr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4" name="Google Shape;1739;p69">
                <a:extLst>
                  <a:ext uri="{FF2B5EF4-FFF2-40B4-BE49-F238E27FC236}">
                    <a16:creationId xmlns:a16="http://schemas.microsoft.com/office/drawing/2014/main" id="{52E6ED55-923D-564F-4F85-1A222E0F302D}"/>
                  </a:ext>
                </a:extLst>
              </p:cNvPr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5" name="Google Shape;1740;p69">
                <a:extLst>
                  <a:ext uri="{FF2B5EF4-FFF2-40B4-BE49-F238E27FC236}">
                    <a16:creationId xmlns:a16="http://schemas.microsoft.com/office/drawing/2014/main" id="{9A84938A-6107-9F2C-8511-D9E5E8646DD8}"/>
                  </a:ext>
                </a:extLst>
              </p:cNvPr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6" name="Google Shape;1741;p69">
                <a:extLst>
                  <a:ext uri="{FF2B5EF4-FFF2-40B4-BE49-F238E27FC236}">
                    <a16:creationId xmlns:a16="http://schemas.microsoft.com/office/drawing/2014/main" id="{F5E4291C-EEAA-7E64-1180-8E321CA7790F}"/>
                  </a:ext>
                </a:extLst>
              </p:cNvPr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7" name="Google Shape;1742;p69">
                <a:extLst>
                  <a:ext uri="{FF2B5EF4-FFF2-40B4-BE49-F238E27FC236}">
                    <a16:creationId xmlns:a16="http://schemas.microsoft.com/office/drawing/2014/main" id="{98C320EE-58BA-EAC9-75D9-56CC13AE90C8}"/>
                  </a:ext>
                </a:extLst>
              </p:cNvPr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8" name="Google Shape;1743;p69">
                <a:extLst>
                  <a:ext uri="{FF2B5EF4-FFF2-40B4-BE49-F238E27FC236}">
                    <a16:creationId xmlns:a16="http://schemas.microsoft.com/office/drawing/2014/main" id="{1A883363-B6AC-3F11-A8B8-EF717C5B8ADD}"/>
                  </a:ext>
                </a:extLst>
              </p:cNvPr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9" name="Google Shape;1744;p69">
                <a:extLst>
                  <a:ext uri="{FF2B5EF4-FFF2-40B4-BE49-F238E27FC236}">
                    <a16:creationId xmlns:a16="http://schemas.microsoft.com/office/drawing/2014/main" id="{202FBE93-56D3-2796-93CE-F70032278816}"/>
                  </a:ext>
                </a:extLst>
              </p:cNvPr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0" name="Google Shape;1745;p69">
                <a:extLst>
                  <a:ext uri="{FF2B5EF4-FFF2-40B4-BE49-F238E27FC236}">
                    <a16:creationId xmlns:a16="http://schemas.microsoft.com/office/drawing/2014/main" id="{8D4912C3-27C7-C326-7432-D9EB1AF73705}"/>
                  </a:ext>
                </a:extLst>
              </p:cNvPr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1" name="Google Shape;1746;p69">
                <a:extLst>
                  <a:ext uri="{FF2B5EF4-FFF2-40B4-BE49-F238E27FC236}">
                    <a16:creationId xmlns:a16="http://schemas.microsoft.com/office/drawing/2014/main" id="{7D34DFF6-16AC-6392-9AA0-A75F5696E50D}"/>
                  </a:ext>
                </a:extLst>
              </p:cNvPr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2" name="Google Shape;1747;p69">
                <a:extLst>
                  <a:ext uri="{FF2B5EF4-FFF2-40B4-BE49-F238E27FC236}">
                    <a16:creationId xmlns:a16="http://schemas.microsoft.com/office/drawing/2014/main" id="{9600B3AC-535C-2E93-898E-F463E5B48211}"/>
                  </a:ext>
                </a:extLst>
              </p:cNvPr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3" name="Google Shape;1748;p69">
                <a:extLst>
                  <a:ext uri="{FF2B5EF4-FFF2-40B4-BE49-F238E27FC236}">
                    <a16:creationId xmlns:a16="http://schemas.microsoft.com/office/drawing/2014/main" id="{92B8B568-CF30-CDFF-D258-13048CF206F6}"/>
                  </a:ext>
                </a:extLst>
              </p:cNvPr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4" name="Google Shape;1749;p69">
                <a:extLst>
                  <a:ext uri="{FF2B5EF4-FFF2-40B4-BE49-F238E27FC236}">
                    <a16:creationId xmlns:a16="http://schemas.microsoft.com/office/drawing/2014/main" id="{CFEBDA4A-0AF2-246B-3074-920467A520B4}"/>
                  </a:ext>
                </a:extLst>
              </p:cNvPr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5" name="Google Shape;1750;p69">
                <a:extLst>
                  <a:ext uri="{FF2B5EF4-FFF2-40B4-BE49-F238E27FC236}">
                    <a16:creationId xmlns:a16="http://schemas.microsoft.com/office/drawing/2014/main" id="{09D1C932-D441-0B1D-20E9-DA1234EC1B58}"/>
                  </a:ext>
                </a:extLst>
              </p:cNvPr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6" name="Google Shape;1751;p69">
                <a:extLst>
                  <a:ext uri="{FF2B5EF4-FFF2-40B4-BE49-F238E27FC236}">
                    <a16:creationId xmlns:a16="http://schemas.microsoft.com/office/drawing/2014/main" id="{CA5504C5-07DD-E1E5-9454-4BADEE880C68}"/>
                  </a:ext>
                </a:extLst>
              </p:cNvPr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7" name="Google Shape;1752;p69">
                <a:extLst>
                  <a:ext uri="{FF2B5EF4-FFF2-40B4-BE49-F238E27FC236}">
                    <a16:creationId xmlns:a16="http://schemas.microsoft.com/office/drawing/2014/main" id="{B5D5FA68-CC4F-E276-7B1A-3080222C4DCC}"/>
                  </a:ext>
                </a:extLst>
              </p:cNvPr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8" name="Google Shape;1753;p69">
                <a:extLst>
                  <a:ext uri="{FF2B5EF4-FFF2-40B4-BE49-F238E27FC236}">
                    <a16:creationId xmlns:a16="http://schemas.microsoft.com/office/drawing/2014/main" id="{76066ECB-E806-790C-584D-67957E16240B}"/>
                  </a:ext>
                </a:extLst>
              </p:cNvPr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9" name="Google Shape;1754;p69">
                <a:extLst>
                  <a:ext uri="{FF2B5EF4-FFF2-40B4-BE49-F238E27FC236}">
                    <a16:creationId xmlns:a16="http://schemas.microsoft.com/office/drawing/2014/main" id="{3D9A9412-02B0-6DB2-4E3D-E4E10DE39B68}"/>
                  </a:ext>
                </a:extLst>
              </p:cNvPr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0" name="Google Shape;1755;p69">
                <a:extLst>
                  <a:ext uri="{FF2B5EF4-FFF2-40B4-BE49-F238E27FC236}">
                    <a16:creationId xmlns:a16="http://schemas.microsoft.com/office/drawing/2014/main" id="{7C6D200E-1A18-0E85-746F-0438E54E753A}"/>
                  </a:ext>
                </a:extLst>
              </p:cNvPr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1" name="Google Shape;1756;p69">
                <a:extLst>
                  <a:ext uri="{FF2B5EF4-FFF2-40B4-BE49-F238E27FC236}">
                    <a16:creationId xmlns:a16="http://schemas.microsoft.com/office/drawing/2014/main" id="{E45EE8BF-3B5A-460E-1168-B3CBF924C2BB}"/>
                  </a:ext>
                </a:extLst>
              </p:cNvPr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2" name="Google Shape;1757;p69">
                <a:extLst>
                  <a:ext uri="{FF2B5EF4-FFF2-40B4-BE49-F238E27FC236}">
                    <a16:creationId xmlns:a16="http://schemas.microsoft.com/office/drawing/2014/main" id="{C7E005DA-94CD-612E-0F05-2D665D6E3038}"/>
                  </a:ext>
                </a:extLst>
              </p:cNvPr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3" name="Google Shape;1758;p69">
                <a:extLst>
                  <a:ext uri="{FF2B5EF4-FFF2-40B4-BE49-F238E27FC236}">
                    <a16:creationId xmlns:a16="http://schemas.microsoft.com/office/drawing/2014/main" id="{D0E3C8F4-544F-9740-28B0-460D7CC4E740}"/>
                  </a:ext>
                </a:extLst>
              </p:cNvPr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4" name="Google Shape;1759;p69">
                <a:extLst>
                  <a:ext uri="{FF2B5EF4-FFF2-40B4-BE49-F238E27FC236}">
                    <a16:creationId xmlns:a16="http://schemas.microsoft.com/office/drawing/2014/main" id="{53956AD5-9702-C3FF-89DD-243FAB6E4F3A}"/>
                  </a:ext>
                </a:extLst>
              </p:cNvPr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5" name="Google Shape;1760;p69">
                <a:extLst>
                  <a:ext uri="{FF2B5EF4-FFF2-40B4-BE49-F238E27FC236}">
                    <a16:creationId xmlns:a16="http://schemas.microsoft.com/office/drawing/2014/main" id="{B5F33C32-716A-0E7D-5406-39BDEB34B5F9}"/>
                  </a:ext>
                </a:extLst>
              </p:cNvPr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149" name="Google Shape;1761;p69">
              <a:extLst>
                <a:ext uri="{FF2B5EF4-FFF2-40B4-BE49-F238E27FC236}">
                  <a16:creationId xmlns:a16="http://schemas.microsoft.com/office/drawing/2014/main" id="{D77897CA-A256-3A01-3016-E84A3145A868}"/>
                </a:ext>
              </a:extLst>
            </p:cNvPr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3FE58A1-7917-3018-A4E3-152624A54800}"/>
              </a:ext>
            </a:extLst>
          </p:cNvPr>
          <p:cNvGrpSpPr/>
          <p:nvPr/>
        </p:nvGrpSpPr>
        <p:grpSpPr>
          <a:xfrm>
            <a:off x="1428647" y="1866888"/>
            <a:ext cx="3932297" cy="2081870"/>
            <a:chOff x="1428647" y="1866888"/>
            <a:chExt cx="3932297" cy="2081870"/>
          </a:xfrm>
        </p:grpSpPr>
        <p:grpSp>
          <p:nvGrpSpPr>
            <p:cNvPr id="3190" name="Group 3189">
              <a:extLst>
                <a:ext uri="{FF2B5EF4-FFF2-40B4-BE49-F238E27FC236}">
                  <a16:creationId xmlns:a16="http://schemas.microsoft.com/office/drawing/2014/main" id="{1F5D37BC-938A-C65E-9875-6021B011E3BB}"/>
                </a:ext>
              </a:extLst>
            </p:cNvPr>
            <p:cNvGrpSpPr/>
            <p:nvPr/>
          </p:nvGrpSpPr>
          <p:grpSpPr>
            <a:xfrm>
              <a:off x="1428647" y="1866888"/>
              <a:ext cx="3932297" cy="2081870"/>
              <a:chOff x="2070857" y="1978888"/>
              <a:chExt cx="3166514" cy="2081870"/>
            </a:xfrm>
          </p:grpSpPr>
          <p:sp>
            <p:nvSpPr>
              <p:cNvPr id="3145" name="Google Shape;1721;p69">
                <a:extLst>
                  <a:ext uri="{FF2B5EF4-FFF2-40B4-BE49-F238E27FC236}">
                    <a16:creationId xmlns:a16="http://schemas.microsoft.com/office/drawing/2014/main" id="{931343F1-05BA-97D3-658B-EC47645986C8}"/>
                  </a:ext>
                </a:extLst>
              </p:cNvPr>
              <p:cNvSpPr/>
              <p:nvPr/>
            </p:nvSpPr>
            <p:spPr>
              <a:xfrm>
                <a:off x="2070857" y="1978888"/>
                <a:ext cx="3166514" cy="2081870"/>
              </a:xfrm>
              <a:prstGeom prst="wedgeEllipseCallout">
                <a:avLst>
                  <a:gd name="adj1" fmla="val -44121"/>
                  <a:gd name="adj2" fmla="val 47576"/>
                </a:avLst>
              </a:pr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46" name="Google Shape;1722;p69">
                <a:extLst>
                  <a:ext uri="{FF2B5EF4-FFF2-40B4-BE49-F238E27FC236}">
                    <a16:creationId xmlns:a16="http://schemas.microsoft.com/office/drawing/2014/main" id="{3063046C-D391-3099-9B40-C160AA2559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59336" y="2330558"/>
                <a:ext cx="2648898" cy="113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Patrick Hand"/>
                  <a:buNone/>
                  <a:defRPr sz="3700" b="1" i="0" u="none" strike="noStrike" cap="none">
                    <a:solidFill>
                      <a:schemeClr val="dk1"/>
                    </a:solidFill>
                    <a:latin typeface="Patrick Hand"/>
                    <a:ea typeface="Patrick Hand"/>
                    <a:cs typeface="Patrick Hand"/>
                    <a:sym typeface="Patrick Hand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Patrick Hand"/>
                  <a:buNone/>
                  <a:tabLst/>
                  <a:defRPr/>
                </a:pPr>
                <a:r>
                  <a: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sym typeface="Patrick Hand"/>
                  </a:rPr>
                  <a:t>sweet</a:t>
                </a:r>
              </a:p>
            </p:txBody>
          </p:sp>
          <p:sp>
            <p:nvSpPr>
              <p:cNvPr id="3189" name="TextBox 3188">
                <a:extLst>
                  <a:ext uri="{FF2B5EF4-FFF2-40B4-BE49-F238E27FC236}">
                    <a16:creationId xmlns:a16="http://schemas.microsoft.com/office/drawing/2014/main" id="{3A8CE75D-2A3D-2D46-0F33-AE5CC1745455}"/>
                  </a:ext>
                </a:extLst>
              </p:cNvPr>
              <p:cNvSpPr txBox="1"/>
              <p:nvPr/>
            </p:nvSpPr>
            <p:spPr>
              <a:xfrm>
                <a:off x="3019010" y="3416214"/>
                <a:ext cx="12954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91717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23291C-4162-DA0F-9886-778F944260F6}"/>
                </a:ext>
              </a:extLst>
            </p:cNvPr>
            <p:cNvSpPr txBox="1"/>
            <p:nvPr/>
          </p:nvSpPr>
          <p:spPr>
            <a:xfrm>
              <a:off x="2878611" y="3205769"/>
              <a:ext cx="126172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91717"/>
                  </a:solidFill>
                  <a:effectLst/>
                  <a:uLnTx/>
                  <a:uFillTx/>
                  <a:ea typeface="+mn-ea"/>
                  <a:cs typeface="+mn-cs"/>
                </a:rPr>
                <a:t>/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91717"/>
                  </a:solidFill>
                  <a:effectLst/>
                  <a:uLnTx/>
                  <a:uFillTx/>
                  <a:ea typeface="+mn-ea"/>
                  <a:cs typeface="+mn-cs"/>
                </a:rPr>
                <a:t>swiːt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91717"/>
                  </a:solidFill>
                  <a:effectLst/>
                  <a:uLnTx/>
                  <a:uFillTx/>
                  <a:ea typeface="+mn-ea"/>
                  <a:cs typeface="+mn-cs"/>
                </a:rPr>
                <a:t>/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FEDE015-9FD3-72F6-86EF-D807505C38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24" name="Track 6.5">
            <a:hlinkClick r:id="" action="ppaction://media"/>
            <a:extLst>
              <a:ext uri="{FF2B5EF4-FFF2-40B4-BE49-F238E27FC236}">
                <a16:creationId xmlns:a16="http://schemas.microsoft.com/office/drawing/2014/main" id="{B74D0EFD-32D0-2BB5-4E5B-981A121524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004" end="3415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17470" y="4231755"/>
            <a:ext cx="875510" cy="87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9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282;p28">
            <a:extLst>
              <a:ext uri="{FF2B5EF4-FFF2-40B4-BE49-F238E27FC236}">
                <a16:creationId xmlns:a16="http://schemas.microsoft.com/office/drawing/2014/main" id="{E4513A3D-DAB0-D193-C3BD-7668C3CBFFFA}"/>
              </a:ext>
            </a:extLst>
          </p:cNvPr>
          <p:cNvSpPr/>
          <p:nvPr/>
        </p:nvSpPr>
        <p:spPr>
          <a:xfrm>
            <a:off x="5594371" y="1161625"/>
            <a:ext cx="5368367" cy="4166247"/>
          </a:xfrm>
          <a:prstGeom prst="roundRect">
            <a:avLst>
              <a:gd name="adj" fmla="val 19999"/>
            </a:avLst>
          </a:prstGeom>
          <a:solidFill>
            <a:schemeClr val="accent2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9171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oogle Shape;2384;p32">
            <a:extLst>
              <a:ext uri="{FF2B5EF4-FFF2-40B4-BE49-F238E27FC236}">
                <a16:creationId xmlns:a16="http://schemas.microsoft.com/office/drawing/2014/main" id="{E8326ABA-4C53-B89F-9773-7A89DB25A1EC}"/>
              </a:ext>
            </a:extLst>
          </p:cNvPr>
          <p:cNvGrpSpPr/>
          <p:nvPr/>
        </p:nvGrpSpPr>
        <p:grpSpPr>
          <a:xfrm>
            <a:off x="4818438" y="5580898"/>
            <a:ext cx="989649" cy="493248"/>
            <a:chOff x="7771006" y="775100"/>
            <a:chExt cx="596653" cy="297376"/>
          </a:xfrm>
        </p:grpSpPr>
        <p:sp>
          <p:nvSpPr>
            <p:cNvPr id="4" name="Google Shape;2385;p32">
              <a:extLst>
                <a:ext uri="{FF2B5EF4-FFF2-40B4-BE49-F238E27FC236}">
                  <a16:creationId xmlns:a16="http://schemas.microsoft.com/office/drawing/2014/main" id="{A5B71A9B-ADE6-68B1-4D54-05A66B76EF44}"/>
                </a:ext>
              </a:extLst>
            </p:cNvPr>
            <p:cNvSpPr/>
            <p:nvPr/>
          </p:nvSpPr>
          <p:spPr>
            <a:xfrm>
              <a:off x="7771006" y="775100"/>
              <a:ext cx="149512" cy="149187"/>
            </a:xfrm>
            <a:custGeom>
              <a:avLst/>
              <a:gdLst/>
              <a:ahLst/>
              <a:cxnLst/>
              <a:rect l="l" t="t" r="r" b="b"/>
              <a:pathLst>
                <a:path w="5514" h="5502" extrusionOk="0">
                  <a:moveTo>
                    <a:pt x="2763" y="1"/>
                  </a:moveTo>
                  <a:cubicBezTo>
                    <a:pt x="2418" y="1358"/>
                    <a:pt x="1358" y="2418"/>
                    <a:pt x="1" y="2751"/>
                  </a:cubicBezTo>
                  <a:cubicBezTo>
                    <a:pt x="1358" y="3096"/>
                    <a:pt x="2418" y="4156"/>
                    <a:pt x="2763" y="5501"/>
                  </a:cubicBezTo>
                  <a:cubicBezTo>
                    <a:pt x="3097" y="4156"/>
                    <a:pt x="4156" y="3096"/>
                    <a:pt x="5514" y="2751"/>
                  </a:cubicBezTo>
                  <a:cubicBezTo>
                    <a:pt x="4156" y="2418"/>
                    <a:pt x="3097" y="1358"/>
                    <a:pt x="27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2386;p32">
              <a:extLst>
                <a:ext uri="{FF2B5EF4-FFF2-40B4-BE49-F238E27FC236}">
                  <a16:creationId xmlns:a16="http://schemas.microsoft.com/office/drawing/2014/main" id="{6ED5CB2F-6A82-014C-E0F9-A8D5ED141C87}"/>
                </a:ext>
              </a:extLst>
            </p:cNvPr>
            <p:cNvSpPr/>
            <p:nvPr/>
          </p:nvSpPr>
          <p:spPr>
            <a:xfrm>
              <a:off x="8269178" y="973967"/>
              <a:ext cx="98482" cy="98509"/>
            </a:xfrm>
            <a:custGeom>
              <a:avLst/>
              <a:gdLst/>
              <a:ahLst/>
              <a:cxnLst/>
              <a:rect l="l" t="t" r="r" b="b"/>
              <a:pathLst>
                <a:path w="3632" h="3633" extrusionOk="0">
                  <a:moveTo>
                    <a:pt x="1810" y="1"/>
                  </a:moveTo>
                  <a:cubicBezTo>
                    <a:pt x="1596" y="894"/>
                    <a:pt x="893" y="1596"/>
                    <a:pt x="0" y="1823"/>
                  </a:cubicBezTo>
                  <a:cubicBezTo>
                    <a:pt x="893" y="2037"/>
                    <a:pt x="1596" y="2739"/>
                    <a:pt x="1810" y="3632"/>
                  </a:cubicBezTo>
                  <a:cubicBezTo>
                    <a:pt x="2036" y="2739"/>
                    <a:pt x="2739" y="2037"/>
                    <a:pt x="3632" y="1823"/>
                  </a:cubicBezTo>
                  <a:cubicBezTo>
                    <a:pt x="2739" y="1596"/>
                    <a:pt x="2036" y="894"/>
                    <a:pt x="18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" name="Google Shape;2387;p32">
            <a:extLst>
              <a:ext uri="{FF2B5EF4-FFF2-40B4-BE49-F238E27FC236}">
                <a16:creationId xmlns:a16="http://schemas.microsoft.com/office/drawing/2014/main" id="{2A70EC6E-5420-D1E0-2BC2-15D5F36049DB}"/>
              </a:ext>
            </a:extLst>
          </p:cNvPr>
          <p:cNvGrpSpPr/>
          <p:nvPr/>
        </p:nvGrpSpPr>
        <p:grpSpPr>
          <a:xfrm>
            <a:off x="10763353" y="5500294"/>
            <a:ext cx="508083" cy="493235"/>
            <a:chOff x="4372625" y="1072466"/>
            <a:chExt cx="309958" cy="300899"/>
          </a:xfrm>
        </p:grpSpPr>
        <p:sp>
          <p:nvSpPr>
            <p:cNvPr id="7" name="Google Shape;2388;p32">
              <a:extLst>
                <a:ext uri="{FF2B5EF4-FFF2-40B4-BE49-F238E27FC236}">
                  <a16:creationId xmlns:a16="http://schemas.microsoft.com/office/drawing/2014/main" id="{8D5AC317-9518-4B5B-AFB1-2AB9354AD69F}"/>
                </a:ext>
              </a:extLst>
            </p:cNvPr>
            <p:cNvSpPr/>
            <p:nvPr/>
          </p:nvSpPr>
          <p:spPr>
            <a:xfrm>
              <a:off x="4372625" y="1216776"/>
              <a:ext cx="156589" cy="156589"/>
            </a:xfrm>
            <a:custGeom>
              <a:avLst/>
              <a:gdLst/>
              <a:ahLst/>
              <a:cxnLst/>
              <a:rect l="l" t="t" r="r" b="b"/>
              <a:pathLst>
                <a:path w="5775" h="5775" extrusionOk="0">
                  <a:moveTo>
                    <a:pt x="2881" y="0"/>
                  </a:moveTo>
                  <a:cubicBezTo>
                    <a:pt x="2524" y="1429"/>
                    <a:pt x="1405" y="2548"/>
                    <a:pt x="0" y="2894"/>
                  </a:cubicBezTo>
                  <a:cubicBezTo>
                    <a:pt x="1429" y="3251"/>
                    <a:pt x="2536" y="4358"/>
                    <a:pt x="2881" y="5775"/>
                  </a:cubicBezTo>
                  <a:cubicBezTo>
                    <a:pt x="3239" y="4346"/>
                    <a:pt x="4358" y="3227"/>
                    <a:pt x="5775" y="2894"/>
                  </a:cubicBezTo>
                  <a:cubicBezTo>
                    <a:pt x="4358" y="2536"/>
                    <a:pt x="3239" y="1417"/>
                    <a:pt x="2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2389;p32">
              <a:extLst>
                <a:ext uri="{FF2B5EF4-FFF2-40B4-BE49-F238E27FC236}">
                  <a16:creationId xmlns:a16="http://schemas.microsoft.com/office/drawing/2014/main" id="{0789762A-E12C-FE49-6E36-1F2EDC6B95DB}"/>
                </a:ext>
              </a:extLst>
            </p:cNvPr>
            <p:cNvSpPr/>
            <p:nvPr/>
          </p:nvSpPr>
          <p:spPr>
            <a:xfrm>
              <a:off x="4583749" y="1072466"/>
              <a:ext cx="98834" cy="98482"/>
            </a:xfrm>
            <a:custGeom>
              <a:avLst/>
              <a:gdLst/>
              <a:ahLst/>
              <a:cxnLst/>
              <a:rect l="l" t="t" r="r" b="b"/>
              <a:pathLst>
                <a:path w="3645" h="3632" extrusionOk="0">
                  <a:moveTo>
                    <a:pt x="1822" y="0"/>
                  </a:moveTo>
                  <a:cubicBezTo>
                    <a:pt x="1596" y="893"/>
                    <a:pt x="894" y="1584"/>
                    <a:pt x="1" y="1810"/>
                  </a:cubicBezTo>
                  <a:cubicBezTo>
                    <a:pt x="894" y="2036"/>
                    <a:pt x="1596" y="2739"/>
                    <a:pt x="1822" y="3632"/>
                  </a:cubicBezTo>
                  <a:cubicBezTo>
                    <a:pt x="2049" y="2739"/>
                    <a:pt x="2751" y="2036"/>
                    <a:pt x="3644" y="1810"/>
                  </a:cubicBezTo>
                  <a:cubicBezTo>
                    <a:pt x="2727" y="1596"/>
                    <a:pt x="2049" y="893"/>
                    <a:pt x="18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" name="Google Shape;2390;p32">
            <a:extLst>
              <a:ext uri="{FF2B5EF4-FFF2-40B4-BE49-F238E27FC236}">
                <a16:creationId xmlns:a16="http://schemas.microsoft.com/office/drawing/2014/main" id="{53ECD55F-947C-C594-0CE8-F1E72512BA4A}"/>
              </a:ext>
            </a:extLst>
          </p:cNvPr>
          <p:cNvGrpSpPr/>
          <p:nvPr/>
        </p:nvGrpSpPr>
        <p:grpSpPr>
          <a:xfrm>
            <a:off x="993629" y="983732"/>
            <a:ext cx="749241" cy="700867"/>
            <a:chOff x="3915262" y="4019441"/>
            <a:chExt cx="414893" cy="388106"/>
          </a:xfrm>
        </p:grpSpPr>
        <p:sp>
          <p:nvSpPr>
            <p:cNvPr id="10" name="Google Shape;2391;p32">
              <a:extLst>
                <a:ext uri="{FF2B5EF4-FFF2-40B4-BE49-F238E27FC236}">
                  <a16:creationId xmlns:a16="http://schemas.microsoft.com/office/drawing/2014/main" id="{2929CC94-C919-698B-E7DF-C02A3B30AAC4}"/>
                </a:ext>
              </a:extLst>
            </p:cNvPr>
            <p:cNvSpPr/>
            <p:nvPr/>
          </p:nvSpPr>
          <p:spPr>
            <a:xfrm>
              <a:off x="4018899" y="4309038"/>
              <a:ext cx="98834" cy="98509"/>
            </a:xfrm>
            <a:custGeom>
              <a:avLst/>
              <a:gdLst/>
              <a:ahLst/>
              <a:cxnLst/>
              <a:rect l="l" t="t" r="r" b="b"/>
              <a:pathLst>
                <a:path w="3645" h="3633" extrusionOk="0">
                  <a:moveTo>
                    <a:pt x="1822" y="1"/>
                  </a:moveTo>
                  <a:cubicBezTo>
                    <a:pt x="1596" y="894"/>
                    <a:pt x="894" y="1584"/>
                    <a:pt x="1" y="1811"/>
                  </a:cubicBezTo>
                  <a:cubicBezTo>
                    <a:pt x="894" y="2037"/>
                    <a:pt x="1596" y="2739"/>
                    <a:pt x="1822" y="3632"/>
                  </a:cubicBezTo>
                  <a:cubicBezTo>
                    <a:pt x="2049" y="2739"/>
                    <a:pt x="2751" y="2037"/>
                    <a:pt x="3644" y="1811"/>
                  </a:cubicBezTo>
                  <a:cubicBezTo>
                    <a:pt x="2727" y="1584"/>
                    <a:pt x="2049" y="894"/>
                    <a:pt x="18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392;p32">
              <a:extLst>
                <a:ext uri="{FF2B5EF4-FFF2-40B4-BE49-F238E27FC236}">
                  <a16:creationId xmlns:a16="http://schemas.microsoft.com/office/drawing/2014/main" id="{975EE4EF-C44C-D5DA-E463-CD91443DE3B5}"/>
                </a:ext>
              </a:extLst>
            </p:cNvPr>
            <p:cNvSpPr/>
            <p:nvPr/>
          </p:nvSpPr>
          <p:spPr>
            <a:xfrm>
              <a:off x="4125111" y="4068846"/>
              <a:ext cx="205044" cy="205017"/>
            </a:xfrm>
            <a:custGeom>
              <a:avLst/>
              <a:gdLst/>
              <a:ahLst/>
              <a:cxnLst/>
              <a:rect l="l" t="t" r="r" b="b"/>
              <a:pathLst>
                <a:path w="7562" h="7561" extrusionOk="0">
                  <a:moveTo>
                    <a:pt x="3787" y="1"/>
                  </a:moveTo>
                  <a:cubicBezTo>
                    <a:pt x="3323" y="1858"/>
                    <a:pt x="1858" y="3322"/>
                    <a:pt x="1" y="3775"/>
                  </a:cubicBezTo>
                  <a:cubicBezTo>
                    <a:pt x="1858" y="4239"/>
                    <a:pt x="3323" y="5704"/>
                    <a:pt x="3787" y="7561"/>
                  </a:cubicBezTo>
                  <a:cubicBezTo>
                    <a:pt x="4240" y="5704"/>
                    <a:pt x="5704" y="4239"/>
                    <a:pt x="7561" y="3775"/>
                  </a:cubicBezTo>
                  <a:cubicBezTo>
                    <a:pt x="5704" y="3322"/>
                    <a:pt x="4251" y="1858"/>
                    <a:pt x="37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393;p32">
              <a:extLst>
                <a:ext uri="{FF2B5EF4-FFF2-40B4-BE49-F238E27FC236}">
                  <a16:creationId xmlns:a16="http://schemas.microsoft.com/office/drawing/2014/main" id="{1E2AA186-9818-95F7-F7B5-307625D2F38F}"/>
                </a:ext>
              </a:extLst>
            </p:cNvPr>
            <p:cNvSpPr/>
            <p:nvPr/>
          </p:nvSpPr>
          <p:spPr>
            <a:xfrm>
              <a:off x="3915262" y="4019441"/>
              <a:ext cx="98509" cy="98509"/>
            </a:xfrm>
            <a:custGeom>
              <a:avLst/>
              <a:gdLst/>
              <a:ahLst/>
              <a:cxnLst/>
              <a:rect l="l" t="t" r="r" b="b"/>
              <a:pathLst>
                <a:path w="3633" h="3633" extrusionOk="0">
                  <a:moveTo>
                    <a:pt x="1823" y="1"/>
                  </a:moveTo>
                  <a:cubicBezTo>
                    <a:pt x="1596" y="894"/>
                    <a:pt x="894" y="1596"/>
                    <a:pt x="1" y="1823"/>
                  </a:cubicBezTo>
                  <a:cubicBezTo>
                    <a:pt x="894" y="2049"/>
                    <a:pt x="1596" y="2739"/>
                    <a:pt x="1823" y="3632"/>
                  </a:cubicBezTo>
                  <a:cubicBezTo>
                    <a:pt x="2037" y="2739"/>
                    <a:pt x="2739" y="2049"/>
                    <a:pt x="3632" y="1823"/>
                  </a:cubicBezTo>
                  <a:cubicBezTo>
                    <a:pt x="2739" y="1596"/>
                    <a:pt x="2037" y="894"/>
                    <a:pt x="18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47" name="Google Shape;1723;p69">
            <a:extLst>
              <a:ext uri="{FF2B5EF4-FFF2-40B4-BE49-F238E27FC236}">
                <a16:creationId xmlns:a16="http://schemas.microsoft.com/office/drawing/2014/main" id="{75833329-5ACB-4BD1-D617-5E2D38FC86DE}"/>
              </a:ext>
            </a:extLst>
          </p:cNvPr>
          <p:cNvGrpSpPr/>
          <p:nvPr/>
        </p:nvGrpSpPr>
        <p:grpSpPr>
          <a:xfrm>
            <a:off x="393710" y="3887116"/>
            <a:ext cx="2355206" cy="2959482"/>
            <a:chOff x="2039108" y="678179"/>
            <a:chExt cx="1846062" cy="2319889"/>
          </a:xfrm>
        </p:grpSpPr>
        <p:grpSp>
          <p:nvGrpSpPr>
            <p:cNvPr id="3148" name="Google Shape;1724;p69">
              <a:extLst>
                <a:ext uri="{FF2B5EF4-FFF2-40B4-BE49-F238E27FC236}">
                  <a16:creationId xmlns:a16="http://schemas.microsoft.com/office/drawing/2014/main" id="{72EFF624-B771-3C7A-2249-3DD0CF4FE8ED}"/>
                </a:ext>
              </a:extLst>
            </p:cNvPr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3150" name="Google Shape;1725;p69">
                <a:extLst>
                  <a:ext uri="{FF2B5EF4-FFF2-40B4-BE49-F238E27FC236}">
                    <a16:creationId xmlns:a16="http://schemas.microsoft.com/office/drawing/2014/main" id="{5D555C17-ACE0-C1B7-7AFD-6485255A83BA}"/>
                  </a:ext>
                </a:extLst>
              </p:cNvPr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1" name="Google Shape;1726;p69">
                <a:extLst>
                  <a:ext uri="{FF2B5EF4-FFF2-40B4-BE49-F238E27FC236}">
                    <a16:creationId xmlns:a16="http://schemas.microsoft.com/office/drawing/2014/main" id="{CEA5B39B-205C-E338-0D21-4D322BB678F3}"/>
                  </a:ext>
                </a:extLst>
              </p:cNvPr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2" name="Google Shape;1727;p69">
                <a:extLst>
                  <a:ext uri="{FF2B5EF4-FFF2-40B4-BE49-F238E27FC236}">
                    <a16:creationId xmlns:a16="http://schemas.microsoft.com/office/drawing/2014/main" id="{54E88669-F126-973F-B206-1E545E736EC2}"/>
                  </a:ext>
                </a:extLst>
              </p:cNvPr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3" name="Google Shape;1728;p69">
                <a:extLst>
                  <a:ext uri="{FF2B5EF4-FFF2-40B4-BE49-F238E27FC236}">
                    <a16:creationId xmlns:a16="http://schemas.microsoft.com/office/drawing/2014/main" id="{6D664D78-F45D-52B5-47CC-C73B9BF14608}"/>
                  </a:ext>
                </a:extLst>
              </p:cNvPr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4" name="Google Shape;1729;p69">
                <a:extLst>
                  <a:ext uri="{FF2B5EF4-FFF2-40B4-BE49-F238E27FC236}">
                    <a16:creationId xmlns:a16="http://schemas.microsoft.com/office/drawing/2014/main" id="{A084C335-784B-BEC1-C0F1-759655ACF303}"/>
                  </a:ext>
                </a:extLst>
              </p:cNvPr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5" name="Google Shape;1730;p69">
                <a:extLst>
                  <a:ext uri="{FF2B5EF4-FFF2-40B4-BE49-F238E27FC236}">
                    <a16:creationId xmlns:a16="http://schemas.microsoft.com/office/drawing/2014/main" id="{D28872BB-ECDA-BA9C-A730-ABB9A98CFE7A}"/>
                  </a:ext>
                </a:extLst>
              </p:cNvPr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6" name="Google Shape;1731;p69">
                <a:extLst>
                  <a:ext uri="{FF2B5EF4-FFF2-40B4-BE49-F238E27FC236}">
                    <a16:creationId xmlns:a16="http://schemas.microsoft.com/office/drawing/2014/main" id="{FCC27271-F439-C925-9DAF-1A5E2BEFC37A}"/>
                  </a:ext>
                </a:extLst>
              </p:cNvPr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7" name="Google Shape;1732;p69">
                <a:extLst>
                  <a:ext uri="{FF2B5EF4-FFF2-40B4-BE49-F238E27FC236}">
                    <a16:creationId xmlns:a16="http://schemas.microsoft.com/office/drawing/2014/main" id="{92375B5F-304E-956F-2199-A729A870E581}"/>
                  </a:ext>
                </a:extLst>
              </p:cNvPr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8" name="Google Shape;1733;p69">
                <a:extLst>
                  <a:ext uri="{FF2B5EF4-FFF2-40B4-BE49-F238E27FC236}">
                    <a16:creationId xmlns:a16="http://schemas.microsoft.com/office/drawing/2014/main" id="{5109C69A-CE21-856A-BEEF-A7FBE7603DEE}"/>
                  </a:ext>
                </a:extLst>
              </p:cNvPr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9" name="Google Shape;1734;p69">
                <a:extLst>
                  <a:ext uri="{FF2B5EF4-FFF2-40B4-BE49-F238E27FC236}">
                    <a16:creationId xmlns:a16="http://schemas.microsoft.com/office/drawing/2014/main" id="{B5C7C7C3-1B43-0132-92C3-6E4D7DCBF9E2}"/>
                  </a:ext>
                </a:extLst>
              </p:cNvPr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0" name="Google Shape;1735;p69">
                <a:extLst>
                  <a:ext uri="{FF2B5EF4-FFF2-40B4-BE49-F238E27FC236}">
                    <a16:creationId xmlns:a16="http://schemas.microsoft.com/office/drawing/2014/main" id="{828B3BF5-F4D3-B8CE-EC70-8043CF68381E}"/>
                  </a:ext>
                </a:extLst>
              </p:cNvPr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1" name="Google Shape;1736;p69">
                <a:extLst>
                  <a:ext uri="{FF2B5EF4-FFF2-40B4-BE49-F238E27FC236}">
                    <a16:creationId xmlns:a16="http://schemas.microsoft.com/office/drawing/2014/main" id="{8A3024C3-14B8-23DF-34A1-B01AF53EFFAC}"/>
                  </a:ext>
                </a:extLst>
              </p:cNvPr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2" name="Google Shape;1737;p69">
                <a:extLst>
                  <a:ext uri="{FF2B5EF4-FFF2-40B4-BE49-F238E27FC236}">
                    <a16:creationId xmlns:a16="http://schemas.microsoft.com/office/drawing/2014/main" id="{AB9938E9-DC3F-1044-E7BA-476ADD8161D4}"/>
                  </a:ext>
                </a:extLst>
              </p:cNvPr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3" name="Google Shape;1738;p69">
                <a:extLst>
                  <a:ext uri="{FF2B5EF4-FFF2-40B4-BE49-F238E27FC236}">
                    <a16:creationId xmlns:a16="http://schemas.microsoft.com/office/drawing/2014/main" id="{5AA14182-7993-2B8C-8BD6-68481A7FBE36}"/>
                  </a:ext>
                </a:extLst>
              </p:cNvPr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4" name="Google Shape;1739;p69">
                <a:extLst>
                  <a:ext uri="{FF2B5EF4-FFF2-40B4-BE49-F238E27FC236}">
                    <a16:creationId xmlns:a16="http://schemas.microsoft.com/office/drawing/2014/main" id="{52E6ED55-923D-564F-4F85-1A222E0F302D}"/>
                  </a:ext>
                </a:extLst>
              </p:cNvPr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5" name="Google Shape;1740;p69">
                <a:extLst>
                  <a:ext uri="{FF2B5EF4-FFF2-40B4-BE49-F238E27FC236}">
                    <a16:creationId xmlns:a16="http://schemas.microsoft.com/office/drawing/2014/main" id="{9A84938A-6107-9F2C-8511-D9E5E8646DD8}"/>
                  </a:ext>
                </a:extLst>
              </p:cNvPr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6" name="Google Shape;1741;p69">
                <a:extLst>
                  <a:ext uri="{FF2B5EF4-FFF2-40B4-BE49-F238E27FC236}">
                    <a16:creationId xmlns:a16="http://schemas.microsoft.com/office/drawing/2014/main" id="{F5E4291C-EEAA-7E64-1180-8E321CA7790F}"/>
                  </a:ext>
                </a:extLst>
              </p:cNvPr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7" name="Google Shape;1742;p69">
                <a:extLst>
                  <a:ext uri="{FF2B5EF4-FFF2-40B4-BE49-F238E27FC236}">
                    <a16:creationId xmlns:a16="http://schemas.microsoft.com/office/drawing/2014/main" id="{98C320EE-58BA-EAC9-75D9-56CC13AE90C8}"/>
                  </a:ext>
                </a:extLst>
              </p:cNvPr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8" name="Google Shape;1743;p69">
                <a:extLst>
                  <a:ext uri="{FF2B5EF4-FFF2-40B4-BE49-F238E27FC236}">
                    <a16:creationId xmlns:a16="http://schemas.microsoft.com/office/drawing/2014/main" id="{1A883363-B6AC-3F11-A8B8-EF717C5B8ADD}"/>
                  </a:ext>
                </a:extLst>
              </p:cNvPr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9" name="Google Shape;1744;p69">
                <a:extLst>
                  <a:ext uri="{FF2B5EF4-FFF2-40B4-BE49-F238E27FC236}">
                    <a16:creationId xmlns:a16="http://schemas.microsoft.com/office/drawing/2014/main" id="{202FBE93-56D3-2796-93CE-F70032278816}"/>
                  </a:ext>
                </a:extLst>
              </p:cNvPr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0" name="Google Shape;1745;p69">
                <a:extLst>
                  <a:ext uri="{FF2B5EF4-FFF2-40B4-BE49-F238E27FC236}">
                    <a16:creationId xmlns:a16="http://schemas.microsoft.com/office/drawing/2014/main" id="{8D4912C3-27C7-C326-7432-D9EB1AF73705}"/>
                  </a:ext>
                </a:extLst>
              </p:cNvPr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1" name="Google Shape;1746;p69">
                <a:extLst>
                  <a:ext uri="{FF2B5EF4-FFF2-40B4-BE49-F238E27FC236}">
                    <a16:creationId xmlns:a16="http://schemas.microsoft.com/office/drawing/2014/main" id="{7D34DFF6-16AC-6392-9AA0-A75F5696E50D}"/>
                  </a:ext>
                </a:extLst>
              </p:cNvPr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2" name="Google Shape;1747;p69">
                <a:extLst>
                  <a:ext uri="{FF2B5EF4-FFF2-40B4-BE49-F238E27FC236}">
                    <a16:creationId xmlns:a16="http://schemas.microsoft.com/office/drawing/2014/main" id="{9600B3AC-535C-2E93-898E-F463E5B48211}"/>
                  </a:ext>
                </a:extLst>
              </p:cNvPr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3" name="Google Shape;1748;p69">
                <a:extLst>
                  <a:ext uri="{FF2B5EF4-FFF2-40B4-BE49-F238E27FC236}">
                    <a16:creationId xmlns:a16="http://schemas.microsoft.com/office/drawing/2014/main" id="{92B8B568-CF30-CDFF-D258-13048CF206F6}"/>
                  </a:ext>
                </a:extLst>
              </p:cNvPr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4" name="Google Shape;1749;p69">
                <a:extLst>
                  <a:ext uri="{FF2B5EF4-FFF2-40B4-BE49-F238E27FC236}">
                    <a16:creationId xmlns:a16="http://schemas.microsoft.com/office/drawing/2014/main" id="{CFEBDA4A-0AF2-246B-3074-920467A520B4}"/>
                  </a:ext>
                </a:extLst>
              </p:cNvPr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5" name="Google Shape;1750;p69">
                <a:extLst>
                  <a:ext uri="{FF2B5EF4-FFF2-40B4-BE49-F238E27FC236}">
                    <a16:creationId xmlns:a16="http://schemas.microsoft.com/office/drawing/2014/main" id="{09D1C932-D441-0B1D-20E9-DA1234EC1B58}"/>
                  </a:ext>
                </a:extLst>
              </p:cNvPr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6" name="Google Shape;1751;p69">
                <a:extLst>
                  <a:ext uri="{FF2B5EF4-FFF2-40B4-BE49-F238E27FC236}">
                    <a16:creationId xmlns:a16="http://schemas.microsoft.com/office/drawing/2014/main" id="{CA5504C5-07DD-E1E5-9454-4BADEE880C68}"/>
                  </a:ext>
                </a:extLst>
              </p:cNvPr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7" name="Google Shape;1752;p69">
                <a:extLst>
                  <a:ext uri="{FF2B5EF4-FFF2-40B4-BE49-F238E27FC236}">
                    <a16:creationId xmlns:a16="http://schemas.microsoft.com/office/drawing/2014/main" id="{B5D5FA68-CC4F-E276-7B1A-3080222C4DCC}"/>
                  </a:ext>
                </a:extLst>
              </p:cNvPr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8" name="Google Shape;1753;p69">
                <a:extLst>
                  <a:ext uri="{FF2B5EF4-FFF2-40B4-BE49-F238E27FC236}">
                    <a16:creationId xmlns:a16="http://schemas.microsoft.com/office/drawing/2014/main" id="{76066ECB-E806-790C-584D-67957E16240B}"/>
                  </a:ext>
                </a:extLst>
              </p:cNvPr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9" name="Google Shape;1754;p69">
                <a:extLst>
                  <a:ext uri="{FF2B5EF4-FFF2-40B4-BE49-F238E27FC236}">
                    <a16:creationId xmlns:a16="http://schemas.microsoft.com/office/drawing/2014/main" id="{3D9A9412-02B0-6DB2-4E3D-E4E10DE39B68}"/>
                  </a:ext>
                </a:extLst>
              </p:cNvPr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0" name="Google Shape;1755;p69">
                <a:extLst>
                  <a:ext uri="{FF2B5EF4-FFF2-40B4-BE49-F238E27FC236}">
                    <a16:creationId xmlns:a16="http://schemas.microsoft.com/office/drawing/2014/main" id="{7C6D200E-1A18-0E85-746F-0438E54E753A}"/>
                  </a:ext>
                </a:extLst>
              </p:cNvPr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1" name="Google Shape;1756;p69">
                <a:extLst>
                  <a:ext uri="{FF2B5EF4-FFF2-40B4-BE49-F238E27FC236}">
                    <a16:creationId xmlns:a16="http://schemas.microsoft.com/office/drawing/2014/main" id="{E45EE8BF-3B5A-460E-1168-B3CBF924C2BB}"/>
                  </a:ext>
                </a:extLst>
              </p:cNvPr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2" name="Google Shape;1757;p69">
                <a:extLst>
                  <a:ext uri="{FF2B5EF4-FFF2-40B4-BE49-F238E27FC236}">
                    <a16:creationId xmlns:a16="http://schemas.microsoft.com/office/drawing/2014/main" id="{C7E005DA-94CD-612E-0F05-2D665D6E3038}"/>
                  </a:ext>
                </a:extLst>
              </p:cNvPr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3" name="Google Shape;1758;p69">
                <a:extLst>
                  <a:ext uri="{FF2B5EF4-FFF2-40B4-BE49-F238E27FC236}">
                    <a16:creationId xmlns:a16="http://schemas.microsoft.com/office/drawing/2014/main" id="{D0E3C8F4-544F-9740-28B0-460D7CC4E740}"/>
                  </a:ext>
                </a:extLst>
              </p:cNvPr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4" name="Google Shape;1759;p69">
                <a:extLst>
                  <a:ext uri="{FF2B5EF4-FFF2-40B4-BE49-F238E27FC236}">
                    <a16:creationId xmlns:a16="http://schemas.microsoft.com/office/drawing/2014/main" id="{53956AD5-9702-C3FF-89DD-243FAB6E4F3A}"/>
                  </a:ext>
                </a:extLst>
              </p:cNvPr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5" name="Google Shape;1760;p69">
                <a:extLst>
                  <a:ext uri="{FF2B5EF4-FFF2-40B4-BE49-F238E27FC236}">
                    <a16:creationId xmlns:a16="http://schemas.microsoft.com/office/drawing/2014/main" id="{B5F33C32-716A-0E7D-5406-39BDEB34B5F9}"/>
                  </a:ext>
                </a:extLst>
              </p:cNvPr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149" name="Google Shape;1761;p69">
              <a:extLst>
                <a:ext uri="{FF2B5EF4-FFF2-40B4-BE49-F238E27FC236}">
                  <a16:creationId xmlns:a16="http://schemas.microsoft.com/office/drawing/2014/main" id="{D77897CA-A256-3A01-3016-E84A3145A868}"/>
                </a:ext>
              </a:extLst>
            </p:cNvPr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3FE58A1-7917-3018-A4E3-152624A54800}"/>
              </a:ext>
            </a:extLst>
          </p:cNvPr>
          <p:cNvGrpSpPr/>
          <p:nvPr/>
        </p:nvGrpSpPr>
        <p:grpSpPr>
          <a:xfrm>
            <a:off x="1428647" y="1866888"/>
            <a:ext cx="3932297" cy="2081870"/>
            <a:chOff x="1428647" y="1866888"/>
            <a:chExt cx="3932297" cy="2081870"/>
          </a:xfrm>
        </p:grpSpPr>
        <p:grpSp>
          <p:nvGrpSpPr>
            <p:cNvPr id="3190" name="Group 3189">
              <a:extLst>
                <a:ext uri="{FF2B5EF4-FFF2-40B4-BE49-F238E27FC236}">
                  <a16:creationId xmlns:a16="http://schemas.microsoft.com/office/drawing/2014/main" id="{1F5D37BC-938A-C65E-9875-6021B011E3BB}"/>
                </a:ext>
              </a:extLst>
            </p:cNvPr>
            <p:cNvGrpSpPr/>
            <p:nvPr/>
          </p:nvGrpSpPr>
          <p:grpSpPr>
            <a:xfrm>
              <a:off x="1428647" y="1866888"/>
              <a:ext cx="3932297" cy="2081870"/>
              <a:chOff x="2070857" y="1978888"/>
              <a:chExt cx="3166514" cy="2081870"/>
            </a:xfrm>
          </p:grpSpPr>
          <p:sp>
            <p:nvSpPr>
              <p:cNvPr id="3145" name="Google Shape;1721;p69">
                <a:extLst>
                  <a:ext uri="{FF2B5EF4-FFF2-40B4-BE49-F238E27FC236}">
                    <a16:creationId xmlns:a16="http://schemas.microsoft.com/office/drawing/2014/main" id="{931343F1-05BA-97D3-658B-EC47645986C8}"/>
                  </a:ext>
                </a:extLst>
              </p:cNvPr>
              <p:cNvSpPr/>
              <p:nvPr/>
            </p:nvSpPr>
            <p:spPr>
              <a:xfrm>
                <a:off x="2070857" y="1978888"/>
                <a:ext cx="3166514" cy="2081870"/>
              </a:xfrm>
              <a:prstGeom prst="wedgeEllipseCallout">
                <a:avLst>
                  <a:gd name="adj1" fmla="val -44121"/>
                  <a:gd name="adj2" fmla="val 47576"/>
                </a:avLst>
              </a:pr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46" name="Google Shape;1722;p69">
                <a:extLst>
                  <a:ext uri="{FF2B5EF4-FFF2-40B4-BE49-F238E27FC236}">
                    <a16:creationId xmlns:a16="http://schemas.microsoft.com/office/drawing/2014/main" id="{3063046C-D391-3099-9B40-C160AA2559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59336" y="2330558"/>
                <a:ext cx="2648898" cy="113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Patrick Hand"/>
                  <a:buNone/>
                  <a:defRPr sz="3700" b="1" i="0" u="none" strike="noStrike" cap="none">
                    <a:solidFill>
                      <a:schemeClr val="dk1"/>
                    </a:solidFill>
                    <a:latin typeface="Patrick Hand"/>
                    <a:ea typeface="Patrick Hand"/>
                    <a:cs typeface="Patrick Hand"/>
                    <a:sym typeface="Patrick Hand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Patrick Hand"/>
                  <a:buNone/>
                  <a:tabLst/>
                  <a:defRPr/>
                </a:pPr>
                <a:r>
                  <a:rPr lang="en-US" sz="6000" kern="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tasty</a:t>
                </a:r>
                <a:endPara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sym typeface="Patrick Hand"/>
                </a:endParaRPr>
              </a:p>
            </p:txBody>
          </p:sp>
          <p:sp>
            <p:nvSpPr>
              <p:cNvPr id="3189" name="TextBox 3188">
                <a:extLst>
                  <a:ext uri="{FF2B5EF4-FFF2-40B4-BE49-F238E27FC236}">
                    <a16:creationId xmlns:a16="http://schemas.microsoft.com/office/drawing/2014/main" id="{3A8CE75D-2A3D-2D46-0F33-AE5CC1745455}"/>
                  </a:ext>
                </a:extLst>
              </p:cNvPr>
              <p:cNvSpPr txBox="1"/>
              <p:nvPr/>
            </p:nvSpPr>
            <p:spPr>
              <a:xfrm>
                <a:off x="3019010" y="3416214"/>
                <a:ext cx="12954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91717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23291C-4162-DA0F-9886-778F944260F6}"/>
                </a:ext>
              </a:extLst>
            </p:cNvPr>
            <p:cNvSpPr txBox="1"/>
            <p:nvPr/>
          </p:nvSpPr>
          <p:spPr>
            <a:xfrm>
              <a:off x="2710710" y="3228945"/>
              <a:ext cx="126172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91717"/>
                  </a:solidFill>
                  <a:effectLst/>
                  <a:uLnTx/>
                  <a:uFillTx/>
                  <a:ea typeface="+mn-ea"/>
                  <a:cs typeface="+mn-cs"/>
                </a:rPr>
                <a:t>/ˈ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91717"/>
                  </a:solidFill>
                  <a:effectLst/>
                  <a:uLnTx/>
                  <a:uFillTx/>
                  <a:ea typeface="+mn-ea"/>
                  <a:cs typeface="+mn-cs"/>
                </a:rPr>
                <a:t>teɪsti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91717"/>
                  </a:solidFill>
                  <a:effectLst/>
                  <a:uLnTx/>
                  <a:uFillTx/>
                  <a:ea typeface="+mn-ea"/>
                  <a:cs typeface="+mn-cs"/>
                </a:rPr>
                <a:t>/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F99C86B-E7C8-22A1-2CC2-6A75443FB3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3AA3509-BC72-60A0-D32C-A49B4A53C985}"/>
              </a:ext>
            </a:extLst>
          </p:cNvPr>
          <p:cNvSpPr/>
          <p:nvPr/>
        </p:nvSpPr>
        <p:spPr>
          <a:xfrm>
            <a:off x="5857443" y="1406505"/>
            <a:ext cx="4836611" cy="3682032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oogle Shape;2395;p32">
            <a:extLst>
              <a:ext uri="{FF2B5EF4-FFF2-40B4-BE49-F238E27FC236}">
                <a16:creationId xmlns:a16="http://schemas.microsoft.com/office/drawing/2014/main" id="{1F977F39-44F2-9459-AB88-DC33347842A3}"/>
              </a:ext>
            </a:extLst>
          </p:cNvPr>
          <p:cNvGrpSpPr/>
          <p:nvPr/>
        </p:nvGrpSpPr>
        <p:grpSpPr>
          <a:xfrm>
            <a:off x="10196131" y="4548352"/>
            <a:ext cx="980325" cy="855477"/>
            <a:chOff x="749475" y="4034550"/>
            <a:chExt cx="429550" cy="409300"/>
          </a:xfrm>
        </p:grpSpPr>
        <p:sp>
          <p:nvSpPr>
            <p:cNvPr id="14" name="Google Shape;2396;p32">
              <a:extLst>
                <a:ext uri="{FF2B5EF4-FFF2-40B4-BE49-F238E27FC236}">
                  <a16:creationId xmlns:a16="http://schemas.microsoft.com/office/drawing/2014/main" id="{18A36F85-DACE-98EE-7B46-D4D295782DD3}"/>
                </a:ext>
              </a:extLst>
            </p:cNvPr>
            <p:cNvSpPr/>
            <p:nvPr/>
          </p:nvSpPr>
          <p:spPr>
            <a:xfrm>
              <a:off x="760200" y="4044900"/>
              <a:ext cx="408400" cy="388150"/>
            </a:xfrm>
            <a:custGeom>
              <a:avLst/>
              <a:gdLst/>
              <a:ahLst/>
              <a:cxnLst/>
              <a:rect l="l" t="t" r="r" b="b"/>
              <a:pathLst>
                <a:path w="16336" h="15526" extrusionOk="0">
                  <a:moveTo>
                    <a:pt x="9709" y="1"/>
                  </a:moveTo>
                  <a:cubicBezTo>
                    <a:pt x="8643" y="1"/>
                    <a:pt x="7628" y="499"/>
                    <a:pt x="6978" y="1361"/>
                  </a:cubicBezTo>
                  <a:cubicBezTo>
                    <a:pt x="6436" y="1021"/>
                    <a:pt x="5810" y="847"/>
                    <a:pt x="5178" y="847"/>
                  </a:cubicBezTo>
                  <a:cubicBezTo>
                    <a:pt x="4393" y="847"/>
                    <a:pt x="3600" y="1116"/>
                    <a:pt x="2953" y="1670"/>
                  </a:cubicBezTo>
                  <a:cubicBezTo>
                    <a:pt x="1798" y="2658"/>
                    <a:pt x="1453" y="4266"/>
                    <a:pt x="2025" y="5599"/>
                  </a:cubicBezTo>
                  <a:cubicBezTo>
                    <a:pt x="751" y="6290"/>
                    <a:pt x="1" y="7731"/>
                    <a:pt x="274" y="9231"/>
                  </a:cubicBezTo>
                  <a:cubicBezTo>
                    <a:pt x="560" y="10731"/>
                    <a:pt x="1763" y="11814"/>
                    <a:pt x="3215" y="12005"/>
                  </a:cubicBezTo>
                  <a:cubicBezTo>
                    <a:pt x="3168" y="13446"/>
                    <a:pt x="4049" y="14827"/>
                    <a:pt x="5489" y="15327"/>
                  </a:cubicBezTo>
                  <a:cubicBezTo>
                    <a:pt x="5868" y="15461"/>
                    <a:pt x="6254" y="15525"/>
                    <a:pt x="6634" y="15525"/>
                  </a:cubicBezTo>
                  <a:cubicBezTo>
                    <a:pt x="7698" y="15525"/>
                    <a:pt x="8709" y="15023"/>
                    <a:pt x="9359" y="14172"/>
                  </a:cubicBezTo>
                  <a:cubicBezTo>
                    <a:pt x="9900" y="14511"/>
                    <a:pt x="10527" y="14686"/>
                    <a:pt x="11158" y="14686"/>
                  </a:cubicBezTo>
                  <a:cubicBezTo>
                    <a:pt x="11944" y="14686"/>
                    <a:pt x="12737" y="14417"/>
                    <a:pt x="13383" y="13862"/>
                  </a:cubicBezTo>
                  <a:cubicBezTo>
                    <a:pt x="14538" y="12862"/>
                    <a:pt x="14883" y="11267"/>
                    <a:pt x="14312" y="9933"/>
                  </a:cubicBezTo>
                  <a:cubicBezTo>
                    <a:pt x="15586" y="9243"/>
                    <a:pt x="16336" y="7802"/>
                    <a:pt x="16062" y="6302"/>
                  </a:cubicBezTo>
                  <a:cubicBezTo>
                    <a:pt x="15776" y="4802"/>
                    <a:pt x="14574" y="3706"/>
                    <a:pt x="13121" y="3528"/>
                  </a:cubicBezTo>
                  <a:cubicBezTo>
                    <a:pt x="13169" y="2087"/>
                    <a:pt x="12288" y="706"/>
                    <a:pt x="10847" y="194"/>
                  </a:cubicBezTo>
                  <a:cubicBezTo>
                    <a:pt x="10471" y="63"/>
                    <a:pt x="10087" y="1"/>
                    <a:pt x="97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97;p32">
              <a:extLst>
                <a:ext uri="{FF2B5EF4-FFF2-40B4-BE49-F238E27FC236}">
                  <a16:creationId xmlns:a16="http://schemas.microsoft.com/office/drawing/2014/main" id="{DA939DB3-19F0-A8C6-BC87-9A55264640F4}"/>
                </a:ext>
              </a:extLst>
            </p:cNvPr>
            <p:cNvSpPr/>
            <p:nvPr/>
          </p:nvSpPr>
          <p:spPr>
            <a:xfrm>
              <a:off x="749475" y="4034550"/>
              <a:ext cx="429550" cy="409300"/>
            </a:xfrm>
            <a:custGeom>
              <a:avLst/>
              <a:gdLst/>
              <a:ahLst/>
              <a:cxnLst/>
              <a:rect l="l" t="t" r="r" b="b"/>
              <a:pathLst>
                <a:path w="17182" h="16372" extrusionOk="0">
                  <a:moveTo>
                    <a:pt x="10146" y="844"/>
                  </a:moveTo>
                  <a:cubicBezTo>
                    <a:pt x="10479" y="844"/>
                    <a:pt x="10816" y="899"/>
                    <a:pt x="11145" y="1013"/>
                  </a:cubicBezTo>
                  <a:cubicBezTo>
                    <a:pt x="12383" y="1441"/>
                    <a:pt x="13181" y="2620"/>
                    <a:pt x="13134" y="3930"/>
                  </a:cubicBezTo>
                  <a:cubicBezTo>
                    <a:pt x="13134" y="4156"/>
                    <a:pt x="13288" y="4335"/>
                    <a:pt x="13515" y="4358"/>
                  </a:cubicBezTo>
                  <a:cubicBezTo>
                    <a:pt x="14824" y="4525"/>
                    <a:pt x="15848" y="5489"/>
                    <a:pt x="16086" y="6787"/>
                  </a:cubicBezTo>
                  <a:cubicBezTo>
                    <a:pt x="16324" y="8073"/>
                    <a:pt x="15717" y="9347"/>
                    <a:pt x="14550" y="9978"/>
                  </a:cubicBezTo>
                  <a:cubicBezTo>
                    <a:pt x="14360" y="10073"/>
                    <a:pt x="14265" y="10300"/>
                    <a:pt x="14360" y="10514"/>
                  </a:cubicBezTo>
                  <a:cubicBezTo>
                    <a:pt x="14860" y="11716"/>
                    <a:pt x="14538" y="13098"/>
                    <a:pt x="13538" y="13943"/>
                  </a:cubicBezTo>
                  <a:cubicBezTo>
                    <a:pt x="12978" y="14423"/>
                    <a:pt x="12291" y="14664"/>
                    <a:pt x="11598" y="14664"/>
                  </a:cubicBezTo>
                  <a:cubicBezTo>
                    <a:pt x="11054" y="14664"/>
                    <a:pt x="10506" y="14515"/>
                    <a:pt x="10014" y="14217"/>
                  </a:cubicBezTo>
                  <a:cubicBezTo>
                    <a:pt x="9943" y="14172"/>
                    <a:pt x="9866" y="14151"/>
                    <a:pt x="9789" y="14151"/>
                  </a:cubicBezTo>
                  <a:cubicBezTo>
                    <a:pt x="9660" y="14151"/>
                    <a:pt x="9532" y="14212"/>
                    <a:pt x="9443" y="14324"/>
                  </a:cubicBezTo>
                  <a:cubicBezTo>
                    <a:pt x="8857" y="15084"/>
                    <a:pt x="7969" y="15505"/>
                    <a:pt x="7049" y="15505"/>
                  </a:cubicBezTo>
                  <a:cubicBezTo>
                    <a:pt x="6716" y="15505"/>
                    <a:pt x="6378" y="15450"/>
                    <a:pt x="6049" y="15336"/>
                  </a:cubicBezTo>
                  <a:cubicBezTo>
                    <a:pt x="4823" y="14895"/>
                    <a:pt x="4013" y="13717"/>
                    <a:pt x="4061" y="12419"/>
                  </a:cubicBezTo>
                  <a:cubicBezTo>
                    <a:pt x="4061" y="12193"/>
                    <a:pt x="3906" y="12014"/>
                    <a:pt x="3680" y="11978"/>
                  </a:cubicBezTo>
                  <a:cubicBezTo>
                    <a:pt x="2370" y="11824"/>
                    <a:pt x="1346" y="10847"/>
                    <a:pt x="1108" y="9561"/>
                  </a:cubicBezTo>
                  <a:cubicBezTo>
                    <a:pt x="870" y="8275"/>
                    <a:pt x="1477" y="7002"/>
                    <a:pt x="2644" y="6371"/>
                  </a:cubicBezTo>
                  <a:cubicBezTo>
                    <a:pt x="2835" y="6263"/>
                    <a:pt x="2930" y="6049"/>
                    <a:pt x="2835" y="5835"/>
                  </a:cubicBezTo>
                  <a:cubicBezTo>
                    <a:pt x="2335" y="4632"/>
                    <a:pt x="2656" y="3251"/>
                    <a:pt x="3656" y="2394"/>
                  </a:cubicBezTo>
                  <a:cubicBezTo>
                    <a:pt x="4228" y="1918"/>
                    <a:pt x="4906" y="1679"/>
                    <a:pt x="5609" y="1679"/>
                  </a:cubicBezTo>
                  <a:cubicBezTo>
                    <a:pt x="6145" y="1679"/>
                    <a:pt x="6692" y="1834"/>
                    <a:pt x="7180" y="2132"/>
                  </a:cubicBezTo>
                  <a:cubicBezTo>
                    <a:pt x="7256" y="2176"/>
                    <a:pt x="7336" y="2197"/>
                    <a:pt x="7414" y="2197"/>
                  </a:cubicBezTo>
                  <a:cubicBezTo>
                    <a:pt x="7545" y="2197"/>
                    <a:pt x="7670" y="2137"/>
                    <a:pt x="7752" y="2025"/>
                  </a:cubicBezTo>
                  <a:cubicBezTo>
                    <a:pt x="8338" y="1264"/>
                    <a:pt x="9225" y="844"/>
                    <a:pt x="10146" y="844"/>
                  </a:cubicBezTo>
                  <a:close/>
                  <a:moveTo>
                    <a:pt x="10116" y="0"/>
                  </a:moveTo>
                  <a:cubicBezTo>
                    <a:pt x="9066" y="0"/>
                    <a:pt x="8042" y="437"/>
                    <a:pt x="7299" y="1239"/>
                  </a:cubicBezTo>
                  <a:cubicBezTo>
                    <a:pt x="6759" y="966"/>
                    <a:pt x="6175" y="833"/>
                    <a:pt x="5594" y="833"/>
                  </a:cubicBezTo>
                  <a:cubicBezTo>
                    <a:pt x="4705" y="833"/>
                    <a:pt x="3822" y="1146"/>
                    <a:pt x="3108" y="1751"/>
                  </a:cubicBezTo>
                  <a:cubicBezTo>
                    <a:pt x="1918" y="2763"/>
                    <a:pt x="1465" y="4358"/>
                    <a:pt x="1930" y="5823"/>
                  </a:cubicBezTo>
                  <a:cubicBezTo>
                    <a:pt x="656" y="6668"/>
                    <a:pt x="1" y="8192"/>
                    <a:pt x="275" y="9716"/>
                  </a:cubicBezTo>
                  <a:cubicBezTo>
                    <a:pt x="561" y="11252"/>
                    <a:pt x="1727" y="12443"/>
                    <a:pt x="3216" y="12764"/>
                  </a:cubicBezTo>
                  <a:cubicBezTo>
                    <a:pt x="3311" y="14300"/>
                    <a:pt x="4299" y="15634"/>
                    <a:pt x="5775" y="16146"/>
                  </a:cubicBezTo>
                  <a:cubicBezTo>
                    <a:pt x="6204" y="16300"/>
                    <a:pt x="6633" y="16372"/>
                    <a:pt x="7061" y="16372"/>
                  </a:cubicBezTo>
                  <a:cubicBezTo>
                    <a:pt x="8121" y="16372"/>
                    <a:pt x="9145" y="15931"/>
                    <a:pt x="9883" y="15133"/>
                  </a:cubicBezTo>
                  <a:cubicBezTo>
                    <a:pt x="10427" y="15408"/>
                    <a:pt x="11014" y="15543"/>
                    <a:pt x="11598" y="15543"/>
                  </a:cubicBezTo>
                  <a:cubicBezTo>
                    <a:pt x="12484" y="15543"/>
                    <a:pt x="13364" y="15232"/>
                    <a:pt x="14074" y="14622"/>
                  </a:cubicBezTo>
                  <a:cubicBezTo>
                    <a:pt x="15265" y="13609"/>
                    <a:pt x="15717" y="12014"/>
                    <a:pt x="15253" y="10550"/>
                  </a:cubicBezTo>
                  <a:cubicBezTo>
                    <a:pt x="16527" y="9704"/>
                    <a:pt x="17182" y="8192"/>
                    <a:pt x="16908" y="6656"/>
                  </a:cubicBezTo>
                  <a:cubicBezTo>
                    <a:pt x="16622" y="5120"/>
                    <a:pt x="15455" y="3930"/>
                    <a:pt x="13967" y="3608"/>
                  </a:cubicBezTo>
                  <a:cubicBezTo>
                    <a:pt x="13872" y="2072"/>
                    <a:pt x="12884" y="751"/>
                    <a:pt x="11407" y="227"/>
                  </a:cubicBezTo>
                  <a:cubicBezTo>
                    <a:pt x="10984" y="74"/>
                    <a:pt x="10548" y="0"/>
                    <a:pt x="10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98;p32">
              <a:extLst>
                <a:ext uri="{FF2B5EF4-FFF2-40B4-BE49-F238E27FC236}">
                  <a16:creationId xmlns:a16="http://schemas.microsoft.com/office/drawing/2014/main" id="{2264726F-F44C-3320-B4DB-78260BD7028E}"/>
                </a:ext>
              </a:extLst>
            </p:cNvPr>
            <p:cNvSpPr/>
            <p:nvPr/>
          </p:nvSpPr>
          <p:spPr>
            <a:xfrm>
              <a:off x="834925" y="4116275"/>
              <a:ext cx="258675" cy="246000"/>
            </a:xfrm>
            <a:custGeom>
              <a:avLst/>
              <a:gdLst/>
              <a:ahLst/>
              <a:cxnLst/>
              <a:rect l="l" t="t" r="r" b="b"/>
              <a:pathLst>
                <a:path w="10347" h="9840" extrusionOk="0">
                  <a:moveTo>
                    <a:pt x="6139" y="0"/>
                  </a:moveTo>
                  <a:cubicBezTo>
                    <a:pt x="5469" y="0"/>
                    <a:pt x="4830" y="316"/>
                    <a:pt x="4417" y="851"/>
                  </a:cubicBezTo>
                  <a:cubicBezTo>
                    <a:pt x="4076" y="636"/>
                    <a:pt x="3683" y="527"/>
                    <a:pt x="3288" y="527"/>
                  </a:cubicBezTo>
                  <a:cubicBezTo>
                    <a:pt x="2789" y="527"/>
                    <a:pt x="2287" y="701"/>
                    <a:pt x="1881" y="1054"/>
                  </a:cubicBezTo>
                  <a:cubicBezTo>
                    <a:pt x="1143" y="1673"/>
                    <a:pt x="941" y="2685"/>
                    <a:pt x="1286" y="3530"/>
                  </a:cubicBezTo>
                  <a:cubicBezTo>
                    <a:pt x="476" y="3971"/>
                    <a:pt x="0" y="4887"/>
                    <a:pt x="179" y="5840"/>
                  </a:cubicBezTo>
                  <a:cubicBezTo>
                    <a:pt x="357" y="6792"/>
                    <a:pt x="1131" y="7483"/>
                    <a:pt x="2036" y="7602"/>
                  </a:cubicBezTo>
                  <a:cubicBezTo>
                    <a:pt x="2012" y="8519"/>
                    <a:pt x="2572" y="9388"/>
                    <a:pt x="3489" y="9709"/>
                  </a:cubicBezTo>
                  <a:cubicBezTo>
                    <a:pt x="3728" y="9798"/>
                    <a:pt x="3972" y="9839"/>
                    <a:pt x="4212" y="9839"/>
                  </a:cubicBezTo>
                  <a:cubicBezTo>
                    <a:pt x="4880" y="9839"/>
                    <a:pt x="5518" y="9517"/>
                    <a:pt x="5929" y="8983"/>
                  </a:cubicBezTo>
                  <a:cubicBezTo>
                    <a:pt x="6267" y="9200"/>
                    <a:pt x="6661" y="9308"/>
                    <a:pt x="7059" y="9308"/>
                  </a:cubicBezTo>
                  <a:cubicBezTo>
                    <a:pt x="7557" y="9308"/>
                    <a:pt x="8061" y="9137"/>
                    <a:pt x="8465" y="8793"/>
                  </a:cubicBezTo>
                  <a:cubicBezTo>
                    <a:pt x="9215" y="8162"/>
                    <a:pt x="9418" y="7150"/>
                    <a:pt x="9061" y="6304"/>
                  </a:cubicBezTo>
                  <a:cubicBezTo>
                    <a:pt x="9870" y="5876"/>
                    <a:pt x="10347" y="4947"/>
                    <a:pt x="10168" y="3994"/>
                  </a:cubicBezTo>
                  <a:cubicBezTo>
                    <a:pt x="9989" y="3042"/>
                    <a:pt x="9215" y="2363"/>
                    <a:pt x="8311" y="2244"/>
                  </a:cubicBezTo>
                  <a:cubicBezTo>
                    <a:pt x="8334" y="1316"/>
                    <a:pt x="7775" y="458"/>
                    <a:pt x="6858" y="125"/>
                  </a:cubicBezTo>
                  <a:cubicBezTo>
                    <a:pt x="6620" y="40"/>
                    <a:pt x="6378" y="0"/>
                    <a:pt x="6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99;p32">
              <a:extLst>
                <a:ext uri="{FF2B5EF4-FFF2-40B4-BE49-F238E27FC236}">
                  <a16:creationId xmlns:a16="http://schemas.microsoft.com/office/drawing/2014/main" id="{09E8CA90-A845-0195-A685-FB3880813E09}"/>
                </a:ext>
              </a:extLst>
            </p:cNvPr>
            <p:cNvSpPr/>
            <p:nvPr/>
          </p:nvSpPr>
          <p:spPr>
            <a:xfrm>
              <a:off x="824800" y="4105350"/>
              <a:ext cx="279525" cy="267075"/>
            </a:xfrm>
            <a:custGeom>
              <a:avLst/>
              <a:gdLst/>
              <a:ahLst/>
              <a:cxnLst/>
              <a:rect l="l" t="t" r="r" b="b"/>
              <a:pathLst>
                <a:path w="11181" h="10683" extrusionOk="0">
                  <a:moveTo>
                    <a:pt x="6565" y="863"/>
                  </a:moveTo>
                  <a:cubicBezTo>
                    <a:pt x="6758" y="863"/>
                    <a:pt x="6954" y="897"/>
                    <a:pt x="7144" y="967"/>
                  </a:cubicBezTo>
                  <a:cubicBezTo>
                    <a:pt x="7858" y="1217"/>
                    <a:pt x="8335" y="1895"/>
                    <a:pt x="8311" y="2657"/>
                  </a:cubicBezTo>
                  <a:cubicBezTo>
                    <a:pt x="8311" y="2884"/>
                    <a:pt x="8454" y="3062"/>
                    <a:pt x="8680" y="3086"/>
                  </a:cubicBezTo>
                  <a:cubicBezTo>
                    <a:pt x="9430" y="3193"/>
                    <a:pt x="10037" y="3765"/>
                    <a:pt x="10168" y="4503"/>
                  </a:cubicBezTo>
                  <a:cubicBezTo>
                    <a:pt x="10299" y="5253"/>
                    <a:pt x="9942" y="5991"/>
                    <a:pt x="9275" y="6348"/>
                  </a:cubicBezTo>
                  <a:cubicBezTo>
                    <a:pt x="9085" y="6456"/>
                    <a:pt x="8989" y="6682"/>
                    <a:pt x="9085" y="6884"/>
                  </a:cubicBezTo>
                  <a:cubicBezTo>
                    <a:pt x="9382" y="7587"/>
                    <a:pt x="9192" y="8396"/>
                    <a:pt x="8608" y="8884"/>
                  </a:cubicBezTo>
                  <a:cubicBezTo>
                    <a:pt x="8284" y="9156"/>
                    <a:pt x="7882" y="9295"/>
                    <a:pt x="7478" y="9295"/>
                  </a:cubicBezTo>
                  <a:cubicBezTo>
                    <a:pt x="7156" y="9295"/>
                    <a:pt x="6834" y="9207"/>
                    <a:pt x="6549" y="9027"/>
                  </a:cubicBezTo>
                  <a:cubicBezTo>
                    <a:pt x="6478" y="8983"/>
                    <a:pt x="6400" y="8962"/>
                    <a:pt x="6324" y="8962"/>
                  </a:cubicBezTo>
                  <a:cubicBezTo>
                    <a:pt x="6196" y="8962"/>
                    <a:pt x="6071" y="9022"/>
                    <a:pt x="5989" y="9134"/>
                  </a:cubicBezTo>
                  <a:cubicBezTo>
                    <a:pt x="5648" y="9581"/>
                    <a:pt x="5132" y="9828"/>
                    <a:pt x="4599" y="9828"/>
                  </a:cubicBezTo>
                  <a:cubicBezTo>
                    <a:pt x="4408" y="9828"/>
                    <a:pt x="4214" y="9796"/>
                    <a:pt x="4025" y="9730"/>
                  </a:cubicBezTo>
                  <a:cubicBezTo>
                    <a:pt x="3310" y="9480"/>
                    <a:pt x="2834" y="8789"/>
                    <a:pt x="2858" y="8039"/>
                  </a:cubicBezTo>
                  <a:cubicBezTo>
                    <a:pt x="2858" y="7813"/>
                    <a:pt x="2715" y="7634"/>
                    <a:pt x="2489" y="7599"/>
                  </a:cubicBezTo>
                  <a:cubicBezTo>
                    <a:pt x="1750" y="7503"/>
                    <a:pt x="1131" y="6932"/>
                    <a:pt x="1000" y="6194"/>
                  </a:cubicBezTo>
                  <a:cubicBezTo>
                    <a:pt x="869" y="5443"/>
                    <a:pt x="1227" y="4705"/>
                    <a:pt x="1893" y="4348"/>
                  </a:cubicBezTo>
                  <a:cubicBezTo>
                    <a:pt x="2084" y="4241"/>
                    <a:pt x="2179" y="4015"/>
                    <a:pt x="2084" y="3812"/>
                  </a:cubicBezTo>
                  <a:cubicBezTo>
                    <a:pt x="1786" y="3110"/>
                    <a:pt x="1989" y="2300"/>
                    <a:pt x="2560" y="1812"/>
                  </a:cubicBezTo>
                  <a:cubicBezTo>
                    <a:pt x="2886" y="1539"/>
                    <a:pt x="3287" y="1397"/>
                    <a:pt x="3691" y="1397"/>
                  </a:cubicBezTo>
                  <a:cubicBezTo>
                    <a:pt x="4010" y="1397"/>
                    <a:pt x="4331" y="1485"/>
                    <a:pt x="4620" y="1669"/>
                  </a:cubicBezTo>
                  <a:cubicBezTo>
                    <a:pt x="4691" y="1714"/>
                    <a:pt x="4768" y="1735"/>
                    <a:pt x="4844" y="1735"/>
                  </a:cubicBezTo>
                  <a:cubicBezTo>
                    <a:pt x="4973" y="1735"/>
                    <a:pt x="5097" y="1674"/>
                    <a:pt x="5179" y="1562"/>
                  </a:cubicBezTo>
                  <a:cubicBezTo>
                    <a:pt x="5520" y="1117"/>
                    <a:pt x="6034" y="863"/>
                    <a:pt x="6565" y="863"/>
                  </a:cubicBezTo>
                  <a:close/>
                  <a:moveTo>
                    <a:pt x="6545" y="1"/>
                  </a:moveTo>
                  <a:cubicBezTo>
                    <a:pt x="5876" y="1"/>
                    <a:pt x="5227" y="265"/>
                    <a:pt x="4739" y="752"/>
                  </a:cubicBezTo>
                  <a:cubicBezTo>
                    <a:pt x="4409" y="607"/>
                    <a:pt x="4056" y="535"/>
                    <a:pt x="3703" y="535"/>
                  </a:cubicBezTo>
                  <a:cubicBezTo>
                    <a:pt x="3101" y="535"/>
                    <a:pt x="2500" y="745"/>
                    <a:pt x="2012" y="1157"/>
                  </a:cubicBezTo>
                  <a:cubicBezTo>
                    <a:pt x="1250" y="1812"/>
                    <a:pt x="941" y="2836"/>
                    <a:pt x="1191" y="3789"/>
                  </a:cubicBezTo>
                  <a:cubicBezTo>
                    <a:pt x="405" y="4372"/>
                    <a:pt x="0" y="5360"/>
                    <a:pt x="179" y="6348"/>
                  </a:cubicBezTo>
                  <a:cubicBezTo>
                    <a:pt x="357" y="7337"/>
                    <a:pt x="1084" y="8122"/>
                    <a:pt x="2036" y="8372"/>
                  </a:cubicBezTo>
                  <a:cubicBezTo>
                    <a:pt x="2143" y="9361"/>
                    <a:pt x="2798" y="10194"/>
                    <a:pt x="3751" y="10539"/>
                  </a:cubicBezTo>
                  <a:cubicBezTo>
                    <a:pt x="4036" y="10635"/>
                    <a:pt x="4334" y="10682"/>
                    <a:pt x="4620" y="10682"/>
                  </a:cubicBezTo>
                  <a:cubicBezTo>
                    <a:pt x="5287" y="10682"/>
                    <a:pt x="5941" y="10432"/>
                    <a:pt x="6442" y="9944"/>
                  </a:cubicBezTo>
                  <a:cubicBezTo>
                    <a:pt x="6780" y="10089"/>
                    <a:pt x="7136" y="10161"/>
                    <a:pt x="7488" y="10161"/>
                  </a:cubicBezTo>
                  <a:cubicBezTo>
                    <a:pt x="8088" y="10161"/>
                    <a:pt x="8680" y="9952"/>
                    <a:pt x="9168" y="9539"/>
                  </a:cubicBezTo>
                  <a:cubicBezTo>
                    <a:pt x="9930" y="8884"/>
                    <a:pt x="10240" y="7849"/>
                    <a:pt x="9990" y="6908"/>
                  </a:cubicBezTo>
                  <a:cubicBezTo>
                    <a:pt x="10775" y="6325"/>
                    <a:pt x="11180" y="5336"/>
                    <a:pt x="11002" y="4336"/>
                  </a:cubicBezTo>
                  <a:cubicBezTo>
                    <a:pt x="10823" y="3360"/>
                    <a:pt x="10097" y="2574"/>
                    <a:pt x="9144" y="2312"/>
                  </a:cubicBezTo>
                  <a:cubicBezTo>
                    <a:pt x="9037" y="1336"/>
                    <a:pt x="8382" y="502"/>
                    <a:pt x="7430" y="157"/>
                  </a:cubicBezTo>
                  <a:cubicBezTo>
                    <a:pt x="7139" y="52"/>
                    <a:pt x="6840" y="1"/>
                    <a:pt x="65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400;p32">
              <a:extLst>
                <a:ext uri="{FF2B5EF4-FFF2-40B4-BE49-F238E27FC236}">
                  <a16:creationId xmlns:a16="http://schemas.microsoft.com/office/drawing/2014/main" id="{005BDF53-D2E6-4722-3171-F6B5886AF874}"/>
                </a:ext>
              </a:extLst>
            </p:cNvPr>
            <p:cNvSpPr/>
            <p:nvPr/>
          </p:nvSpPr>
          <p:spPr>
            <a:xfrm>
              <a:off x="903375" y="4185125"/>
              <a:ext cx="121775" cy="107875"/>
            </a:xfrm>
            <a:custGeom>
              <a:avLst/>
              <a:gdLst/>
              <a:ahLst/>
              <a:cxnLst/>
              <a:rect l="l" t="t" r="r" b="b"/>
              <a:pathLst>
                <a:path w="4871" h="4315" extrusionOk="0">
                  <a:moveTo>
                    <a:pt x="2447" y="0"/>
                  </a:moveTo>
                  <a:cubicBezTo>
                    <a:pt x="1559" y="0"/>
                    <a:pt x="725" y="556"/>
                    <a:pt x="405" y="1431"/>
                  </a:cubicBezTo>
                  <a:cubicBezTo>
                    <a:pt x="0" y="2550"/>
                    <a:pt x="596" y="3788"/>
                    <a:pt x="1715" y="4193"/>
                  </a:cubicBezTo>
                  <a:cubicBezTo>
                    <a:pt x="1949" y="4275"/>
                    <a:pt x="2188" y="4314"/>
                    <a:pt x="2423" y="4314"/>
                  </a:cubicBezTo>
                  <a:cubicBezTo>
                    <a:pt x="3312" y="4314"/>
                    <a:pt x="4145" y="3759"/>
                    <a:pt x="4465" y="2884"/>
                  </a:cubicBezTo>
                  <a:cubicBezTo>
                    <a:pt x="4870" y="1764"/>
                    <a:pt x="4275" y="526"/>
                    <a:pt x="3156" y="121"/>
                  </a:cubicBezTo>
                  <a:cubicBezTo>
                    <a:pt x="2921" y="39"/>
                    <a:pt x="2682" y="0"/>
                    <a:pt x="2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401;p32">
              <a:extLst>
                <a:ext uri="{FF2B5EF4-FFF2-40B4-BE49-F238E27FC236}">
                  <a16:creationId xmlns:a16="http://schemas.microsoft.com/office/drawing/2014/main" id="{E2F65092-9769-D1B7-2369-B3B403200850}"/>
                </a:ext>
              </a:extLst>
            </p:cNvPr>
            <p:cNvSpPr/>
            <p:nvPr/>
          </p:nvSpPr>
          <p:spPr>
            <a:xfrm>
              <a:off x="891775" y="4174550"/>
              <a:ext cx="138725" cy="129100"/>
            </a:xfrm>
            <a:custGeom>
              <a:avLst/>
              <a:gdLst/>
              <a:ahLst/>
              <a:cxnLst/>
              <a:rect l="l" t="t" r="r" b="b"/>
              <a:pathLst>
                <a:path w="5549" h="5164" extrusionOk="0">
                  <a:moveTo>
                    <a:pt x="2905" y="842"/>
                  </a:moveTo>
                  <a:cubicBezTo>
                    <a:pt x="3096" y="842"/>
                    <a:pt x="3298" y="890"/>
                    <a:pt x="3477" y="925"/>
                  </a:cubicBezTo>
                  <a:cubicBezTo>
                    <a:pt x="3905" y="1080"/>
                    <a:pt x="4263" y="1402"/>
                    <a:pt x="4453" y="1818"/>
                  </a:cubicBezTo>
                  <a:cubicBezTo>
                    <a:pt x="4667" y="2235"/>
                    <a:pt x="4679" y="2711"/>
                    <a:pt x="4525" y="3140"/>
                  </a:cubicBezTo>
                  <a:cubicBezTo>
                    <a:pt x="4280" y="3855"/>
                    <a:pt x="3603" y="4295"/>
                    <a:pt x="2890" y="4295"/>
                  </a:cubicBezTo>
                  <a:cubicBezTo>
                    <a:pt x="2701" y="4295"/>
                    <a:pt x="2509" y="4264"/>
                    <a:pt x="2322" y="4199"/>
                  </a:cubicBezTo>
                  <a:cubicBezTo>
                    <a:pt x="1417" y="3878"/>
                    <a:pt x="953" y="2890"/>
                    <a:pt x="1274" y="1997"/>
                  </a:cubicBezTo>
                  <a:cubicBezTo>
                    <a:pt x="1429" y="1556"/>
                    <a:pt x="1738" y="1199"/>
                    <a:pt x="2167" y="1009"/>
                  </a:cubicBezTo>
                  <a:cubicBezTo>
                    <a:pt x="2405" y="901"/>
                    <a:pt x="2655" y="842"/>
                    <a:pt x="2905" y="842"/>
                  </a:cubicBezTo>
                  <a:close/>
                  <a:moveTo>
                    <a:pt x="2882" y="0"/>
                  </a:moveTo>
                  <a:cubicBezTo>
                    <a:pt x="2511" y="0"/>
                    <a:pt x="2138" y="81"/>
                    <a:pt x="1786" y="247"/>
                  </a:cubicBezTo>
                  <a:cubicBezTo>
                    <a:pt x="1167" y="544"/>
                    <a:pt x="691" y="1068"/>
                    <a:pt x="464" y="1723"/>
                  </a:cubicBezTo>
                  <a:cubicBezTo>
                    <a:pt x="0" y="3068"/>
                    <a:pt x="703" y="4533"/>
                    <a:pt x="2036" y="5009"/>
                  </a:cubicBezTo>
                  <a:cubicBezTo>
                    <a:pt x="2322" y="5116"/>
                    <a:pt x="2620" y="5164"/>
                    <a:pt x="2905" y="5164"/>
                  </a:cubicBezTo>
                  <a:cubicBezTo>
                    <a:pt x="3965" y="5164"/>
                    <a:pt x="4965" y="4509"/>
                    <a:pt x="5334" y="3437"/>
                  </a:cubicBezTo>
                  <a:cubicBezTo>
                    <a:pt x="5548" y="2795"/>
                    <a:pt x="5525" y="2092"/>
                    <a:pt x="5227" y="1473"/>
                  </a:cubicBezTo>
                  <a:cubicBezTo>
                    <a:pt x="4929" y="842"/>
                    <a:pt x="4405" y="366"/>
                    <a:pt x="3751" y="151"/>
                  </a:cubicBezTo>
                  <a:cubicBezTo>
                    <a:pt x="3471" y="51"/>
                    <a:pt x="3177" y="0"/>
                    <a:pt x="28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5" name="Track 6.5">
            <a:hlinkClick r:id="" action="ppaction://media"/>
            <a:extLst>
              <a:ext uri="{FF2B5EF4-FFF2-40B4-BE49-F238E27FC236}">
                <a16:creationId xmlns:a16="http://schemas.microsoft.com/office/drawing/2014/main" id="{B2690368-8170-99E5-CAFB-74ACF3BF221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99" end="450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17470" y="4231755"/>
            <a:ext cx="875510" cy="87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5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0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7C63DA-5B96-FF2F-758C-D3DEE70113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A748D-D81E-6114-1FB1-481386C48F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6619" y="1230022"/>
            <a:ext cx="3664014" cy="24081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ECCB1C-60F1-8804-6629-B406B490E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6619" y="3799667"/>
            <a:ext cx="3664014" cy="24081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A3A23E-B317-3485-4670-84C91BBB69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6015" y="1230021"/>
            <a:ext cx="3657917" cy="24081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834350-7A15-E6E2-F302-4E0536B04D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6015" y="3799666"/>
            <a:ext cx="3633531" cy="2408129"/>
          </a:xfrm>
          <a:prstGeom prst="rect">
            <a:avLst/>
          </a:prstGeom>
        </p:spPr>
      </p:pic>
      <p:grpSp>
        <p:nvGrpSpPr>
          <p:cNvPr id="7" name="Google Shape;3114;p54">
            <a:extLst>
              <a:ext uri="{FF2B5EF4-FFF2-40B4-BE49-F238E27FC236}">
                <a16:creationId xmlns:a16="http://schemas.microsoft.com/office/drawing/2014/main" id="{FE146CB4-EC4A-6E34-1F59-955F4D774F78}"/>
              </a:ext>
            </a:extLst>
          </p:cNvPr>
          <p:cNvGrpSpPr/>
          <p:nvPr/>
        </p:nvGrpSpPr>
        <p:grpSpPr>
          <a:xfrm>
            <a:off x="345058" y="307390"/>
            <a:ext cx="2553417" cy="685627"/>
            <a:chOff x="4671429" y="3301592"/>
            <a:chExt cx="515519" cy="129272"/>
          </a:xfrm>
        </p:grpSpPr>
        <p:sp>
          <p:nvSpPr>
            <p:cNvPr id="8" name="Google Shape;3115;p54">
              <a:extLst>
                <a:ext uri="{FF2B5EF4-FFF2-40B4-BE49-F238E27FC236}">
                  <a16:creationId xmlns:a16="http://schemas.microsoft.com/office/drawing/2014/main" id="{EADBDBBE-15C5-B55B-5A55-F092F8AAB5AC}"/>
                </a:ext>
              </a:extLst>
            </p:cNvPr>
            <p:cNvSpPr/>
            <p:nvPr/>
          </p:nvSpPr>
          <p:spPr>
            <a:xfrm>
              <a:off x="4671429" y="3301592"/>
              <a:ext cx="515519" cy="129272"/>
            </a:xfrm>
            <a:custGeom>
              <a:avLst/>
              <a:gdLst/>
              <a:ahLst/>
              <a:cxnLst/>
              <a:rect l="l" t="t" r="r" b="b"/>
              <a:pathLst>
                <a:path w="17328" h="2863" extrusionOk="0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3116;p54">
              <a:extLst>
                <a:ext uri="{FF2B5EF4-FFF2-40B4-BE49-F238E27FC236}">
                  <a16:creationId xmlns:a16="http://schemas.microsoft.com/office/drawing/2014/main" id="{24963D80-2B1D-407F-4299-22587DC1986B}"/>
                </a:ext>
              </a:extLst>
            </p:cNvPr>
            <p:cNvSpPr/>
            <p:nvPr/>
          </p:nvSpPr>
          <p:spPr>
            <a:xfrm>
              <a:off x="5045437" y="3308365"/>
              <a:ext cx="120286" cy="115726"/>
            </a:xfrm>
            <a:custGeom>
              <a:avLst/>
              <a:gdLst/>
              <a:ahLst/>
              <a:cxnLst/>
              <a:rect l="l" t="t" r="r" b="b"/>
              <a:pathLst>
                <a:path w="2664" h="2563" extrusionOk="0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chemeClr val="accent1">
                <a:lumMod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9A496FE-0390-A103-615F-67D07930231E}"/>
              </a:ext>
            </a:extLst>
          </p:cNvPr>
          <p:cNvSpPr txBox="1"/>
          <p:nvPr/>
        </p:nvSpPr>
        <p:spPr>
          <a:xfrm>
            <a:off x="821957" y="364434"/>
            <a:ext cx="1301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omic Sans MS" panose="030F0702030302020204" pitchFamily="66" charset="0"/>
              </a:rPr>
              <a:t>Listen.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11" name="Track 6.4">
            <a:hlinkClick r:id="" action="ppaction://media"/>
            <a:extLst>
              <a:ext uri="{FF2B5EF4-FFF2-40B4-BE49-F238E27FC236}">
                <a16:creationId xmlns:a16="http://schemas.microsoft.com/office/drawing/2014/main" id="{79C7D766-0F4B-763E-377E-7B9005572B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70353" y="332094"/>
            <a:ext cx="660923" cy="660923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078454F-0520-0D7F-26C3-C6535EFB86C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40691"/>
          <a:stretch/>
        </p:blipFill>
        <p:spPr>
          <a:xfrm flipH="1">
            <a:off x="9893932" y="4255698"/>
            <a:ext cx="2362608" cy="260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Food Background Photos, Download The BEST Free Food Background Stock Photos  &amp; HD Images">
            <a:extLst>
              <a:ext uri="{FF2B5EF4-FFF2-40B4-BE49-F238E27FC236}">
                <a16:creationId xmlns:a16="http://schemas.microsoft.com/office/drawing/2014/main" id="{5D9082E9-5BEF-C1CA-5E5B-FFC3743CE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18420"/>
          <a:stretch/>
        </p:blipFill>
        <p:spPr bwMode="auto">
          <a:xfrm>
            <a:off x="-11509" y="0"/>
            <a:ext cx="1220350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04" name="Group 4103">
            <a:extLst>
              <a:ext uri="{FF2B5EF4-FFF2-40B4-BE49-F238E27FC236}">
                <a16:creationId xmlns:a16="http://schemas.microsoft.com/office/drawing/2014/main" id="{777C2D2A-6EDD-A187-DBA2-3BBBE451EFE4}"/>
              </a:ext>
            </a:extLst>
          </p:cNvPr>
          <p:cNvGrpSpPr/>
          <p:nvPr/>
        </p:nvGrpSpPr>
        <p:grpSpPr>
          <a:xfrm>
            <a:off x="325158" y="667815"/>
            <a:ext cx="5770842" cy="3106027"/>
            <a:chOff x="313898" y="714477"/>
            <a:chExt cx="5770842" cy="310602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13633C2-3EBB-BEA3-13D1-DAED7E7307B5}"/>
                </a:ext>
              </a:extLst>
            </p:cNvPr>
            <p:cNvSpPr/>
            <p:nvPr/>
          </p:nvSpPr>
          <p:spPr>
            <a:xfrm>
              <a:off x="313898" y="714477"/>
              <a:ext cx="5770842" cy="3106027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665C44B-CE09-9EE4-0999-3C364C435EEE}"/>
                </a:ext>
              </a:extLst>
            </p:cNvPr>
            <p:cNvSpPr/>
            <p:nvPr/>
          </p:nvSpPr>
          <p:spPr>
            <a:xfrm>
              <a:off x="449544" y="848516"/>
              <a:ext cx="5486400" cy="283464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05" name="Group 4104">
            <a:extLst>
              <a:ext uri="{FF2B5EF4-FFF2-40B4-BE49-F238E27FC236}">
                <a16:creationId xmlns:a16="http://schemas.microsoft.com/office/drawing/2014/main" id="{2F0D8DE3-C2AC-A9B0-139B-61D66813A8FB}"/>
              </a:ext>
            </a:extLst>
          </p:cNvPr>
          <p:cNvGrpSpPr/>
          <p:nvPr/>
        </p:nvGrpSpPr>
        <p:grpSpPr>
          <a:xfrm>
            <a:off x="5997568" y="666160"/>
            <a:ext cx="5770842" cy="3106027"/>
            <a:chOff x="313898" y="714477"/>
            <a:chExt cx="5770842" cy="3106027"/>
          </a:xfrm>
        </p:grpSpPr>
        <p:sp>
          <p:nvSpPr>
            <p:cNvPr id="4106" name="Rectangle 4105">
              <a:extLst>
                <a:ext uri="{FF2B5EF4-FFF2-40B4-BE49-F238E27FC236}">
                  <a16:creationId xmlns:a16="http://schemas.microsoft.com/office/drawing/2014/main" id="{5BC08ADC-6F41-C09F-32EA-98AA4A74C8A8}"/>
                </a:ext>
              </a:extLst>
            </p:cNvPr>
            <p:cNvSpPr/>
            <p:nvPr/>
          </p:nvSpPr>
          <p:spPr>
            <a:xfrm>
              <a:off x="313898" y="714477"/>
              <a:ext cx="5770842" cy="3106027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4107" name="Rectangle 4106">
              <a:extLst>
                <a:ext uri="{FF2B5EF4-FFF2-40B4-BE49-F238E27FC236}">
                  <a16:creationId xmlns:a16="http://schemas.microsoft.com/office/drawing/2014/main" id="{A6947588-E964-46CF-4C59-E135C8375D83}"/>
                </a:ext>
              </a:extLst>
            </p:cNvPr>
            <p:cNvSpPr/>
            <p:nvPr/>
          </p:nvSpPr>
          <p:spPr>
            <a:xfrm>
              <a:off x="449544" y="848516"/>
              <a:ext cx="5486400" cy="283464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08" name="Group 4107">
            <a:extLst>
              <a:ext uri="{FF2B5EF4-FFF2-40B4-BE49-F238E27FC236}">
                <a16:creationId xmlns:a16="http://schemas.microsoft.com/office/drawing/2014/main" id="{4DAC15FA-C018-84E6-1D58-EA02751A6536}"/>
              </a:ext>
            </a:extLst>
          </p:cNvPr>
          <p:cNvGrpSpPr/>
          <p:nvPr/>
        </p:nvGrpSpPr>
        <p:grpSpPr>
          <a:xfrm>
            <a:off x="326135" y="3679960"/>
            <a:ext cx="5770842" cy="3106027"/>
            <a:chOff x="313898" y="714477"/>
            <a:chExt cx="5770842" cy="3106027"/>
          </a:xfrm>
        </p:grpSpPr>
        <p:sp>
          <p:nvSpPr>
            <p:cNvPr id="4109" name="Rectangle 4108">
              <a:extLst>
                <a:ext uri="{FF2B5EF4-FFF2-40B4-BE49-F238E27FC236}">
                  <a16:creationId xmlns:a16="http://schemas.microsoft.com/office/drawing/2014/main" id="{65030DE1-2748-B30E-BF93-1281D24FB482}"/>
                </a:ext>
              </a:extLst>
            </p:cNvPr>
            <p:cNvSpPr/>
            <p:nvPr/>
          </p:nvSpPr>
          <p:spPr>
            <a:xfrm>
              <a:off x="313898" y="714477"/>
              <a:ext cx="5770842" cy="3106027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4110" name="Rectangle 4109">
              <a:extLst>
                <a:ext uri="{FF2B5EF4-FFF2-40B4-BE49-F238E27FC236}">
                  <a16:creationId xmlns:a16="http://schemas.microsoft.com/office/drawing/2014/main" id="{1DA5488E-E027-5431-AA58-197A5B368A36}"/>
                </a:ext>
              </a:extLst>
            </p:cNvPr>
            <p:cNvSpPr/>
            <p:nvPr/>
          </p:nvSpPr>
          <p:spPr>
            <a:xfrm>
              <a:off x="449544" y="848516"/>
              <a:ext cx="5486400" cy="283464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11" name="Group 4110">
            <a:extLst>
              <a:ext uri="{FF2B5EF4-FFF2-40B4-BE49-F238E27FC236}">
                <a16:creationId xmlns:a16="http://schemas.microsoft.com/office/drawing/2014/main" id="{F296E2BF-36E8-FACF-5E00-D2569314C5ED}"/>
              </a:ext>
            </a:extLst>
          </p:cNvPr>
          <p:cNvGrpSpPr/>
          <p:nvPr/>
        </p:nvGrpSpPr>
        <p:grpSpPr>
          <a:xfrm>
            <a:off x="5987043" y="3678305"/>
            <a:ext cx="5770842" cy="3106027"/>
            <a:chOff x="313898" y="714477"/>
            <a:chExt cx="5770842" cy="3106027"/>
          </a:xfrm>
        </p:grpSpPr>
        <p:sp>
          <p:nvSpPr>
            <p:cNvPr id="4112" name="Rectangle 4111">
              <a:extLst>
                <a:ext uri="{FF2B5EF4-FFF2-40B4-BE49-F238E27FC236}">
                  <a16:creationId xmlns:a16="http://schemas.microsoft.com/office/drawing/2014/main" id="{57301E28-B23C-D8A6-0FE1-59E5FF9C6052}"/>
                </a:ext>
              </a:extLst>
            </p:cNvPr>
            <p:cNvSpPr/>
            <p:nvPr/>
          </p:nvSpPr>
          <p:spPr>
            <a:xfrm>
              <a:off x="313898" y="714477"/>
              <a:ext cx="5770842" cy="3106027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4113" name="Rectangle 4112">
              <a:extLst>
                <a:ext uri="{FF2B5EF4-FFF2-40B4-BE49-F238E27FC236}">
                  <a16:creationId xmlns:a16="http://schemas.microsoft.com/office/drawing/2014/main" id="{79D1D7F9-F9E7-4652-17C0-BD17CE54D6F4}"/>
                </a:ext>
              </a:extLst>
            </p:cNvPr>
            <p:cNvSpPr/>
            <p:nvPr/>
          </p:nvSpPr>
          <p:spPr>
            <a:xfrm>
              <a:off x="449544" y="848516"/>
              <a:ext cx="5486400" cy="283464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7D8A13-0702-96DA-403A-8C0B11C46EC2}"/>
              </a:ext>
            </a:extLst>
          </p:cNvPr>
          <p:cNvGrpSpPr/>
          <p:nvPr/>
        </p:nvGrpSpPr>
        <p:grpSpPr>
          <a:xfrm>
            <a:off x="653014" y="894689"/>
            <a:ext cx="5161472" cy="2567943"/>
            <a:chOff x="172528" y="665511"/>
            <a:chExt cx="5161472" cy="256794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9E23B84-D2E1-5031-A520-A54DFF42923F}"/>
                </a:ext>
              </a:extLst>
            </p:cNvPr>
            <p:cNvSpPr txBox="1"/>
            <p:nvPr/>
          </p:nvSpPr>
          <p:spPr>
            <a:xfrm>
              <a:off x="2684807" y="665511"/>
              <a:ext cx="2649193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Comic Sans MS" panose="030F0702030302020204" pitchFamily="66" charset="0"/>
                </a:rPr>
                <a:t>Hi, I’m Elio. I’m from Italy. My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food is gelato. Gelato is an Italian ice cream. 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3D72555-3594-1DB0-1A4E-1BB6190F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493" y="707325"/>
              <a:ext cx="2263992" cy="148798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1C39713-6886-C4EB-943F-B4C9AD3D891D}"/>
                </a:ext>
              </a:extLst>
            </p:cNvPr>
            <p:cNvSpPr txBox="1"/>
            <p:nvPr/>
          </p:nvSpPr>
          <p:spPr>
            <a:xfrm>
              <a:off x="172528" y="2217791"/>
              <a:ext cx="507808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Comic Sans MS" panose="030F0702030302020204" pitchFamily="66" charset="0"/>
                </a:rPr>
                <a:t>My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</a:t>
              </a:r>
              <a:r>
                <a:rPr lang="en-US" sz="2000" dirty="0" err="1">
                  <a:latin typeface="Comic Sans MS" panose="030F0702030302020204" pitchFamily="66" charset="0"/>
                </a:rPr>
                <a:t>flavour</a:t>
              </a:r>
              <a:r>
                <a:rPr lang="en-US" sz="2000" dirty="0">
                  <a:latin typeface="Comic Sans MS" panose="030F0702030302020204" pitchFamily="66" charset="0"/>
                </a:rPr>
                <a:t> is chocolate. I love sweet things. But you can only have a few sweet things. They aren’t good for you. </a:t>
              </a:r>
              <a:endParaRPr lang="en-US" sz="2000" dirty="0"/>
            </a:p>
          </p:txBody>
        </p:sp>
      </p:grpSp>
      <p:grpSp>
        <p:nvGrpSpPr>
          <p:cNvPr id="4103" name="Group 4102">
            <a:extLst>
              <a:ext uri="{FF2B5EF4-FFF2-40B4-BE49-F238E27FC236}">
                <a16:creationId xmlns:a16="http://schemas.microsoft.com/office/drawing/2014/main" id="{8A9F9419-F5DC-646E-F107-03B2B70DC87E}"/>
              </a:ext>
            </a:extLst>
          </p:cNvPr>
          <p:cNvGrpSpPr/>
          <p:nvPr/>
        </p:nvGrpSpPr>
        <p:grpSpPr>
          <a:xfrm>
            <a:off x="6272594" y="948108"/>
            <a:ext cx="5159558" cy="2474795"/>
            <a:chOff x="5930548" y="801157"/>
            <a:chExt cx="5159558" cy="247479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CA4C9A-33FB-E80A-80D4-408AB9F70A2D}"/>
                </a:ext>
              </a:extLst>
            </p:cNvPr>
            <p:cNvSpPr txBox="1"/>
            <p:nvPr/>
          </p:nvSpPr>
          <p:spPr>
            <a:xfrm>
              <a:off x="8226014" y="1011495"/>
              <a:ext cx="2864092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Comic Sans MS" panose="030F0702030302020204" pitchFamily="66" charset="0"/>
                </a:rPr>
                <a:t>Hello, I’m Mai. I’m from Vietnam. My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food is pho because it’s delicious. 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38A318A-F74F-D2B2-D97A-271AEFF8F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10112" y="801157"/>
              <a:ext cx="2228612" cy="146717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4CE0150-23E6-A6D6-02C7-F0B738C52FB5}"/>
                </a:ext>
              </a:extLst>
            </p:cNvPr>
            <p:cNvSpPr txBox="1"/>
            <p:nvPr/>
          </p:nvSpPr>
          <p:spPr>
            <a:xfrm>
              <a:off x="5930548" y="2260289"/>
              <a:ext cx="4784009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91717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It has noodles, a little beef and a lot of tasty herbs. I often eat pho in winter because it makes me feel warm.</a:t>
              </a:r>
              <a:endParaRPr lang="en-US" dirty="0"/>
            </a:p>
          </p:txBody>
        </p:sp>
      </p:grpSp>
      <p:grpSp>
        <p:nvGrpSpPr>
          <p:cNvPr id="4099" name="Group 4098">
            <a:extLst>
              <a:ext uri="{FF2B5EF4-FFF2-40B4-BE49-F238E27FC236}">
                <a16:creationId xmlns:a16="http://schemas.microsoft.com/office/drawing/2014/main" id="{081B7BF1-6BF9-9861-B93D-CCAC27AF4F44}"/>
              </a:ext>
            </a:extLst>
          </p:cNvPr>
          <p:cNvGrpSpPr/>
          <p:nvPr/>
        </p:nvGrpSpPr>
        <p:grpSpPr>
          <a:xfrm>
            <a:off x="643246" y="3964475"/>
            <a:ext cx="4994898" cy="2255545"/>
            <a:chOff x="728810" y="3630954"/>
            <a:chExt cx="4994898" cy="225554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DF1607-5C67-2F68-CAEB-F75E11765782}"/>
                </a:ext>
              </a:extLst>
            </p:cNvPr>
            <p:cNvSpPr txBox="1"/>
            <p:nvPr/>
          </p:nvSpPr>
          <p:spPr>
            <a:xfrm>
              <a:off x="3184602" y="3630954"/>
              <a:ext cx="2539106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Comic Sans MS" panose="030F0702030302020204" pitchFamily="66" charset="0"/>
                </a:rPr>
                <a:t>I’m Mali. I’m from Thailand. I really like pad </a:t>
              </a:r>
              <a:r>
                <a:rPr lang="en-US" sz="2000" dirty="0" err="1">
                  <a:latin typeface="Comic Sans MS" panose="030F0702030302020204" pitchFamily="66" charset="0"/>
                </a:rPr>
                <a:t>thai</a:t>
              </a:r>
              <a:r>
                <a:rPr lang="en-US" sz="2000" dirty="0">
                  <a:latin typeface="Comic Sans MS" panose="030F0702030302020204" pitchFamily="66" charset="0"/>
                </a:rPr>
                <a:t>! It’s a delicious dish with noodles, shrimp, 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8519961-C79D-4FF8-76A6-D3EF0DD60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5829" y="3675963"/>
              <a:ext cx="2263992" cy="148798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C2367B7-AD3A-DE95-F0C0-B0560498425E}"/>
                </a:ext>
              </a:extLst>
            </p:cNvPr>
            <p:cNvSpPr txBox="1"/>
            <p:nvPr/>
          </p:nvSpPr>
          <p:spPr>
            <a:xfrm>
              <a:off x="728810" y="5178613"/>
              <a:ext cx="486110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91717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tofu and a lot of peanuts. It tastes spicy, sweet and sour, too. </a:t>
              </a:r>
              <a:endParaRPr lang="en-US" dirty="0"/>
            </a:p>
          </p:txBody>
        </p:sp>
      </p:grpSp>
      <p:grpSp>
        <p:nvGrpSpPr>
          <p:cNvPr id="4101" name="Group 4100">
            <a:extLst>
              <a:ext uri="{FF2B5EF4-FFF2-40B4-BE49-F238E27FC236}">
                <a16:creationId xmlns:a16="http://schemas.microsoft.com/office/drawing/2014/main" id="{F3057C74-FFD1-1B47-C580-6A9B71DA5C6B}"/>
              </a:ext>
            </a:extLst>
          </p:cNvPr>
          <p:cNvGrpSpPr/>
          <p:nvPr/>
        </p:nvGrpSpPr>
        <p:grpSpPr>
          <a:xfrm>
            <a:off x="6256665" y="3924279"/>
            <a:ext cx="4857251" cy="2267561"/>
            <a:chOff x="5823965" y="3581266"/>
            <a:chExt cx="4857251" cy="226756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8FA026E-CFEB-8D1B-C186-D6CE007A4214}"/>
                </a:ext>
              </a:extLst>
            </p:cNvPr>
            <p:cNvSpPr txBox="1"/>
            <p:nvPr/>
          </p:nvSpPr>
          <p:spPr>
            <a:xfrm>
              <a:off x="8238724" y="3581266"/>
              <a:ext cx="2442492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Comic Sans MS" panose="030F0702030302020204" pitchFamily="66" charset="0"/>
                </a:rPr>
                <a:t>I’m John. I’m from England. I love fish and chips. The fish is crispy, and the chips are so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668D6B5-7C4E-DE39-1D9E-9D83C2CC4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87707" y="3652808"/>
              <a:ext cx="2245385" cy="1488133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2676BF1-000D-4CF9-5C0E-415566B6EB5F}"/>
                </a:ext>
              </a:extLst>
            </p:cNvPr>
            <p:cNvSpPr txBox="1"/>
            <p:nvPr/>
          </p:nvSpPr>
          <p:spPr>
            <a:xfrm>
              <a:off x="5823965" y="5140941"/>
              <a:ext cx="453318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91717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delicious. I often add a little lemon juice to make it tasty. Yum! </a:t>
              </a:r>
              <a:endParaRPr lang="en-US" dirty="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FF1EE47-0985-106C-E2E7-7455B8B329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4118" name="Google Shape;3114;p54">
            <a:extLst>
              <a:ext uri="{FF2B5EF4-FFF2-40B4-BE49-F238E27FC236}">
                <a16:creationId xmlns:a16="http://schemas.microsoft.com/office/drawing/2014/main" id="{AC322E4D-B504-5347-F356-535260A3FBF7}"/>
              </a:ext>
            </a:extLst>
          </p:cNvPr>
          <p:cNvGrpSpPr/>
          <p:nvPr/>
        </p:nvGrpSpPr>
        <p:grpSpPr>
          <a:xfrm>
            <a:off x="68010" y="44215"/>
            <a:ext cx="3916753" cy="685627"/>
            <a:chOff x="4821682" y="3301592"/>
            <a:chExt cx="790768" cy="129272"/>
          </a:xfrm>
        </p:grpSpPr>
        <p:sp>
          <p:nvSpPr>
            <p:cNvPr id="4119" name="Google Shape;3115;p54">
              <a:extLst>
                <a:ext uri="{FF2B5EF4-FFF2-40B4-BE49-F238E27FC236}">
                  <a16:creationId xmlns:a16="http://schemas.microsoft.com/office/drawing/2014/main" id="{C9B6697B-DD85-2ECD-EAA6-9D0D411465A3}"/>
                </a:ext>
              </a:extLst>
            </p:cNvPr>
            <p:cNvSpPr/>
            <p:nvPr/>
          </p:nvSpPr>
          <p:spPr>
            <a:xfrm>
              <a:off x="4821682" y="3301592"/>
              <a:ext cx="790768" cy="129272"/>
            </a:xfrm>
            <a:custGeom>
              <a:avLst/>
              <a:gdLst/>
              <a:ahLst/>
              <a:cxnLst/>
              <a:rect l="l" t="t" r="r" b="b"/>
              <a:pathLst>
                <a:path w="17328" h="2863" extrusionOk="0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20" name="Google Shape;3116;p54">
              <a:extLst>
                <a:ext uri="{FF2B5EF4-FFF2-40B4-BE49-F238E27FC236}">
                  <a16:creationId xmlns:a16="http://schemas.microsoft.com/office/drawing/2014/main" id="{DEA2D0C1-2314-1297-824C-70F9CCD32FEC}"/>
                </a:ext>
              </a:extLst>
            </p:cNvPr>
            <p:cNvSpPr/>
            <p:nvPr/>
          </p:nvSpPr>
          <p:spPr>
            <a:xfrm>
              <a:off x="5463338" y="3308182"/>
              <a:ext cx="138781" cy="115726"/>
            </a:xfrm>
            <a:custGeom>
              <a:avLst/>
              <a:gdLst/>
              <a:ahLst/>
              <a:cxnLst/>
              <a:rect l="l" t="t" r="r" b="b"/>
              <a:pathLst>
                <a:path w="2664" h="2563" extrusionOk="0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chemeClr val="accent1">
                <a:lumMod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21" name="TextBox 4120">
            <a:extLst>
              <a:ext uri="{FF2B5EF4-FFF2-40B4-BE49-F238E27FC236}">
                <a16:creationId xmlns:a16="http://schemas.microsoft.com/office/drawing/2014/main" id="{625CDC91-7914-0CA3-83BC-938C08BC5568}"/>
              </a:ext>
            </a:extLst>
          </p:cNvPr>
          <p:cNvSpPr txBox="1"/>
          <p:nvPr/>
        </p:nvSpPr>
        <p:spPr>
          <a:xfrm>
            <a:off x="289131" y="124448"/>
            <a:ext cx="2866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omic Sans MS" panose="030F0702030302020204" pitchFamily="66" charset="0"/>
              </a:rPr>
              <a:t>Listen and read.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4122" name="Track 6.4">
            <a:hlinkClick r:id="" action="ppaction://media"/>
            <a:extLst>
              <a:ext uri="{FF2B5EF4-FFF2-40B4-BE49-F238E27FC236}">
                <a16:creationId xmlns:a16="http://schemas.microsoft.com/office/drawing/2014/main" id="{7B2D3C4C-4BEA-F158-D189-A9AEFA2F8B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20082" y="132575"/>
            <a:ext cx="539622" cy="53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5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20" fill="hold"/>
                                        <p:tgtEl>
                                          <p:spTgt spid="4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2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utrition Coaching - CrossFit Simpsonville">
            <a:extLst>
              <a:ext uri="{FF2B5EF4-FFF2-40B4-BE49-F238E27FC236}">
                <a16:creationId xmlns:a16="http://schemas.microsoft.com/office/drawing/2014/main" id="{99E82036-C709-C043-BF38-6E69A97F4D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7"/>
          <a:stretch/>
        </p:blipFill>
        <p:spPr bwMode="auto">
          <a:xfrm flipH="1" flipV="1">
            <a:off x="0" y="-46008"/>
            <a:ext cx="12216148" cy="690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F1EE47-0985-106C-E2E7-7455B8B329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4118" name="Google Shape;3114;p54">
            <a:extLst>
              <a:ext uri="{FF2B5EF4-FFF2-40B4-BE49-F238E27FC236}">
                <a16:creationId xmlns:a16="http://schemas.microsoft.com/office/drawing/2014/main" id="{AC322E4D-B504-5347-F356-535260A3FBF7}"/>
              </a:ext>
            </a:extLst>
          </p:cNvPr>
          <p:cNvGrpSpPr/>
          <p:nvPr/>
        </p:nvGrpSpPr>
        <p:grpSpPr>
          <a:xfrm>
            <a:off x="155276" y="260863"/>
            <a:ext cx="7942052" cy="723095"/>
            <a:chOff x="4821682" y="3301592"/>
            <a:chExt cx="825573" cy="143540"/>
          </a:xfrm>
        </p:grpSpPr>
        <p:sp>
          <p:nvSpPr>
            <p:cNvPr id="4119" name="Google Shape;3115;p54">
              <a:extLst>
                <a:ext uri="{FF2B5EF4-FFF2-40B4-BE49-F238E27FC236}">
                  <a16:creationId xmlns:a16="http://schemas.microsoft.com/office/drawing/2014/main" id="{C9B6697B-DD85-2ECD-EAA6-9D0D411465A3}"/>
                </a:ext>
              </a:extLst>
            </p:cNvPr>
            <p:cNvSpPr/>
            <p:nvPr/>
          </p:nvSpPr>
          <p:spPr>
            <a:xfrm>
              <a:off x="4821682" y="3301592"/>
              <a:ext cx="825573" cy="143540"/>
            </a:xfrm>
            <a:custGeom>
              <a:avLst/>
              <a:gdLst/>
              <a:ahLst/>
              <a:cxnLst/>
              <a:rect l="l" t="t" r="r" b="b"/>
              <a:pathLst>
                <a:path w="17328" h="2863" extrusionOk="0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20" name="Google Shape;3116;p54">
              <a:extLst>
                <a:ext uri="{FF2B5EF4-FFF2-40B4-BE49-F238E27FC236}">
                  <a16:creationId xmlns:a16="http://schemas.microsoft.com/office/drawing/2014/main" id="{DEA2D0C1-2314-1297-824C-70F9CCD32FEC}"/>
                </a:ext>
              </a:extLst>
            </p:cNvPr>
            <p:cNvSpPr/>
            <p:nvPr/>
          </p:nvSpPr>
          <p:spPr>
            <a:xfrm>
              <a:off x="5560004" y="3315499"/>
              <a:ext cx="72693" cy="115726"/>
            </a:xfrm>
            <a:custGeom>
              <a:avLst/>
              <a:gdLst/>
              <a:ahLst/>
              <a:cxnLst/>
              <a:rect l="l" t="t" r="r" b="b"/>
              <a:pathLst>
                <a:path w="2664" h="2563" extrusionOk="0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chemeClr val="accent1">
                <a:lumMod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21" name="TextBox 4120">
            <a:extLst>
              <a:ext uri="{FF2B5EF4-FFF2-40B4-BE49-F238E27FC236}">
                <a16:creationId xmlns:a16="http://schemas.microsoft.com/office/drawing/2014/main" id="{625CDC91-7914-0CA3-83BC-938C08BC5568}"/>
              </a:ext>
            </a:extLst>
          </p:cNvPr>
          <p:cNvSpPr txBox="1"/>
          <p:nvPr/>
        </p:nvSpPr>
        <p:spPr>
          <a:xfrm>
            <a:off x="397533" y="386377"/>
            <a:ext cx="6801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omic Sans MS" panose="030F0702030302020204" pitchFamily="66" charset="0"/>
              </a:rPr>
              <a:t>1 Listen and read. Then fill in the table.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4122" name="Track 6.4">
            <a:hlinkClick r:id="" action="ppaction://media"/>
            <a:extLst>
              <a:ext uri="{FF2B5EF4-FFF2-40B4-BE49-F238E27FC236}">
                <a16:creationId xmlns:a16="http://schemas.microsoft.com/office/drawing/2014/main" id="{7B2D3C4C-4BEA-F158-D189-A9AEFA2F8B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78925" y="369975"/>
            <a:ext cx="539622" cy="53962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564A216-1245-E1FD-6B5B-B537570F6DED}"/>
              </a:ext>
            </a:extLst>
          </p:cNvPr>
          <p:cNvSpPr/>
          <p:nvPr/>
        </p:nvSpPr>
        <p:spPr>
          <a:xfrm>
            <a:off x="68009" y="1593715"/>
            <a:ext cx="12055981" cy="4416019"/>
          </a:xfrm>
          <a:prstGeom prst="roundRect">
            <a:avLst>
              <a:gd name="adj" fmla="val 1373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41D1059-E5DA-1512-7944-F87A4711E7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771042"/>
              </p:ext>
            </p:extLst>
          </p:nvPr>
        </p:nvGraphicFramePr>
        <p:xfrm>
          <a:off x="236220" y="1986346"/>
          <a:ext cx="11704320" cy="33857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26080">
                  <a:extLst>
                    <a:ext uri="{9D8B030D-6E8A-4147-A177-3AD203B41FA5}">
                      <a16:colId xmlns:a16="http://schemas.microsoft.com/office/drawing/2014/main" val="1403922784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144464417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195741059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90023319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4030250911"/>
                    </a:ext>
                  </a:extLst>
                </a:gridCol>
              </a:tblGrid>
              <a:tr h="833054"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400" dirty="0">
                          <a:latin typeface="Comic Sans MS" panose="030F0702030302020204" pitchFamily="66" charset="0"/>
                        </a:rPr>
                        <a:t>   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Elio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2400" dirty="0">
                          <a:latin typeface="Comic Sans MS" panose="030F0702030302020204" pitchFamily="66" charset="0"/>
                        </a:rPr>
                        <a:t>   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Mai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2400" dirty="0">
                          <a:latin typeface="Comic Sans MS" panose="030F0702030302020204" pitchFamily="66" charset="0"/>
                        </a:rPr>
                        <a:t>   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Mali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2400" dirty="0">
                          <a:latin typeface="Comic Sans MS" panose="030F0702030302020204" pitchFamily="66" charset="0"/>
                        </a:rPr>
                        <a:t>   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John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3486088"/>
                  </a:ext>
                </a:extLst>
              </a:tr>
              <a:tr h="6781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omic Sans MS" panose="030F0702030302020204" pitchFamily="66" charset="0"/>
                        </a:rPr>
                        <a:t>Country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6255868"/>
                  </a:ext>
                </a:extLst>
              </a:tr>
              <a:tr h="678180"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>
                          <a:latin typeface="Comic Sans MS" panose="030F0702030302020204" pitchFamily="66" charset="0"/>
                        </a:rPr>
                        <a:t>Favourite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food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240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577924"/>
                  </a:ext>
                </a:extLst>
              </a:tr>
              <a:tr h="11963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omic Sans MS" panose="030F0702030302020204" pitchFamily="66" charset="0"/>
                        </a:rPr>
                        <a:t>Taste of the food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240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9733515"/>
                  </a:ext>
                </a:extLst>
              </a:tr>
            </a:tbl>
          </a:graphicData>
        </a:graphic>
      </p:graphicFrame>
      <p:pic>
        <p:nvPicPr>
          <p:cNvPr id="5124" name="Picture 4" descr="Flag of Italy - Wikipedia">
            <a:extLst>
              <a:ext uri="{FF2B5EF4-FFF2-40B4-BE49-F238E27FC236}">
                <a16:creationId xmlns:a16="http://schemas.microsoft.com/office/drawing/2014/main" id="{9CF47BE3-8AD1-DD41-B3E1-301F5373A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042" y="2085670"/>
            <a:ext cx="953737" cy="63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lag of Vietnam - Wikipedia">
            <a:extLst>
              <a:ext uri="{FF2B5EF4-FFF2-40B4-BE49-F238E27FC236}">
                <a16:creationId xmlns:a16="http://schemas.microsoft.com/office/drawing/2014/main" id="{3E7FBC4E-A835-F0D9-6061-2FEEE2DDB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642" y="2085670"/>
            <a:ext cx="953737" cy="63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565ABFCC-65A6-9AA9-0421-58C242BFC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596732" y="2084416"/>
            <a:ext cx="953737" cy="63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Flag of England | Design, Colors &amp; Meaning | Britannica">
            <a:extLst>
              <a:ext uri="{FF2B5EF4-FFF2-40B4-BE49-F238E27FC236}">
                <a16:creationId xmlns:a16="http://schemas.microsoft.com/office/drawing/2014/main" id="{3B190EF8-A6DC-3EA5-CB04-D63F3F3F8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822" y="2084416"/>
            <a:ext cx="883458" cy="63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D2FFF63-D708-5B29-9131-18F897BFD378}"/>
              </a:ext>
            </a:extLst>
          </p:cNvPr>
          <p:cNvSpPr txBox="1"/>
          <p:nvPr/>
        </p:nvSpPr>
        <p:spPr>
          <a:xfrm>
            <a:off x="3663812" y="2867324"/>
            <a:ext cx="13433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Italy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CF836B-A04E-3DF5-CF4B-538C015EBE63}"/>
              </a:ext>
            </a:extLst>
          </p:cNvPr>
          <p:cNvSpPr txBox="1"/>
          <p:nvPr/>
        </p:nvSpPr>
        <p:spPr>
          <a:xfrm>
            <a:off x="5572542" y="2867324"/>
            <a:ext cx="18871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Vietnam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E5A9E6-F63B-EAB5-DAAC-4F8D83231DC9}"/>
              </a:ext>
            </a:extLst>
          </p:cNvPr>
          <p:cNvSpPr txBox="1"/>
          <p:nvPr/>
        </p:nvSpPr>
        <p:spPr>
          <a:xfrm>
            <a:off x="7728047" y="2867085"/>
            <a:ext cx="18871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Thailand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B1BED07-373F-D2BE-50DF-23BC0B66B584}"/>
              </a:ext>
            </a:extLst>
          </p:cNvPr>
          <p:cNvSpPr txBox="1"/>
          <p:nvPr/>
        </p:nvSpPr>
        <p:spPr>
          <a:xfrm>
            <a:off x="9996256" y="2866070"/>
            <a:ext cx="18871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England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B683B1-5F76-9E7E-C0CB-0C063F1DA6C3}"/>
              </a:ext>
            </a:extLst>
          </p:cNvPr>
          <p:cNvSpPr txBox="1"/>
          <p:nvPr/>
        </p:nvSpPr>
        <p:spPr>
          <a:xfrm>
            <a:off x="3663812" y="3599084"/>
            <a:ext cx="14679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Gelato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7F90B9-FC77-B703-4720-BFB6F4170258}"/>
              </a:ext>
            </a:extLst>
          </p:cNvPr>
          <p:cNvSpPr txBox="1"/>
          <p:nvPr/>
        </p:nvSpPr>
        <p:spPr>
          <a:xfrm>
            <a:off x="6064609" y="3599083"/>
            <a:ext cx="10187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Pho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B2AF1DD-6BCB-D5BE-8DD3-DD1816599B0A}"/>
              </a:ext>
            </a:extLst>
          </p:cNvPr>
          <p:cNvSpPr txBox="1"/>
          <p:nvPr/>
        </p:nvSpPr>
        <p:spPr>
          <a:xfrm>
            <a:off x="7918547" y="3570891"/>
            <a:ext cx="18871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Pad Thai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96" name="TextBox 4095">
            <a:extLst>
              <a:ext uri="{FF2B5EF4-FFF2-40B4-BE49-F238E27FC236}">
                <a16:creationId xmlns:a16="http://schemas.microsoft.com/office/drawing/2014/main" id="{30DD966B-DB35-6BEE-2FEF-55B17DECD0DE}"/>
              </a:ext>
            </a:extLst>
          </p:cNvPr>
          <p:cNvSpPr txBox="1"/>
          <p:nvPr/>
        </p:nvSpPr>
        <p:spPr>
          <a:xfrm>
            <a:off x="9760592" y="3590412"/>
            <a:ext cx="2225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Fish and chips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97" name="TextBox 4096">
            <a:extLst>
              <a:ext uri="{FF2B5EF4-FFF2-40B4-BE49-F238E27FC236}">
                <a16:creationId xmlns:a16="http://schemas.microsoft.com/office/drawing/2014/main" id="{C456C25B-C1BA-5D1F-BC1F-F421BE735530}"/>
              </a:ext>
            </a:extLst>
          </p:cNvPr>
          <p:cNvSpPr txBox="1"/>
          <p:nvPr/>
        </p:nvSpPr>
        <p:spPr>
          <a:xfrm>
            <a:off x="3725400" y="4553812"/>
            <a:ext cx="14679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Sweet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98" name="TextBox 4097">
            <a:extLst>
              <a:ext uri="{FF2B5EF4-FFF2-40B4-BE49-F238E27FC236}">
                <a16:creationId xmlns:a16="http://schemas.microsoft.com/office/drawing/2014/main" id="{4259829B-7B8D-A3F2-8F84-9ABED98DD843}"/>
              </a:ext>
            </a:extLst>
          </p:cNvPr>
          <p:cNvSpPr txBox="1"/>
          <p:nvPr/>
        </p:nvSpPr>
        <p:spPr>
          <a:xfrm>
            <a:off x="5765606" y="4553811"/>
            <a:ext cx="14923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Delicious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00" name="TextBox 4099">
            <a:extLst>
              <a:ext uri="{FF2B5EF4-FFF2-40B4-BE49-F238E27FC236}">
                <a16:creationId xmlns:a16="http://schemas.microsoft.com/office/drawing/2014/main" id="{13F28848-520D-CF88-74C2-6F58FE4F9172}"/>
              </a:ext>
            </a:extLst>
          </p:cNvPr>
          <p:cNvSpPr txBox="1"/>
          <p:nvPr/>
        </p:nvSpPr>
        <p:spPr>
          <a:xfrm>
            <a:off x="7575019" y="4360473"/>
            <a:ext cx="21468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Spicy, sweet and sour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15" name="TextBox 4114">
            <a:extLst>
              <a:ext uri="{FF2B5EF4-FFF2-40B4-BE49-F238E27FC236}">
                <a16:creationId xmlns:a16="http://schemas.microsoft.com/office/drawing/2014/main" id="{22B1D45D-746A-4802-C5B1-1F7510F14D2A}"/>
              </a:ext>
            </a:extLst>
          </p:cNvPr>
          <p:cNvSpPr txBox="1"/>
          <p:nvPr/>
        </p:nvSpPr>
        <p:spPr>
          <a:xfrm>
            <a:off x="9767341" y="4344513"/>
            <a:ext cx="21468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Crispy and delicious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65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22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09320" fill="hold"/>
                                        <p:tgtEl>
                                          <p:spTgt spid="4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2"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4" grpId="0"/>
      <p:bldP spid="26" grpId="0"/>
      <p:bldP spid="29" grpId="0"/>
      <p:bldP spid="30" grpId="0"/>
      <p:bldP spid="31" grpId="0"/>
      <p:bldP spid="4096" grpId="0"/>
      <p:bldP spid="4097" grpId="0"/>
      <p:bldP spid="4098" grpId="0"/>
      <p:bldP spid="4100" grpId="0"/>
      <p:bldP spid="41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utrition Coaching - CrossFit Simpsonville">
            <a:extLst>
              <a:ext uri="{FF2B5EF4-FFF2-40B4-BE49-F238E27FC236}">
                <a16:creationId xmlns:a16="http://schemas.microsoft.com/office/drawing/2014/main" id="{99E82036-C709-C043-BF38-6E69A97F4D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7"/>
          <a:stretch/>
        </p:blipFill>
        <p:spPr bwMode="auto">
          <a:xfrm flipH="1" flipV="1">
            <a:off x="0" y="-46008"/>
            <a:ext cx="12216148" cy="690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F1EE47-0985-106C-E2E7-7455B8B32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4119" name="Google Shape;3115;p54">
            <a:extLst>
              <a:ext uri="{FF2B5EF4-FFF2-40B4-BE49-F238E27FC236}">
                <a16:creationId xmlns:a16="http://schemas.microsoft.com/office/drawing/2014/main" id="{C9B6697B-DD85-2ECD-EAA6-9D0D411465A3}"/>
              </a:ext>
            </a:extLst>
          </p:cNvPr>
          <p:cNvSpPr/>
          <p:nvPr/>
        </p:nvSpPr>
        <p:spPr>
          <a:xfrm>
            <a:off x="155276" y="260863"/>
            <a:ext cx="1834391" cy="723095"/>
          </a:xfrm>
          <a:custGeom>
            <a:avLst/>
            <a:gdLst/>
            <a:ahLst/>
            <a:cxnLst/>
            <a:rect l="l" t="t" r="r" b="b"/>
            <a:pathLst>
              <a:path w="17328" h="2863" extrusionOk="0">
                <a:moveTo>
                  <a:pt x="1432" y="1"/>
                </a:moveTo>
                <a:cubicBezTo>
                  <a:pt x="641" y="1"/>
                  <a:pt x="1" y="641"/>
                  <a:pt x="2" y="1431"/>
                </a:cubicBezTo>
                <a:cubicBezTo>
                  <a:pt x="1" y="2222"/>
                  <a:pt x="641" y="2861"/>
                  <a:pt x="1432" y="2862"/>
                </a:cubicBezTo>
                <a:lnTo>
                  <a:pt x="15897" y="2862"/>
                </a:lnTo>
                <a:cubicBezTo>
                  <a:pt x="16687" y="2861"/>
                  <a:pt x="17327" y="2222"/>
                  <a:pt x="17327" y="1431"/>
                </a:cubicBezTo>
                <a:cubicBezTo>
                  <a:pt x="17327" y="641"/>
                  <a:pt x="16687" y="1"/>
                  <a:pt x="1589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21" name="TextBox 4120">
            <a:extLst>
              <a:ext uri="{FF2B5EF4-FFF2-40B4-BE49-F238E27FC236}">
                <a16:creationId xmlns:a16="http://schemas.microsoft.com/office/drawing/2014/main" id="{625CDC91-7914-0CA3-83BC-938C08BC5568}"/>
              </a:ext>
            </a:extLst>
          </p:cNvPr>
          <p:cNvSpPr txBox="1"/>
          <p:nvPr/>
        </p:nvSpPr>
        <p:spPr>
          <a:xfrm>
            <a:off x="397533" y="386377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omic Sans MS" panose="030F0702030302020204" pitchFamily="66" charset="0"/>
              </a:rPr>
              <a:t>Write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564A216-1245-E1FD-6B5B-B537570F6DED}"/>
              </a:ext>
            </a:extLst>
          </p:cNvPr>
          <p:cNvSpPr/>
          <p:nvPr/>
        </p:nvSpPr>
        <p:spPr>
          <a:xfrm>
            <a:off x="68009" y="1290829"/>
            <a:ext cx="12055981" cy="5033771"/>
          </a:xfrm>
          <a:prstGeom prst="roundRect">
            <a:avLst>
              <a:gd name="adj" fmla="val 1373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5DE41A-F2D5-3C8B-1CAD-962E533976F5}"/>
              </a:ext>
            </a:extLst>
          </p:cNvPr>
          <p:cNvSpPr txBox="1"/>
          <p:nvPr/>
        </p:nvSpPr>
        <p:spPr>
          <a:xfrm>
            <a:off x="738717" y="1720333"/>
            <a:ext cx="8938683" cy="3322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Comic Sans MS" panose="030F0702030302020204" pitchFamily="66" charset="0"/>
              </a:rPr>
              <a:t>What is your </a:t>
            </a:r>
            <a:r>
              <a:rPr lang="en-US" sz="3600" dirty="0" err="1">
                <a:latin typeface="Comic Sans MS" panose="030F0702030302020204" pitchFamily="66" charset="0"/>
              </a:rPr>
              <a:t>favourite</a:t>
            </a:r>
            <a:r>
              <a:rPr lang="en-US" sz="3600" dirty="0">
                <a:latin typeface="Comic Sans MS" panose="030F0702030302020204" pitchFamily="66" charset="0"/>
              </a:rPr>
              <a:t> food?</a:t>
            </a:r>
            <a:endParaRPr lang="vi-VN" sz="3600" dirty="0"/>
          </a:p>
          <a:p>
            <a:pPr>
              <a:lnSpc>
                <a:spcPct val="150000"/>
              </a:lnSpc>
            </a:pPr>
            <a:r>
              <a:rPr lang="vi-VN" sz="3600" dirty="0"/>
              <a:t>- </a:t>
            </a:r>
            <a:r>
              <a:rPr lang="en-US" sz="3600" dirty="0">
                <a:latin typeface="Comic Sans MS" panose="030F0702030302020204" pitchFamily="66" charset="0"/>
              </a:rPr>
              <a:t>My </a:t>
            </a:r>
            <a:r>
              <a:rPr lang="en-US" sz="3600" dirty="0" err="1">
                <a:latin typeface="Comic Sans MS" panose="030F0702030302020204" pitchFamily="66" charset="0"/>
              </a:rPr>
              <a:t>favourite</a:t>
            </a:r>
            <a:r>
              <a:rPr lang="en-US" sz="3600" dirty="0">
                <a:latin typeface="Comic Sans MS" panose="030F0702030302020204" pitchFamily="66" charset="0"/>
              </a:rPr>
              <a:t> food is </a:t>
            </a:r>
            <a:r>
              <a:rPr lang="vi-VN" sz="3600" dirty="0">
                <a:latin typeface="Comic Sans MS" panose="030F0702030302020204" pitchFamily="66" charset="0"/>
              </a:rPr>
              <a:t>__________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  <a:endParaRPr lang="vi-VN" sz="3600" dirty="0"/>
          </a:p>
          <a:p>
            <a:pPr>
              <a:lnSpc>
                <a:spcPct val="150000"/>
              </a:lnSpc>
            </a:pPr>
            <a:r>
              <a:rPr lang="vi-VN" sz="3600" dirty="0"/>
              <a:t>- </a:t>
            </a:r>
            <a:r>
              <a:rPr lang="en-US" sz="3600" dirty="0">
                <a:latin typeface="Comic Sans MS" panose="030F0702030302020204" pitchFamily="66" charset="0"/>
              </a:rPr>
              <a:t>It has </a:t>
            </a:r>
            <a:r>
              <a:rPr lang="vi-VN" sz="3600" dirty="0">
                <a:latin typeface="Comic Sans MS" panose="030F0702030302020204" pitchFamily="66" charset="0"/>
              </a:rPr>
              <a:t>____________________</a:t>
            </a:r>
            <a:r>
              <a:rPr lang="en-US" sz="3600" dirty="0">
                <a:latin typeface="Comic Sans MS" panose="030F0702030302020204" pitchFamily="66" charset="0"/>
              </a:rPr>
              <a:t>. </a:t>
            </a:r>
            <a:endParaRPr lang="vi-VN" sz="3600" dirty="0"/>
          </a:p>
          <a:p>
            <a:pPr>
              <a:lnSpc>
                <a:spcPct val="150000"/>
              </a:lnSpc>
            </a:pPr>
            <a:r>
              <a:rPr lang="vi-VN" sz="3600" dirty="0"/>
              <a:t>- </a:t>
            </a:r>
            <a:r>
              <a:rPr lang="en-US" sz="3600" dirty="0">
                <a:latin typeface="Comic Sans MS" panose="030F0702030302020204" pitchFamily="66" charset="0"/>
              </a:rPr>
              <a:t>It tastes </a:t>
            </a:r>
            <a:r>
              <a:rPr lang="vi-VN" sz="3600" dirty="0">
                <a:latin typeface="Comic Sans MS" panose="030F0702030302020204" pitchFamily="66" charset="0"/>
              </a:rPr>
              <a:t>__________________</a:t>
            </a:r>
            <a:r>
              <a:rPr lang="en-US" sz="3600" dirty="0">
                <a:latin typeface="Comic Sans MS" panose="030F0702030302020204" pitchFamily="66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3194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C2DD3BA-60A6-2AB4-D1EE-9B43AC572F1F}"/>
              </a:ext>
            </a:extLst>
          </p:cNvPr>
          <p:cNvSpPr/>
          <p:nvPr/>
        </p:nvSpPr>
        <p:spPr>
          <a:xfrm>
            <a:off x="10214450" y="4684171"/>
            <a:ext cx="1460995" cy="684587"/>
          </a:xfrm>
          <a:prstGeom prst="roundRect">
            <a:avLst/>
          </a:prstGeom>
          <a:solidFill>
            <a:srgbClr val="0099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045A4DE0-62EF-4334-9D66-B5F12D398A56}"/>
              </a:ext>
            </a:extLst>
          </p:cNvPr>
          <p:cNvSpPr/>
          <p:nvPr/>
        </p:nvSpPr>
        <p:spPr>
          <a:xfrm>
            <a:off x="8801201" y="4700033"/>
            <a:ext cx="1239932" cy="684587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B70A0D2-9F50-88A8-FBE0-4BF73E9E65FE}"/>
              </a:ext>
            </a:extLst>
          </p:cNvPr>
          <p:cNvSpPr/>
          <p:nvPr/>
        </p:nvSpPr>
        <p:spPr>
          <a:xfrm>
            <a:off x="6673244" y="4692221"/>
            <a:ext cx="2017693" cy="684587"/>
          </a:xfrm>
          <a:prstGeom prst="roundRect">
            <a:avLst/>
          </a:prstGeom>
          <a:solidFill>
            <a:srgbClr val="CC9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A8EFE319-861F-5BBB-AE52-779C17B6485C}"/>
              </a:ext>
            </a:extLst>
          </p:cNvPr>
          <p:cNvSpPr/>
          <p:nvPr/>
        </p:nvSpPr>
        <p:spPr>
          <a:xfrm>
            <a:off x="3529901" y="4667828"/>
            <a:ext cx="1336622" cy="68458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3DAEBC7-33BF-F975-A96D-90AF5E5A9A97}"/>
              </a:ext>
            </a:extLst>
          </p:cNvPr>
          <p:cNvSpPr/>
          <p:nvPr/>
        </p:nvSpPr>
        <p:spPr>
          <a:xfrm>
            <a:off x="5053761" y="4684171"/>
            <a:ext cx="1485763" cy="684587"/>
          </a:xfrm>
          <a:prstGeom prst="round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E56C439-5650-EC02-4977-D6DD69625F7C}"/>
              </a:ext>
            </a:extLst>
          </p:cNvPr>
          <p:cNvSpPr/>
          <p:nvPr/>
        </p:nvSpPr>
        <p:spPr>
          <a:xfrm>
            <a:off x="1931438" y="4667829"/>
            <a:ext cx="1465552" cy="68458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45E05A4-AD8D-9DEA-3070-C3BA1EBA745D}"/>
              </a:ext>
            </a:extLst>
          </p:cNvPr>
          <p:cNvSpPr/>
          <p:nvPr/>
        </p:nvSpPr>
        <p:spPr>
          <a:xfrm>
            <a:off x="625229" y="4660792"/>
            <a:ext cx="1162306" cy="68458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623C5F-8910-9D16-E3C8-13FC8E73BB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2E8CF8-07B6-7F7A-DDE7-B9DB90144E2B}"/>
              </a:ext>
            </a:extLst>
          </p:cNvPr>
          <p:cNvSpPr txBox="1"/>
          <p:nvPr/>
        </p:nvSpPr>
        <p:spPr>
          <a:xfrm>
            <a:off x="2076773" y="534692"/>
            <a:ext cx="40158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latin typeface="Comic Sans MS" panose="030F0702030302020204" pitchFamily="66" charset="0"/>
              </a:rPr>
              <a:t>Look and match.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7AD19B-D241-2E25-FB08-B00494140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243" y="1421060"/>
            <a:ext cx="1729974" cy="1401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EAA68C-4071-1F71-E502-119323571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8553" y="1509085"/>
            <a:ext cx="1652012" cy="13324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A9D624-6542-1FDF-62CC-13BD4C0129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98" y="1509085"/>
            <a:ext cx="1662704" cy="1313614"/>
          </a:xfrm>
          <a:prstGeom prst="rect">
            <a:avLst/>
          </a:prstGeom>
        </p:spPr>
      </p:pic>
      <p:sp>
        <p:nvSpPr>
          <p:cNvPr id="10" name="Google Shape;2282;p28">
            <a:extLst>
              <a:ext uri="{FF2B5EF4-FFF2-40B4-BE49-F238E27FC236}">
                <a16:creationId xmlns:a16="http://schemas.microsoft.com/office/drawing/2014/main" id="{8CDB8C65-C92A-A772-0DAD-7DDA1447A60F}"/>
              </a:ext>
            </a:extLst>
          </p:cNvPr>
          <p:cNvSpPr/>
          <p:nvPr/>
        </p:nvSpPr>
        <p:spPr>
          <a:xfrm>
            <a:off x="7014404" y="1509085"/>
            <a:ext cx="1497058" cy="1309371"/>
          </a:xfrm>
          <a:prstGeom prst="roundRect">
            <a:avLst>
              <a:gd name="adj" fmla="val 19999"/>
            </a:avLst>
          </a:prstGeom>
          <a:blipFill>
            <a:blip r:embed="rId6"/>
            <a:stretch>
              <a:fillRect/>
            </a:stretch>
          </a:blip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9171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F78C22-2AD7-300B-F1B9-BAE964C540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7609" y="1504842"/>
            <a:ext cx="1662705" cy="131361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AC1DFA6-BEA0-1053-CE2D-9555425A60DC}"/>
              </a:ext>
            </a:extLst>
          </p:cNvPr>
          <p:cNvSpPr/>
          <p:nvPr/>
        </p:nvSpPr>
        <p:spPr>
          <a:xfrm>
            <a:off x="10306461" y="1525153"/>
            <a:ext cx="1662705" cy="1300350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2B29E5-630D-EF35-A95F-59F7C81A74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4158" y="1493700"/>
            <a:ext cx="1638454" cy="1313614"/>
          </a:xfrm>
          <a:prstGeom prst="rect">
            <a:avLst/>
          </a:prstGeom>
        </p:spPr>
      </p:pic>
      <p:sp>
        <p:nvSpPr>
          <p:cNvPr id="14" name="Google Shape;1722;p69">
            <a:extLst>
              <a:ext uri="{FF2B5EF4-FFF2-40B4-BE49-F238E27FC236}">
                <a16:creationId xmlns:a16="http://schemas.microsoft.com/office/drawing/2014/main" id="{5EA5816D-69EE-83A7-FE52-FAF18DA27C39}"/>
              </a:ext>
            </a:extLst>
          </p:cNvPr>
          <p:cNvSpPr txBox="1">
            <a:spLocks/>
          </p:cNvSpPr>
          <p:nvPr/>
        </p:nvSpPr>
        <p:spPr>
          <a:xfrm>
            <a:off x="1804424" y="4676598"/>
            <a:ext cx="1801885" cy="655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trick Hand"/>
              <a:buNone/>
              <a:defRPr sz="37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atrick Hand"/>
              <a:buNone/>
              <a:tabLst/>
              <a:defRPr/>
            </a:pPr>
            <a:r>
              <a:rPr lang="en-US" sz="3600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crispy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Patrick Hand"/>
            </a:endParaRPr>
          </a:p>
        </p:txBody>
      </p:sp>
      <p:sp>
        <p:nvSpPr>
          <p:cNvPr id="15" name="Google Shape;1722;p69">
            <a:extLst>
              <a:ext uri="{FF2B5EF4-FFF2-40B4-BE49-F238E27FC236}">
                <a16:creationId xmlns:a16="http://schemas.microsoft.com/office/drawing/2014/main" id="{CD1BFB77-2571-4B39-8581-270742284ABC}"/>
              </a:ext>
            </a:extLst>
          </p:cNvPr>
          <p:cNvSpPr txBox="1">
            <a:spLocks/>
          </p:cNvSpPr>
          <p:nvPr/>
        </p:nvSpPr>
        <p:spPr>
          <a:xfrm>
            <a:off x="6666539" y="4689844"/>
            <a:ext cx="2057036" cy="655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trick Hand"/>
              <a:buNone/>
              <a:defRPr sz="37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atrick Hand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sym typeface="Patrick Hand"/>
              </a:rPr>
              <a:t>delicious</a:t>
            </a:r>
          </a:p>
        </p:txBody>
      </p:sp>
      <p:sp>
        <p:nvSpPr>
          <p:cNvPr id="16" name="Google Shape;1722;p69">
            <a:extLst>
              <a:ext uri="{FF2B5EF4-FFF2-40B4-BE49-F238E27FC236}">
                <a16:creationId xmlns:a16="http://schemas.microsoft.com/office/drawing/2014/main" id="{839DA921-466A-DDBA-D2FD-26A0A0BEE764}"/>
              </a:ext>
            </a:extLst>
          </p:cNvPr>
          <p:cNvSpPr txBox="1">
            <a:spLocks/>
          </p:cNvSpPr>
          <p:nvPr/>
        </p:nvSpPr>
        <p:spPr>
          <a:xfrm>
            <a:off x="10041133" y="4676598"/>
            <a:ext cx="1801885" cy="655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trick Hand"/>
              <a:buNone/>
              <a:defRPr sz="37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atrick Hand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sym typeface="Patrick Hand"/>
              </a:rPr>
              <a:t>salty</a:t>
            </a:r>
          </a:p>
        </p:txBody>
      </p:sp>
      <p:sp>
        <p:nvSpPr>
          <p:cNvPr id="17" name="Google Shape;1722;p69">
            <a:extLst>
              <a:ext uri="{FF2B5EF4-FFF2-40B4-BE49-F238E27FC236}">
                <a16:creationId xmlns:a16="http://schemas.microsoft.com/office/drawing/2014/main" id="{E15FBF6D-7421-7ED4-C367-AAE349D74EBC}"/>
              </a:ext>
            </a:extLst>
          </p:cNvPr>
          <p:cNvSpPr txBox="1">
            <a:spLocks/>
          </p:cNvSpPr>
          <p:nvPr/>
        </p:nvSpPr>
        <p:spPr>
          <a:xfrm>
            <a:off x="353459" y="4653282"/>
            <a:ext cx="1801885" cy="655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trick Hand"/>
              <a:buNone/>
              <a:defRPr sz="37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atrick Hand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sym typeface="Patrick Hand"/>
              </a:rPr>
              <a:t>sour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Patrick Hand"/>
            </a:endParaRPr>
          </a:p>
        </p:txBody>
      </p:sp>
      <p:sp>
        <p:nvSpPr>
          <p:cNvPr id="18" name="Google Shape;1722;p69">
            <a:extLst>
              <a:ext uri="{FF2B5EF4-FFF2-40B4-BE49-F238E27FC236}">
                <a16:creationId xmlns:a16="http://schemas.microsoft.com/office/drawing/2014/main" id="{9A8D4E06-E24B-C6A2-7DB2-BC89008A99D6}"/>
              </a:ext>
            </a:extLst>
          </p:cNvPr>
          <p:cNvSpPr txBox="1">
            <a:spLocks/>
          </p:cNvSpPr>
          <p:nvPr/>
        </p:nvSpPr>
        <p:spPr>
          <a:xfrm>
            <a:off x="3324510" y="4653282"/>
            <a:ext cx="1801885" cy="655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trick Hand"/>
              <a:buNone/>
              <a:defRPr sz="37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atrick Hand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sym typeface="Patrick Hand"/>
              </a:rPr>
              <a:t>spicy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Patrick Hand"/>
            </a:endParaRPr>
          </a:p>
        </p:txBody>
      </p:sp>
      <p:sp>
        <p:nvSpPr>
          <p:cNvPr id="19" name="Google Shape;1722;p69">
            <a:extLst>
              <a:ext uri="{FF2B5EF4-FFF2-40B4-BE49-F238E27FC236}">
                <a16:creationId xmlns:a16="http://schemas.microsoft.com/office/drawing/2014/main" id="{E1EC2035-957A-A1BC-7B4B-1C47E39AEAB0}"/>
              </a:ext>
            </a:extLst>
          </p:cNvPr>
          <p:cNvSpPr txBox="1">
            <a:spLocks/>
          </p:cNvSpPr>
          <p:nvPr/>
        </p:nvSpPr>
        <p:spPr>
          <a:xfrm>
            <a:off x="4914758" y="4689844"/>
            <a:ext cx="1801885" cy="655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trick Hand"/>
              <a:buNone/>
              <a:defRPr sz="37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atrick Hand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sym typeface="Patrick Hand"/>
              </a:rPr>
              <a:t>sweet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Patrick Hand"/>
            </a:endParaRPr>
          </a:p>
        </p:txBody>
      </p:sp>
      <p:sp>
        <p:nvSpPr>
          <p:cNvPr id="20" name="Google Shape;1722;p69">
            <a:extLst>
              <a:ext uri="{FF2B5EF4-FFF2-40B4-BE49-F238E27FC236}">
                <a16:creationId xmlns:a16="http://schemas.microsoft.com/office/drawing/2014/main" id="{F0726FB6-1C1A-CFE6-6EE6-88AD2E38B55B}"/>
              </a:ext>
            </a:extLst>
          </p:cNvPr>
          <p:cNvSpPr txBox="1">
            <a:spLocks/>
          </p:cNvSpPr>
          <p:nvPr/>
        </p:nvSpPr>
        <p:spPr>
          <a:xfrm>
            <a:off x="8523365" y="4689844"/>
            <a:ext cx="1801885" cy="655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trick Hand"/>
              <a:buNone/>
              <a:defRPr sz="37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atrick Hand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sym typeface="Patrick Hand"/>
              </a:rPr>
              <a:t>tasty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Patrick Hand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97CF3A2-3C9B-7DB2-E585-7A7A01FD5453}"/>
              </a:ext>
            </a:extLst>
          </p:cNvPr>
          <p:cNvCxnSpPr>
            <a:cxnSpLocks/>
          </p:cNvCxnSpPr>
          <p:nvPr/>
        </p:nvCxnSpPr>
        <p:spPr>
          <a:xfrm>
            <a:off x="1008960" y="2885825"/>
            <a:ext cx="1734417" cy="1853899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2C93155-4438-1D24-95C3-36CE7EB820ED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2765949" y="2799383"/>
            <a:ext cx="4929108" cy="1890461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067D314-7406-FBE9-B9D6-F0DBB23A6B81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4395403" y="2815006"/>
            <a:ext cx="6546673" cy="1861592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7E5DBEF-A420-3FE3-EC0C-EED5D435FA58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1254402" y="2878133"/>
            <a:ext cx="4883986" cy="1775149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ECCD176-476B-B084-8654-575E6B43CB97}"/>
              </a:ext>
            </a:extLst>
          </p:cNvPr>
          <p:cNvCxnSpPr>
            <a:cxnSpLocks/>
            <a:endCxn id="19" idx="0"/>
          </p:cNvCxnSpPr>
          <p:nvPr/>
        </p:nvCxnSpPr>
        <p:spPr>
          <a:xfrm flipH="1">
            <a:off x="5815701" y="2878133"/>
            <a:ext cx="1974294" cy="1811711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10AEE25-B33B-B0E3-E742-7FBCAA5D7EA0}"/>
              </a:ext>
            </a:extLst>
          </p:cNvPr>
          <p:cNvCxnSpPr>
            <a:cxnSpLocks/>
            <a:endCxn id="18" idx="0"/>
          </p:cNvCxnSpPr>
          <p:nvPr/>
        </p:nvCxnSpPr>
        <p:spPr>
          <a:xfrm flipH="1">
            <a:off x="4225453" y="2791571"/>
            <a:ext cx="5188825" cy="1861711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ECBA861-0813-7BB4-9648-756BB9F82A2C}"/>
              </a:ext>
            </a:extLst>
          </p:cNvPr>
          <p:cNvCxnSpPr>
            <a:cxnSpLocks/>
            <a:endCxn id="20" idx="0"/>
          </p:cNvCxnSpPr>
          <p:nvPr/>
        </p:nvCxnSpPr>
        <p:spPr>
          <a:xfrm flipH="1">
            <a:off x="9424308" y="2857038"/>
            <a:ext cx="1405256" cy="1832806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88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awaii Food Wallpapers - Wallpaper Cave">
            <a:extLst>
              <a:ext uri="{FF2B5EF4-FFF2-40B4-BE49-F238E27FC236}">
                <a16:creationId xmlns:a16="http://schemas.microsoft.com/office/drawing/2014/main" id="{53DAA8C9-2D27-A9BD-D164-E3461EB1E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C5E082-989C-E5C9-6A2A-639782CA44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C81E9C1-E121-038E-9375-450B33357C18}"/>
              </a:ext>
            </a:extLst>
          </p:cNvPr>
          <p:cNvSpPr txBox="1"/>
          <p:nvPr/>
        </p:nvSpPr>
        <p:spPr>
          <a:xfrm>
            <a:off x="2592779" y="261058"/>
            <a:ext cx="7006442" cy="2077164"/>
          </a:xfrm>
          <a:prstGeom prst="roundRect">
            <a:avLst/>
          </a:prstGeom>
          <a:solidFill>
            <a:srgbClr val="FFFFFF"/>
          </a:solidFill>
          <a:ln>
            <a:solidFill>
              <a:srgbClr val="261D2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U</a:t>
            </a:r>
            <a:r>
              <a:rPr kumimoji="0" lang="en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nit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 6: Food</a:t>
            </a:r>
            <a:br>
              <a:rPr kumimoji="0" lang="en" sz="4000" b="1" i="0" u="none" strike="noStrike" kern="0" cap="none" spc="0" normalizeH="0" baseline="0" noProof="0" dirty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kumimoji="0" lang="en" sz="3600" b="1" i="0" u="none" strike="noStrike" kern="0" cap="none" spc="0" normalizeH="0" baseline="0" noProof="0" dirty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Lesson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2</a:t>
            </a:r>
            <a:r>
              <a:rPr kumimoji="0" lang="en" sz="3600" b="1" i="0" u="none" strike="noStrike" kern="0" cap="none" spc="0" normalizeH="0" baseline="0" noProof="0" dirty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 – Part 1,2,3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What have we learnt today?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088EB90-C712-7AEC-5EE7-8ECA139D64A6}"/>
              </a:ext>
            </a:extLst>
          </p:cNvPr>
          <p:cNvGrpSpPr/>
          <p:nvPr/>
        </p:nvGrpSpPr>
        <p:grpSpPr>
          <a:xfrm>
            <a:off x="164334" y="2691515"/>
            <a:ext cx="12264016" cy="3672022"/>
            <a:chOff x="172083" y="2349070"/>
            <a:chExt cx="12264016" cy="367202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96A218C-D470-A221-0C2D-8B0CF936942E}"/>
                </a:ext>
              </a:extLst>
            </p:cNvPr>
            <p:cNvGrpSpPr/>
            <p:nvPr/>
          </p:nvGrpSpPr>
          <p:grpSpPr>
            <a:xfrm>
              <a:off x="172083" y="2349070"/>
              <a:ext cx="11763989" cy="3672022"/>
              <a:chOff x="305707" y="2692254"/>
              <a:chExt cx="8667176" cy="1023917"/>
            </a:xfrm>
          </p:grpSpPr>
          <p:sp>
            <p:nvSpPr>
              <p:cNvPr id="10" name="Rounded Rectangle 6">
                <a:extLst>
                  <a:ext uri="{FF2B5EF4-FFF2-40B4-BE49-F238E27FC236}">
                    <a16:creationId xmlns:a16="http://schemas.microsoft.com/office/drawing/2014/main" id="{BEC45074-336D-3EEE-2855-2B829C9120B0}"/>
                  </a:ext>
                </a:extLst>
              </p:cNvPr>
              <p:cNvSpPr/>
              <p:nvPr/>
            </p:nvSpPr>
            <p:spPr>
              <a:xfrm>
                <a:off x="305707" y="2692254"/>
                <a:ext cx="8635241" cy="1023917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4597CE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VN" sz="1867" b="0" i="0" u="none" strike="noStrike" kern="0" cap="none" spc="0" normalizeH="0" baseline="0" noProof="0">
                  <a:ln>
                    <a:noFill/>
                  </a:ln>
                  <a:solidFill>
                    <a:srgbClr val="261D2A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DC8F53-CE0D-7DA6-1F3E-4D119B58A2A9}"/>
                  </a:ext>
                </a:extLst>
              </p:cNvPr>
              <p:cNvSpPr txBox="1"/>
              <p:nvPr/>
            </p:nvSpPr>
            <p:spPr>
              <a:xfrm>
                <a:off x="608863" y="2708119"/>
                <a:ext cx="2461978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7AE54"/>
                  </a:buClr>
                  <a:buSzPts val="3000"/>
                  <a:buFontTx/>
                  <a:buNone/>
                  <a:tabLst/>
                  <a:defRPr/>
                </a:pPr>
                <a:r>
                  <a:rPr kumimoji="0" lang="en-VN" sz="3733" b="0" i="0" u="none" strike="noStrike" kern="0" cap="none" spc="400" normalizeH="0" baseline="0" noProof="0" dirty="0">
                    <a:ln>
                      <a:noFill/>
                    </a:ln>
                    <a:solidFill>
                      <a:srgbClr val="E2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Arial"/>
                    <a:sym typeface="Changa One"/>
                  </a:rPr>
                  <a:t>Vocabulary</a:t>
                </a:r>
                <a:r>
                  <a:rPr kumimoji="0" lang="en-US" sz="3733" b="0" i="0" u="none" strike="noStrike" kern="0" cap="none" spc="400" normalizeH="0" baseline="0" noProof="0" dirty="0">
                    <a:ln>
                      <a:noFill/>
                    </a:ln>
                    <a:solidFill>
                      <a:srgbClr val="E2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Arial"/>
                    <a:sym typeface="Changa One"/>
                  </a:rPr>
                  <a:t>:</a:t>
                </a:r>
                <a:endParaRPr kumimoji="0" lang="en-VN" sz="3733" b="0" i="0" u="none" strike="noStrike" kern="0" cap="none" spc="400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Changa One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45D0551-FB5F-2AA4-9C88-9FF1726374CF}"/>
                  </a:ext>
                </a:extLst>
              </p:cNvPr>
              <p:cNvSpPr txBox="1"/>
              <p:nvPr/>
            </p:nvSpPr>
            <p:spPr>
              <a:xfrm>
                <a:off x="339923" y="2860123"/>
                <a:ext cx="8632960" cy="3072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en-US" sz="3600" b="1" kern="0" dirty="0">
                    <a:solidFill>
                      <a:srgbClr val="261D2A"/>
                    </a:solidFill>
                    <a:latin typeface="Comic Sans MS" panose="030F0702030302020204" pitchFamily="66" charset="0"/>
                    <a:cs typeface="Arial"/>
                    <a:sym typeface="Arial"/>
                  </a:rPr>
                  <a:t>crispy, delicious, sour, sweet, salty, tasty, spicy</a:t>
                </a:r>
                <a:endParaRPr kumimoji="0" lang="en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261D2A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1EEBFBE-0A29-3247-3EBE-ED943C22FDA1}"/>
                </a:ext>
              </a:extLst>
            </p:cNvPr>
            <p:cNvSpPr txBox="1"/>
            <p:nvPr/>
          </p:nvSpPr>
          <p:spPr>
            <a:xfrm>
              <a:off x="513992" y="3530446"/>
              <a:ext cx="3341652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lang="vi-VN" sz="3733" kern="0" spc="400" dirty="0">
                  <a:solidFill>
                    <a:srgbClr val="E20000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Structure</a:t>
              </a:r>
              <a:r>
                <a:rPr kumimoji="0" lang="en-US" sz="3733" b="0" i="0" u="none" strike="noStrike" kern="0" cap="none" spc="400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Changa One"/>
                </a:rPr>
                <a:t>:</a:t>
              </a:r>
              <a:endParaRPr kumimoji="0" lang="en-VN" sz="3733" b="0" i="0" u="none" strike="noStrike" kern="0" cap="none" spc="400" normalizeH="0" baseline="0" noProof="0" dirty="0">
                <a:ln>
                  <a:noFill/>
                </a:ln>
                <a:solidFill>
                  <a:srgbClr val="E2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Changa One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1B54528-153F-44DD-0C2A-37A8F8BCB2B0}"/>
                </a:ext>
              </a:extLst>
            </p:cNvPr>
            <p:cNvSpPr txBox="1"/>
            <p:nvPr/>
          </p:nvSpPr>
          <p:spPr>
            <a:xfrm>
              <a:off x="3497416" y="3528484"/>
              <a:ext cx="8938683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i="1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What is your </a:t>
              </a:r>
              <a:r>
                <a:rPr lang="en-US" sz="3600" i="1" dirty="0" err="1">
                  <a:solidFill>
                    <a:srgbClr val="000000"/>
                  </a:solidFill>
                  <a:latin typeface="Comic Sans MS" panose="030F0702030302020204" pitchFamily="66" charset="0"/>
                </a:rPr>
                <a:t>favourite</a:t>
              </a:r>
              <a:r>
                <a:rPr lang="en-US" sz="3600" i="1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 food?</a:t>
              </a:r>
              <a:endParaRPr lang="vi-VN" sz="3600" i="1" dirty="0">
                <a:solidFill>
                  <a:srgbClr val="000000"/>
                </a:solidFill>
              </a:endParaRPr>
            </a:p>
            <a:p>
              <a:r>
                <a:rPr lang="vi-VN" sz="3600" i="1" dirty="0">
                  <a:solidFill>
                    <a:srgbClr val="000000"/>
                  </a:solidFill>
                </a:rPr>
                <a:t>- </a:t>
              </a:r>
              <a:r>
                <a:rPr lang="en-US" sz="3600" i="1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My </a:t>
              </a:r>
              <a:r>
                <a:rPr lang="en-US" sz="3600" i="1" dirty="0" err="1">
                  <a:solidFill>
                    <a:srgbClr val="000000"/>
                  </a:solidFill>
                  <a:latin typeface="Comic Sans MS" panose="030F0702030302020204" pitchFamily="66" charset="0"/>
                </a:rPr>
                <a:t>favourite</a:t>
              </a:r>
              <a:r>
                <a:rPr lang="en-US" sz="3600" i="1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 food is </a:t>
              </a:r>
              <a:r>
                <a:rPr lang="vi-VN" sz="3600" i="1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__________</a:t>
              </a:r>
              <a:r>
                <a:rPr lang="en-US" sz="3600" i="1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.</a:t>
              </a:r>
              <a:endParaRPr lang="vi-VN" sz="3600" i="1" dirty="0">
                <a:solidFill>
                  <a:srgbClr val="000000"/>
                </a:solidFill>
              </a:endParaRPr>
            </a:p>
            <a:p>
              <a:r>
                <a:rPr lang="vi-VN" sz="3600" i="1" dirty="0">
                  <a:solidFill>
                    <a:srgbClr val="000000"/>
                  </a:solidFill>
                </a:rPr>
                <a:t>- </a:t>
              </a:r>
              <a:r>
                <a:rPr lang="en-US" sz="3600" i="1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It has </a:t>
              </a:r>
              <a:r>
                <a:rPr lang="vi-VN" sz="3600" i="1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____________________</a:t>
              </a:r>
              <a:r>
                <a:rPr lang="en-US" sz="3600" i="1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. </a:t>
              </a:r>
              <a:endParaRPr lang="vi-VN" sz="3600" i="1" dirty="0">
                <a:solidFill>
                  <a:srgbClr val="000000"/>
                </a:solidFill>
              </a:endParaRPr>
            </a:p>
            <a:p>
              <a:r>
                <a:rPr lang="vi-VN" sz="3600" i="1" dirty="0">
                  <a:solidFill>
                    <a:srgbClr val="000000"/>
                  </a:solidFill>
                </a:rPr>
                <a:t>- </a:t>
              </a:r>
              <a:r>
                <a:rPr lang="en-US" sz="3600" i="1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It tastes </a:t>
              </a:r>
              <a:r>
                <a:rPr lang="vi-VN" sz="3600" i="1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__________________</a:t>
              </a:r>
              <a:r>
                <a:rPr lang="en-US" sz="3600" i="1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. </a:t>
              </a:r>
            </a:p>
          </p:txBody>
        </p:sp>
      </p:grpSp>
      <p:pic>
        <p:nvPicPr>
          <p:cNvPr id="1028" name="Picture 4" descr="SEC Recruitment GIFs on GIPHY - Be Animated">
            <a:extLst>
              <a:ext uri="{FF2B5EF4-FFF2-40B4-BE49-F238E27FC236}">
                <a16:creationId xmlns:a16="http://schemas.microsoft.com/office/drawing/2014/main" id="{78E3AAFD-9C6C-DF8D-95F5-BBF574290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75" y="-178131"/>
            <a:ext cx="2721685" cy="272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2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Earth Clip Art - World Travel Clipart Png - (3206x3494) Png Clipart ...">
            <a:extLst>
              <a:ext uri="{FF2B5EF4-FFF2-40B4-BE49-F238E27FC236}">
                <a16:creationId xmlns:a16="http://schemas.microsoft.com/office/drawing/2014/main" id="{657A7FFE-D4A3-E482-E479-59BE2FCEA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675" y="1966452"/>
            <a:ext cx="8515786" cy="870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and drawn school bus with children">
            <a:extLst>
              <a:ext uri="{FF2B5EF4-FFF2-40B4-BE49-F238E27FC236}">
                <a16:creationId xmlns:a16="http://schemas.microsoft.com/office/drawing/2014/main" id="{D141EB81-E2A4-DF1D-EE69-77F821431B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400" r="91750">
                        <a14:foregroundMark x1="23600" y1="42900" x2="23900" y2="52350"/>
                        <a14:foregroundMark x1="46450" y1="54650" x2="59100" y2="48650"/>
                        <a14:foregroundMark x1="59100" y1="48650" x2="61950" y2="43300"/>
                        <a14:foregroundMark x1="59900" y1="46100" x2="61600" y2="51750"/>
                        <a14:foregroundMark x1="63650" y1="66900" x2="70500" y2="72200"/>
                        <a14:foregroundMark x1="89900" y1="66150" x2="91750" y2="73950"/>
                        <a14:foregroundMark x1="91750" y1="73950" x2="90600" y2="80000"/>
                        <a14:foregroundMark x1="80300" y1="40100" x2="83250" y2="52650"/>
                        <a14:foregroundMark x1="83250" y1="52650" x2="82200" y2="59400"/>
                        <a14:foregroundMark x1="6400" y1="58350" x2="9200" y2="58350"/>
                        <a14:foregroundMark x1="12200" y1="38000" x2="9950" y2="45950"/>
                        <a14:foregroundMark x1="9950" y1="45950" x2="10150" y2="46400"/>
                        <a14:foregroundMark x1="12096" y1="60222" x2="12011" y2="61848"/>
                        <a14:backgroundMark x1="7100" y1="46750" x2="9750" y2="37800"/>
                        <a14:backgroundMark x1="9750" y1="37800" x2="15300" y2="32100"/>
                        <a14:backgroundMark x1="15300" y1="32100" x2="44800" y2="30600"/>
                        <a14:backgroundMark x1="44800" y1="30600" x2="56100" y2="30600"/>
                        <a14:backgroundMark x1="56100" y1="30600" x2="77750" y2="29400"/>
                        <a14:backgroundMark x1="6550" y1="61500" x2="12050" y2="63850"/>
                        <a14:backgroundMark x1="8500" y1="60500" x2="11500" y2="61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5" t="30124" r="3827" b="15226"/>
          <a:stretch/>
        </p:blipFill>
        <p:spPr bwMode="auto">
          <a:xfrm rot="20431378">
            <a:off x="3876382" y="3438466"/>
            <a:ext cx="2386375" cy="14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73849" y="38805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64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49972" y="149605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8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0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D6D92-BCC8-4879-A37A-8FC4292B88C3}" type="slidenum">
              <a:rPr lang="en-US" smtClean="0"/>
              <a:t>2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227810" y="1130531"/>
            <a:ext cx="7281950" cy="16126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Game: Guessing game</a:t>
            </a:r>
          </a:p>
        </p:txBody>
      </p:sp>
    </p:spTree>
    <p:extLst>
      <p:ext uri="{BB962C8B-B14F-4D97-AF65-F5344CB8AC3E}">
        <p14:creationId xmlns:p14="http://schemas.microsoft.com/office/powerpoint/2010/main" val="1821464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A table full of food&#10;&#10;Description automatically generated">
            <a:extLst>
              <a:ext uri="{FF2B5EF4-FFF2-40B4-BE49-F238E27FC236}">
                <a16:creationId xmlns:a16="http://schemas.microsoft.com/office/drawing/2014/main" id="{003F5FDA-26E2-DB8D-5C11-DCEBF2B59E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58405" y="-700898"/>
            <a:ext cx="6003878" cy="835612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8263A9A0-0719-4C54-B536-F71B00EFF1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84DC573-A09A-3F64-E97D-3857A88C0961}"/>
              </a:ext>
            </a:extLst>
          </p:cNvPr>
          <p:cNvSpPr/>
          <p:nvPr/>
        </p:nvSpPr>
        <p:spPr>
          <a:xfrm>
            <a:off x="2943363" y="1873387"/>
            <a:ext cx="1553395" cy="155339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C8C71C-7A7B-21C6-A1B1-BD9BF8E12D51}"/>
              </a:ext>
            </a:extLst>
          </p:cNvPr>
          <p:cNvSpPr/>
          <p:nvPr/>
        </p:nvSpPr>
        <p:spPr>
          <a:xfrm>
            <a:off x="2942896" y="319491"/>
            <a:ext cx="1553395" cy="155532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56FDA7-96B7-1E8E-41F7-8EF9644F3DE3}"/>
              </a:ext>
            </a:extLst>
          </p:cNvPr>
          <p:cNvSpPr/>
          <p:nvPr/>
        </p:nvSpPr>
        <p:spPr>
          <a:xfrm>
            <a:off x="1389767" y="319491"/>
            <a:ext cx="1553395" cy="15558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B4A51E-EC53-8515-0E41-D0E68100DFD1}"/>
              </a:ext>
            </a:extLst>
          </p:cNvPr>
          <p:cNvSpPr/>
          <p:nvPr/>
        </p:nvSpPr>
        <p:spPr>
          <a:xfrm>
            <a:off x="1389729" y="1873868"/>
            <a:ext cx="1553396" cy="155339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9841D47-8124-E757-963C-23E64FD40740}"/>
              </a:ext>
            </a:extLst>
          </p:cNvPr>
          <p:cNvSpPr/>
          <p:nvPr/>
        </p:nvSpPr>
        <p:spPr>
          <a:xfrm>
            <a:off x="4496100" y="319082"/>
            <a:ext cx="1553395" cy="15553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3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17A5D3C-62BE-423F-8A29-41F7103D9C08}"/>
              </a:ext>
            </a:extLst>
          </p:cNvPr>
          <p:cNvCxnSpPr>
            <a:cxnSpLocks/>
          </p:cNvCxnSpPr>
          <p:nvPr/>
        </p:nvCxnSpPr>
        <p:spPr>
          <a:xfrm rot="5400000" flipH="1">
            <a:off x="5657074" y="1115080"/>
            <a:ext cx="795989" cy="0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240022BC-1BCB-43C5-DE2A-31F4DFF81347}"/>
              </a:ext>
            </a:extLst>
          </p:cNvPr>
          <p:cNvSpPr/>
          <p:nvPr/>
        </p:nvSpPr>
        <p:spPr>
          <a:xfrm rot="10800000" flipH="1" flipV="1">
            <a:off x="4496887" y="1873264"/>
            <a:ext cx="1552005" cy="155321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9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9B8D164-2718-19D2-2A1F-9D42272F633A}"/>
              </a:ext>
            </a:extLst>
          </p:cNvPr>
          <p:cNvSpPr/>
          <p:nvPr/>
        </p:nvSpPr>
        <p:spPr>
          <a:xfrm>
            <a:off x="7602663" y="1871996"/>
            <a:ext cx="1553395" cy="155339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11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9EAD125-C41E-1E39-F7C8-37C5750CD845}"/>
              </a:ext>
            </a:extLst>
          </p:cNvPr>
          <p:cNvSpPr/>
          <p:nvPr/>
        </p:nvSpPr>
        <p:spPr>
          <a:xfrm>
            <a:off x="7602196" y="318100"/>
            <a:ext cx="1553395" cy="155532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E0DE920-9819-84E2-AA91-2B6A5EA93281}"/>
              </a:ext>
            </a:extLst>
          </p:cNvPr>
          <p:cNvSpPr/>
          <p:nvPr/>
        </p:nvSpPr>
        <p:spPr>
          <a:xfrm>
            <a:off x="6049067" y="318100"/>
            <a:ext cx="1553395" cy="15558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5251AA3-C2CA-3195-A82C-1F591B164345}"/>
              </a:ext>
            </a:extLst>
          </p:cNvPr>
          <p:cNvSpPr/>
          <p:nvPr/>
        </p:nvSpPr>
        <p:spPr>
          <a:xfrm>
            <a:off x="6049029" y="1872477"/>
            <a:ext cx="1553396" cy="155339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77B4500-6BB0-ECF9-750C-BFDCE34F8005}"/>
              </a:ext>
            </a:extLst>
          </p:cNvPr>
          <p:cNvSpPr/>
          <p:nvPr/>
        </p:nvSpPr>
        <p:spPr>
          <a:xfrm>
            <a:off x="9155400" y="317691"/>
            <a:ext cx="1553395" cy="15553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6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D980B66-5A73-7A84-44A2-40E053657ADE}"/>
              </a:ext>
            </a:extLst>
          </p:cNvPr>
          <p:cNvCxnSpPr>
            <a:cxnSpLocks/>
          </p:cNvCxnSpPr>
          <p:nvPr/>
        </p:nvCxnSpPr>
        <p:spPr>
          <a:xfrm rot="5400000" flipH="1">
            <a:off x="10316374" y="1113689"/>
            <a:ext cx="795989" cy="0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E857D13B-5428-E12E-4964-0F98A50CCF64}"/>
              </a:ext>
            </a:extLst>
          </p:cNvPr>
          <p:cNvSpPr/>
          <p:nvPr/>
        </p:nvSpPr>
        <p:spPr>
          <a:xfrm rot="10800000" flipH="1" flipV="1">
            <a:off x="9156187" y="1871873"/>
            <a:ext cx="1552005" cy="155321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8AB3AA3-61E4-4098-B901-D80F556D2B02}"/>
              </a:ext>
            </a:extLst>
          </p:cNvPr>
          <p:cNvSpPr/>
          <p:nvPr/>
        </p:nvSpPr>
        <p:spPr>
          <a:xfrm>
            <a:off x="2943363" y="4980178"/>
            <a:ext cx="1553395" cy="155339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886B7C6-B867-3601-F8CB-663851A73D63}"/>
              </a:ext>
            </a:extLst>
          </p:cNvPr>
          <p:cNvSpPr/>
          <p:nvPr/>
        </p:nvSpPr>
        <p:spPr>
          <a:xfrm>
            <a:off x="2942896" y="3426282"/>
            <a:ext cx="1553395" cy="155532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14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625BA2F-C331-1D4B-C9A1-E0CDA18CDF7F}"/>
              </a:ext>
            </a:extLst>
          </p:cNvPr>
          <p:cNvSpPr/>
          <p:nvPr/>
        </p:nvSpPr>
        <p:spPr>
          <a:xfrm>
            <a:off x="1389767" y="3426282"/>
            <a:ext cx="1553395" cy="15558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13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C45A052-6EFA-0A62-5559-13C553C388E6}"/>
              </a:ext>
            </a:extLst>
          </p:cNvPr>
          <p:cNvSpPr/>
          <p:nvPr/>
        </p:nvSpPr>
        <p:spPr>
          <a:xfrm>
            <a:off x="1389729" y="4980659"/>
            <a:ext cx="1553396" cy="155339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19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45CE6661-FA86-09C3-B3E2-6402DD486C6A}"/>
              </a:ext>
            </a:extLst>
          </p:cNvPr>
          <p:cNvSpPr/>
          <p:nvPr/>
        </p:nvSpPr>
        <p:spPr>
          <a:xfrm>
            <a:off x="4496100" y="3425873"/>
            <a:ext cx="1553395" cy="15553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15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86D68F85-4D6D-03B8-84C1-62D9536D50D2}"/>
              </a:ext>
            </a:extLst>
          </p:cNvPr>
          <p:cNvCxnSpPr>
            <a:cxnSpLocks/>
          </p:cNvCxnSpPr>
          <p:nvPr/>
        </p:nvCxnSpPr>
        <p:spPr>
          <a:xfrm rot="5400000" flipH="1">
            <a:off x="5657074" y="4221871"/>
            <a:ext cx="795989" cy="0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>
            <a:extLst>
              <a:ext uri="{FF2B5EF4-FFF2-40B4-BE49-F238E27FC236}">
                <a16:creationId xmlns:a16="http://schemas.microsoft.com/office/drawing/2014/main" id="{0817E02F-F8AB-4346-F0AA-14A8DB5D84C4}"/>
              </a:ext>
            </a:extLst>
          </p:cNvPr>
          <p:cNvSpPr/>
          <p:nvPr/>
        </p:nvSpPr>
        <p:spPr>
          <a:xfrm rot="10800000" flipH="1" flipV="1">
            <a:off x="4496887" y="4980055"/>
            <a:ext cx="1552005" cy="155321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21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3D6E3DAF-361F-E57E-2671-B87497A4E9C5}"/>
              </a:ext>
            </a:extLst>
          </p:cNvPr>
          <p:cNvSpPr/>
          <p:nvPr/>
        </p:nvSpPr>
        <p:spPr>
          <a:xfrm>
            <a:off x="7602663" y="4978787"/>
            <a:ext cx="1553395" cy="155339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23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F1CBED6-2363-B37D-E284-1193188E9C2B}"/>
              </a:ext>
            </a:extLst>
          </p:cNvPr>
          <p:cNvSpPr/>
          <p:nvPr/>
        </p:nvSpPr>
        <p:spPr>
          <a:xfrm>
            <a:off x="7602196" y="3424891"/>
            <a:ext cx="1553395" cy="155532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17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00A9622A-8F9D-7AF5-5E8C-C2769A2F7E8D}"/>
              </a:ext>
            </a:extLst>
          </p:cNvPr>
          <p:cNvSpPr/>
          <p:nvPr/>
        </p:nvSpPr>
        <p:spPr>
          <a:xfrm>
            <a:off x="6049067" y="3424891"/>
            <a:ext cx="1553395" cy="15558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16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7751C9C6-6BBE-6C2C-A688-9A7CD8D1DA64}"/>
              </a:ext>
            </a:extLst>
          </p:cNvPr>
          <p:cNvSpPr/>
          <p:nvPr/>
        </p:nvSpPr>
        <p:spPr>
          <a:xfrm>
            <a:off x="6049029" y="4979268"/>
            <a:ext cx="1553396" cy="155339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22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83450EB7-555F-FC9E-33CD-193667DE077E}"/>
              </a:ext>
            </a:extLst>
          </p:cNvPr>
          <p:cNvSpPr/>
          <p:nvPr/>
        </p:nvSpPr>
        <p:spPr>
          <a:xfrm>
            <a:off x="9155400" y="3424482"/>
            <a:ext cx="1553395" cy="15553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18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49D63BA6-DA64-946C-0EB8-C39E0712E690}"/>
              </a:ext>
            </a:extLst>
          </p:cNvPr>
          <p:cNvCxnSpPr>
            <a:cxnSpLocks/>
          </p:cNvCxnSpPr>
          <p:nvPr/>
        </p:nvCxnSpPr>
        <p:spPr>
          <a:xfrm rot="5400000" flipH="1">
            <a:off x="10316374" y="4220480"/>
            <a:ext cx="795989" cy="0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409D8905-188B-E528-FF06-87E12B454CA9}"/>
              </a:ext>
            </a:extLst>
          </p:cNvPr>
          <p:cNvSpPr/>
          <p:nvPr/>
        </p:nvSpPr>
        <p:spPr>
          <a:xfrm rot="10800000" flipH="1" flipV="1">
            <a:off x="9156187" y="4978664"/>
            <a:ext cx="1552005" cy="155321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833264527"/>
      </p:ext>
    </p:extLst>
  </p:cSld>
  <p:clrMapOvr>
    <a:masterClrMapping/>
  </p:clrMapOvr>
  <p:transition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2" grpId="0" animBg="1"/>
      <p:bldP spid="5" grpId="0" animBg="1"/>
      <p:bldP spid="36" grpId="0" animBg="1"/>
      <p:bldP spid="49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25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Flowchart: Document 1026">
            <a:extLst>
              <a:ext uri="{FF2B5EF4-FFF2-40B4-BE49-F238E27FC236}">
                <a16:creationId xmlns:a16="http://schemas.microsoft.com/office/drawing/2014/main" id="{AAAF39D9-FBF3-C778-C191-82D42E696A47}"/>
              </a:ext>
            </a:extLst>
          </p:cNvPr>
          <p:cNvSpPr/>
          <p:nvPr/>
        </p:nvSpPr>
        <p:spPr>
          <a:xfrm rot="16200000">
            <a:off x="-1108291" y="1050783"/>
            <a:ext cx="6871924" cy="4770360"/>
          </a:xfrm>
          <a:prstGeom prst="flowChartDocumen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" name="Flowchart: Document 1023">
            <a:extLst>
              <a:ext uri="{FF2B5EF4-FFF2-40B4-BE49-F238E27FC236}">
                <a16:creationId xmlns:a16="http://schemas.microsoft.com/office/drawing/2014/main" id="{C56B3EFD-596D-5816-E0C3-643901574931}"/>
              </a:ext>
            </a:extLst>
          </p:cNvPr>
          <p:cNvSpPr/>
          <p:nvPr/>
        </p:nvSpPr>
        <p:spPr>
          <a:xfrm rot="16200000">
            <a:off x="-2707991" y="2649034"/>
            <a:ext cx="6871924" cy="1570958"/>
          </a:xfrm>
          <a:prstGeom prst="flowChartDocumen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FC89FF-A4C0-1C22-DB67-5AC5DA71A263}"/>
              </a:ext>
            </a:extLst>
          </p:cNvPr>
          <p:cNvGrpSpPr/>
          <p:nvPr/>
        </p:nvGrpSpPr>
        <p:grpSpPr>
          <a:xfrm>
            <a:off x="5079147" y="-1448"/>
            <a:ext cx="6947133" cy="6858000"/>
            <a:chOff x="4775391" y="0"/>
            <a:chExt cx="6947133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5BC0460-EC6E-CD9E-FA9A-2370C64786CA}"/>
                </a:ext>
              </a:extLst>
            </p:cNvPr>
            <p:cNvGrpSpPr/>
            <p:nvPr/>
          </p:nvGrpSpPr>
          <p:grpSpPr>
            <a:xfrm>
              <a:off x="4775391" y="0"/>
              <a:ext cx="6947133" cy="6858000"/>
              <a:chOff x="4775391" y="0"/>
              <a:chExt cx="6947133" cy="685800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9838ECEF-DCA6-D45D-DAB1-04456A8BB5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2778" b="89352" l="3100" r="98300">
                            <a14:foregroundMark x1="6600" y1="16852" x2="91200" y2="6759"/>
                            <a14:foregroundMark x1="90600" y1="7315" x2="95900" y2="61481"/>
                            <a14:foregroundMark x1="95900" y1="61481" x2="93900" y2="77593"/>
                            <a14:foregroundMark x1="93900" y1="77593" x2="83000" y2="86204"/>
                            <a14:foregroundMark x1="83000" y1="86204" x2="40700" y2="89630"/>
                            <a14:foregroundMark x1="40700" y1="89630" x2="23400" y2="86389"/>
                            <a14:foregroundMark x1="23400" y1="86389" x2="12200" y2="76574"/>
                            <a14:foregroundMark x1="12200" y1="76574" x2="9100" y2="5185"/>
                            <a14:foregroundMark x1="1600" y1="2222" x2="75300" y2="3611"/>
                            <a14:foregroundMark x1="75300" y1="3611" x2="92600" y2="2778"/>
                            <a14:foregroundMark x1="8300" y1="3148" x2="2100" y2="57315"/>
                            <a14:foregroundMark x1="2100" y1="57315" x2="4000" y2="82222"/>
                            <a14:foregroundMark x1="4000" y1="82222" x2="13500" y2="87685"/>
                            <a14:foregroundMark x1="13500" y1="87685" x2="80500" y2="89722"/>
                            <a14:foregroundMark x1="80500" y1="89722" x2="98300" y2="89352"/>
                            <a14:foregroundMark x1="98300" y1="89352" x2="94900" y2="2963"/>
                            <a14:foregroundMark x1="800" y1="3241" x2="3100" y2="85463"/>
                            <a14:foregroundMark x1="3100" y1="85463" x2="21000" y2="88981"/>
                            <a14:foregroundMark x1="15700" y1="11574" x2="39000" y2="6944"/>
                            <a14:foregroundMark x1="39000" y1="6944" x2="40100" y2="6389"/>
                            <a14:foregroundMark x1="11200" y1="10741" x2="18000" y2="14815"/>
                            <a14:foregroundMark x1="61100" y1="4167" x2="89400" y2="12037"/>
                            <a14:foregroundMark x1="89400" y1="12037" x2="97200" y2="17685"/>
                            <a14:backgroundMark x1="28300" y1="28333" x2="30800" y2="35648"/>
                            <a14:backgroundMark x1="30800" y1="35648" x2="45100" y2="50278"/>
                            <a14:backgroundMark x1="45100" y1="50278" x2="54300" y2="55370"/>
                            <a14:backgroundMark x1="54300" y1="55370" x2="62500" y2="56296"/>
                            <a14:backgroundMark x1="62500" y1="56296" x2="66100" y2="50370"/>
                            <a14:backgroundMark x1="66100" y1="50370" x2="68100" y2="41019"/>
                            <a14:backgroundMark x1="68100" y1="41019" x2="66800" y2="33519"/>
                            <a14:backgroundMark x1="66800" y1="33519" x2="60000" y2="29167"/>
                            <a14:backgroundMark x1="60000" y1="29167" x2="38500" y2="33889"/>
                            <a14:backgroundMark x1="38500" y1="33889" x2="33500" y2="36852"/>
                            <a14:backgroundMark x1="44600" y1="59537" x2="53300" y2="57870"/>
                            <a14:backgroundMark x1="31200" y1="41019" x2="34400" y2="44815"/>
                            <a14:backgroundMark x1="32200" y1="35556" x2="31400" y2="45556"/>
                            <a14:backgroundMark x1="32000" y1="35370" x2="37700" y2="29444"/>
                            <a14:backgroundMark x1="37700" y1="29444" x2="47600" y2="28333"/>
                            <a14:backgroundMark x1="47600" y1="28333" x2="58300" y2="29444"/>
                            <a14:backgroundMark x1="32100" y1="35741" x2="37900" y2="29352"/>
                            <a14:backgroundMark x1="37900" y1="29352" x2="48300" y2="28241"/>
                            <a14:backgroundMark x1="48300" y1="28241" x2="56500" y2="30463"/>
                            <a14:backgroundMark x1="56500" y1="30463" x2="65300" y2="35926"/>
                            <a14:backgroundMark x1="65300" y1="35926" x2="68400" y2="42778"/>
                            <a14:backgroundMark x1="68400" y1="42778" x2="68100" y2="50648"/>
                            <a14:backgroundMark x1="68100" y1="50648" x2="63800" y2="57778"/>
                            <a14:backgroundMark x1="63800" y1="57778" x2="57600" y2="61204"/>
                            <a14:backgroundMark x1="57600" y1="61204" x2="47600" y2="60370"/>
                            <a14:backgroundMark x1="47600" y1="60370" x2="39000" y2="54167"/>
                            <a14:backgroundMark x1="39000" y1="54167" x2="33800" y2="45741"/>
                            <a14:backgroundMark x1="33800" y1="45741" x2="32800" y2="36759"/>
                            <a14:backgroundMark x1="32800" y1="36759" x2="33900" y2="33333"/>
                            <a14:backgroundMark x1="36900" y1="52500" x2="43300" y2="57870"/>
                            <a14:backgroundMark x1="43300" y1="57870" x2="57800" y2="60648"/>
                            <a14:backgroundMark x1="45000" y1="61111" x2="51900" y2="62778"/>
                            <a14:backgroundMark x1="51900" y1="62778" x2="59500" y2="61759"/>
                            <a14:backgroundMark x1="59500" y1="61759" x2="60100" y2="61481"/>
                            <a14:backgroundMark x1="45900" y1="62315" x2="53400" y2="62870"/>
                            <a14:backgroundMark x1="53400" y1="62870" x2="60500" y2="61296"/>
                            <a14:backgroundMark x1="60500" y1="61296" x2="61300" y2="60741"/>
                            <a14:backgroundMark x1="45800" y1="59630" x2="38200" y2="57685"/>
                            <a14:backgroundMark x1="38200" y1="57685" x2="33900" y2="52407"/>
                            <a14:backgroundMark x1="32000" y1="45185" x2="30700" y2="37685"/>
                            <a14:backgroundMark x1="30700" y1="37685" x2="37100" y2="28981"/>
                            <a14:backgroundMark x1="37100" y1="28981" x2="47100" y2="26019"/>
                            <a14:backgroundMark x1="47100" y1="26019" x2="55900" y2="27222"/>
                            <a14:backgroundMark x1="55900" y1="27222" x2="60600" y2="29630"/>
                            <a14:backgroundMark x1="31300" y1="36759" x2="36800" y2="30556"/>
                            <a14:backgroundMark x1="31500" y1="36389" x2="38100" y2="2944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596"/>
              <a:stretch/>
            </p:blipFill>
            <p:spPr>
              <a:xfrm>
                <a:off x="4775391" y="0"/>
                <a:ext cx="6947133" cy="6858000"/>
              </a:xfrm>
              <a:prstGeom prst="rect">
                <a:avLst/>
              </a:prstGeom>
            </p:spPr>
          </p:pic>
          <p:pic>
            <p:nvPicPr>
              <p:cNvPr id="5" name="Picture 2" descr="Earth Drawing - earth cartoon png download - 1716*1702 - Free ...">
                <a:extLst>
                  <a:ext uri="{FF2B5EF4-FFF2-40B4-BE49-F238E27FC236}">
                    <a16:creationId xmlns:a16="http://schemas.microsoft.com/office/drawing/2014/main" id="{8F8B899F-08C0-EDAE-0172-78400EC425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70581" y="1682562"/>
                <a:ext cx="3361878" cy="33618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" name="Picture 12" descr="Ocean Fishery | Quality Frozen Seafood Company">
              <a:extLst>
                <a:ext uri="{FF2B5EF4-FFF2-40B4-BE49-F238E27FC236}">
                  <a16:creationId xmlns:a16="http://schemas.microsoft.com/office/drawing/2014/main" id="{DC82AE5F-CC84-89F0-4986-F1B48AFACD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1520" y="3025613"/>
              <a:ext cx="403387" cy="403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Green organic shape. Abstract amoeba blots in minimal trendy design ...">
            <a:extLst>
              <a:ext uri="{FF2B5EF4-FFF2-40B4-BE49-F238E27FC236}">
                <a16:creationId xmlns:a16="http://schemas.microsoft.com/office/drawing/2014/main" id="{CFE8DADD-4C22-9BFC-EFFF-89F1F17AC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951" y="184447"/>
            <a:ext cx="3495645" cy="175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BC0156-3187-FEB4-44AA-38BA87180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85EF0-5FB9-4B68-8027-C1B15F09E16B}" type="slidenum">
              <a:rPr lang="pt-BR" smtClean="0"/>
              <a:t>5</a:t>
            </a:fld>
            <a:endParaRPr lang="pt-BR"/>
          </a:p>
        </p:txBody>
      </p:sp>
      <p:grpSp>
        <p:nvGrpSpPr>
          <p:cNvPr id="3" name="Google Shape;7729;p132">
            <a:extLst>
              <a:ext uri="{FF2B5EF4-FFF2-40B4-BE49-F238E27FC236}">
                <a16:creationId xmlns:a16="http://schemas.microsoft.com/office/drawing/2014/main" id="{CB398149-1EBC-2D6D-4C12-8A9888C5CAFC}"/>
              </a:ext>
            </a:extLst>
          </p:cNvPr>
          <p:cNvGrpSpPr/>
          <p:nvPr/>
        </p:nvGrpSpPr>
        <p:grpSpPr>
          <a:xfrm>
            <a:off x="339297" y="2007028"/>
            <a:ext cx="5434641" cy="4585966"/>
            <a:chOff x="5484769" y="1845146"/>
            <a:chExt cx="2934132" cy="2568869"/>
          </a:xfrm>
        </p:grpSpPr>
        <p:grpSp>
          <p:nvGrpSpPr>
            <p:cNvPr id="9" name="Google Shape;7730;p132">
              <a:extLst>
                <a:ext uri="{FF2B5EF4-FFF2-40B4-BE49-F238E27FC236}">
                  <a16:creationId xmlns:a16="http://schemas.microsoft.com/office/drawing/2014/main" id="{F9D5C4CC-FFE2-A27E-9B25-B176416452D4}"/>
                </a:ext>
              </a:extLst>
            </p:cNvPr>
            <p:cNvGrpSpPr/>
            <p:nvPr/>
          </p:nvGrpSpPr>
          <p:grpSpPr>
            <a:xfrm>
              <a:off x="6111302" y="1846743"/>
              <a:ext cx="930848" cy="1083507"/>
              <a:chOff x="6111302" y="1846743"/>
              <a:chExt cx="930848" cy="1083507"/>
            </a:xfrm>
          </p:grpSpPr>
          <p:sp>
            <p:nvSpPr>
              <p:cNvPr id="152" name="Google Shape;7731;p132">
                <a:extLst>
                  <a:ext uri="{FF2B5EF4-FFF2-40B4-BE49-F238E27FC236}">
                    <a16:creationId xmlns:a16="http://schemas.microsoft.com/office/drawing/2014/main" id="{D8FBEAF0-AA2F-FFB3-3EAF-1CD004F66C4A}"/>
                  </a:ext>
                </a:extLst>
              </p:cNvPr>
              <p:cNvSpPr/>
              <p:nvPr/>
            </p:nvSpPr>
            <p:spPr>
              <a:xfrm>
                <a:off x="6441029" y="2352987"/>
                <a:ext cx="97579" cy="97540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922" extrusionOk="0">
                    <a:moveTo>
                      <a:pt x="1976" y="1"/>
                    </a:moveTo>
                    <a:cubicBezTo>
                      <a:pt x="882" y="1"/>
                      <a:pt x="0" y="882"/>
                      <a:pt x="0" y="1976"/>
                    </a:cubicBezTo>
                    <a:cubicBezTo>
                      <a:pt x="0" y="3040"/>
                      <a:pt x="882" y="3922"/>
                      <a:pt x="1976" y="3922"/>
                    </a:cubicBezTo>
                    <a:cubicBezTo>
                      <a:pt x="3040" y="3922"/>
                      <a:pt x="3921" y="3040"/>
                      <a:pt x="3921" y="1976"/>
                    </a:cubicBezTo>
                    <a:cubicBezTo>
                      <a:pt x="3921" y="882"/>
                      <a:pt x="3040" y="1"/>
                      <a:pt x="1976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53" name="Google Shape;7732;p132">
                <a:extLst>
                  <a:ext uri="{FF2B5EF4-FFF2-40B4-BE49-F238E27FC236}">
                    <a16:creationId xmlns:a16="http://schemas.microsoft.com/office/drawing/2014/main" id="{6F981B9C-55D2-2FDF-A79C-FC4809DFEDCC}"/>
                  </a:ext>
                </a:extLst>
              </p:cNvPr>
              <p:cNvSpPr/>
              <p:nvPr/>
            </p:nvSpPr>
            <p:spPr>
              <a:xfrm>
                <a:off x="6799269" y="2369974"/>
                <a:ext cx="10424" cy="104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9" extrusionOk="0">
                    <a:moveTo>
                      <a:pt x="304" y="1"/>
                    </a:moveTo>
                    <a:cubicBezTo>
                      <a:pt x="152" y="1"/>
                      <a:pt x="0" y="123"/>
                      <a:pt x="0" y="275"/>
                    </a:cubicBezTo>
                    <a:cubicBezTo>
                      <a:pt x="0" y="426"/>
                      <a:pt x="152" y="578"/>
                      <a:pt x="304" y="578"/>
                    </a:cubicBezTo>
                    <a:cubicBezTo>
                      <a:pt x="456" y="578"/>
                      <a:pt x="578" y="426"/>
                      <a:pt x="578" y="275"/>
                    </a:cubicBezTo>
                    <a:cubicBezTo>
                      <a:pt x="578" y="123"/>
                      <a:pt x="456" y="1"/>
                      <a:pt x="304" y="1"/>
                    </a:cubicBezTo>
                    <a:close/>
                  </a:path>
                </a:pathLst>
              </a:custGeom>
              <a:solidFill>
                <a:srgbClr val="FF6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54" name="Google Shape;7733;p132">
                <a:extLst>
                  <a:ext uri="{FF2B5EF4-FFF2-40B4-BE49-F238E27FC236}">
                    <a16:creationId xmlns:a16="http://schemas.microsoft.com/office/drawing/2014/main" id="{A64B2191-7322-CCF0-498C-2EFA1D759CDD}"/>
                  </a:ext>
                </a:extLst>
              </p:cNvPr>
              <p:cNvSpPr/>
              <p:nvPr/>
            </p:nvSpPr>
            <p:spPr>
              <a:xfrm>
                <a:off x="6111302" y="1962912"/>
                <a:ext cx="930848" cy="854408"/>
              </a:xfrm>
              <a:custGeom>
                <a:avLst/>
                <a:gdLst/>
                <a:ahLst/>
                <a:cxnLst/>
                <a:rect l="l" t="t" r="r" b="b"/>
                <a:pathLst>
                  <a:path w="52039" h="47375" extrusionOk="0">
                    <a:moveTo>
                      <a:pt x="27239" y="1"/>
                    </a:moveTo>
                    <a:cubicBezTo>
                      <a:pt x="13033" y="1"/>
                      <a:pt x="12952" y="14022"/>
                      <a:pt x="12463" y="16554"/>
                    </a:cubicBezTo>
                    <a:cubicBezTo>
                      <a:pt x="11886" y="19563"/>
                      <a:pt x="7478" y="20839"/>
                      <a:pt x="6110" y="23575"/>
                    </a:cubicBezTo>
                    <a:cubicBezTo>
                      <a:pt x="5138" y="25551"/>
                      <a:pt x="5928" y="27283"/>
                      <a:pt x="5958" y="29320"/>
                    </a:cubicBezTo>
                    <a:cubicBezTo>
                      <a:pt x="5989" y="30809"/>
                      <a:pt x="5867" y="32329"/>
                      <a:pt x="5624" y="33818"/>
                    </a:cubicBezTo>
                    <a:cubicBezTo>
                      <a:pt x="5320" y="35916"/>
                      <a:pt x="4773" y="39198"/>
                      <a:pt x="2767" y="40475"/>
                    </a:cubicBezTo>
                    <a:cubicBezTo>
                      <a:pt x="1" y="42207"/>
                      <a:pt x="214" y="46493"/>
                      <a:pt x="214" y="46493"/>
                    </a:cubicBezTo>
                    <a:lnTo>
                      <a:pt x="1338" y="47375"/>
                    </a:lnTo>
                    <a:cubicBezTo>
                      <a:pt x="1551" y="45825"/>
                      <a:pt x="2189" y="44335"/>
                      <a:pt x="3192" y="43150"/>
                    </a:cubicBezTo>
                    <a:cubicBezTo>
                      <a:pt x="3983" y="42207"/>
                      <a:pt x="5016" y="41448"/>
                      <a:pt x="5958" y="40657"/>
                    </a:cubicBezTo>
                    <a:cubicBezTo>
                      <a:pt x="7934" y="38986"/>
                      <a:pt x="9849" y="36858"/>
                      <a:pt x="10001" y="34244"/>
                    </a:cubicBezTo>
                    <a:cubicBezTo>
                      <a:pt x="10153" y="32238"/>
                      <a:pt x="9180" y="30292"/>
                      <a:pt x="8937" y="28286"/>
                    </a:cubicBezTo>
                    <a:cubicBezTo>
                      <a:pt x="8724" y="26584"/>
                      <a:pt x="9059" y="24821"/>
                      <a:pt x="9849" y="23301"/>
                    </a:cubicBezTo>
                    <a:cubicBezTo>
                      <a:pt x="10183" y="22663"/>
                      <a:pt x="10609" y="22055"/>
                      <a:pt x="11186" y="21630"/>
                    </a:cubicBezTo>
                    <a:cubicBezTo>
                      <a:pt x="12372" y="20718"/>
                      <a:pt x="14074" y="20596"/>
                      <a:pt x="15229" y="19624"/>
                    </a:cubicBezTo>
                    <a:cubicBezTo>
                      <a:pt x="15867" y="19046"/>
                      <a:pt x="16384" y="18165"/>
                      <a:pt x="17235" y="17982"/>
                    </a:cubicBezTo>
                    <a:cubicBezTo>
                      <a:pt x="17356" y="17958"/>
                      <a:pt x="17474" y="17949"/>
                      <a:pt x="17591" y="17949"/>
                    </a:cubicBezTo>
                    <a:cubicBezTo>
                      <a:pt x="17918" y="17949"/>
                      <a:pt x="18237" y="18021"/>
                      <a:pt x="18573" y="18043"/>
                    </a:cubicBezTo>
                    <a:cubicBezTo>
                      <a:pt x="18661" y="18051"/>
                      <a:pt x="18751" y="18055"/>
                      <a:pt x="18840" y="18055"/>
                    </a:cubicBezTo>
                    <a:cubicBezTo>
                      <a:pt x="20062" y="18055"/>
                      <a:pt x="21287" y="17294"/>
                      <a:pt x="21825" y="16189"/>
                    </a:cubicBezTo>
                    <a:cubicBezTo>
                      <a:pt x="21947" y="15885"/>
                      <a:pt x="22068" y="15581"/>
                      <a:pt x="22251" y="15368"/>
                    </a:cubicBezTo>
                    <a:cubicBezTo>
                      <a:pt x="22433" y="15186"/>
                      <a:pt x="22676" y="15034"/>
                      <a:pt x="22889" y="14943"/>
                    </a:cubicBezTo>
                    <a:cubicBezTo>
                      <a:pt x="24618" y="14088"/>
                      <a:pt x="26524" y="13898"/>
                      <a:pt x="28461" y="13898"/>
                    </a:cubicBezTo>
                    <a:cubicBezTo>
                      <a:pt x="29623" y="13898"/>
                      <a:pt x="30796" y="13966"/>
                      <a:pt x="31947" y="14000"/>
                    </a:cubicBezTo>
                    <a:cubicBezTo>
                      <a:pt x="32755" y="14021"/>
                      <a:pt x="33557" y="14033"/>
                      <a:pt x="34355" y="14033"/>
                    </a:cubicBezTo>
                    <a:cubicBezTo>
                      <a:pt x="37159" y="14033"/>
                      <a:pt x="39915" y="13876"/>
                      <a:pt x="42707" y="13332"/>
                    </a:cubicBezTo>
                    <a:lnTo>
                      <a:pt x="42707" y="13332"/>
                    </a:lnTo>
                    <a:cubicBezTo>
                      <a:pt x="42190" y="18499"/>
                      <a:pt x="43467" y="23818"/>
                      <a:pt x="46263" y="28195"/>
                    </a:cubicBezTo>
                    <a:cubicBezTo>
                      <a:pt x="47236" y="29715"/>
                      <a:pt x="48360" y="31083"/>
                      <a:pt x="49151" y="32694"/>
                    </a:cubicBezTo>
                    <a:cubicBezTo>
                      <a:pt x="50336" y="35065"/>
                      <a:pt x="50701" y="37709"/>
                      <a:pt x="50853" y="40384"/>
                    </a:cubicBezTo>
                    <a:lnTo>
                      <a:pt x="50914" y="40384"/>
                    </a:lnTo>
                    <a:cubicBezTo>
                      <a:pt x="50914" y="40384"/>
                      <a:pt x="52038" y="37618"/>
                      <a:pt x="50914" y="34244"/>
                    </a:cubicBezTo>
                    <a:cubicBezTo>
                      <a:pt x="50063" y="31721"/>
                      <a:pt x="48543" y="29411"/>
                      <a:pt x="47479" y="26949"/>
                    </a:cubicBezTo>
                    <a:cubicBezTo>
                      <a:pt x="46415" y="24517"/>
                      <a:pt x="46810" y="22207"/>
                      <a:pt x="46689" y="19624"/>
                    </a:cubicBezTo>
                    <a:cubicBezTo>
                      <a:pt x="46537" y="16918"/>
                      <a:pt x="46050" y="14213"/>
                      <a:pt x="45108" y="11690"/>
                    </a:cubicBezTo>
                    <a:cubicBezTo>
                      <a:pt x="44409" y="9897"/>
                      <a:pt x="43497" y="8134"/>
                      <a:pt x="42646" y="6402"/>
                    </a:cubicBezTo>
                    <a:cubicBezTo>
                      <a:pt x="41825" y="4791"/>
                      <a:pt x="40883" y="3240"/>
                      <a:pt x="39394" y="2177"/>
                    </a:cubicBezTo>
                    <a:cubicBezTo>
                      <a:pt x="37722" y="961"/>
                      <a:pt x="35685" y="353"/>
                      <a:pt x="33649" y="140"/>
                    </a:cubicBezTo>
                    <a:cubicBezTo>
                      <a:pt x="33379" y="108"/>
                      <a:pt x="33107" y="96"/>
                      <a:pt x="32833" y="96"/>
                    </a:cubicBezTo>
                    <a:cubicBezTo>
                      <a:pt x="32085" y="96"/>
                      <a:pt x="31327" y="184"/>
                      <a:pt x="30590" y="184"/>
                    </a:cubicBezTo>
                    <a:cubicBezTo>
                      <a:pt x="30319" y="184"/>
                      <a:pt x="30052" y="172"/>
                      <a:pt x="29789" y="140"/>
                    </a:cubicBezTo>
                    <a:cubicBezTo>
                      <a:pt x="28892" y="46"/>
                      <a:pt x="28043" y="1"/>
                      <a:pt x="27239" y="1"/>
                    </a:cubicBezTo>
                    <a:close/>
                  </a:path>
                </a:pathLst>
              </a:custGeom>
              <a:solidFill>
                <a:srgbClr val="422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55" name="Google Shape;7734;p132">
                <a:extLst>
                  <a:ext uri="{FF2B5EF4-FFF2-40B4-BE49-F238E27FC236}">
                    <a16:creationId xmlns:a16="http://schemas.microsoft.com/office/drawing/2014/main" id="{437BA2C6-67CF-9869-1B8B-E4153ABFCB48}"/>
                  </a:ext>
                </a:extLst>
              </p:cNvPr>
              <p:cNvSpPr/>
              <p:nvPr/>
            </p:nvSpPr>
            <p:spPr>
              <a:xfrm>
                <a:off x="6133218" y="2203331"/>
                <a:ext cx="893562" cy="726919"/>
              </a:xfrm>
              <a:custGeom>
                <a:avLst/>
                <a:gdLst/>
                <a:ahLst/>
                <a:cxnLst/>
                <a:rect l="l" t="t" r="r" b="b"/>
                <a:pathLst>
                  <a:path w="49546" h="40306" extrusionOk="0">
                    <a:moveTo>
                      <a:pt x="41369" y="1"/>
                    </a:moveTo>
                    <a:lnTo>
                      <a:pt x="41369" y="1"/>
                    </a:lnTo>
                    <a:cubicBezTo>
                      <a:pt x="38516" y="533"/>
                      <a:pt x="35702" y="699"/>
                      <a:pt x="32834" y="699"/>
                    </a:cubicBezTo>
                    <a:cubicBezTo>
                      <a:pt x="32096" y="699"/>
                      <a:pt x="31355" y="688"/>
                      <a:pt x="30609" y="669"/>
                    </a:cubicBezTo>
                    <a:cubicBezTo>
                      <a:pt x="29458" y="635"/>
                      <a:pt x="28285" y="567"/>
                      <a:pt x="27123" y="567"/>
                    </a:cubicBezTo>
                    <a:cubicBezTo>
                      <a:pt x="25186" y="567"/>
                      <a:pt x="23280" y="757"/>
                      <a:pt x="21551" y="1612"/>
                    </a:cubicBezTo>
                    <a:cubicBezTo>
                      <a:pt x="21338" y="1703"/>
                      <a:pt x="21095" y="1855"/>
                      <a:pt x="20943" y="2037"/>
                    </a:cubicBezTo>
                    <a:cubicBezTo>
                      <a:pt x="20730" y="2280"/>
                      <a:pt x="20639" y="2554"/>
                      <a:pt x="20487" y="2858"/>
                    </a:cubicBezTo>
                    <a:cubicBezTo>
                      <a:pt x="19949" y="3963"/>
                      <a:pt x="18750" y="4724"/>
                      <a:pt x="17507" y="4724"/>
                    </a:cubicBezTo>
                    <a:cubicBezTo>
                      <a:pt x="17416" y="4724"/>
                      <a:pt x="17326" y="4720"/>
                      <a:pt x="17235" y="4712"/>
                    </a:cubicBezTo>
                    <a:cubicBezTo>
                      <a:pt x="16899" y="4690"/>
                      <a:pt x="16580" y="4618"/>
                      <a:pt x="16253" y="4618"/>
                    </a:cubicBezTo>
                    <a:cubicBezTo>
                      <a:pt x="16136" y="4618"/>
                      <a:pt x="16018" y="4627"/>
                      <a:pt x="15897" y="4651"/>
                    </a:cubicBezTo>
                    <a:cubicBezTo>
                      <a:pt x="15046" y="4834"/>
                      <a:pt x="14560" y="5715"/>
                      <a:pt x="13891" y="6293"/>
                    </a:cubicBezTo>
                    <a:cubicBezTo>
                      <a:pt x="12736" y="7265"/>
                      <a:pt x="11034" y="7387"/>
                      <a:pt x="9848" y="8299"/>
                    </a:cubicBezTo>
                    <a:cubicBezTo>
                      <a:pt x="9271" y="8724"/>
                      <a:pt x="8845" y="9332"/>
                      <a:pt x="8511" y="9970"/>
                    </a:cubicBezTo>
                    <a:cubicBezTo>
                      <a:pt x="7721" y="11490"/>
                      <a:pt x="7386" y="13253"/>
                      <a:pt x="7599" y="14955"/>
                    </a:cubicBezTo>
                    <a:cubicBezTo>
                      <a:pt x="7842" y="16961"/>
                      <a:pt x="8815" y="18907"/>
                      <a:pt x="8663" y="20913"/>
                    </a:cubicBezTo>
                    <a:cubicBezTo>
                      <a:pt x="8511" y="23496"/>
                      <a:pt x="6596" y="25655"/>
                      <a:pt x="4620" y="27296"/>
                    </a:cubicBezTo>
                    <a:cubicBezTo>
                      <a:pt x="3678" y="28117"/>
                      <a:pt x="2675" y="28876"/>
                      <a:pt x="1854" y="29819"/>
                    </a:cubicBezTo>
                    <a:cubicBezTo>
                      <a:pt x="851" y="31004"/>
                      <a:pt x="213" y="32494"/>
                      <a:pt x="0" y="34044"/>
                    </a:cubicBezTo>
                    <a:lnTo>
                      <a:pt x="1034" y="34834"/>
                    </a:lnTo>
                    <a:cubicBezTo>
                      <a:pt x="1490" y="33618"/>
                      <a:pt x="2280" y="32098"/>
                      <a:pt x="3769" y="31004"/>
                    </a:cubicBezTo>
                    <a:lnTo>
                      <a:pt x="3769" y="31004"/>
                    </a:lnTo>
                    <a:cubicBezTo>
                      <a:pt x="3009" y="32190"/>
                      <a:pt x="2645" y="34287"/>
                      <a:pt x="2493" y="35959"/>
                    </a:cubicBezTo>
                    <a:lnTo>
                      <a:pt x="8086" y="40305"/>
                    </a:lnTo>
                    <a:lnTo>
                      <a:pt x="33466" y="31521"/>
                    </a:lnTo>
                    <a:lnTo>
                      <a:pt x="43375" y="28755"/>
                    </a:lnTo>
                    <a:cubicBezTo>
                      <a:pt x="44287" y="26901"/>
                      <a:pt x="45411" y="24226"/>
                      <a:pt x="45259" y="22220"/>
                    </a:cubicBezTo>
                    <a:lnTo>
                      <a:pt x="45259" y="22220"/>
                    </a:lnTo>
                    <a:cubicBezTo>
                      <a:pt x="45837" y="24560"/>
                      <a:pt x="46293" y="26475"/>
                      <a:pt x="46627" y="27843"/>
                    </a:cubicBezTo>
                    <a:lnTo>
                      <a:pt x="49545" y="27053"/>
                    </a:lnTo>
                    <a:cubicBezTo>
                      <a:pt x="49363" y="24378"/>
                      <a:pt x="48998" y="21703"/>
                      <a:pt x="47813" y="19332"/>
                    </a:cubicBezTo>
                    <a:cubicBezTo>
                      <a:pt x="47022" y="17752"/>
                      <a:pt x="45898" y="16384"/>
                      <a:pt x="44925" y="14864"/>
                    </a:cubicBezTo>
                    <a:cubicBezTo>
                      <a:pt x="42129" y="10518"/>
                      <a:pt x="40852" y="5168"/>
                      <a:pt x="41369" y="1"/>
                    </a:cubicBezTo>
                    <a:close/>
                  </a:path>
                </a:pathLst>
              </a:custGeom>
              <a:solidFill>
                <a:srgbClr val="270E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56" name="Google Shape;7735;p132">
                <a:extLst>
                  <a:ext uri="{FF2B5EF4-FFF2-40B4-BE49-F238E27FC236}">
                    <a16:creationId xmlns:a16="http://schemas.microsoft.com/office/drawing/2014/main" id="{844AA5A0-9D27-2D5E-7897-DC41863DB8BC}"/>
                  </a:ext>
                </a:extLst>
              </p:cNvPr>
              <p:cNvSpPr/>
              <p:nvPr/>
            </p:nvSpPr>
            <p:spPr>
              <a:xfrm>
                <a:off x="6862301" y="2286779"/>
                <a:ext cx="122404" cy="118941"/>
              </a:xfrm>
              <a:custGeom>
                <a:avLst/>
                <a:gdLst/>
                <a:ahLst/>
                <a:cxnLst/>
                <a:rect l="l" t="t" r="r" b="b"/>
                <a:pathLst>
                  <a:path w="6787" h="6595" extrusionOk="0">
                    <a:moveTo>
                      <a:pt x="3038" y="0"/>
                    </a:moveTo>
                    <a:cubicBezTo>
                      <a:pt x="1419" y="0"/>
                      <a:pt x="1" y="1696"/>
                      <a:pt x="1" y="1696"/>
                    </a:cubicBezTo>
                    <a:lnTo>
                      <a:pt x="1" y="6468"/>
                    </a:lnTo>
                    <a:cubicBezTo>
                      <a:pt x="387" y="6555"/>
                      <a:pt x="764" y="6595"/>
                      <a:pt x="1126" y="6595"/>
                    </a:cubicBezTo>
                    <a:cubicBezTo>
                      <a:pt x="4582" y="6595"/>
                      <a:pt x="6787" y="2936"/>
                      <a:pt x="4833" y="845"/>
                    </a:cubicBezTo>
                    <a:cubicBezTo>
                      <a:pt x="4248" y="227"/>
                      <a:pt x="3630" y="0"/>
                      <a:pt x="3038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57" name="Google Shape;7736;p132">
                <a:extLst>
                  <a:ext uri="{FF2B5EF4-FFF2-40B4-BE49-F238E27FC236}">
                    <a16:creationId xmlns:a16="http://schemas.microsoft.com/office/drawing/2014/main" id="{D030E037-05DA-4AE8-A193-D66FC91BA179}"/>
                  </a:ext>
                </a:extLst>
              </p:cNvPr>
              <p:cNvSpPr/>
              <p:nvPr/>
            </p:nvSpPr>
            <p:spPr>
              <a:xfrm>
                <a:off x="6408396" y="2009274"/>
                <a:ext cx="276477" cy="286720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5898" extrusionOk="0">
                    <a:moveTo>
                      <a:pt x="6202" y="1"/>
                    </a:moveTo>
                    <a:cubicBezTo>
                      <a:pt x="2797" y="1"/>
                      <a:pt x="1" y="2797"/>
                      <a:pt x="1" y="6201"/>
                    </a:cubicBezTo>
                    <a:lnTo>
                      <a:pt x="1" y="15898"/>
                    </a:lnTo>
                    <a:cubicBezTo>
                      <a:pt x="2645" y="14712"/>
                      <a:pt x="7995" y="12189"/>
                      <a:pt x="8937" y="7387"/>
                    </a:cubicBezTo>
                    <a:cubicBezTo>
                      <a:pt x="9092" y="8622"/>
                      <a:pt x="9654" y="9245"/>
                      <a:pt x="10165" y="9245"/>
                    </a:cubicBezTo>
                    <a:cubicBezTo>
                      <a:pt x="10661" y="9245"/>
                      <a:pt x="11110" y="8660"/>
                      <a:pt x="11095" y="7478"/>
                    </a:cubicBezTo>
                    <a:lnTo>
                      <a:pt x="11095" y="7478"/>
                    </a:lnTo>
                    <a:cubicBezTo>
                      <a:pt x="11430" y="8366"/>
                      <a:pt x="11870" y="8761"/>
                      <a:pt x="12323" y="8761"/>
                    </a:cubicBezTo>
                    <a:cubicBezTo>
                      <a:pt x="13760" y="8761"/>
                      <a:pt x="15330" y="4785"/>
                      <a:pt x="14105" y="1"/>
                    </a:cubicBezTo>
                    <a:close/>
                  </a:path>
                </a:pathLst>
              </a:custGeom>
              <a:solidFill>
                <a:srgbClr val="422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58" name="Google Shape;7737;p132">
                <a:extLst>
                  <a:ext uri="{FF2B5EF4-FFF2-40B4-BE49-F238E27FC236}">
                    <a16:creationId xmlns:a16="http://schemas.microsoft.com/office/drawing/2014/main" id="{7EC5B9F0-EFC9-AA50-F91E-41CF9FA224CF}"/>
                  </a:ext>
                </a:extLst>
              </p:cNvPr>
              <p:cNvSpPr/>
              <p:nvPr/>
            </p:nvSpPr>
            <p:spPr>
              <a:xfrm>
                <a:off x="6680310" y="2009274"/>
                <a:ext cx="190774" cy="199557"/>
              </a:xfrm>
              <a:custGeom>
                <a:avLst/>
                <a:gdLst/>
                <a:ahLst/>
                <a:cxnLst/>
                <a:rect l="l" t="t" r="r" b="b"/>
                <a:pathLst>
                  <a:path w="10578" h="11065" extrusionOk="0">
                    <a:moveTo>
                      <a:pt x="0" y="1"/>
                    </a:moveTo>
                    <a:cubicBezTo>
                      <a:pt x="882" y="2645"/>
                      <a:pt x="3769" y="9393"/>
                      <a:pt x="10578" y="11065"/>
                    </a:cubicBezTo>
                    <a:lnTo>
                      <a:pt x="10578" y="6201"/>
                    </a:lnTo>
                    <a:cubicBezTo>
                      <a:pt x="10578" y="2797"/>
                      <a:pt x="7781" y="1"/>
                      <a:pt x="4347" y="1"/>
                    </a:cubicBezTo>
                    <a:close/>
                  </a:path>
                </a:pathLst>
              </a:custGeom>
              <a:solidFill>
                <a:srgbClr val="422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59" name="Google Shape;7738;p132">
                <a:extLst>
                  <a:ext uri="{FF2B5EF4-FFF2-40B4-BE49-F238E27FC236}">
                    <a16:creationId xmlns:a16="http://schemas.microsoft.com/office/drawing/2014/main" id="{60C1730E-CD53-0682-6007-CB63E5026A14}"/>
                  </a:ext>
                </a:extLst>
              </p:cNvPr>
              <p:cNvSpPr/>
              <p:nvPr/>
            </p:nvSpPr>
            <p:spPr>
              <a:xfrm>
                <a:off x="6584364" y="1846743"/>
                <a:ext cx="145290" cy="146661"/>
              </a:xfrm>
              <a:custGeom>
                <a:avLst/>
                <a:gdLst/>
                <a:ahLst/>
                <a:cxnLst/>
                <a:rect l="l" t="t" r="r" b="b"/>
                <a:pathLst>
                  <a:path w="8056" h="8132" extrusionOk="0">
                    <a:moveTo>
                      <a:pt x="1642" y="1"/>
                    </a:moveTo>
                    <a:cubicBezTo>
                      <a:pt x="1583" y="1"/>
                      <a:pt x="1522" y="15"/>
                      <a:pt x="1460" y="46"/>
                    </a:cubicBezTo>
                    <a:cubicBezTo>
                      <a:pt x="1" y="775"/>
                      <a:pt x="1582" y="7250"/>
                      <a:pt x="3861" y="8131"/>
                    </a:cubicBezTo>
                    <a:cubicBezTo>
                      <a:pt x="3861" y="8131"/>
                      <a:pt x="8056" y="593"/>
                      <a:pt x="6019" y="76"/>
                    </a:cubicBezTo>
                    <a:cubicBezTo>
                      <a:pt x="5956" y="60"/>
                      <a:pt x="5895" y="53"/>
                      <a:pt x="5835" y="53"/>
                    </a:cubicBezTo>
                    <a:cubicBezTo>
                      <a:pt x="3950" y="53"/>
                      <a:pt x="3436" y="7675"/>
                      <a:pt x="3436" y="7675"/>
                    </a:cubicBezTo>
                    <a:cubicBezTo>
                      <a:pt x="3436" y="7675"/>
                      <a:pt x="2989" y="1"/>
                      <a:pt x="1642" y="1"/>
                    </a:cubicBezTo>
                    <a:close/>
                  </a:path>
                </a:pathLst>
              </a:custGeom>
              <a:solidFill>
                <a:srgbClr val="422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60" name="Google Shape;7739;p132">
                <a:extLst>
                  <a:ext uri="{FF2B5EF4-FFF2-40B4-BE49-F238E27FC236}">
                    <a16:creationId xmlns:a16="http://schemas.microsoft.com/office/drawing/2014/main" id="{23904E2E-E94C-1535-C453-3EB19C112D68}"/>
                  </a:ext>
                </a:extLst>
              </p:cNvPr>
              <p:cNvSpPr/>
              <p:nvPr/>
            </p:nvSpPr>
            <p:spPr>
              <a:xfrm>
                <a:off x="6667704" y="2009274"/>
                <a:ext cx="211064" cy="655103"/>
              </a:xfrm>
              <a:custGeom>
                <a:avLst/>
                <a:gdLst/>
                <a:ahLst/>
                <a:cxnLst/>
                <a:rect l="l" t="t" r="r" b="b"/>
                <a:pathLst>
                  <a:path w="11703" h="36324" extrusionOk="0">
                    <a:moveTo>
                      <a:pt x="0" y="1"/>
                    </a:moveTo>
                    <a:cubicBezTo>
                      <a:pt x="790" y="4104"/>
                      <a:pt x="2979" y="10973"/>
                      <a:pt x="9058" y="12432"/>
                    </a:cubicBezTo>
                    <a:cubicBezTo>
                      <a:pt x="9058" y="18025"/>
                      <a:pt x="10487" y="28481"/>
                      <a:pt x="699" y="29940"/>
                    </a:cubicBezTo>
                    <a:cubicBezTo>
                      <a:pt x="699" y="29940"/>
                      <a:pt x="182" y="36232"/>
                      <a:pt x="3860" y="36323"/>
                    </a:cubicBezTo>
                    <a:lnTo>
                      <a:pt x="3830" y="36293"/>
                    </a:lnTo>
                    <a:lnTo>
                      <a:pt x="3435" y="31551"/>
                    </a:lnTo>
                    <a:cubicBezTo>
                      <a:pt x="8116" y="30852"/>
                      <a:pt x="11702" y="26962"/>
                      <a:pt x="11702" y="22311"/>
                    </a:cubicBezTo>
                    <a:lnTo>
                      <a:pt x="11702" y="10791"/>
                    </a:lnTo>
                    <a:cubicBezTo>
                      <a:pt x="4803" y="9150"/>
                      <a:pt x="1854" y="2584"/>
                      <a:pt x="942" y="1"/>
                    </a:cubicBezTo>
                    <a:close/>
                  </a:path>
                </a:pathLst>
              </a:custGeom>
              <a:solidFill>
                <a:srgbClr val="7941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61" name="Google Shape;7740;p132">
                <a:extLst>
                  <a:ext uri="{FF2B5EF4-FFF2-40B4-BE49-F238E27FC236}">
                    <a16:creationId xmlns:a16="http://schemas.microsoft.com/office/drawing/2014/main" id="{1D167078-974B-CA91-716E-AE87270D6AE2}"/>
                  </a:ext>
                </a:extLst>
              </p:cNvPr>
              <p:cNvSpPr/>
              <p:nvPr/>
            </p:nvSpPr>
            <p:spPr>
              <a:xfrm>
                <a:off x="6408396" y="2009274"/>
                <a:ext cx="448440" cy="742898"/>
              </a:xfrm>
              <a:custGeom>
                <a:avLst/>
                <a:gdLst/>
                <a:ahLst/>
                <a:cxnLst/>
                <a:rect l="l" t="t" r="r" b="b"/>
                <a:pathLst>
                  <a:path w="24865" h="41192" extrusionOk="0">
                    <a:moveTo>
                      <a:pt x="14105" y="1"/>
                    </a:moveTo>
                    <a:cubicBezTo>
                      <a:pt x="15331" y="4587"/>
                      <a:pt x="13639" y="8122"/>
                      <a:pt x="12110" y="8122"/>
                    </a:cubicBezTo>
                    <a:cubicBezTo>
                      <a:pt x="11592" y="8122"/>
                      <a:pt x="11092" y="7717"/>
                      <a:pt x="10731" y="6809"/>
                    </a:cubicBezTo>
                    <a:lnTo>
                      <a:pt x="10731" y="6809"/>
                    </a:lnTo>
                    <a:cubicBezTo>
                      <a:pt x="10761" y="7979"/>
                      <a:pt x="10411" y="8565"/>
                      <a:pt x="10013" y="8565"/>
                    </a:cubicBezTo>
                    <a:cubicBezTo>
                      <a:pt x="9614" y="8565"/>
                      <a:pt x="9165" y="7979"/>
                      <a:pt x="8998" y="6809"/>
                    </a:cubicBezTo>
                    <a:cubicBezTo>
                      <a:pt x="8056" y="11460"/>
                      <a:pt x="2706" y="14347"/>
                      <a:pt x="1" y="15533"/>
                    </a:cubicBezTo>
                    <a:lnTo>
                      <a:pt x="1" y="22463"/>
                    </a:lnTo>
                    <a:cubicBezTo>
                      <a:pt x="1" y="27539"/>
                      <a:pt x="4348" y="31673"/>
                      <a:pt x="9636" y="31673"/>
                    </a:cubicBezTo>
                    <a:lnTo>
                      <a:pt x="9697" y="31673"/>
                    </a:lnTo>
                    <a:lnTo>
                      <a:pt x="9393" y="36506"/>
                    </a:lnTo>
                    <a:lnTo>
                      <a:pt x="5320" y="36506"/>
                    </a:lnTo>
                    <a:cubicBezTo>
                      <a:pt x="5320" y="36506"/>
                      <a:pt x="6627" y="41035"/>
                      <a:pt x="12828" y="41187"/>
                    </a:cubicBezTo>
                    <a:cubicBezTo>
                      <a:pt x="12960" y="41190"/>
                      <a:pt x="13090" y="41191"/>
                      <a:pt x="13218" y="41191"/>
                    </a:cubicBezTo>
                    <a:cubicBezTo>
                      <a:pt x="19114" y="41191"/>
                      <a:pt x="21065" y="37843"/>
                      <a:pt x="21065" y="37843"/>
                    </a:cubicBezTo>
                    <a:lnTo>
                      <a:pt x="18238" y="36323"/>
                    </a:lnTo>
                    <a:cubicBezTo>
                      <a:pt x="14560" y="36232"/>
                      <a:pt x="15077" y="29940"/>
                      <a:pt x="15077" y="29940"/>
                    </a:cubicBezTo>
                    <a:cubicBezTo>
                      <a:pt x="24865" y="28481"/>
                      <a:pt x="23436" y="18025"/>
                      <a:pt x="23436" y="12432"/>
                    </a:cubicBezTo>
                    <a:cubicBezTo>
                      <a:pt x="17387" y="10973"/>
                      <a:pt x="15168" y="4104"/>
                      <a:pt x="14408" y="1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62" name="Google Shape;7741;p132">
                <a:extLst>
                  <a:ext uri="{FF2B5EF4-FFF2-40B4-BE49-F238E27FC236}">
                    <a16:creationId xmlns:a16="http://schemas.microsoft.com/office/drawing/2014/main" id="{223FF62B-E33A-5E1B-DED4-80EBE01E65C8}"/>
                  </a:ext>
                </a:extLst>
              </p:cNvPr>
              <p:cNvSpPr/>
              <p:nvPr/>
            </p:nvSpPr>
            <p:spPr>
              <a:xfrm>
                <a:off x="6473366" y="2352987"/>
                <a:ext cx="97579" cy="97540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922" extrusionOk="0">
                    <a:moveTo>
                      <a:pt x="1976" y="1"/>
                    </a:moveTo>
                    <a:cubicBezTo>
                      <a:pt x="882" y="1"/>
                      <a:pt x="0" y="882"/>
                      <a:pt x="0" y="1976"/>
                    </a:cubicBezTo>
                    <a:cubicBezTo>
                      <a:pt x="0" y="3040"/>
                      <a:pt x="882" y="3922"/>
                      <a:pt x="1976" y="3922"/>
                    </a:cubicBezTo>
                    <a:cubicBezTo>
                      <a:pt x="3040" y="3922"/>
                      <a:pt x="3921" y="3040"/>
                      <a:pt x="3921" y="1976"/>
                    </a:cubicBezTo>
                    <a:cubicBezTo>
                      <a:pt x="3921" y="882"/>
                      <a:pt x="3040" y="1"/>
                      <a:pt x="1976" y="1"/>
                    </a:cubicBezTo>
                    <a:close/>
                  </a:path>
                </a:pathLst>
              </a:custGeom>
              <a:solidFill>
                <a:srgbClr val="7941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63" name="Google Shape;7742;p132">
                <a:extLst>
                  <a:ext uri="{FF2B5EF4-FFF2-40B4-BE49-F238E27FC236}">
                    <a16:creationId xmlns:a16="http://schemas.microsoft.com/office/drawing/2014/main" id="{83B3ECB3-D3F7-1588-4AE4-1A6926A575F3}"/>
                  </a:ext>
                </a:extLst>
              </p:cNvPr>
              <p:cNvSpPr/>
              <p:nvPr/>
            </p:nvSpPr>
            <p:spPr>
              <a:xfrm>
                <a:off x="6794327" y="2295436"/>
                <a:ext cx="23590" cy="4442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2463" extrusionOk="0">
                    <a:moveTo>
                      <a:pt x="669" y="0"/>
                    </a:moveTo>
                    <a:cubicBezTo>
                      <a:pt x="304" y="0"/>
                      <a:pt x="0" y="547"/>
                      <a:pt x="0" y="1216"/>
                    </a:cubicBezTo>
                    <a:cubicBezTo>
                      <a:pt x="0" y="1915"/>
                      <a:pt x="304" y="2462"/>
                      <a:pt x="669" y="2462"/>
                    </a:cubicBezTo>
                    <a:cubicBezTo>
                      <a:pt x="1034" y="2462"/>
                      <a:pt x="1308" y="1915"/>
                      <a:pt x="1308" y="1216"/>
                    </a:cubicBezTo>
                    <a:cubicBezTo>
                      <a:pt x="1308" y="547"/>
                      <a:pt x="1034" y="0"/>
                      <a:pt x="66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64" name="Google Shape;7743;p132">
                <a:extLst>
                  <a:ext uri="{FF2B5EF4-FFF2-40B4-BE49-F238E27FC236}">
                    <a16:creationId xmlns:a16="http://schemas.microsoft.com/office/drawing/2014/main" id="{2392F163-0568-20A0-7DDD-3A29D8A35DDF}"/>
                  </a:ext>
                </a:extLst>
              </p:cNvPr>
              <p:cNvSpPr/>
              <p:nvPr/>
            </p:nvSpPr>
            <p:spPr>
              <a:xfrm>
                <a:off x="6474188" y="2212276"/>
                <a:ext cx="89363" cy="32734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1815" extrusionOk="0">
                    <a:moveTo>
                      <a:pt x="2797" y="1"/>
                    </a:moveTo>
                    <a:cubicBezTo>
                      <a:pt x="2607" y="1"/>
                      <a:pt x="2413" y="18"/>
                      <a:pt x="2219" y="52"/>
                    </a:cubicBezTo>
                    <a:cubicBezTo>
                      <a:pt x="1733" y="143"/>
                      <a:pt x="1247" y="325"/>
                      <a:pt x="851" y="660"/>
                    </a:cubicBezTo>
                    <a:cubicBezTo>
                      <a:pt x="456" y="964"/>
                      <a:pt x="183" y="1359"/>
                      <a:pt x="0" y="1815"/>
                    </a:cubicBezTo>
                    <a:cubicBezTo>
                      <a:pt x="456" y="1663"/>
                      <a:pt x="851" y="1450"/>
                      <a:pt x="1247" y="1328"/>
                    </a:cubicBezTo>
                    <a:cubicBezTo>
                      <a:pt x="1611" y="1176"/>
                      <a:pt x="2007" y="1085"/>
                      <a:pt x="2402" y="1024"/>
                    </a:cubicBezTo>
                    <a:cubicBezTo>
                      <a:pt x="2927" y="919"/>
                      <a:pt x="3481" y="887"/>
                      <a:pt x="4094" y="887"/>
                    </a:cubicBezTo>
                    <a:cubicBezTo>
                      <a:pt x="4368" y="887"/>
                      <a:pt x="4654" y="893"/>
                      <a:pt x="4955" y="903"/>
                    </a:cubicBezTo>
                    <a:cubicBezTo>
                      <a:pt x="4621" y="508"/>
                      <a:pt x="4165" y="265"/>
                      <a:pt x="3709" y="143"/>
                    </a:cubicBezTo>
                    <a:cubicBezTo>
                      <a:pt x="3424" y="48"/>
                      <a:pt x="3115" y="1"/>
                      <a:pt x="2797" y="1"/>
                    </a:cubicBezTo>
                    <a:close/>
                  </a:path>
                </a:pathLst>
              </a:custGeom>
              <a:solidFill>
                <a:srgbClr val="422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65" name="Google Shape;7744;p132">
                <a:extLst>
                  <a:ext uri="{FF2B5EF4-FFF2-40B4-BE49-F238E27FC236}">
                    <a16:creationId xmlns:a16="http://schemas.microsoft.com/office/drawing/2014/main" id="{555D352E-14A4-C950-F62C-456B8B8E41F2}"/>
                  </a:ext>
                </a:extLst>
              </p:cNvPr>
              <p:cNvSpPr/>
              <p:nvPr/>
            </p:nvSpPr>
            <p:spPr>
              <a:xfrm>
                <a:off x="6770215" y="2212565"/>
                <a:ext cx="71815" cy="32445"/>
              </a:xfrm>
              <a:custGeom>
                <a:avLst/>
                <a:gdLst/>
                <a:ahLst/>
                <a:cxnLst/>
                <a:rect l="l" t="t" r="r" b="b"/>
                <a:pathLst>
                  <a:path w="3982" h="1799" extrusionOk="0">
                    <a:moveTo>
                      <a:pt x="1941" y="1"/>
                    </a:moveTo>
                    <a:cubicBezTo>
                      <a:pt x="1892" y="1"/>
                      <a:pt x="1843" y="2"/>
                      <a:pt x="1793" y="5"/>
                    </a:cubicBezTo>
                    <a:cubicBezTo>
                      <a:pt x="1307" y="66"/>
                      <a:pt x="851" y="279"/>
                      <a:pt x="547" y="613"/>
                    </a:cubicBezTo>
                    <a:cubicBezTo>
                      <a:pt x="243" y="948"/>
                      <a:pt x="30" y="1343"/>
                      <a:pt x="0" y="1799"/>
                    </a:cubicBezTo>
                    <a:cubicBezTo>
                      <a:pt x="760" y="1343"/>
                      <a:pt x="1307" y="1008"/>
                      <a:pt x="1915" y="978"/>
                    </a:cubicBezTo>
                    <a:cubicBezTo>
                      <a:pt x="1988" y="970"/>
                      <a:pt x="2064" y="966"/>
                      <a:pt x="2141" y="966"/>
                    </a:cubicBezTo>
                    <a:cubicBezTo>
                      <a:pt x="2354" y="966"/>
                      <a:pt x="2582" y="994"/>
                      <a:pt x="2827" y="1039"/>
                    </a:cubicBezTo>
                    <a:cubicBezTo>
                      <a:pt x="3009" y="1069"/>
                      <a:pt x="3192" y="1130"/>
                      <a:pt x="3374" y="1160"/>
                    </a:cubicBezTo>
                    <a:cubicBezTo>
                      <a:pt x="3556" y="1191"/>
                      <a:pt x="3739" y="1252"/>
                      <a:pt x="3982" y="1282"/>
                    </a:cubicBezTo>
                    <a:cubicBezTo>
                      <a:pt x="3800" y="887"/>
                      <a:pt x="3496" y="553"/>
                      <a:pt x="3131" y="340"/>
                    </a:cubicBezTo>
                    <a:cubicBezTo>
                      <a:pt x="2803" y="121"/>
                      <a:pt x="2377" y="1"/>
                      <a:pt x="1941" y="1"/>
                    </a:cubicBezTo>
                    <a:close/>
                  </a:path>
                </a:pathLst>
              </a:custGeom>
              <a:solidFill>
                <a:srgbClr val="422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66" name="Google Shape;7745;p132">
                <a:extLst>
                  <a:ext uri="{FF2B5EF4-FFF2-40B4-BE49-F238E27FC236}">
                    <a16:creationId xmlns:a16="http://schemas.microsoft.com/office/drawing/2014/main" id="{20123052-F26C-A6DF-9814-FA02C7131EDA}"/>
                  </a:ext>
                </a:extLst>
              </p:cNvPr>
              <p:cNvSpPr/>
              <p:nvPr/>
            </p:nvSpPr>
            <p:spPr>
              <a:xfrm>
                <a:off x="6651815" y="2276968"/>
                <a:ext cx="85522" cy="118869"/>
              </a:xfrm>
              <a:custGeom>
                <a:avLst/>
                <a:gdLst/>
                <a:ahLst/>
                <a:cxnLst/>
                <a:rect l="l" t="t" r="r" b="b"/>
                <a:pathLst>
                  <a:path w="4742" h="6591" extrusionOk="0">
                    <a:moveTo>
                      <a:pt x="3331" y="0"/>
                    </a:moveTo>
                    <a:cubicBezTo>
                      <a:pt x="3120" y="0"/>
                      <a:pt x="2894" y="175"/>
                      <a:pt x="2948" y="447"/>
                    </a:cubicBezTo>
                    <a:cubicBezTo>
                      <a:pt x="3257" y="2161"/>
                      <a:pt x="3592" y="3849"/>
                      <a:pt x="3929" y="5559"/>
                    </a:cubicBezTo>
                    <a:lnTo>
                      <a:pt x="3929" y="5559"/>
                    </a:lnTo>
                    <a:lnTo>
                      <a:pt x="486" y="5857"/>
                    </a:lnTo>
                    <a:cubicBezTo>
                      <a:pt x="19" y="5915"/>
                      <a:pt x="0" y="6590"/>
                      <a:pt x="430" y="6590"/>
                    </a:cubicBezTo>
                    <a:cubicBezTo>
                      <a:pt x="448" y="6590"/>
                      <a:pt x="467" y="6589"/>
                      <a:pt x="486" y="6587"/>
                    </a:cubicBezTo>
                    <a:lnTo>
                      <a:pt x="4346" y="6252"/>
                    </a:lnTo>
                    <a:cubicBezTo>
                      <a:pt x="4589" y="6222"/>
                      <a:pt x="4741" y="6039"/>
                      <a:pt x="4711" y="5766"/>
                    </a:cubicBezTo>
                    <a:cubicBezTo>
                      <a:pt x="4346" y="3942"/>
                      <a:pt x="4012" y="2088"/>
                      <a:pt x="3647" y="264"/>
                    </a:cubicBezTo>
                    <a:cubicBezTo>
                      <a:pt x="3610" y="80"/>
                      <a:pt x="3474" y="0"/>
                      <a:pt x="33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67" name="Google Shape;7746;p132">
                <a:extLst>
                  <a:ext uri="{FF2B5EF4-FFF2-40B4-BE49-F238E27FC236}">
                    <a16:creationId xmlns:a16="http://schemas.microsoft.com/office/drawing/2014/main" id="{F0ADB7C1-59D7-75D9-71FD-7A815D4D3E16}"/>
                  </a:ext>
                </a:extLst>
              </p:cNvPr>
              <p:cNvSpPr/>
              <p:nvPr/>
            </p:nvSpPr>
            <p:spPr>
              <a:xfrm>
                <a:off x="6742279" y="2352987"/>
                <a:ext cx="97579" cy="97540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922" extrusionOk="0">
                    <a:moveTo>
                      <a:pt x="1976" y="1"/>
                    </a:moveTo>
                    <a:cubicBezTo>
                      <a:pt x="882" y="1"/>
                      <a:pt x="0" y="882"/>
                      <a:pt x="0" y="1976"/>
                    </a:cubicBezTo>
                    <a:cubicBezTo>
                      <a:pt x="0" y="3040"/>
                      <a:pt x="882" y="3922"/>
                      <a:pt x="1976" y="3922"/>
                    </a:cubicBezTo>
                    <a:cubicBezTo>
                      <a:pt x="3040" y="3922"/>
                      <a:pt x="3921" y="3040"/>
                      <a:pt x="3921" y="1976"/>
                    </a:cubicBezTo>
                    <a:cubicBezTo>
                      <a:pt x="3921" y="882"/>
                      <a:pt x="3040" y="1"/>
                      <a:pt x="1976" y="1"/>
                    </a:cubicBezTo>
                    <a:close/>
                  </a:path>
                </a:pathLst>
              </a:custGeom>
              <a:solidFill>
                <a:srgbClr val="7941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68" name="Google Shape;7747;p132">
                <a:extLst>
                  <a:ext uri="{FF2B5EF4-FFF2-40B4-BE49-F238E27FC236}">
                    <a16:creationId xmlns:a16="http://schemas.microsoft.com/office/drawing/2014/main" id="{B6D58104-84CD-BA57-6C66-B4C37EB34DBE}"/>
                  </a:ext>
                </a:extLst>
              </p:cNvPr>
              <p:cNvSpPr/>
              <p:nvPr/>
            </p:nvSpPr>
            <p:spPr>
              <a:xfrm>
                <a:off x="6870525" y="2303083"/>
                <a:ext cx="82185" cy="86514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4797" extrusionOk="0">
                    <a:moveTo>
                      <a:pt x="3554" y="0"/>
                    </a:moveTo>
                    <a:cubicBezTo>
                      <a:pt x="3545" y="0"/>
                      <a:pt x="3536" y="1"/>
                      <a:pt x="3526" y="2"/>
                    </a:cubicBezTo>
                    <a:cubicBezTo>
                      <a:pt x="1125" y="123"/>
                      <a:pt x="1" y="2312"/>
                      <a:pt x="244" y="4591"/>
                    </a:cubicBezTo>
                    <a:cubicBezTo>
                      <a:pt x="259" y="4728"/>
                      <a:pt x="365" y="4797"/>
                      <a:pt x="464" y="4797"/>
                    </a:cubicBezTo>
                    <a:cubicBezTo>
                      <a:pt x="563" y="4797"/>
                      <a:pt x="654" y="4728"/>
                      <a:pt x="639" y="4591"/>
                    </a:cubicBezTo>
                    <a:cubicBezTo>
                      <a:pt x="578" y="4014"/>
                      <a:pt x="608" y="3406"/>
                      <a:pt x="760" y="2859"/>
                    </a:cubicBezTo>
                    <a:cubicBezTo>
                      <a:pt x="1308" y="2465"/>
                      <a:pt x="1961" y="2274"/>
                      <a:pt x="2622" y="2274"/>
                    </a:cubicBezTo>
                    <a:cubicBezTo>
                      <a:pt x="3137" y="2274"/>
                      <a:pt x="3656" y="2390"/>
                      <a:pt x="4134" y="2616"/>
                    </a:cubicBezTo>
                    <a:cubicBezTo>
                      <a:pt x="4168" y="2633"/>
                      <a:pt x="4202" y="2640"/>
                      <a:pt x="4233" y="2640"/>
                    </a:cubicBezTo>
                    <a:cubicBezTo>
                      <a:pt x="4428" y="2640"/>
                      <a:pt x="4556" y="2356"/>
                      <a:pt x="4347" y="2251"/>
                    </a:cubicBezTo>
                    <a:cubicBezTo>
                      <a:pt x="3800" y="2001"/>
                      <a:pt x="3196" y="1863"/>
                      <a:pt x="2593" y="1863"/>
                    </a:cubicBezTo>
                    <a:cubicBezTo>
                      <a:pt x="2026" y="1863"/>
                      <a:pt x="1459" y="1985"/>
                      <a:pt x="943" y="2251"/>
                    </a:cubicBezTo>
                    <a:cubicBezTo>
                      <a:pt x="1399" y="1248"/>
                      <a:pt x="2219" y="488"/>
                      <a:pt x="3526" y="397"/>
                    </a:cubicBezTo>
                    <a:cubicBezTo>
                      <a:pt x="3791" y="397"/>
                      <a:pt x="3800" y="0"/>
                      <a:pt x="3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69" name="Google Shape;7748;p132">
                <a:extLst>
                  <a:ext uri="{FF2B5EF4-FFF2-40B4-BE49-F238E27FC236}">
                    <a16:creationId xmlns:a16="http://schemas.microsoft.com/office/drawing/2014/main" id="{B8BB5673-AB5D-F90B-7620-A6B7D26AF3F0}"/>
                  </a:ext>
                </a:extLst>
              </p:cNvPr>
              <p:cNvSpPr/>
              <p:nvPr/>
            </p:nvSpPr>
            <p:spPr>
              <a:xfrm>
                <a:off x="6323848" y="2286779"/>
                <a:ext cx="122404" cy="118941"/>
              </a:xfrm>
              <a:custGeom>
                <a:avLst/>
                <a:gdLst/>
                <a:ahLst/>
                <a:cxnLst/>
                <a:rect l="l" t="t" r="r" b="b"/>
                <a:pathLst>
                  <a:path w="6787" h="6595" extrusionOk="0">
                    <a:moveTo>
                      <a:pt x="3749" y="0"/>
                    </a:moveTo>
                    <a:cubicBezTo>
                      <a:pt x="3157" y="0"/>
                      <a:pt x="2539" y="227"/>
                      <a:pt x="1953" y="845"/>
                    </a:cubicBezTo>
                    <a:cubicBezTo>
                      <a:pt x="0" y="2936"/>
                      <a:pt x="2205" y="6595"/>
                      <a:pt x="5661" y="6595"/>
                    </a:cubicBezTo>
                    <a:cubicBezTo>
                      <a:pt x="6023" y="6595"/>
                      <a:pt x="6400" y="6555"/>
                      <a:pt x="6786" y="6468"/>
                    </a:cubicBezTo>
                    <a:lnTo>
                      <a:pt x="6786" y="1696"/>
                    </a:lnTo>
                    <a:cubicBezTo>
                      <a:pt x="6786" y="1696"/>
                      <a:pt x="5368" y="0"/>
                      <a:pt x="3749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70" name="Google Shape;7749;p132">
                <a:extLst>
                  <a:ext uri="{FF2B5EF4-FFF2-40B4-BE49-F238E27FC236}">
                    <a16:creationId xmlns:a16="http://schemas.microsoft.com/office/drawing/2014/main" id="{95DA0C5B-6D54-6B0D-6BFA-E0D91E0EA844}"/>
                  </a:ext>
                </a:extLst>
              </p:cNvPr>
              <p:cNvSpPr/>
              <p:nvPr/>
            </p:nvSpPr>
            <p:spPr>
              <a:xfrm>
                <a:off x="6490636" y="2295436"/>
                <a:ext cx="23590" cy="4442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2463" extrusionOk="0">
                    <a:moveTo>
                      <a:pt x="639" y="0"/>
                    </a:moveTo>
                    <a:cubicBezTo>
                      <a:pt x="274" y="0"/>
                      <a:pt x="0" y="547"/>
                      <a:pt x="0" y="1216"/>
                    </a:cubicBezTo>
                    <a:cubicBezTo>
                      <a:pt x="0" y="1915"/>
                      <a:pt x="274" y="2462"/>
                      <a:pt x="639" y="2462"/>
                    </a:cubicBezTo>
                    <a:cubicBezTo>
                      <a:pt x="1003" y="2462"/>
                      <a:pt x="1307" y="1915"/>
                      <a:pt x="1307" y="1216"/>
                    </a:cubicBezTo>
                    <a:cubicBezTo>
                      <a:pt x="1307" y="547"/>
                      <a:pt x="1003" y="0"/>
                      <a:pt x="6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71" name="Google Shape;7750;p132">
                <a:extLst>
                  <a:ext uri="{FF2B5EF4-FFF2-40B4-BE49-F238E27FC236}">
                    <a16:creationId xmlns:a16="http://schemas.microsoft.com/office/drawing/2014/main" id="{DDCD993E-EB76-6CC7-E147-7D257879243B}"/>
                  </a:ext>
                </a:extLst>
              </p:cNvPr>
              <p:cNvSpPr/>
              <p:nvPr/>
            </p:nvSpPr>
            <p:spPr>
              <a:xfrm>
                <a:off x="6355842" y="2303083"/>
                <a:ext cx="82185" cy="86514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4797" extrusionOk="0">
                    <a:moveTo>
                      <a:pt x="1003" y="0"/>
                    </a:moveTo>
                    <a:cubicBezTo>
                      <a:pt x="757" y="0"/>
                      <a:pt x="766" y="397"/>
                      <a:pt x="1030" y="397"/>
                    </a:cubicBezTo>
                    <a:cubicBezTo>
                      <a:pt x="2337" y="488"/>
                      <a:pt x="3158" y="1248"/>
                      <a:pt x="3614" y="2251"/>
                    </a:cubicBezTo>
                    <a:cubicBezTo>
                      <a:pt x="3098" y="1985"/>
                      <a:pt x="2531" y="1863"/>
                      <a:pt x="1963" y="1863"/>
                    </a:cubicBezTo>
                    <a:cubicBezTo>
                      <a:pt x="1361" y="1863"/>
                      <a:pt x="757" y="2001"/>
                      <a:pt x="210" y="2251"/>
                    </a:cubicBezTo>
                    <a:cubicBezTo>
                      <a:pt x="0" y="2356"/>
                      <a:pt x="129" y="2640"/>
                      <a:pt x="324" y="2640"/>
                    </a:cubicBezTo>
                    <a:cubicBezTo>
                      <a:pt x="355" y="2640"/>
                      <a:pt x="389" y="2633"/>
                      <a:pt x="422" y="2616"/>
                    </a:cubicBezTo>
                    <a:cubicBezTo>
                      <a:pt x="901" y="2390"/>
                      <a:pt x="1420" y="2274"/>
                      <a:pt x="1934" y="2274"/>
                    </a:cubicBezTo>
                    <a:cubicBezTo>
                      <a:pt x="2596" y="2274"/>
                      <a:pt x="3249" y="2465"/>
                      <a:pt x="3796" y="2859"/>
                    </a:cubicBezTo>
                    <a:cubicBezTo>
                      <a:pt x="3948" y="3406"/>
                      <a:pt x="3979" y="4014"/>
                      <a:pt x="3918" y="4591"/>
                    </a:cubicBezTo>
                    <a:cubicBezTo>
                      <a:pt x="3903" y="4728"/>
                      <a:pt x="3994" y="4797"/>
                      <a:pt x="4093" y="4797"/>
                    </a:cubicBezTo>
                    <a:cubicBezTo>
                      <a:pt x="4192" y="4797"/>
                      <a:pt x="4298" y="4728"/>
                      <a:pt x="4313" y="4591"/>
                    </a:cubicBezTo>
                    <a:cubicBezTo>
                      <a:pt x="4556" y="2312"/>
                      <a:pt x="3432" y="123"/>
                      <a:pt x="1030" y="2"/>
                    </a:cubicBezTo>
                    <a:cubicBezTo>
                      <a:pt x="1021" y="1"/>
                      <a:pt x="1012" y="0"/>
                      <a:pt x="10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7751;p132">
              <a:extLst>
                <a:ext uri="{FF2B5EF4-FFF2-40B4-BE49-F238E27FC236}">
                  <a16:creationId xmlns:a16="http://schemas.microsoft.com/office/drawing/2014/main" id="{5925E9D9-09A5-94D3-B023-22259FA10DAF}"/>
                </a:ext>
              </a:extLst>
            </p:cNvPr>
            <p:cNvSpPr/>
            <p:nvPr/>
          </p:nvSpPr>
          <p:spPr>
            <a:xfrm>
              <a:off x="5666435" y="4251736"/>
              <a:ext cx="2752466" cy="162279"/>
            </a:xfrm>
            <a:custGeom>
              <a:avLst/>
              <a:gdLst/>
              <a:ahLst/>
              <a:cxnLst/>
              <a:rect l="l" t="t" r="r" b="b"/>
              <a:pathLst>
                <a:path w="152618" h="8998" extrusionOk="0">
                  <a:moveTo>
                    <a:pt x="76324" y="1"/>
                  </a:moveTo>
                  <a:cubicBezTo>
                    <a:pt x="34165" y="1"/>
                    <a:pt x="0" y="2007"/>
                    <a:pt x="0" y="4499"/>
                  </a:cubicBezTo>
                  <a:cubicBezTo>
                    <a:pt x="0" y="6992"/>
                    <a:pt x="34165" y="8998"/>
                    <a:pt x="76324" y="8998"/>
                  </a:cubicBezTo>
                  <a:cubicBezTo>
                    <a:pt x="118452" y="8998"/>
                    <a:pt x="152617" y="6992"/>
                    <a:pt x="152617" y="4499"/>
                  </a:cubicBezTo>
                  <a:cubicBezTo>
                    <a:pt x="152617" y="2007"/>
                    <a:pt x="118452" y="1"/>
                    <a:pt x="76324" y="1"/>
                  </a:cubicBezTo>
                  <a:close/>
                </a:path>
              </a:pathLst>
            </a:custGeom>
            <a:solidFill>
              <a:srgbClr val="FFCA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" name="Google Shape;7752;p132">
              <a:extLst>
                <a:ext uri="{FF2B5EF4-FFF2-40B4-BE49-F238E27FC236}">
                  <a16:creationId xmlns:a16="http://schemas.microsoft.com/office/drawing/2014/main" id="{38A0FF39-CD62-EA29-3D30-12A5D5F35128}"/>
                </a:ext>
              </a:extLst>
            </p:cNvPr>
            <p:cNvSpPr/>
            <p:nvPr/>
          </p:nvSpPr>
          <p:spPr>
            <a:xfrm>
              <a:off x="5806766" y="4297798"/>
              <a:ext cx="240677" cy="25231"/>
            </a:xfrm>
            <a:custGeom>
              <a:avLst/>
              <a:gdLst/>
              <a:ahLst/>
              <a:cxnLst/>
              <a:rect l="l" t="t" r="r" b="b"/>
              <a:pathLst>
                <a:path w="13345" h="1399" extrusionOk="0">
                  <a:moveTo>
                    <a:pt x="304" y="0"/>
                  </a:moveTo>
                  <a:cubicBezTo>
                    <a:pt x="1" y="730"/>
                    <a:pt x="153" y="1398"/>
                    <a:pt x="153" y="1398"/>
                  </a:cubicBezTo>
                  <a:lnTo>
                    <a:pt x="13344" y="1398"/>
                  </a:lnTo>
                  <a:lnTo>
                    <a:pt x="13344" y="0"/>
                  </a:ln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" name="Google Shape;7753;p132">
              <a:extLst>
                <a:ext uri="{FF2B5EF4-FFF2-40B4-BE49-F238E27FC236}">
                  <a16:creationId xmlns:a16="http://schemas.microsoft.com/office/drawing/2014/main" id="{BB2EA1A9-F0F6-6D74-CB8E-1D3A213C6FB0}"/>
                </a:ext>
              </a:extLst>
            </p:cNvPr>
            <p:cNvSpPr/>
            <p:nvPr/>
          </p:nvSpPr>
          <p:spPr>
            <a:xfrm>
              <a:off x="5812248" y="4251195"/>
              <a:ext cx="111294" cy="46602"/>
            </a:xfrm>
            <a:custGeom>
              <a:avLst/>
              <a:gdLst/>
              <a:ahLst/>
              <a:cxnLst/>
              <a:rect l="l" t="t" r="r" b="b"/>
              <a:pathLst>
                <a:path w="6171" h="2584" extrusionOk="0">
                  <a:moveTo>
                    <a:pt x="5107" y="0"/>
                  </a:moveTo>
                  <a:cubicBezTo>
                    <a:pt x="4408" y="456"/>
                    <a:pt x="3648" y="760"/>
                    <a:pt x="2858" y="851"/>
                  </a:cubicBezTo>
                  <a:cubicBezTo>
                    <a:pt x="1034" y="1064"/>
                    <a:pt x="274" y="1855"/>
                    <a:pt x="0" y="2584"/>
                  </a:cubicBezTo>
                  <a:lnTo>
                    <a:pt x="6171" y="2584"/>
                  </a:lnTo>
                  <a:cubicBezTo>
                    <a:pt x="6049" y="1429"/>
                    <a:pt x="5533" y="548"/>
                    <a:pt x="5107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" name="Google Shape;7754;p132">
              <a:extLst>
                <a:ext uri="{FF2B5EF4-FFF2-40B4-BE49-F238E27FC236}">
                  <a16:creationId xmlns:a16="http://schemas.microsoft.com/office/drawing/2014/main" id="{F23EE4D6-9335-1EAD-D7A0-177D9656B86A}"/>
                </a:ext>
              </a:extLst>
            </p:cNvPr>
            <p:cNvSpPr/>
            <p:nvPr/>
          </p:nvSpPr>
          <p:spPr>
            <a:xfrm>
              <a:off x="5904335" y="4166773"/>
              <a:ext cx="144208" cy="131024"/>
            </a:xfrm>
            <a:custGeom>
              <a:avLst/>
              <a:gdLst/>
              <a:ahLst/>
              <a:cxnLst/>
              <a:rect l="l" t="t" r="r" b="b"/>
              <a:pathLst>
                <a:path w="7996" h="7265" extrusionOk="0">
                  <a:moveTo>
                    <a:pt x="4226" y="0"/>
                  </a:moveTo>
                  <a:cubicBezTo>
                    <a:pt x="4226" y="0"/>
                    <a:pt x="2493" y="3131"/>
                    <a:pt x="1" y="4712"/>
                  </a:cubicBezTo>
                  <a:cubicBezTo>
                    <a:pt x="427" y="5229"/>
                    <a:pt x="943" y="6110"/>
                    <a:pt x="1065" y="7265"/>
                  </a:cubicBezTo>
                  <a:lnTo>
                    <a:pt x="7934" y="7265"/>
                  </a:lnTo>
                  <a:lnTo>
                    <a:pt x="7995" y="1034"/>
                  </a:lnTo>
                  <a:lnTo>
                    <a:pt x="4226" y="0"/>
                  </a:ln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" name="Google Shape;7755;p132">
              <a:extLst>
                <a:ext uri="{FF2B5EF4-FFF2-40B4-BE49-F238E27FC236}">
                  <a16:creationId xmlns:a16="http://schemas.microsoft.com/office/drawing/2014/main" id="{DC150FBA-9E42-6398-B927-C3C792631631}"/>
                </a:ext>
              </a:extLst>
            </p:cNvPr>
            <p:cNvSpPr/>
            <p:nvPr/>
          </p:nvSpPr>
          <p:spPr>
            <a:xfrm>
              <a:off x="6208044" y="4292856"/>
              <a:ext cx="186951" cy="63844"/>
            </a:xfrm>
            <a:custGeom>
              <a:avLst/>
              <a:gdLst/>
              <a:ahLst/>
              <a:cxnLst/>
              <a:rect l="l" t="t" r="r" b="b"/>
              <a:pathLst>
                <a:path w="10366" h="3540" extrusionOk="0">
                  <a:moveTo>
                    <a:pt x="0" y="0"/>
                  </a:moveTo>
                  <a:cubicBezTo>
                    <a:pt x="0" y="183"/>
                    <a:pt x="0" y="365"/>
                    <a:pt x="0" y="517"/>
                  </a:cubicBezTo>
                  <a:cubicBezTo>
                    <a:pt x="61" y="1125"/>
                    <a:pt x="183" y="1763"/>
                    <a:pt x="578" y="2189"/>
                  </a:cubicBezTo>
                  <a:cubicBezTo>
                    <a:pt x="882" y="2554"/>
                    <a:pt x="1338" y="2736"/>
                    <a:pt x="1794" y="2888"/>
                  </a:cubicBezTo>
                  <a:cubicBezTo>
                    <a:pt x="3114" y="3341"/>
                    <a:pt x="4512" y="3539"/>
                    <a:pt x="5912" y="3539"/>
                  </a:cubicBezTo>
                  <a:cubicBezTo>
                    <a:pt x="6670" y="3539"/>
                    <a:pt x="7429" y="3481"/>
                    <a:pt x="8177" y="3374"/>
                  </a:cubicBezTo>
                  <a:cubicBezTo>
                    <a:pt x="8633" y="3314"/>
                    <a:pt x="9058" y="3222"/>
                    <a:pt x="9453" y="3010"/>
                  </a:cubicBezTo>
                  <a:cubicBezTo>
                    <a:pt x="9879" y="2797"/>
                    <a:pt x="10213" y="2463"/>
                    <a:pt x="10304" y="2007"/>
                  </a:cubicBezTo>
                  <a:cubicBezTo>
                    <a:pt x="10365" y="1703"/>
                    <a:pt x="10274" y="1399"/>
                    <a:pt x="10152" y="1125"/>
                  </a:cubicBezTo>
                  <a:cubicBezTo>
                    <a:pt x="9094" y="1776"/>
                    <a:pt x="7649" y="2112"/>
                    <a:pt x="6529" y="2112"/>
                  </a:cubicBezTo>
                  <a:cubicBezTo>
                    <a:pt x="6395" y="2112"/>
                    <a:pt x="6264" y="2108"/>
                    <a:pt x="6140" y="2098"/>
                  </a:cubicBezTo>
                  <a:cubicBezTo>
                    <a:pt x="4620" y="1946"/>
                    <a:pt x="3101" y="1429"/>
                    <a:pt x="1733" y="821"/>
                  </a:cubicBezTo>
                  <a:cubicBezTo>
                    <a:pt x="1186" y="608"/>
                    <a:pt x="638" y="365"/>
                    <a:pt x="122" y="92"/>
                  </a:cubicBezTo>
                  <a:cubicBezTo>
                    <a:pt x="91" y="61"/>
                    <a:pt x="61" y="31"/>
                    <a:pt x="0" y="0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" name="Google Shape;7756;p132">
              <a:extLst>
                <a:ext uri="{FF2B5EF4-FFF2-40B4-BE49-F238E27FC236}">
                  <a16:creationId xmlns:a16="http://schemas.microsoft.com/office/drawing/2014/main" id="{755B308E-94FD-931A-8D09-4A0123315689}"/>
                </a:ext>
              </a:extLst>
            </p:cNvPr>
            <p:cNvSpPr/>
            <p:nvPr/>
          </p:nvSpPr>
          <p:spPr>
            <a:xfrm>
              <a:off x="6204744" y="4158892"/>
              <a:ext cx="129942" cy="163036"/>
            </a:xfrm>
            <a:custGeom>
              <a:avLst/>
              <a:gdLst/>
              <a:ahLst/>
              <a:cxnLst/>
              <a:rect l="l" t="t" r="r" b="b"/>
              <a:pathLst>
                <a:path w="7205" h="9040" extrusionOk="0">
                  <a:moveTo>
                    <a:pt x="1842" y="0"/>
                  </a:moveTo>
                  <a:cubicBezTo>
                    <a:pt x="1363" y="0"/>
                    <a:pt x="900" y="50"/>
                    <a:pt x="578" y="255"/>
                  </a:cubicBezTo>
                  <a:cubicBezTo>
                    <a:pt x="1" y="620"/>
                    <a:pt x="92" y="1319"/>
                    <a:pt x="153" y="1896"/>
                  </a:cubicBezTo>
                  <a:cubicBezTo>
                    <a:pt x="305" y="3720"/>
                    <a:pt x="214" y="5605"/>
                    <a:pt x="183" y="7428"/>
                  </a:cubicBezTo>
                  <a:cubicBezTo>
                    <a:pt x="244" y="7459"/>
                    <a:pt x="274" y="7489"/>
                    <a:pt x="305" y="7489"/>
                  </a:cubicBezTo>
                  <a:cubicBezTo>
                    <a:pt x="821" y="7763"/>
                    <a:pt x="1369" y="8036"/>
                    <a:pt x="1916" y="8249"/>
                  </a:cubicBezTo>
                  <a:cubicBezTo>
                    <a:pt x="2584" y="8553"/>
                    <a:pt x="3314" y="8827"/>
                    <a:pt x="4043" y="9039"/>
                  </a:cubicBezTo>
                  <a:cubicBezTo>
                    <a:pt x="4530" y="7155"/>
                    <a:pt x="6171" y="6638"/>
                    <a:pt x="7205" y="6486"/>
                  </a:cubicBezTo>
                  <a:cubicBezTo>
                    <a:pt x="6445" y="5969"/>
                    <a:pt x="5806" y="5362"/>
                    <a:pt x="5411" y="4571"/>
                  </a:cubicBezTo>
                  <a:cubicBezTo>
                    <a:pt x="5198" y="4146"/>
                    <a:pt x="5077" y="3690"/>
                    <a:pt x="4925" y="3234"/>
                  </a:cubicBezTo>
                  <a:cubicBezTo>
                    <a:pt x="4621" y="2261"/>
                    <a:pt x="4226" y="1258"/>
                    <a:pt x="3770" y="316"/>
                  </a:cubicBezTo>
                  <a:cubicBezTo>
                    <a:pt x="3739" y="255"/>
                    <a:pt x="3679" y="164"/>
                    <a:pt x="3618" y="103"/>
                  </a:cubicBezTo>
                  <a:cubicBezTo>
                    <a:pt x="3527" y="42"/>
                    <a:pt x="3405" y="42"/>
                    <a:pt x="3284" y="42"/>
                  </a:cubicBezTo>
                  <a:cubicBezTo>
                    <a:pt x="3236" y="44"/>
                    <a:pt x="3187" y="45"/>
                    <a:pt x="3136" y="45"/>
                  </a:cubicBezTo>
                  <a:cubicBezTo>
                    <a:pt x="2762" y="45"/>
                    <a:pt x="2295" y="0"/>
                    <a:pt x="1842" y="0"/>
                  </a:cubicBez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" name="Google Shape;7757;p132">
              <a:extLst>
                <a:ext uri="{FF2B5EF4-FFF2-40B4-BE49-F238E27FC236}">
                  <a16:creationId xmlns:a16="http://schemas.microsoft.com/office/drawing/2014/main" id="{510EC2D5-C6E6-143F-9F04-191885A7EC01}"/>
                </a:ext>
              </a:extLst>
            </p:cNvPr>
            <p:cNvSpPr/>
            <p:nvPr/>
          </p:nvSpPr>
          <p:spPr>
            <a:xfrm>
              <a:off x="6277660" y="4275867"/>
              <a:ext cx="112935" cy="55097"/>
            </a:xfrm>
            <a:custGeom>
              <a:avLst/>
              <a:gdLst/>
              <a:ahLst/>
              <a:cxnLst/>
              <a:rect l="l" t="t" r="r" b="b"/>
              <a:pathLst>
                <a:path w="6262" h="3055" extrusionOk="0">
                  <a:moveTo>
                    <a:pt x="3162" y="0"/>
                  </a:moveTo>
                  <a:cubicBezTo>
                    <a:pt x="2128" y="152"/>
                    <a:pt x="487" y="669"/>
                    <a:pt x="0" y="2553"/>
                  </a:cubicBezTo>
                  <a:cubicBezTo>
                    <a:pt x="730" y="2797"/>
                    <a:pt x="1490" y="2979"/>
                    <a:pt x="2280" y="3040"/>
                  </a:cubicBezTo>
                  <a:cubicBezTo>
                    <a:pt x="2404" y="3050"/>
                    <a:pt x="2535" y="3054"/>
                    <a:pt x="2669" y="3054"/>
                  </a:cubicBezTo>
                  <a:cubicBezTo>
                    <a:pt x="3789" y="3054"/>
                    <a:pt x="5231" y="2718"/>
                    <a:pt x="6262" y="2067"/>
                  </a:cubicBezTo>
                  <a:cubicBezTo>
                    <a:pt x="6171" y="1854"/>
                    <a:pt x="5988" y="1642"/>
                    <a:pt x="5806" y="1490"/>
                  </a:cubicBezTo>
                  <a:cubicBezTo>
                    <a:pt x="5380" y="1125"/>
                    <a:pt x="4864" y="912"/>
                    <a:pt x="4377" y="669"/>
                  </a:cubicBezTo>
                  <a:cubicBezTo>
                    <a:pt x="3952" y="487"/>
                    <a:pt x="3526" y="243"/>
                    <a:pt x="3162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" name="Google Shape;7758;p132">
              <a:extLst>
                <a:ext uri="{FF2B5EF4-FFF2-40B4-BE49-F238E27FC236}">
                  <a16:creationId xmlns:a16="http://schemas.microsoft.com/office/drawing/2014/main" id="{2F842DE8-1668-FFDA-8DFD-A513506D7276}"/>
                </a:ext>
              </a:extLst>
            </p:cNvPr>
            <p:cNvSpPr/>
            <p:nvPr/>
          </p:nvSpPr>
          <p:spPr>
            <a:xfrm>
              <a:off x="6267632" y="4259473"/>
              <a:ext cx="54718" cy="29884"/>
            </a:xfrm>
            <a:custGeom>
              <a:avLst/>
              <a:gdLst/>
              <a:ahLst/>
              <a:cxnLst/>
              <a:rect l="l" t="t" r="r" b="b"/>
              <a:pathLst>
                <a:path w="3034" h="1657" extrusionOk="0">
                  <a:moveTo>
                    <a:pt x="277" y="1453"/>
                  </a:moveTo>
                  <a:lnTo>
                    <a:pt x="277" y="1453"/>
                  </a:lnTo>
                  <a:cubicBezTo>
                    <a:pt x="279" y="1454"/>
                    <a:pt x="281" y="1455"/>
                    <a:pt x="283" y="1456"/>
                  </a:cubicBezTo>
                  <a:cubicBezTo>
                    <a:pt x="283" y="1460"/>
                    <a:pt x="283" y="1463"/>
                    <a:pt x="283" y="1467"/>
                  </a:cubicBezTo>
                  <a:lnTo>
                    <a:pt x="283" y="1467"/>
                  </a:lnTo>
                  <a:cubicBezTo>
                    <a:pt x="281" y="1462"/>
                    <a:pt x="279" y="1458"/>
                    <a:pt x="277" y="1453"/>
                  </a:cubicBezTo>
                  <a:close/>
                  <a:moveTo>
                    <a:pt x="2326" y="1"/>
                  </a:moveTo>
                  <a:cubicBezTo>
                    <a:pt x="1473" y="1"/>
                    <a:pt x="684" y="571"/>
                    <a:pt x="161" y="1244"/>
                  </a:cubicBezTo>
                  <a:cubicBezTo>
                    <a:pt x="144" y="1278"/>
                    <a:pt x="78" y="1351"/>
                    <a:pt x="41" y="1425"/>
                  </a:cubicBezTo>
                  <a:lnTo>
                    <a:pt x="41" y="1425"/>
                  </a:lnTo>
                  <a:cubicBezTo>
                    <a:pt x="43" y="1422"/>
                    <a:pt x="50" y="1415"/>
                    <a:pt x="70" y="1396"/>
                  </a:cubicBezTo>
                  <a:cubicBezTo>
                    <a:pt x="73" y="1396"/>
                    <a:pt x="75" y="1396"/>
                    <a:pt x="77" y="1396"/>
                  </a:cubicBezTo>
                  <a:lnTo>
                    <a:pt x="77" y="1396"/>
                  </a:lnTo>
                  <a:cubicBezTo>
                    <a:pt x="65" y="1403"/>
                    <a:pt x="53" y="1413"/>
                    <a:pt x="41" y="1425"/>
                  </a:cubicBezTo>
                  <a:lnTo>
                    <a:pt x="41" y="1425"/>
                  </a:lnTo>
                  <a:cubicBezTo>
                    <a:pt x="41" y="1425"/>
                    <a:pt x="41" y="1425"/>
                    <a:pt x="41" y="1425"/>
                  </a:cubicBezTo>
                  <a:lnTo>
                    <a:pt x="41" y="1425"/>
                  </a:lnTo>
                  <a:cubicBezTo>
                    <a:pt x="40" y="1426"/>
                    <a:pt x="40" y="1426"/>
                    <a:pt x="40" y="1426"/>
                  </a:cubicBezTo>
                  <a:cubicBezTo>
                    <a:pt x="40" y="1426"/>
                    <a:pt x="41" y="1425"/>
                    <a:pt x="41" y="1425"/>
                  </a:cubicBezTo>
                  <a:lnTo>
                    <a:pt x="41" y="1425"/>
                  </a:lnTo>
                  <a:cubicBezTo>
                    <a:pt x="12" y="1481"/>
                    <a:pt x="0" y="1538"/>
                    <a:pt x="40" y="1578"/>
                  </a:cubicBezTo>
                  <a:cubicBezTo>
                    <a:pt x="59" y="1636"/>
                    <a:pt x="90" y="1657"/>
                    <a:pt x="134" y="1657"/>
                  </a:cubicBezTo>
                  <a:cubicBezTo>
                    <a:pt x="159" y="1657"/>
                    <a:pt x="189" y="1650"/>
                    <a:pt x="222" y="1639"/>
                  </a:cubicBezTo>
                  <a:cubicBezTo>
                    <a:pt x="222" y="1639"/>
                    <a:pt x="252" y="1639"/>
                    <a:pt x="252" y="1608"/>
                  </a:cubicBezTo>
                  <a:cubicBezTo>
                    <a:pt x="271" y="1590"/>
                    <a:pt x="283" y="1569"/>
                    <a:pt x="288" y="1547"/>
                  </a:cubicBezTo>
                  <a:lnTo>
                    <a:pt x="288" y="1547"/>
                  </a:lnTo>
                  <a:cubicBezTo>
                    <a:pt x="313" y="1544"/>
                    <a:pt x="315" y="1515"/>
                    <a:pt x="344" y="1487"/>
                  </a:cubicBezTo>
                  <a:cubicBezTo>
                    <a:pt x="374" y="1426"/>
                    <a:pt x="404" y="1396"/>
                    <a:pt x="465" y="1335"/>
                  </a:cubicBezTo>
                  <a:cubicBezTo>
                    <a:pt x="648" y="1122"/>
                    <a:pt x="830" y="940"/>
                    <a:pt x="1012" y="788"/>
                  </a:cubicBezTo>
                  <a:cubicBezTo>
                    <a:pt x="1397" y="493"/>
                    <a:pt x="1850" y="283"/>
                    <a:pt x="2319" y="283"/>
                  </a:cubicBezTo>
                  <a:cubicBezTo>
                    <a:pt x="2480" y="283"/>
                    <a:pt x="2643" y="308"/>
                    <a:pt x="2806" y="362"/>
                  </a:cubicBezTo>
                  <a:cubicBezTo>
                    <a:pt x="2824" y="368"/>
                    <a:pt x="2841" y="371"/>
                    <a:pt x="2856" y="371"/>
                  </a:cubicBezTo>
                  <a:cubicBezTo>
                    <a:pt x="2998" y="371"/>
                    <a:pt x="3034" y="143"/>
                    <a:pt x="2897" y="89"/>
                  </a:cubicBezTo>
                  <a:cubicBezTo>
                    <a:pt x="2705" y="28"/>
                    <a:pt x="2514" y="1"/>
                    <a:pt x="23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" name="Google Shape;7759;p132">
              <a:extLst>
                <a:ext uri="{FF2B5EF4-FFF2-40B4-BE49-F238E27FC236}">
                  <a16:creationId xmlns:a16="http://schemas.microsoft.com/office/drawing/2014/main" id="{31490B73-364A-4396-21EC-AD4EE242B43B}"/>
                </a:ext>
              </a:extLst>
            </p:cNvPr>
            <p:cNvSpPr/>
            <p:nvPr/>
          </p:nvSpPr>
          <p:spPr>
            <a:xfrm>
              <a:off x="6249705" y="4234297"/>
              <a:ext cx="55602" cy="30118"/>
            </a:xfrm>
            <a:custGeom>
              <a:avLst/>
              <a:gdLst/>
              <a:ahLst/>
              <a:cxnLst/>
              <a:rect l="l" t="t" r="r" b="b"/>
              <a:pathLst>
                <a:path w="3083" h="1670" extrusionOk="0">
                  <a:moveTo>
                    <a:pt x="122" y="1393"/>
                  </a:moveTo>
                  <a:cubicBezTo>
                    <a:pt x="125" y="1395"/>
                    <a:pt x="129" y="1397"/>
                    <a:pt x="132" y="1398"/>
                  </a:cubicBezTo>
                  <a:lnTo>
                    <a:pt x="132" y="1398"/>
                  </a:lnTo>
                  <a:cubicBezTo>
                    <a:pt x="119" y="1405"/>
                    <a:pt x="105" y="1413"/>
                    <a:pt x="91" y="1424"/>
                  </a:cubicBezTo>
                  <a:cubicBezTo>
                    <a:pt x="91" y="1424"/>
                    <a:pt x="91" y="1424"/>
                    <a:pt x="122" y="1393"/>
                  </a:cubicBezTo>
                  <a:close/>
                  <a:moveTo>
                    <a:pt x="335" y="1576"/>
                  </a:moveTo>
                  <a:cubicBezTo>
                    <a:pt x="335" y="1586"/>
                    <a:pt x="331" y="1589"/>
                    <a:pt x="328" y="1589"/>
                  </a:cubicBezTo>
                  <a:cubicBezTo>
                    <a:pt x="321" y="1589"/>
                    <a:pt x="314" y="1576"/>
                    <a:pt x="335" y="1576"/>
                  </a:cubicBezTo>
                  <a:close/>
                  <a:moveTo>
                    <a:pt x="2364" y="1"/>
                  </a:moveTo>
                  <a:cubicBezTo>
                    <a:pt x="1513" y="1"/>
                    <a:pt x="739" y="590"/>
                    <a:pt x="213" y="1241"/>
                  </a:cubicBezTo>
                  <a:cubicBezTo>
                    <a:pt x="152" y="1333"/>
                    <a:pt x="0" y="1485"/>
                    <a:pt x="61" y="1606"/>
                  </a:cubicBezTo>
                  <a:cubicBezTo>
                    <a:pt x="99" y="1644"/>
                    <a:pt x="136" y="1670"/>
                    <a:pt x="181" y="1670"/>
                  </a:cubicBezTo>
                  <a:cubicBezTo>
                    <a:pt x="209" y="1670"/>
                    <a:pt x="239" y="1660"/>
                    <a:pt x="274" y="1636"/>
                  </a:cubicBezTo>
                  <a:lnTo>
                    <a:pt x="304" y="1636"/>
                  </a:lnTo>
                  <a:cubicBezTo>
                    <a:pt x="328" y="1606"/>
                    <a:pt x="341" y="1575"/>
                    <a:pt x="343" y="1545"/>
                  </a:cubicBezTo>
                  <a:lnTo>
                    <a:pt x="343" y="1545"/>
                  </a:lnTo>
                  <a:cubicBezTo>
                    <a:pt x="352" y="1528"/>
                    <a:pt x="365" y="1515"/>
                    <a:pt x="365" y="1515"/>
                  </a:cubicBezTo>
                  <a:cubicBezTo>
                    <a:pt x="426" y="1424"/>
                    <a:pt x="456" y="1393"/>
                    <a:pt x="517" y="1333"/>
                  </a:cubicBezTo>
                  <a:cubicBezTo>
                    <a:pt x="669" y="1120"/>
                    <a:pt x="851" y="937"/>
                    <a:pt x="1064" y="785"/>
                  </a:cubicBezTo>
                  <a:cubicBezTo>
                    <a:pt x="1449" y="491"/>
                    <a:pt x="1902" y="281"/>
                    <a:pt x="2371" y="281"/>
                  </a:cubicBezTo>
                  <a:cubicBezTo>
                    <a:pt x="2532" y="281"/>
                    <a:pt x="2695" y="306"/>
                    <a:pt x="2857" y="360"/>
                  </a:cubicBezTo>
                  <a:cubicBezTo>
                    <a:pt x="2875" y="366"/>
                    <a:pt x="2892" y="369"/>
                    <a:pt x="2908" y="369"/>
                  </a:cubicBezTo>
                  <a:cubicBezTo>
                    <a:pt x="3049" y="369"/>
                    <a:pt x="3083" y="141"/>
                    <a:pt x="2918" y="86"/>
                  </a:cubicBezTo>
                  <a:cubicBezTo>
                    <a:pt x="2731" y="28"/>
                    <a:pt x="2546" y="1"/>
                    <a:pt x="23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" name="Google Shape;7760;p132">
              <a:extLst>
                <a:ext uri="{FF2B5EF4-FFF2-40B4-BE49-F238E27FC236}">
                  <a16:creationId xmlns:a16="http://schemas.microsoft.com/office/drawing/2014/main" id="{6335A324-A232-BA10-747F-630346FEF5D9}"/>
                </a:ext>
              </a:extLst>
            </p:cNvPr>
            <p:cNvSpPr/>
            <p:nvPr/>
          </p:nvSpPr>
          <p:spPr>
            <a:xfrm>
              <a:off x="6243123" y="4215612"/>
              <a:ext cx="55061" cy="29902"/>
            </a:xfrm>
            <a:custGeom>
              <a:avLst/>
              <a:gdLst/>
              <a:ahLst/>
              <a:cxnLst/>
              <a:rect l="l" t="t" r="r" b="b"/>
              <a:pathLst>
                <a:path w="3053" h="1658" extrusionOk="0">
                  <a:moveTo>
                    <a:pt x="300" y="1455"/>
                  </a:moveTo>
                  <a:cubicBezTo>
                    <a:pt x="301" y="1456"/>
                    <a:pt x="303" y="1456"/>
                    <a:pt x="304" y="1457"/>
                  </a:cubicBezTo>
                  <a:cubicBezTo>
                    <a:pt x="304" y="1460"/>
                    <a:pt x="304" y="1463"/>
                    <a:pt x="304" y="1466"/>
                  </a:cubicBezTo>
                  <a:lnTo>
                    <a:pt x="304" y="1466"/>
                  </a:lnTo>
                  <a:cubicBezTo>
                    <a:pt x="303" y="1462"/>
                    <a:pt x="302" y="1459"/>
                    <a:pt x="300" y="1455"/>
                  </a:cubicBezTo>
                  <a:close/>
                  <a:moveTo>
                    <a:pt x="2331" y="1"/>
                  </a:moveTo>
                  <a:cubicBezTo>
                    <a:pt x="1494" y="1"/>
                    <a:pt x="706" y="571"/>
                    <a:pt x="183" y="1244"/>
                  </a:cubicBezTo>
                  <a:cubicBezTo>
                    <a:pt x="154" y="1273"/>
                    <a:pt x="103" y="1331"/>
                    <a:pt x="66" y="1393"/>
                  </a:cubicBezTo>
                  <a:lnTo>
                    <a:pt x="66" y="1393"/>
                  </a:lnTo>
                  <a:cubicBezTo>
                    <a:pt x="64" y="1394"/>
                    <a:pt x="63" y="1395"/>
                    <a:pt x="61" y="1396"/>
                  </a:cubicBezTo>
                  <a:cubicBezTo>
                    <a:pt x="61" y="1397"/>
                    <a:pt x="61" y="1398"/>
                    <a:pt x="61" y="1400"/>
                  </a:cubicBezTo>
                  <a:lnTo>
                    <a:pt x="61" y="1400"/>
                  </a:lnTo>
                  <a:cubicBezTo>
                    <a:pt x="23" y="1464"/>
                    <a:pt x="1" y="1533"/>
                    <a:pt x="31" y="1578"/>
                  </a:cubicBezTo>
                  <a:cubicBezTo>
                    <a:pt x="69" y="1636"/>
                    <a:pt x="108" y="1657"/>
                    <a:pt x="154" y="1657"/>
                  </a:cubicBezTo>
                  <a:cubicBezTo>
                    <a:pt x="181" y="1657"/>
                    <a:pt x="210" y="1650"/>
                    <a:pt x="244" y="1639"/>
                  </a:cubicBezTo>
                  <a:cubicBezTo>
                    <a:pt x="244" y="1639"/>
                    <a:pt x="274" y="1639"/>
                    <a:pt x="274" y="1609"/>
                  </a:cubicBezTo>
                  <a:cubicBezTo>
                    <a:pt x="293" y="1590"/>
                    <a:pt x="304" y="1569"/>
                    <a:pt x="310" y="1548"/>
                  </a:cubicBezTo>
                  <a:lnTo>
                    <a:pt x="310" y="1548"/>
                  </a:lnTo>
                  <a:cubicBezTo>
                    <a:pt x="335" y="1544"/>
                    <a:pt x="335" y="1516"/>
                    <a:pt x="335" y="1487"/>
                  </a:cubicBezTo>
                  <a:cubicBezTo>
                    <a:pt x="396" y="1426"/>
                    <a:pt x="426" y="1396"/>
                    <a:pt x="487" y="1305"/>
                  </a:cubicBezTo>
                  <a:cubicBezTo>
                    <a:pt x="639" y="1122"/>
                    <a:pt x="821" y="940"/>
                    <a:pt x="1034" y="788"/>
                  </a:cubicBezTo>
                  <a:cubicBezTo>
                    <a:pt x="1419" y="494"/>
                    <a:pt x="1871" y="284"/>
                    <a:pt x="2341" y="284"/>
                  </a:cubicBezTo>
                  <a:cubicBezTo>
                    <a:pt x="2502" y="284"/>
                    <a:pt x="2665" y="308"/>
                    <a:pt x="2827" y="362"/>
                  </a:cubicBezTo>
                  <a:cubicBezTo>
                    <a:pt x="2845" y="368"/>
                    <a:pt x="2862" y="371"/>
                    <a:pt x="2878" y="371"/>
                  </a:cubicBezTo>
                  <a:cubicBezTo>
                    <a:pt x="3019" y="371"/>
                    <a:pt x="3052" y="144"/>
                    <a:pt x="2888" y="89"/>
                  </a:cubicBezTo>
                  <a:cubicBezTo>
                    <a:pt x="2702" y="29"/>
                    <a:pt x="2515" y="1"/>
                    <a:pt x="23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" name="Google Shape;7761;p132">
              <a:extLst>
                <a:ext uri="{FF2B5EF4-FFF2-40B4-BE49-F238E27FC236}">
                  <a16:creationId xmlns:a16="http://schemas.microsoft.com/office/drawing/2014/main" id="{17FDF0EF-1584-264C-4129-A388168A4C0F}"/>
                </a:ext>
              </a:extLst>
            </p:cNvPr>
            <p:cNvSpPr/>
            <p:nvPr/>
          </p:nvSpPr>
          <p:spPr>
            <a:xfrm>
              <a:off x="5915300" y="4234297"/>
              <a:ext cx="44078" cy="24455"/>
            </a:xfrm>
            <a:custGeom>
              <a:avLst/>
              <a:gdLst/>
              <a:ahLst/>
              <a:cxnLst/>
              <a:rect l="l" t="t" r="r" b="b"/>
              <a:pathLst>
                <a:path w="2444" h="1356" extrusionOk="0">
                  <a:moveTo>
                    <a:pt x="347" y="184"/>
                  </a:moveTo>
                  <a:cubicBezTo>
                    <a:pt x="352" y="192"/>
                    <a:pt x="358" y="200"/>
                    <a:pt x="366" y="208"/>
                  </a:cubicBezTo>
                  <a:cubicBezTo>
                    <a:pt x="366" y="218"/>
                    <a:pt x="359" y="232"/>
                    <a:pt x="348" y="247"/>
                  </a:cubicBezTo>
                  <a:lnTo>
                    <a:pt x="348" y="247"/>
                  </a:lnTo>
                  <a:cubicBezTo>
                    <a:pt x="352" y="226"/>
                    <a:pt x="351" y="205"/>
                    <a:pt x="347" y="184"/>
                  </a:cubicBezTo>
                  <a:close/>
                  <a:moveTo>
                    <a:pt x="651" y="1"/>
                  </a:moveTo>
                  <a:cubicBezTo>
                    <a:pt x="509" y="1"/>
                    <a:pt x="371" y="18"/>
                    <a:pt x="244" y="56"/>
                  </a:cubicBezTo>
                  <a:cubicBezTo>
                    <a:pt x="236" y="56"/>
                    <a:pt x="227" y="56"/>
                    <a:pt x="216" y="56"/>
                  </a:cubicBezTo>
                  <a:lnTo>
                    <a:pt x="216" y="56"/>
                  </a:lnTo>
                  <a:cubicBezTo>
                    <a:pt x="215" y="56"/>
                    <a:pt x="215" y="56"/>
                    <a:pt x="214" y="56"/>
                  </a:cubicBezTo>
                  <a:cubicBezTo>
                    <a:pt x="210" y="56"/>
                    <a:pt x="208" y="56"/>
                    <a:pt x="206" y="57"/>
                  </a:cubicBezTo>
                  <a:lnTo>
                    <a:pt x="206" y="57"/>
                  </a:lnTo>
                  <a:cubicBezTo>
                    <a:pt x="176" y="59"/>
                    <a:pt x="143" y="66"/>
                    <a:pt x="122" y="86"/>
                  </a:cubicBezTo>
                  <a:cubicBezTo>
                    <a:pt x="1" y="178"/>
                    <a:pt x="62" y="360"/>
                    <a:pt x="214" y="360"/>
                  </a:cubicBezTo>
                  <a:cubicBezTo>
                    <a:pt x="251" y="360"/>
                    <a:pt x="281" y="348"/>
                    <a:pt x="303" y="329"/>
                  </a:cubicBezTo>
                  <a:lnTo>
                    <a:pt x="305" y="329"/>
                  </a:lnTo>
                  <a:cubicBezTo>
                    <a:pt x="335" y="299"/>
                    <a:pt x="366" y="299"/>
                    <a:pt x="426" y="299"/>
                  </a:cubicBezTo>
                  <a:lnTo>
                    <a:pt x="457" y="299"/>
                  </a:lnTo>
                  <a:cubicBezTo>
                    <a:pt x="487" y="299"/>
                    <a:pt x="518" y="269"/>
                    <a:pt x="548" y="269"/>
                  </a:cubicBezTo>
                  <a:lnTo>
                    <a:pt x="730" y="269"/>
                  </a:lnTo>
                  <a:cubicBezTo>
                    <a:pt x="1065" y="299"/>
                    <a:pt x="1399" y="390"/>
                    <a:pt x="1673" y="633"/>
                  </a:cubicBezTo>
                  <a:cubicBezTo>
                    <a:pt x="1885" y="816"/>
                    <a:pt x="2037" y="1029"/>
                    <a:pt x="2159" y="1272"/>
                  </a:cubicBezTo>
                  <a:cubicBezTo>
                    <a:pt x="2179" y="1331"/>
                    <a:pt x="2218" y="1355"/>
                    <a:pt x="2260" y="1355"/>
                  </a:cubicBezTo>
                  <a:cubicBezTo>
                    <a:pt x="2346" y="1355"/>
                    <a:pt x="2443" y="1253"/>
                    <a:pt x="2402" y="1150"/>
                  </a:cubicBezTo>
                  <a:cubicBezTo>
                    <a:pt x="2159" y="633"/>
                    <a:pt x="1764" y="238"/>
                    <a:pt x="1247" y="86"/>
                  </a:cubicBezTo>
                  <a:cubicBezTo>
                    <a:pt x="1053" y="33"/>
                    <a:pt x="848" y="1"/>
                    <a:pt x="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" name="Google Shape;7762;p132">
              <a:extLst>
                <a:ext uri="{FF2B5EF4-FFF2-40B4-BE49-F238E27FC236}">
                  <a16:creationId xmlns:a16="http://schemas.microsoft.com/office/drawing/2014/main" id="{D500A01B-B8D2-6588-6C90-98B06B5F2FDE}"/>
                </a:ext>
              </a:extLst>
            </p:cNvPr>
            <p:cNvSpPr/>
            <p:nvPr/>
          </p:nvSpPr>
          <p:spPr>
            <a:xfrm>
              <a:off x="5933949" y="4218083"/>
              <a:ext cx="44060" cy="24744"/>
            </a:xfrm>
            <a:custGeom>
              <a:avLst/>
              <a:gdLst/>
              <a:ahLst/>
              <a:cxnLst/>
              <a:rect l="l" t="t" r="r" b="b"/>
              <a:pathLst>
                <a:path w="2443" h="1372" extrusionOk="0">
                  <a:moveTo>
                    <a:pt x="349" y="205"/>
                  </a:moveTo>
                  <a:cubicBezTo>
                    <a:pt x="353" y="212"/>
                    <a:pt x="358" y="219"/>
                    <a:pt x="365" y="225"/>
                  </a:cubicBezTo>
                  <a:cubicBezTo>
                    <a:pt x="365" y="237"/>
                    <a:pt x="357" y="252"/>
                    <a:pt x="345" y="268"/>
                  </a:cubicBezTo>
                  <a:lnTo>
                    <a:pt x="345" y="268"/>
                  </a:lnTo>
                  <a:cubicBezTo>
                    <a:pt x="350" y="248"/>
                    <a:pt x="351" y="226"/>
                    <a:pt x="349" y="205"/>
                  </a:cubicBezTo>
                  <a:close/>
                  <a:moveTo>
                    <a:pt x="682" y="1"/>
                  </a:moveTo>
                  <a:cubicBezTo>
                    <a:pt x="529" y="1"/>
                    <a:pt x="380" y="16"/>
                    <a:pt x="244" y="43"/>
                  </a:cubicBezTo>
                  <a:cubicBezTo>
                    <a:pt x="213" y="73"/>
                    <a:pt x="152" y="73"/>
                    <a:pt x="122" y="104"/>
                  </a:cubicBezTo>
                  <a:cubicBezTo>
                    <a:pt x="0" y="165"/>
                    <a:pt x="61" y="377"/>
                    <a:pt x="213" y="377"/>
                  </a:cubicBezTo>
                  <a:cubicBezTo>
                    <a:pt x="249" y="377"/>
                    <a:pt x="278" y="366"/>
                    <a:pt x="299" y="347"/>
                  </a:cubicBezTo>
                  <a:lnTo>
                    <a:pt x="304" y="347"/>
                  </a:lnTo>
                  <a:cubicBezTo>
                    <a:pt x="335" y="317"/>
                    <a:pt x="365" y="317"/>
                    <a:pt x="426" y="317"/>
                  </a:cubicBezTo>
                  <a:lnTo>
                    <a:pt x="456" y="317"/>
                  </a:lnTo>
                  <a:cubicBezTo>
                    <a:pt x="487" y="286"/>
                    <a:pt x="517" y="286"/>
                    <a:pt x="547" y="286"/>
                  </a:cubicBezTo>
                  <a:lnTo>
                    <a:pt x="730" y="286"/>
                  </a:lnTo>
                  <a:cubicBezTo>
                    <a:pt x="1064" y="317"/>
                    <a:pt x="1399" y="408"/>
                    <a:pt x="1672" y="621"/>
                  </a:cubicBezTo>
                  <a:cubicBezTo>
                    <a:pt x="1885" y="803"/>
                    <a:pt x="2037" y="1046"/>
                    <a:pt x="2158" y="1289"/>
                  </a:cubicBezTo>
                  <a:cubicBezTo>
                    <a:pt x="2178" y="1347"/>
                    <a:pt x="2216" y="1372"/>
                    <a:pt x="2256" y="1372"/>
                  </a:cubicBezTo>
                  <a:cubicBezTo>
                    <a:pt x="2343" y="1372"/>
                    <a:pt x="2443" y="1262"/>
                    <a:pt x="2402" y="1137"/>
                  </a:cubicBezTo>
                  <a:cubicBezTo>
                    <a:pt x="2158" y="651"/>
                    <a:pt x="1763" y="256"/>
                    <a:pt x="1247" y="73"/>
                  </a:cubicBezTo>
                  <a:cubicBezTo>
                    <a:pt x="1062" y="23"/>
                    <a:pt x="869" y="1"/>
                    <a:pt x="6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" name="Google Shape;7763;p132">
              <a:extLst>
                <a:ext uri="{FF2B5EF4-FFF2-40B4-BE49-F238E27FC236}">
                  <a16:creationId xmlns:a16="http://schemas.microsoft.com/office/drawing/2014/main" id="{9DEB7522-715E-5783-7A31-C72767BD8216}"/>
                </a:ext>
              </a:extLst>
            </p:cNvPr>
            <p:cNvSpPr/>
            <p:nvPr/>
          </p:nvSpPr>
          <p:spPr>
            <a:xfrm>
              <a:off x="5952579" y="4198118"/>
              <a:ext cx="44078" cy="24437"/>
            </a:xfrm>
            <a:custGeom>
              <a:avLst/>
              <a:gdLst/>
              <a:ahLst/>
              <a:cxnLst/>
              <a:rect l="l" t="t" r="r" b="b"/>
              <a:pathLst>
                <a:path w="2444" h="1355" extrusionOk="0">
                  <a:moveTo>
                    <a:pt x="347" y="184"/>
                  </a:moveTo>
                  <a:cubicBezTo>
                    <a:pt x="352" y="192"/>
                    <a:pt x="357" y="200"/>
                    <a:pt x="366" y="208"/>
                  </a:cubicBezTo>
                  <a:cubicBezTo>
                    <a:pt x="366" y="218"/>
                    <a:pt x="359" y="232"/>
                    <a:pt x="348" y="247"/>
                  </a:cubicBezTo>
                  <a:lnTo>
                    <a:pt x="348" y="247"/>
                  </a:lnTo>
                  <a:cubicBezTo>
                    <a:pt x="352" y="226"/>
                    <a:pt x="351" y="205"/>
                    <a:pt x="347" y="184"/>
                  </a:cubicBezTo>
                  <a:close/>
                  <a:moveTo>
                    <a:pt x="651" y="1"/>
                  </a:moveTo>
                  <a:cubicBezTo>
                    <a:pt x="509" y="1"/>
                    <a:pt x="371" y="18"/>
                    <a:pt x="244" y="56"/>
                  </a:cubicBezTo>
                  <a:cubicBezTo>
                    <a:pt x="236" y="56"/>
                    <a:pt x="227" y="56"/>
                    <a:pt x="216" y="56"/>
                  </a:cubicBezTo>
                  <a:lnTo>
                    <a:pt x="216" y="56"/>
                  </a:lnTo>
                  <a:cubicBezTo>
                    <a:pt x="215" y="56"/>
                    <a:pt x="214" y="56"/>
                    <a:pt x="214" y="56"/>
                  </a:cubicBezTo>
                  <a:cubicBezTo>
                    <a:pt x="210" y="56"/>
                    <a:pt x="207" y="56"/>
                    <a:pt x="206" y="57"/>
                  </a:cubicBezTo>
                  <a:lnTo>
                    <a:pt x="206" y="57"/>
                  </a:lnTo>
                  <a:cubicBezTo>
                    <a:pt x="176" y="59"/>
                    <a:pt x="143" y="66"/>
                    <a:pt x="122" y="86"/>
                  </a:cubicBezTo>
                  <a:cubicBezTo>
                    <a:pt x="1" y="177"/>
                    <a:pt x="62" y="360"/>
                    <a:pt x="214" y="360"/>
                  </a:cubicBezTo>
                  <a:cubicBezTo>
                    <a:pt x="251" y="360"/>
                    <a:pt x="281" y="348"/>
                    <a:pt x="303" y="329"/>
                  </a:cubicBezTo>
                  <a:lnTo>
                    <a:pt x="305" y="329"/>
                  </a:lnTo>
                  <a:cubicBezTo>
                    <a:pt x="335" y="299"/>
                    <a:pt x="366" y="299"/>
                    <a:pt x="426" y="299"/>
                  </a:cubicBezTo>
                  <a:lnTo>
                    <a:pt x="457" y="299"/>
                  </a:lnTo>
                  <a:cubicBezTo>
                    <a:pt x="487" y="299"/>
                    <a:pt x="518" y="269"/>
                    <a:pt x="548" y="269"/>
                  </a:cubicBezTo>
                  <a:lnTo>
                    <a:pt x="730" y="269"/>
                  </a:lnTo>
                  <a:cubicBezTo>
                    <a:pt x="1065" y="299"/>
                    <a:pt x="1399" y="390"/>
                    <a:pt x="1673" y="633"/>
                  </a:cubicBezTo>
                  <a:cubicBezTo>
                    <a:pt x="1885" y="816"/>
                    <a:pt x="2037" y="1028"/>
                    <a:pt x="2159" y="1272"/>
                  </a:cubicBezTo>
                  <a:cubicBezTo>
                    <a:pt x="2179" y="1331"/>
                    <a:pt x="2218" y="1355"/>
                    <a:pt x="2260" y="1355"/>
                  </a:cubicBezTo>
                  <a:cubicBezTo>
                    <a:pt x="2346" y="1355"/>
                    <a:pt x="2443" y="1253"/>
                    <a:pt x="2402" y="1150"/>
                  </a:cubicBezTo>
                  <a:cubicBezTo>
                    <a:pt x="2159" y="633"/>
                    <a:pt x="1764" y="238"/>
                    <a:pt x="1247" y="86"/>
                  </a:cubicBezTo>
                  <a:cubicBezTo>
                    <a:pt x="1053" y="33"/>
                    <a:pt x="848" y="1"/>
                    <a:pt x="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7764;p132">
              <a:extLst>
                <a:ext uri="{FF2B5EF4-FFF2-40B4-BE49-F238E27FC236}">
                  <a16:creationId xmlns:a16="http://schemas.microsoft.com/office/drawing/2014/main" id="{6BCDA75E-C06E-6B5A-5BC8-CC24D8400006}"/>
                </a:ext>
              </a:extLst>
            </p:cNvPr>
            <p:cNvSpPr/>
            <p:nvPr/>
          </p:nvSpPr>
          <p:spPr>
            <a:xfrm>
              <a:off x="6148836" y="3535260"/>
              <a:ext cx="187492" cy="646338"/>
            </a:xfrm>
            <a:custGeom>
              <a:avLst/>
              <a:gdLst/>
              <a:ahLst/>
              <a:cxnLst/>
              <a:rect l="l" t="t" r="r" b="b"/>
              <a:pathLst>
                <a:path w="10396" h="35838" extrusionOk="0">
                  <a:moveTo>
                    <a:pt x="9180" y="1"/>
                  </a:moveTo>
                  <a:cubicBezTo>
                    <a:pt x="6991" y="1"/>
                    <a:pt x="0" y="9636"/>
                    <a:pt x="0" y="9636"/>
                  </a:cubicBezTo>
                  <a:lnTo>
                    <a:pt x="1338" y="35837"/>
                  </a:lnTo>
                  <a:lnTo>
                    <a:pt x="10396" y="35503"/>
                  </a:lnTo>
                  <a:cubicBezTo>
                    <a:pt x="10396" y="35503"/>
                    <a:pt x="9697" y="1"/>
                    <a:pt x="91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" name="Google Shape;7765;p132">
              <a:extLst>
                <a:ext uri="{FF2B5EF4-FFF2-40B4-BE49-F238E27FC236}">
                  <a16:creationId xmlns:a16="http://schemas.microsoft.com/office/drawing/2014/main" id="{F3F07D23-FA3F-E072-35A6-084290F9EF65}"/>
                </a:ext>
              </a:extLst>
            </p:cNvPr>
            <p:cNvSpPr/>
            <p:nvPr/>
          </p:nvSpPr>
          <p:spPr>
            <a:xfrm>
              <a:off x="5842944" y="3391088"/>
              <a:ext cx="268631" cy="794334"/>
            </a:xfrm>
            <a:custGeom>
              <a:avLst/>
              <a:gdLst/>
              <a:ahLst/>
              <a:cxnLst/>
              <a:rect l="l" t="t" r="r" b="b"/>
              <a:pathLst>
                <a:path w="14895" h="44044" extrusionOk="0">
                  <a:moveTo>
                    <a:pt x="1" y="1"/>
                  </a:moveTo>
                  <a:lnTo>
                    <a:pt x="3071" y="44044"/>
                  </a:lnTo>
                  <a:lnTo>
                    <a:pt x="11399" y="44044"/>
                  </a:lnTo>
                  <a:lnTo>
                    <a:pt x="14895" y="109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7766;p132">
              <a:extLst>
                <a:ext uri="{FF2B5EF4-FFF2-40B4-BE49-F238E27FC236}">
                  <a16:creationId xmlns:a16="http://schemas.microsoft.com/office/drawing/2014/main" id="{DBDE502E-CC24-5274-F6BD-9CAA6EF5AF06}"/>
                </a:ext>
              </a:extLst>
            </p:cNvPr>
            <p:cNvSpPr/>
            <p:nvPr/>
          </p:nvSpPr>
          <p:spPr>
            <a:xfrm>
              <a:off x="5791959" y="3186066"/>
              <a:ext cx="101447" cy="349212"/>
            </a:xfrm>
            <a:custGeom>
              <a:avLst/>
              <a:gdLst/>
              <a:ahLst/>
              <a:cxnLst/>
              <a:rect l="l" t="t" r="r" b="b"/>
              <a:pathLst>
                <a:path w="5625" h="19363" extrusionOk="0">
                  <a:moveTo>
                    <a:pt x="5624" y="1"/>
                  </a:moveTo>
                  <a:lnTo>
                    <a:pt x="1" y="2554"/>
                  </a:lnTo>
                  <a:lnTo>
                    <a:pt x="4287" y="19363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" name="Google Shape;7767;p132">
              <a:extLst>
                <a:ext uri="{FF2B5EF4-FFF2-40B4-BE49-F238E27FC236}">
                  <a16:creationId xmlns:a16="http://schemas.microsoft.com/office/drawing/2014/main" id="{16E92FFD-5515-5A2B-8E2D-89D9CB44DE1E}"/>
                </a:ext>
              </a:extLst>
            </p:cNvPr>
            <p:cNvSpPr/>
            <p:nvPr/>
          </p:nvSpPr>
          <p:spPr>
            <a:xfrm>
              <a:off x="5545276" y="2676938"/>
              <a:ext cx="657304" cy="571890"/>
            </a:xfrm>
            <a:custGeom>
              <a:avLst/>
              <a:gdLst/>
              <a:ahLst/>
              <a:cxnLst/>
              <a:rect l="l" t="t" r="r" b="b"/>
              <a:pathLst>
                <a:path w="36446" h="31710" extrusionOk="0">
                  <a:moveTo>
                    <a:pt x="23793" y="1"/>
                  </a:moveTo>
                  <a:cubicBezTo>
                    <a:pt x="23367" y="1"/>
                    <a:pt x="22934" y="9"/>
                    <a:pt x="22494" y="24"/>
                  </a:cubicBezTo>
                  <a:cubicBezTo>
                    <a:pt x="8937" y="632"/>
                    <a:pt x="1" y="18899"/>
                    <a:pt x="3192" y="26985"/>
                  </a:cubicBezTo>
                  <a:cubicBezTo>
                    <a:pt x="4675" y="30705"/>
                    <a:pt x="7922" y="31710"/>
                    <a:pt x="11066" y="31710"/>
                  </a:cubicBezTo>
                  <a:cubicBezTo>
                    <a:pt x="14754" y="31710"/>
                    <a:pt x="18300" y="30328"/>
                    <a:pt x="18694" y="30328"/>
                  </a:cubicBezTo>
                  <a:cubicBezTo>
                    <a:pt x="18694" y="30328"/>
                    <a:pt x="27934" y="28808"/>
                    <a:pt x="35412" y="25890"/>
                  </a:cubicBezTo>
                  <a:cubicBezTo>
                    <a:pt x="35442" y="25769"/>
                    <a:pt x="35442" y="25617"/>
                    <a:pt x="35473" y="25465"/>
                  </a:cubicBezTo>
                  <a:cubicBezTo>
                    <a:pt x="36445" y="21453"/>
                    <a:pt x="35929" y="17136"/>
                    <a:pt x="34470" y="13246"/>
                  </a:cubicBezTo>
                  <a:cubicBezTo>
                    <a:pt x="32980" y="9355"/>
                    <a:pt x="30579" y="5890"/>
                    <a:pt x="27843" y="2790"/>
                  </a:cubicBezTo>
                  <a:cubicBezTo>
                    <a:pt x="26962" y="1817"/>
                    <a:pt x="26050" y="875"/>
                    <a:pt x="25047" y="24"/>
                  </a:cubicBezTo>
                  <a:cubicBezTo>
                    <a:pt x="24637" y="9"/>
                    <a:pt x="24219" y="1"/>
                    <a:pt x="23793" y="1"/>
                  </a:cubicBezTo>
                  <a:close/>
                </a:path>
              </a:pathLst>
            </a:custGeom>
            <a:solidFill>
              <a:srgbClr val="A7E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7768;p132">
              <a:extLst>
                <a:ext uri="{FF2B5EF4-FFF2-40B4-BE49-F238E27FC236}">
                  <a16:creationId xmlns:a16="http://schemas.microsoft.com/office/drawing/2014/main" id="{C404F627-AA1B-A8C7-4812-09B5D74D530C}"/>
                </a:ext>
              </a:extLst>
            </p:cNvPr>
            <p:cNvSpPr/>
            <p:nvPr/>
          </p:nvSpPr>
          <p:spPr>
            <a:xfrm>
              <a:off x="5808407" y="2992010"/>
              <a:ext cx="385949" cy="158456"/>
            </a:xfrm>
            <a:custGeom>
              <a:avLst/>
              <a:gdLst/>
              <a:ahLst/>
              <a:cxnLst/>
              <a:rect l="l" t="t" r="r" b="b"/>
              <a:pathLst>
                <a:path w="21400" h="8786" extrusionOk="0">
                  <a:moveTo>
                    <a:pt x="21399" y="1"/>
                  </a:moveTo>
                  <a:lnTo>
                    <a:pt x="1" y="274"/>
                  </a:lnTo>
                  <a:lnTo>
                    <a:pt x="1" y="6293"/>
                  </a:lnTo>
                  <a:lnTo>
                    <a:pt x="2250" y="8785"/>
                  </a:lnTo>
                  <a:lnTo>
                    <a:pt x="4651" y="4378"/>
                  </a:lnTo>
                  <a:lnTo>
                    <a:pt x="21399" y="2280"/>
                  </a:lnTo>
                  <a:lnTo>
                    <a:pt x="21399" y="1"/>
                  </a:ln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8" name="Google Shape;7769;p132">
              <a:extLst>
                <a:ext uri="{FF2B5EF4-FFF2-40B4-BE49-F238E27FC236}">
                  <a16:creationId xmlns:a16="http://schemas.microsoft.com/office/drawing/2014/main" id="{CE86936D-42E2-0487-145A-7490A33D25C7}"/>
                </a:ext>
              </a:extLst>
            </p:cNvPr>
            <p:cNvSpPr/>
            <p:nvPr/>
          </p:nvSpPr>
          <p:spPr>
            <a:xfrm>
              <a:off x="5996981" y="2677353"/>
              <a:ext cx="376625" cy="466529"/>
            </a:xfrm>
            <a:custGeom>
              <a:avLst/>
              <a:gdLst/>
              <a:ahLst/>
              <a:cxnLst/>
              <a:rect l="l" t="t" r="r" b="b"/>
              <a:pathLst>
                <a:path w="20883" h="25868" extrusionOk="0">
                  <a:moveTo>
                    <a:pt x="1" y="1"/>
                  </a:moveTo>
                  <a:cubicBezTo>
                    <a:pt x="1004" y="852"/>
                    <a:pt x="1916" y="1794"/>
                    <a:pt x="2797" y="2767"/>
                  </a:cubicBezTo>
                  <a:cubicBezTo>
                    <a:pt x="5533" y="5867"/>
                    <a:pt x="7934" y="9332"/>
                    <a:pt x="9424" y="13223"/>
                  </a:cubicBezTo>
                  <a:cubicBezTo>
                    <a:pt x="10883" y="17113"/>
                    <a:pt x="11399" y="21399"/>
                    <a:pt x="10427" y="25442"/>
                  </a:cubicBezTo>
                  <a:cubicBezTo>
                    <a:pt x="10396" y="25594"/>
                    <a:pt x="10396" y="25746"/>
                    <a:pt x="10366" y="25867"/>
                  </a:cubicBezTo>
                  <a:cubicBezTo>
                    <a:pt x="16141" y="23618"/>
                    <a:pt x="20883" y="20548"/>
                    <a:pt x="19545" y="16657"/>
                  </a:cubicBezTo>
                  <a:cubicBezTo>
                    <a:pt x="16688" y="8299"/>
                    <a:pt x="11703" y="487"/>
                    <a:pt x="1" y="1"/>
                  </a:cubicBez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9" name="Google Shape;7770;p132">
              <a:extLst>
                <a:ext uri="{FF2B5EF4-FFF2-40B4-BE49-F238E27FC236}">
                  <a16:creationId xmlns:a16="http://schemas.microsoft.com/office/drawing/2014/main" id="{8EA971A3-4E7E-9FE4-2F3D-6B56E95E8368}"/>
                </a:ext>
              </a:extLst>
            </p:cNvPr>
            <p:cNvSpPr/>
            <p:nvPr/>
          </p:nvSpPr>
          <p:spPr>
            <a:xfrm>
              <a:off x="5484769" y="1953951"/>
              <a:ext cx="759472" cy="432822"/>
            </a:xfrm>
            <a:custGeom>
              <a:avLst/>
              <a:gdLst/>
              <a:ahLst/>
              <a:cxnLst/>
              <a:rect l="l" t="t" r="r" b="b"/>
              <a:pathLst>
                <a:path w="42111" h="23999" extrusionOk="0">
                  <a:moveTo>
                    <a:pt x="30872" y="0"/>
                  </a:moveTo>
                  <a:cubicBezTo>
                    <a:pt x="28494" y="0"/>
                    <a:pt x="25471" y="390"/>
                    <a:pt x="21593" y="1175"/>
                  </a:cubicBezTo>
                  <a:cubicBezTo>
                    <a:pt x="21016" y="1144"/>
                    <a:pt x="20460" y="1129"/>
                    <a:pt x="19923" y="1129"/>
                  </a:cubicBezTo>
                  <a:cubicBezTo>
                    <a:pt x="0" y="1129"/>
                    <a:pt x="7020" y="21998"/>
                    <a:pt x="7642" y="23212"/>
                  </a:cubicBezTo>
                  <a:cubicBezTo>
                    <a:pt x="7980" y="23843"/>
                    <a:pt x="8716" y="23998"/>
                    <a:pt x="9360" y="23998"/>
                  </a:cubicBezTo>
                  <a:cubicBezTo>
                    <a:pt x="9988" y="23998"/>
                    <a:pt x="10529" y="23850"/>
                    <a:pt x="10529" y="23850"/>
                  </a:cubicBezTo>
                  <a:cubicBezTo>
                    <a:pt x="10529" y="23850"/>
                    <a:pt x="12687" y="12513"/>
                    <a:pt x="15332" y="10993"/>
                  </a:cubicBezTo>
                  <a:cubicBezTo>
                    <a:pt x="15461" y="10918"/>
                    <a:pt x="15630" y="10883"/>
                    <a:pt x="15835" y="10883"/>
                  </a:cubicBezTo>
                  <a:cubicBezTo>
                    <a:pt x="19682" y="10883"/>
                    <a:pt x="36150" y="23349"/>
                    <a:pt x="39363" y="23349"/>
                  </a:cubicBezTo>
                  <a:cubicBezTo>
                    <a:pt x="39474" y="23349"/>
                    <a:pt x="39570" y="23334"/>
                    <a:pt x="39648" y="23303"/>
                  </a:cubicBezTo>
                  <a:cubicBezTo>
                    <a:pt x="42110" y="22330"/>
                    <a:pt x="41350" y="12300"/>
                    <a:pt x="39648" y="6312"/>
                  </a:cubicBezTo>
                  <a:cubicBezTo>
                    <a:pt x="38457" y="2121"/>
                    <a:pt x="36417" y="0"/>
                    <a:pt x="30872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" name="Google Shape;7771;p132">
              <a:extLst>
                <a:ext uri="{FF2B5EF4-FFF2-40B4-BE49-F238E27FC236}">
                  <a16:creationId xmlns:a16="http://schemas.microsoft.com/office/drawing/2014/main" id="{C30BD02D-F09D-9243-F8C4-3325E83EBF6E}"/>
                </a:ext>
              </a:extLst>
            </p:cNvPr>
            <p:cNvSpPr/>
            <p:nvPr/>
          </p:nvSpPr>
          <p:spPr>
            <a:xfrm>
              <a:off x="5651088" y="2089701"/>
              <a:ext cx="484600" cy="645184"/>
            </a:xfrm>
            <a:custGeom>
              <a:avLst/>
              <a:gdLst/>
              <a:ahLst/>
              <a:cxnLst/>
              <a:rect l="l" t="t" r="r" b="b"/>
              <a:pathLst>
                <a:path w="26870" h="35774" extrusionOk="0">
                  <a:moveTo>
                    <a:pt x="10152" y="1"/>
                  </a:moveTo>
                  <a:cubicBezTo>
                    <a:pt x="9737" y="1891"/>
                    <a:pt x="8378" y="3711"/>
                    <a:pt x="6963" y="3711"/>
                  </a:cubicBezTo>
                  <a:cubicBezTo>
                    <a:pt x="6513" y="3711"/>
                    <a:pt x="6057" y="3527"/>
                    <a:pt x="5623" y="3101"/>
                  </a:cubicBezTo>
                  <a:cubicBezTo>
                    <a:pt x="5552" y="4478"/>
                    <a:pt x="4776" y="5985"/>
                    <a:pt x="4049" y="5985"/>
                  </a:cubicBezTo>
                  <a:cubicBezTo>
                    <a:pt x="3845" y="5985"/>
                    <a:pt x="3645" y="5866"/>
                    <a:pt x="3465" y="5593"/>
                  </a:cubicBezTo>
                  <a:cubicBezTo>
                    <a:pt x="3009" y="7600"/>
                    <a:pt x="1034" y="10214"/>
                    <a:pt x="0" y="11521"/>
                  </a:cubicBezTo>
                  <a:lnTo>
                    <a:pt x="882" y="19940"/>
                  </a:lnTo>
                  <a:cubicBezTo>
                    <a:pt x="1437" y="25381"/>
                    <a:pt x="6103" y="29442"/>
                    <a:pt x="11466" y="29442"/>
                  </a:cubicBezTo>
                  <a:cubicBezTo>
                    <a:pt x="11675" y="29442"/>
                    <a:pt x="11886" y="29436"/>
                    <a:pt x="12098" y="29424"/>
                  </a:cubicBezTo>
                  <a:lnTo>
                    <a:pt x="12918" y="32949"/>
                  </a:lnTo>
                  <a:lnTo>
                    <a:pt x="10061" y="34682"/>
                  </a:lnTo>
                  <a:cubicBezTo>
                    <a:pt x="11164" y="35097"/>
                    <a:pt x="13350" y="35773"/>
                    <a:pt x="15940" y="35773"/>
                  </a:cubicBezTo>
                  <a:cubicBezTo>
                    <a:pt x="18276" y="35773"/>
                    <a:pt x="20941" y="35223"/>
                    <a:pt x="23435" y="33436"/>
                  </a:cubicBezTo>
                  <a:cubicBezTo>
                    <a:pt x="23466" y="33375"/>
                    <a:pt x="23496" y="33314"/>
                    <a:pt x="23496" y="33253"/>
                  </a:cubicBezTo>
                  <a:lnTo>
                    <a:pt x="23496" y="33253"/>
                  </a:lnTo>
                  <a:cubicBezTo>
                    <a:pt x="22944" y="33335"/>
                    <a:pt x="22382" y="33384"/>
                    <a:pt x="21826" y="33384"/>
                  </a:cubicBezTo>
                  <a:cubicBezTo>
                    <a:pt x="20512" y="33384"/>
                    <a:pt x="19232" y="33110"/>
                    <a:pt x="18207" y="32342"/>
                  </a:cubicBezTo>
                  <a:cubicBezTo>
                    <a:pt x="17143" y="31521"/>
                    <a:pt x="16566" y="30335"/>
                    <a:pt x="16171" y="29120"/>
                  </a:cubicBezTo>
                  <a:cubicBezTo>
                    <a:pt x="16111" y="28879"/>
                    <a:pt x="15339" y="25379"/>
                    <a:pt x="15671" y="25379"/>
                  </a:cubicBezTo>
                  <a:cubicBezTo>
                    <a:pt x="15675" y="25379"/>
                    <a:pt x="15680" y="25380"/>
                    <a:pt x="15684" y="25381"/>
                  </a:cubicBezTo>
                  <a:cubicBezTo>
                    <a:pt x="16505" y="25584"/>
                    <a:pt x="17358" y="25686"/>
                    <a:pt x="18210" y="25686"/>
                  </a:cubicBezTo>
                  <a:cubicBezTo>
                    <a:pt x="21306" y="25686"/>
                    <a:pt x="24396" y="24348"/>
                    <a:pt x="25897" y="21703"/>
                  </a:cubicBezTo>
                  <a:cubicBezTo>
                    <a:pt x="26870" y="20001"/>
                    <a:pt x="26840" y="18572"/>
                    <a:pt x="26444" y="16840"/>
                  </a:cubicBezTo>
                  <a:cubicBezTo>
                    <a:pt x="26080" y="15198"/>
                    <a:pt x="25624" y="13557"/>
                    <a:pt x="25077" y="11977"/>
                  </a:cubicBezTo>
                  <a:cubicBezTo>
                    <a:pt x="24043" y="11369"/>
                    <a:pt x="23162" y="10548"/>
                    <a:pt x="22523" y="9545"/>
                  </a:cubicBezTo>
                  <a:cubicBezTo>
                    <a:pt x="21627" y="10179"/>
                    <a:pt x="20604" y="10457"/>
                    <a:pt x="19578" y="10457"/>
                  </a:cubicBezTo>
                  <a:cubicBezTo>
                    <a:pt x="17507" y="10457"/>
                    <a:pt x="15424" y="9327"/>
                    <a:pt x="14347" y="7721"/>
                  </a:cubicBezTo>
                  <a:cubicBezTo>
                    <a:pt x="13496" y="6445"/>
                    <a:pt x="13253" y="4621"/>
                    <a:pt x="12918" y="2979"/>
                  </a:cubicBezTo>
                  <a:cubicBezTo>
                    <a:pt x="12158" y="2736"/>
                    <a:pt x="11064" y="2007"/>
                    <a:pt x="10152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7772;p132">
              <a:extLst>
                <a:ext uri="{FF2B5EF4-FFF2-40B4-BE49-F238E27FC236}">
                  <a16:creationId xmlns:a16="http://schemas.microsoft.com/office/drawing/2014/main" id="{2C5E40CC-016A-6090-C4A3-83A825B0B2C0}"/>
                </a:ext>
              </a:extLst>
            </p:cNvPr>
            <p:cNvSpPr/>
            <p:nvPr/>
          </p:nvSpPr>
          <p:spPr>
            <a:xfrm>
              <a:off x="5884064" y="2143968"/>
              <a:ext cx="311933" cy="547921"/>
            </a:xfrm>
            <a:custGeom>
              <a:avLst/>
              <a:gdLst/>
              <a:ahLst/>
              <a:cxnLst/>
              <a:rect l="l" t="t" r="r" b="b"/>
              <a:pathLst>
                <a:path w="17296" h="30381" extrusionOk="0">
                  <a:moveTo>
                    <a:pt x="0" y="1"/>
                  </a:moveTo>
                  <a:cubicBezTo>
                    <a:pt x="335" y="1642"/>
                    <a:pt x="578" y="3436"/>
                    <a:pt x="1429" y="4743"/>
                  </a:cubicBezTo>
                  <a:cubicBezTo>
                    <a:pt x="2505" y="6326"/>
                    <a:pt x="4585" y="7449"/>
                    <a:pt x="6654" y="7449"/>
                  </a:cubicBezTo>
                  <a:cubicBezTo>
                    <a:pt x="7682" y="7449"/>
                    <a:pt x="8707" y="7172"/>
                    <a:pt x="9605" y="6536"/>
                  </a:cubicBezTo>
                  <a:cubicBezTo>
                    <a:pt x="10244" y="7539"/>
                    <a:pt x="11125" y="8390"/>
                    <a:pt x="12159" y="8968"/>
                  </a:cubicBezTo>
                  <a:cubicBezTo>
                    <a:pt x="12706" y="10548"/>
                    <a:pt x="13162" y="12189"/>
                    <a:pt x="13526" y="13831"/>
                  </a:cubicBezTo>
                  <a:cubicBezTo>
                    <a:pt x="13922" y="15563"/>
                    <a:pt x="13466" y="17326"/>
                    <a:pt x="12493" y="19028"/>
                  </a:cubicBezTo>
                  <a:cubicBezTo>
                    <a:pt x="10999" y="21620"/>
                    <a:pt x="8070" y="22633"/>
                    <a:pt x="5249" y="22633"/>
                  </a:cubicBezTo>
                  <a:cubicBezTo>
                    <a:pt x="4397" y="22633"/>
                    <a:pt x="3556" y="22541"/>
                    <a:pt x="2766" y="22372"/>
                  </a:cubicBezTo>
                  <a:cubicBezTo>
                    <a:pt x="2763" y="22371"/>
                    <a:pt x="2760" y="22371"/>
                    <a:pt x="2757" y="22371"/>
                  </a:cubicBezTo>
                  <a:cubicBezTo>
                    <a:pt x="2415" y="22371"/>
                    <a:pt x="3192" y="25900"/>
                    <a:pt x="3253" y="26111"/>
                  </a:cubicBezTo>
                  <a:cubicBezTo>
                    <a:pt x="3648" y="27326"/>
                    <a:pt x="4225" y="28542"/>
                    <a:pt x="5289" y="29333"/>
                  </a:cubicBezTo>
                  <a:cubicBezTo>
                    <a:pt x="6301" y="30112"/>
                    <a:pt x="7561" y="30381"/>
                    <a:pt x="8857" y="30381"/>
                  </a:cubicBezTo>
                  <a:cubicBezTo>
                    <a:pt x="9430" y="30381"/>
                    <a:pt x="10010" y="30328"/>
                    <a:pt x="10578" y="30244"/>
                  </a:cubicBezTo>
                  <a:cubicBezTo>
                    <a:pt x="10639" y="30062"/>
                    <a:pt x="10669" y="29940"/>
                    <a:pt x="10669" y="29940"/>
                  </a:cubicBezTo>
                  <a:lnTo>
                    <a:pt x="7842" y="28694"/>
                  </a:lnTo>
                  <a:lnTo>
                    <a:pt x="6991" y="25624"/>
                  </a:lnTo>
                  <a:lnTo>
                    <a:pt x="7235" y="25594"/>
                  </a:lnTo>
                  <a:cubicBezTo>
                    <a:pt x="13040" y="24986"/>
                    <a:pt x="17295" y="19728"/>
                    <a:pt x="16688" y="13922"/>
                  </a:cubicBezTo>
                  <a:lnTo>
                    <a:pt x="16140" y="8603"/>
                  </a:lnTo>
                  <a:cubicBezTo>
                    <a:pt x="12493" y="8116"/>
                    <a:pt x="8937" y="1127"/>
                    <a:pt x="8937" y="1125"/>
                  </a:cubicBezTo>
                  <a:lnTo>
                    <a:pt x="8937" y="1125"/>
                  </a:lnTo>
                  <a:cubicBezTo>
                    <a:pt x="8937" y="1127"/>
                    <a:pt x="10365" y="5381"/>
                    <a:pt x="8937" y="5624"/>
                  </a:cubicBezTo>
                  <a:cubicBezTo>
                    <a:pt x="8875" y="5634"/>
                    <a:pt x="8812" y="5639"/>
                    <a:pt x="8748" y="5639"/>
                  </a:cubicBezTo>
                  <a:cubicBezTo>
                    <a:pt x="7322" y="5639"/>
                    <a:pt x="5291" y="3164"/>
                    <a:pt x="5289" y="3162"/>
                  </a:cubicBezTo>
                  <a:lnTo>
                    <a:pt x="5289" y="3162"/>
                  </a:lnTo>
                  <a:cubicBezTo>
                    <a:pt x="5291" y="3164"/>
                    <a:pt x="7142" y="5503"/>
                    <a:pt x="5289" y="6110"/>
                  </a:cubicBezTo>
                  <a:cubicBezTo>
                    <a:pt x="5207" y="6137"/>
                    <a:pt x="5123" y="6150"/>
                    <a:pt x="5039" y="6150"/>
                  </a:cubicBezTo>
                  <a:cubicBezTo>
                    <a:pt x="3201" y="6150"/>
                    <a:pt x="1034" y="92"/>
                    <a:pt x="1034" y="92"/>
                  </a:cubicBezTo>
                  <a:cubicBezTo>
                    <a:pt x="1034" y="92"/>
                    <a:pt x="927" y="115"/>
                    <a:pt x="745" y="115"/>
                  </a:cubicBezTo>
                  <a:cubicBezTo>
                    <a:pt x="563" y="115"/>
                    <a:pt x="304" y="92"/>
                    <a:pt x="0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" name="Google Shape;7773;p132">
              <a:extLst>
                <a:ext uri="{FF2B5EF4-FFF2-40B4-BE49-F238E27FC236}">
                  <a16:creationId xmlns:a16="http://schemas.microsoft.com/office/drawing/2014/main" id="{B934CD9F-2A0F-5CAC-A269-95C882E83243}"/>
                </a:ext>
              </a:extLst>
            </p:cNvPr>
            <p:cNvSpPr/>
            <p:nvPr/>
          </p:nvSpPr>
          <p:spPr>
            <a:xfrm>
              <a:off x="5544735" y="2349603"/>
              <a:ext cx="133766" cy="109635"/>
            </a:xfrm>
            <a:custGeom>
              <a:avLst/>
              <a:gdLst/>
              <a:ahLst/>
              <a:cxnLst/>
              <a:rect l="l" t="t" r="r" b="b"/>
              <a:pathLst>
                <a:path w="7417" h="6079" extrusionOk="0">
                  <a:moveTo>
                    <a:pt x="3972" y="0"/>
                  </a:moveTo>
                  <a:cubicBezTo>
                    <a:pt x="3470" y="0"/>
                    <a:pt x="2909" y="139"/>
                    <a:pt x="2310" y="514"/>
                  </a:cubicBezTo>
                  <a:cubicBezTo>
                    <a:pt x="0" y="1973"/>
                    <a:pt x="1672" y="5164"/>
                    <a:pt x="4317" y="5894"/>
                  </a:cubicBezTo>
                  <a:cubicBezTo>
                    <a:pt x="4790" y="6025"/>
                    <a:pt x="5194" y="6078"/>
                    <a:pt x="5537" y="6078"/>
                  </a:cubicBezTo>
                  <a:cubicBezTo>
                    <a:pt x="7110" y="6078"/>
                    <a:pt x="7417" y="4952"/>
                    <a:pt x="7417" y="4952"/>
                  </a:cubicBezTo>
                  <a:lnTo>
                    <a:pt x="6323" y="1091"/>
                  </a:lnTo>
                  <a:cubicBezTo>
                    <a:pt x="6323" y="1091"/>
                    <a:pt x="5381" y="0"/>
                    <a:pt x="3972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3" name="Google Shape;7774;p132">
              <a:extLst>
                <a:ext uri="{FF2B5EF4-FFF2-40B4-BE49-F238E27FC236}">
                  <a16:creationId xmlns:a16="http://schemas.microsoft.com/office/drawing/2014/main" id="{BE062EAE-4335-1D20-15C2-B89B314AFA65}"/>
                </a:ext>
              </a:extLst>
            </p:cNvPr>
            <p:cNvSpPr/>
            <p:nvPr/>
          </p:nvSpPr>
          <p:spPr>
            <a:xfrm>
              <a:off x="6093468" y="2313479"/>
              <a:ext cx="205040" cy="119265"/>
            </a:xfrm>
            <a:custGeom>
              <a:avLst/>
              <a:gdLst/>
              <a:ahLst/>
              <a:cxnLst/>
              <a:rect l="l" t="t" r="r" b="b"/>
              <a:pathLst>
                <a:path w="11369" h="6613" extrusionOk="0">
                  <a:moveTo>
                    <a:pt x="8146" y="1"/>
                  </a:moveTo>
                  <a:cubicBezTo>
                    <a:pt x="5982" y="1"/>
                    <a:pt x="3435" y="2547"/>
                    <a:pt x="3435" y="2547"/>
                  </a:cubicBezTo>
                  <a:cubicBezTo>
                    <a:pt x="3435" y="2547"/>
                    <a:pt x="0" y="5708"/>
                    <a:pt x="5077" y="6529"/>
                  </a:cubicBezTo>
                  <a:cubicBezTo>
                    <a:pt x="5418" y="6586"/>
                    <a:pt x="5742" y="6613"/>
                    <a:pt x="6050" y="6613"/>
                  </a:cubicBezTo>
                  <a:cubicBezTo>
                    <a:pt x="10346" y="6613"/>
                    <a:pt x="11368" y="1402"/>
                    <a:pt x="9241" y="268"/>
                  </a:cubicBezTo>
                  <a:cubicBezTo>
                    <a:pt x="8898" y="80"/>
                    <a:pt x="8528" y="1"/>
                    <a:pt x="8146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4" name="Google Shape;7775;p132">
              <a:extLst>
                <a:ext uri="{FF2B5EF4-FFF2-40B4-BE49-F238E27FC236}">
                  <a16:creationId xmlns:a16="http://schemas.microsoft.com/office/drawing/2014/main" id="{5AB03A70-1095-D1CF-7172-E225D3755F1D}"/>
                </a:ext>
              </a:extLst>
            </p:cNvPr>
            <p:cNvSpPr/>
            <p:nvPr/>
          </p:nvSpPr>
          <p:spPr>
            <a:xfrm>
              <a:off x="5634081" y="2015198"/>
              <a:ext cx="540545" cy="283925"/>
            </a:xfrm>
            <a:custGeom>
              <a:avLst/>
              <a:gdLst/>
              <a:ahLst/>
              <a:cxnLst/>
              <a:rect l="l" t="t" r="r" b="b"/>
              <a:pathLst>
                <a:path w="29972" h="15743" extrusionOk="0">
                  <a:moveTo>
                    <a:pt x="18766" y="1"/>
                  </a:moveTo>
                  <a:cubicBezTo>
                    <a:pt x="18400" y="1"/>
                    <a:pt x="18032" y="20"/>
                    <a:pt x="17661" y="59"/>
                  </a:cubicBezTo>
                  <a:lnTo>
                    <a:pt x="10062" y="849"/>
                  </a:lnTo>
                  <a:cubicBezTo>
                    <a:pt x="4256" y="1457"/>
                    <a:pt x="1" y="6715"/>
                    <a:pt x="609" y="12521"/>
                  </a:cubicBezTo>
                  <a:lnTo>
                    <a:pt x="943" y="15652"/>
                  </a:lnTo>
                  <a:cubicBezTo>
                    <a:pt x="2007" y="14345"/>
                    <a:pt x="3952" y="11731"/>
                    <a:pt x="4408" y="9724"/>
                  </a:cubicBezTo>
                  <a:cubicBezTo>
                    <a:pt x="4588" y="9997"/>
                    <a:pt x="4788" y="10116"/>
                    <a:pt x="4992" y="10116"/>
                  </a:cubicBezTo>
                  <a:cubicBezTo>
                    <a:pt x="5719" y="10116"/>
                    <a:pt x="6495" y="8609"/>
                    <a:pt x="6566" y="7232"/>
                  </a:cubicBezTo>
                  <a:cubicBezTo>
                    <a:pt x="7000" y="7658"/>
                    <a:pt x="7456" y="7842"/>
                    <a:pt x="7906" y="7842"/>
                  </a:cubicBezTo>
                  <a:cubicBezTo>
                    <a:pt x="9321" y="7842"/>
                    <a:pt x="10680" y="6022"/>
                    <a:pt x="11095" y="4132"/>
                  </a:cubicBezTo>
                  <a:cubicBezTo>
                    <a:pt x="12378" y="6962"/>
                    <a:pt x="14026" y="7251"/>
                    <a:pt x="14645" y="7251"/>
                  </a:cubicBezTo>
                  <a:cubicBezTo>
                    <a:pt x="14804" y="7251"/>
                    <a:pt x="14895" y="7232"/>
                    <a:pt x="14895" y="7232"/>
                  </a:cubicBezTo>
                  <a:cubicBezTo>
                    <a:pt x="14895" y="7232"/>
                    <a:pt x="17062" y="13290"/>
                    <a:pt x="18900" y="13290"/>
                  </a:cubicBezTo>
                  <a:cubicBezTo>
                    <a:pt x="18984" y="13290"/>
                    <a:pt x="19068" y="13277"/>
                    <a:pt x="19150" y="13250"/>
                  </a:cubicBezTo>
                  <a:cubicBezTo>
                    <a:pt x="21003" y="12643"/>
                    <a:pt x="19152" y="10304"/>
                    <a:pt x="19150" y="10302"/>
                  </a:cubicBezTo>
                  <a:lnTo>
                    <a:pt x="19150" y="10302"/>
                  </a:lnTo>
                  <a:cubicBezTo>
                    <a:pt x="19152" y="10304"/>
                    <a:pt x="21183" y="12779"/>
                    <a:pt x="22609" y="12779"/>
                  </a:cubicBezTo>
                  <a:cubicBezTo>
                    <a:pt x="22673" y="12779"/>
                    <a:pt x="22736" y="12774"/>
                    <a:pt x="22798" y="12764"/>
                  </a:cubicBezTo>
                  <a:cubicBezTo>
                    <a:pt x="24226" y="12521"/>
                    <a:pt x="22798" y="8267"/>
                    <a:pt x="22798" y="8265"/>
                  </a:cubicBezTo>
                  <a:lnTo>
                    <a:pt x="22798" y="8265"/>
                  </a:lnTo>
                  <a:cubicBezTo>
                    <a:pt x="22798" y="8267"/>
                    <a:pt x="26354" y="15256"/>
                    <a:pt x="29971" y="15743"/>
                  </a:cubicBezTo>
                  <a:lnTo>
                    <a:pt x="29333" y="9512"/>
                  </a:lnTo>
                  <a:cubicBezTo>
                    <a:pt x="28764" y="4077"/>
                    <a:pt x="24119" y="1"/>
                    <a:pt x="18766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5" name="Google Shape;7776;p132">
              <a:extLst>
                <a:ext uri="{FF2B5EF4-FFF2-40B4-BE49-F238E27FC236}">
                  <a16:creationId xmlns:a16="http://schemas.microsoft.com/office/drawing/2014/main" id="{B3161A2E-E6A0-3A6E-ED43-EDA66CCFF069}"/>
                </a:ext>
              </a:extLst>
            </p:cNvPr>
            <p:cNvSpPr/>
            <p:nvPr/>
          </p:nvSpPr>
          <p:spPr>
            <a:xfrm>
              <a:off x="6033578" y="2414627"/>
              <a:ext cx="111026" cy="111049"/>
            </a:xfrm>
            <a:custGeom>
              <a:avLst/>
              <a:gdLst/>
              <a:ahLst/>
              <a:cxnLst/>
              <a:rect l="l" t="t" r="r" b="b"/>
              <a:pathLst>
                <a:path w="2250" h="2250" extrusionOk="0">
                  <a:moveTo>
                    <a:pt x="1125" y="1"/>
                  </a:moveTo>
                  <a:cubicBezTo>
                    <a:pt x="487" y="1"/>
                    <a:pt x="1" y="487"/>
                    <a:pt x="1" y="1125"/>
                  </a:cubicBezTo>
                  <a:cubicBezTo>
                    <a:pt x="1" y="1733"/>
                    <a:pt x="487" y="2250"/>
                    <a:pt x="1125" y="2250"/>
                  </a:cubicBezTo>
                  <a:cubicBezTo>
                    <a:pt x="1733" y="2250"/>
                    <a:pt x="2250" y="1733"/>
                    <a:pt x="2250" y="1125"/>
                  </a:cubicBezTo>
                  <a:cubicBezTo>
                    <a:pt x="2250" y="487"/>
                    <a:pt x="1733" y="1"/>
                    <a:pt x="1125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7777;p132">
              <a:extLst>
                <a:ext uri="{FF2B5EF4-FFF2-40B4-BE49-F238E27FC236}">
                  <a16:creationId xmlns:a16="http://schemas.microsoft.com/office/drawing/2014/main" id="{4A95C842-BDEA-0E68-30F8-981231682539}"/>
                </a:ext>
              </a:extLst>
            </p:cNvPr>
            <p:cNvSpPr/>
            <p:nvPr/>
          </p:nvSpPr>
          <p:spPr>
            <a:xfrm>
              <a:off x="5861448" y="1845146"/>
              <a:ext cx="127327" cy="155768"/>
            </a:xfrm>
            <a:custGeom>
              <a:avLst/>
              <a:gdLst/>
              <a:ahLst/>
              <a:cxnLst/>
              <a:rect l="l" t="t" r="r" b="b"/>
              <a:pathLst>
                <a:path w="7060" h="8637" extrusionOk="0">
                  <a:moveTo>
                    <a:pt x="2085" y="0"/>
                  </a:moveTo>
                  <a:cubicBezTo>
                    <a:pt x="0" y="0"/>
                    <a:pt x="890" y="8150"/>
                    <a:pt x="890" y="8150"/>
                  </a:cubicBezTo>
                  <a:lnTo>
                    <a:pt x="707" y="8637"/>
                  </a:lnTo>
                  <a:cubicBezTo>
                    <a:pt x="707" y="8637"/>
                    <a:pt x="7060" y="4594"/>
                    <a:pt x="5388" y="3621"/>
                  </a:cubicBezTo>
                  <a:cubicBezTo>
                    <a:pt x="5224" y="3528"/>
                    <a:pt x="5057" y="3485"/>
                    <a:pt x="4890" y="3485"/>
                  </a:cubicBezTo>
                  <a:cubicBezTo>
                    <a:pt x="3323" y="3485"/>
                    <a:pt x="1710" y="7208"/>
                    <a:pt x="1710" y="7208"/>
                  </a:cubicBezTo>
                  <a:cubicBezTo>
                    <a:pt x="1710" y="7208"/>
                    <a:pt x="4355" y="247"/>
                    <a:pt x="2166" y="4"/>
                  </a:cubicBezTo>
                  <a:cubicBezTo>
                    <a:pt x="2139" y="2"/>
                    <a:pt x="2112" y="0"/>
                    <a:pt x="2085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7778;p132">
              <a:extLst>
                <a:ext uri="{FF2B5EF4-FFF2-40B4-BE49-F238E27FC236}">
                  <a16:creationId xmlns:a16="http://schemas.microsoft.com/office/drawing/2014/main" id="{8DDD4517-7856-0E4D-F2CD-05969C95A519}"/>
                </a:ext>
              </a:extLst>
            </p:cNvPr>
            <p:cNvSpPr/>
            <p:nvPr/>
          </p:nvSpPr>
          <p:spPr>
            <a:xfrm>
              <a:off x="6044683" y="2374185"/>
              <a:ext cx="24690" cy="43915"/>
            </a:xfrm>
            <a:custGeom>
              <a:avLst/>
              <a:gdLst/>
              <a:ahLst/>
              <a:cxnLst/>
              <a:rect l="l" t="t" r="r" b="b"/>
              <a:pathLst>
                <a:path w="1369" h="2435" extrusionOk="0">
                  <a:moveTo>
                    <a:pt x="637" y="1"/>
                  </a:moveTo>
                  <a:cubicBezTo>
                    <a:pt x="628" y="1"/>
                    <a:pt x="618" y="1"/>
                    <a:pt x="608" y="2"/>
                  </a:cubicBezTo>
                  <a:cubicBezTo>
                    <a:pt x="274" y="2"/>
                    <a:pt x="0" y="579"/>
                    <a:pt x="31" y="1248"/>
                  </a:cubicBezTo>
                  <a:cubicBezTo>
                    <a:pt x="60" y="1899"/>
                    <a:pt x="378" y="2435"/>
                    <a:pt x="731" y="2435"/>
                  </a:cubicBezTo>
                  <a:cubicBezTo>
                    <a:pt x="741" y="2435"/>
                    <a:pt x="750" y="2434"/>
                    <a:pt x="760" y="2434"/>
                  </a:cubicBezTo>
                  <a:cubicBezTo>
                    <a:pt x="1095" y="2434"/>
                    <a:pt x="1368" y="1856"/>
                    <a:pt x="1338" y="1187"/>
                  </a:cubicBezTo>
                  <a:cubicBezTo>
                    <a:pt x="1308" y="536"/>
                    <a:pt x="991" y="1"/>
                    <a:pt x="6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7779;p132">
              <a:extLst>
                <a:ext uri="{FF2B5EF4-FFF2-40B4-BE49-F238E27FC236}">
                  <a16:creationId xmlns:a16="http://schemas.microsoft.com/office/drawing/2014/main" id="{B1BB5186-9693-1524-763B-34B90BBB9A3B}"/>
                </a:ext>
              </a:extLst>
            </p:cNvPr>
            <p:cNvSpPr/>
            <p:nvPr/>
          </p:nvSpPr>
          <p:spPr>
            <a:xfrm>
              <a:off x="5733122" y="2439840"/>
              <a:ext cx="115498" cy="113953"/>
            </a:xfrm>
            <a:custGeom>
              <a:avLst/>
              <a:gdLst/>
              <a:ahLst/>
              <a:cxnLst/>
              <a:rect l="l" t="t" r="r" b="b"/>
              <a:pathLst>
                <a:path w="2250" h="2220" extrusionOk="0">
                  <a:moveTo>
                    <a:pt x="1125" y="0"/>
                  </a:moveTo>
                  <a:cubicBezTo>
                    <a:pt x="517" y="0"/>
                    <a:pt x="0" y="487"/>
                    <a:pt x="0" y="1125"/>
                  </a:cubicBezTo>
                  <a:cubicBezTo>
                    <a:pt x="0" y="1733"/>
                    <a:pt x="517" y="2219"/>
                    <a:pt x="1125" y="2219"/>
                  </a:cubicBezTo>
                  <a:cubicBezTo>
                    <a:pt x="1763" y="2219"/>
                    <a:pt x="2250" y="1733"/>
                    <a:pt x="2250" y="1125"/>
                  </a:cubicBezTo>
                  <a:cubicBezTo>
                    <a:pt x="2250" y="487"/>
                    <a:pt x="1763" y="0"/>
                    <a:pt x="1125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7780;p132">
              <a:extLst>
                <a:ext uri="{FF2B5EF4-FFF2-40B4-BE49-F238E27FC236}">
                  <a16:creationId xmlns:a16="http://schemas.microsoft.com/office/drawing/2014/main" id="{B1FFA0C8-46A1-E0E3-4434-12DDE397B3B5}"/>
                </a:ext>
              </a:extLst>
            </p:cNvPr>
            <p:cNvSpPr/>
            <p:nvPr/>
          </p:nvSpPr>
          <p:spPr>
            <a:xfrm>
              <a:off x="5760722" y="2395015"/>
              <a:ext cx="24690" cy="43915"/>
            </a:xfrm>
            <a:custGeom>
              <a:avLst/>
              <a:gdLst/>
              <a:ahLst/>
              <a:cxnLst/>
              <a:rect l="l" t="t" r="r" b="b"/>
              <a:pathLst>
                <a:path w="1369" h="2435" extrusionOk="0">
                  <a:moveTo>
                    <a:pt x="637" y="1"/>
                  </a:moveTo>
                  <a:cubicBezTo>
                    <a:pt x="628" y="1"/>
                    <a:pt x="618" y="1"/>
                    <a:pt x="608" y="2"/>
                  </a:cubicBezTo>
                  <a:cubicBezTo>
                    <a:pt x="243" y="2"/>
                    <a:pt x="0" y="579"/>
                    <a:pt x="31" y="1248"/>
                  </a:cubicBezTo>
                  <a:cubicBezTo>
                    <a:pt x="60" y="1899"/>
                    <a:pt x="378" y="2435"/>
                    <a:pt x="731" y="2435"/>
                  </a:cubicBezTo>
                  <a:cubicBezTo>
                    <a:pt x="741" y="2435"/>
                    <a:pt x="750" y="2434"/>
                    <a:pt x="760" y="2434"/>
                  </a:cubicBezTo>
                  <a:cubicBezTo>
                    <a:pt x="1095" y="2434"/>
                    <a:pt x="1368" y="1856"/>
                    <a:pt x="1338" y="1187"/>
                  </a:cubicBezTo>
                  <a:cubicBezTo>
                    <a:pt x="1308" y="536"/>
                    <a:pt x="991" y="1"/>
                    <a:pt x="6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Google Shape;7781;p132">
              <a:extLst>
                <a:ext uri="{FF2B5EF4-FFF2-40B4-BE49-F238E27FC236}">
                  <a16:creationId xmlns:a16="http://schemas.microsoft.com/office/drawing/2014/main" id="{5026F0B3-767B-AB59-F814-5157F29DBDFB}"/>
                </a:ext>
              </a:extLst>
            </p:cNvPr>
            <p:cNvSpPr/>
            <p:nvPr/>
          </p:nvSpPr>
          <p:spPr>
            <a:xfrm>
              <a:off x="5948755" y="2283757"/>
              <a:ext cx="215987" cy="216005"/>
            </a:xfrm>
            <a:custGeom>
              <a:avLst/>
              <a:gdLst/>
              <a:ahLst/>
              <a:cxnLst/>
              <a:rect l="l" t="t" r="r" b="b"/>
              <a:pathLst>
                <a:path w="11976" h="11977" fill="none" extrusionOk="0">
                  <a:moveTo>
                    <a:pt x="9848" y="2128"/>
                  </a:moveTo>
                  <a:cubicBezTo>
                    <a:pt x="11976" y="4256"/>
                    <a:pt x="11976" y="7721"/>
                    <a:pt x="9848" y="9849"/>
                  </a:cubicBezTo>
                  <a:cubicBezTo>
                    <a:pt x="7721" y="11977"/>
                    <a:pt x="4255" y="11977"/>
                    <a:pt x="2128" y="9849"/>
                  </a:cubicBezTo>
                  <a:cubicBezTo>
                    <a:pt x="0" y="7721"/>
                    <a:pt x="0" y="4256"/>
                    <a:pt x="2128" y="2128"/>
                  </a:cubicBezTo>
                  <a:cubicBezTo>
                    <a:pt x="4255" y="1"/>
                    <a:pt x="7721" y="1"/>
                    <a:pt x="9848" y="2128"/>
                  </a:cubicBezTo>
                  <a:close/>
                </a:path>
              </a:pathLst>
            </a:custGeom>
            <a:noFill/>
            <a:ln w="9125" cap="flat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1" name="Google Shape;7782;p132">
              <a:extLst>
                <a:ext uri="{FF2B5EF4-FFF2-40B4-BE49-F238E27FC236}">
                  <a16:creationId xmlns:a16="http://schemas.microsoft.com/office/drawing/2014/main" id="{E1AC354B-BA70-981E-D7E7-E314F906643F}"/>
                </a:ext>
              </a:extLst>
            </p:cNvPr>
            <p:cNvSpPr/>
            <p:nvPr/>
          </p:nvSpPr>
          <p:spPr>
            <a:xfrm>
              <a:off x="5814248" y="2478772"/>
              <a:ext cx="100545" cy="67180"/>
            </a:xfrm>
            <a:custGeom>
              <a:avLst/>
              <a:gdLst/>
              <a:ahLst/>
              <a:cxnLst/>
              <a:rect l="l" t="t" r="r" b="b"/>
              <a:pathLst>
                <a:path w="5575" h="3725" extrusionOk="0">
                  <a:moveTo>
                    <a:pt x="332" y="0"/>
                  </a:moveTo>
                  <a:cubicBezTo>
                    <a:pt x="313" y="0"/>
                    <a:pt x="294" y="2"/>
                    <a:pt x="274" y="6"/>
                  </a:cubicBezTo>
                  <a:cubicBezTo>
                    <a:pt x="122" y="67"/>
                    <a:pt x="1" y="219"/>
                    <a:pt x="61" y="371"/>
                  </a:cubicBezTo>
                  <a:cubicBezTo>
                    <a:pt x="639" y="1738"/>
                    <a:pt x="1764" y="3045"/>
                    <a:pt x="3192" y="3532"/>
                  </a:cubicBezTo>
                  <a:cubicBezTo>
                    <a:pt x="3585" y="3663"/>
                    <a:pt x="4000" y="3724"/>
                    <a:pt x="4424" y="3724"/>
                  </a:cubicBezTo>
                  <a:cubicBezTo>
                    <a:pt x="4690" y="3724"/>
                    <a:pt x="4959" y="3700"/>
                    <a:pt x="5229" y="3653"/>
                  </a:cubicBezTo>
                  <a:cubicBezTo>
                    <a:pt x="5574" y="3596"/>
                    <a:pt x="5456" y="3101"/>
                    <a:pt x="5132" y="3101"/>
                  </a:cubicBezTo>
                  <a:cubicBezTo>
                    <a:pt x="5114" y="3101"/>
                    <a:pt x="5096" y="3103"/>
                    <a:pt x="5077" y="3106"/>
                  </a:cubicBezTo>
                  <a:cubicBezTo>
                    <a:pt x="4872" y="3143"/>
                    <a:pt x="4671" y="3160"/>
                    <a:pt x="4476" y="3160"/>
                  </a:cubicBezTo>
                  <a:cubicBezTo>
                    <a:pt x="2870" y="3160"/>
                    <a:pt x="1580" y="1995"/>
                    <a:pt x="821" y="614"/>
                  </a:cubicBezTo>
                  <a:cubicBezTo>
                    <a:pt x="761" y="492"/>
                    <a:pt x="700" y="401"/>
                    <a:pt x="639" y="279"/>
                  </a:cubicBezTo>
                  <a:cubicBezTo>
                    <a:pt x="639" y="258"/>
                    <a:pt x="593" y="159"/>
                    <a:pt x="588" y="159"/>
                  </a:cubicBezTo>
                  <a:lnTo>
                    <a:pt x="588" y="159"/>
                  </a:lnTo>
                  <a:cubicBezTo>
                    <a:pt x="586" y="159"/>
                    <a:pt x="591" y="175"/>
                    <a:pt x="609" y="219"/>
                  </a:cubicBezTo>
                  <a:cubicBezTo>
                    <a:pt x="556" y="86"/>
                    <a:pt x="457" y="0"/>
                    <a:pt x="3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Google Shape;7783;p132">
              <a:extLst>
                <a:ext uri="{FF2B5EF4-FFF2-40B4-BE49-F238E27FC236}">
                  <a16:creationId xmlns:a16="http://schemas.microsoft.com/office/drawing/2014/main" id="{ED841D32-16CD-BD16-08C5-F2F9A7C2EA62}"/>
                </a:ext>
              </a:extLst>
            </p:cNvPr>
            <p:cNvSpPr/>
            <p:nvPr/>
          </p:nvSpPr>
          <p:spPr>
            <a:xfrm>
              <a:off x="5885705" y="2391823"/>
              <a:ext cx="78380" cy="100311"/>
            </a:xfrm>
            <a:custGeom>
              <a:avLst/>
              <a:gdLst/>
              <a:ahLst/>
              <a:cxnLst/>
              <a:rect l="l" t="t" r="r" b="b"/>
              <a:pathLst>
                <a:path w="4346" h="5562" extrusionOk="0">
                  <a:moveTo>
                    <a:pt x="2621" y="0"/>
                  </a:moveTo>
                  <a:cubicBezTo>
                    <a:pt x="2447" y="0"/>
                    <a:pt x="2268" y="143"/>
                    <a:pt x="2341" y="361"/>
                  </a:cubicBezTo>
                  <a:cubicBezTo>
                    <a:pt x="2736" y="1820"/>
                    <a:pt x="3162" y="3279"/>
                    <a:pt x="3587" y="4738"/>
                  </a:cubicBezTo>
                  <a:cubicBezTo>
                    <a:pt x="3610" y="4817"/>
                    <a:pt x="3632" y="4896"/>
                    <a:pt x="3655" y="4975"/>
                  </a:cubicBezTo>
                  <a:lnTo>
                    <a:pt x="3655" y="4975"/>
                  </a:lnTo>
                  <a:cubicBezTo>
                    <a:pt x="2544" y="4871"/>
                    <a:pt x="1454" y="4786"/>
                    <a:pt x="365" y="4678"/>
                  </a:cubicBezTo>
                  <a:cubicBezTo>
                    <a:pt x="356" y="4677"/>
                    <a:pt x="347" y="4676"/>
                    <a:pt x="338" y="4676"/>
                  </a:cubicBezTo>
                  <a:cubicBezTo>
                    <a:pt x="1" y="4676"/>
                    <a:pt x="10" y="5225"/>
                    <a:pt x="365" y="5255"/>
                  </a:cubicBezTo>
                  <a:cubicBezTo>
                    <a:pt x="1581" y="5377"/>
                    <a:pt x="2797" y="5468"/>
                    <a:pt x="4043" y="5559"/>
                  </a:cubicBezTo>
                  <a:cubicBezTo>
                    <a:pt x="4055" y="5561"/>
                    <a:pt x="4067" y="5562"/>
                    <a:pt x="4078" y="5562"/>
                  </a:cubicBezTo>
                  <a:cubicBezTo>
                    <a:pt x="4241" y="5562"/>
                    <a:pt x="4345" y="5367"/>
                    <a:pt x="4317" y="5225"/>
                  </a:cubicBezTo>
                  <a:cubicBezTo>
                    <a:pt x="3891" y="3735"/>
                    <a:pt x="3466" y="2276"/>
                    <a:pt x="3070" y="817"/>
                  </a:cubicBezTo>
                  <a:cubicBezTo>
                    <a:pt x="3010" y="605"/>
                    <a:pt x="2949" y="392"/>
                    <a:pt x="2888" y="209"/>
                  </a:cubicBezTo>
                  <a:cubicBezTo>
                    <a:pt x="2852" y="63"/>
                    <a:pt x="2737" y="0"/>
                    <a:pt x="26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Google Shape;7784;p132">
              <a:extLst>
                <a:ext uri="{FF2B5EF4-FFF2-40B4-BE49-F238E27FC236}">
                  <a16:creationId xmlns:a16="http://schemas.microsoft.com/office/drawing/2014/main" id="{E3D6287A-06CE-1808-0633-D8AA6F86A016}"/>
                </a:ext>
              </a:extLst>
            </p:cNvPr>
            <p:cNvSpPr/>
            <p:nvPr/>
          </p:nvSpPr>
          <p:spPr>
            <a:xfrm>
              <a:off x="5871457" y="2398875"/>
              <a:ext cx="87181" cy="12083"/>
            </a:xfrm>
            <a:custGeom>
              <a:avLst/>
              <a:gdLst/>
              <a:ahLst/>
              <a:cxnLst/>
              <a:rect l="l" t="t" r="r" b="b"/>
              <a:pathLst>
                <a:path w="4834" h="670" fill="none" extrusionOk="0">
                  <a:moveTo>
                    <a:pt x="0" y="669"/>
                  </a:moveTo>
                  <a:lnTo>
                    <a:pt x="4833" y="1"/>
                  </a:lnTo>
                </a:path>
              </a:pathLst>
            </a:custGeom>
            <a:noFill/>
            <a:ln w="9875" cap="flat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4" name="Google Shape;7785;p132">
              <a:extLst>
                <a:ext uri="{FF2B5EF4-FFF2-40B4-BE49-F238E27FC236}">
                  <a16:creationId xmlns:a16="http://schemas.microsoft.com/office/drawing/2014/main" id="{21836388-0EF6-3A1D-255E-DCBB9BA551C2}"/>
                </a:ext>
              </a:extLst>
            </p:cNvPr>
            <p:cNvSpPr/>
            <p:nvPr/>
          </p:nvSpPr>
          <p:spPr>
            <a:xfrm>
              <a:off x="6152677" y="2321577"/>
              <a:ext cx="41120" cy="47721"/>
            </a:xfrm>
            <a:custGeom>
              <a:avLst/>
              <a:gdLst/>
              <a:ahLst/>
              <a:cxnLst/>
              <a:rect l="l" t="t" r="r" b="b"/>
              <a:pathLst>
                <a:path w="2280" h="2646" fill="none" extrusionOk="0">
                  <a:moveTo>
                    <a:pt x="0" y="2645"/>
                  </a:moveTo>
                  <a:lnTo>
                    <a:pt x="2280" y="1"/>
                  </a:lnTo>
                </a:path>
              </a:pathLst>
            </a:custGeom>
            <a:noFill/>
            <a:ln w="9875" cap="flat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5" name="Google Shape;7786;p132">
              <a:extLst>
                <a:ext uri="{FF2B5EF4-FFF2-40B4-BE49-F238E27FC236}">
                  <a16:creationId xmlns:a16="http://schemas.microsoft.com/office/drawing/2014/main" id="{C0DA6F72-F06E-240C-2F31-D267FA3AC387}"/>
                </a:ext>
              </a:extLst>
            </p:cNvPr>
            <p:cNvSpPr/>
            <p:nvPr/>
          </p:nvSpPr>
          <p:spPr>
            <a:xfrm>
              <a:off x="5664794" y="2302946"/>
              <a:ext cx="215987" cy="216005"/>
            </a:xfrm>
            <a:custGeom>
              <a:avLst/>
              <a:gdLst/>
              <a:ahLst/>
              <a:cxnLst/>
              <a:rect l="l" t="t" r="r" b="b"/>
              <a:pathLst>
                <a:path w="11976" h="11977" fill="none" extrusionOk="0">
                  <a:moveTo>
                    <a:pt x="9848" y="2128"/>
                  </a:moveTo>
                  <a:cubicBezTo>
                    <a:pt x="11976" y="4256"/>
                    <a:pt x="11976" y="7721"/>
                    <a:pt x="9848" y="9849"/>
                  </a:cubicBezTo>
                  <a:cubicBezTo>
                    <a:pt x="7721" y="11976"/>
                    <a:pt x="4255" y="11976"/>
                    <a:pt x="2128" y="9849"/>
                  </a:cubicBezTo>
                  <a:cubicBezTo>
                    <a:pt x="0" y="7721"/>
                    <a:pt x="0" y="4256"/>
                    <a:pt x="2128" y="2128"/>
                  </a:cubicBezTo>
                  <a:cubicBezTo>
                    <a:pt x="4255" y="1"/>
                    <a:pt x="7721" y="1"/>
                    <a:pt x="9848" y="2128"/>
                  </a:cubicBezTo>
                  <a:close/>
                </a:path>
              </a:pathLst>
            </a:custGeom>
            <a:noFill/>
            <a:ln w="9125" cap="flat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6" name="Google Shape;7787;p132">
              <a:extLst>
                <a:ext uri="{FF2B5EF4-FFF2-40B4-BE49-F238E27FC236}">
                  <a16:creationId xmlns:a16="http://schemas.microsoft.com/office/drawing/2014/main" id="{721534B4-5074-04D1-27C7-66EF8C89387E}"/>
                </a:ext>
              </a:extLst>
            </p:cNvPr>
            <p:cNvSpPr/>
            <p:nvPr/>
          </p:nvSpPr>
          <p:spPr>
            <a:xfrm>
              <a:off x="5709196" y="2267868"/>
              <a:ext cx="97587" cy="31255"/>
            </a:xfrm>
            <a:custGeom>
              <a:avLst/>
              <a:gdLst/>
              <a:ahLst/>
              <a:cxnLst/>
              <a:rect l="l" t="t" r="r" b="b"/>
              <a:pathLst>
                <a:path w="5411" h="1733" extrusionOk="0">
                  <a:moveTo>
                    <a:pt x="3309" y="0"/>
                  </a:moveTo>
                  <a:cubicBezTo>
                    <a:pt x="3047" y="0"/>
                    <a:pt x="2781" y="31"/>
                    <a:pt x="2523" y="91"/>
                  </a:cubicBezTo>
                  <a:cubicBezTo>
                    <a:pt x="2037" y="213"/>
                    <a:pt x="1550" y="426"/>
                    <a:pt x="1125" y="699"/>
                  </a:cubicBezTo>
                  <a:cubicBezTo>
                    <a:pt x="699" y="973"/>
                    <a:pt x="304" y="1307"/>
                    <a:pt x="0" y="1733"/>
                  </a:cubicBezTo>
                  <a:cubicBezTo>
                    <a:pt x="395" y="1429"/>
                    <a:pt x="821" y="1186"/>
                    <a:pt x="1277" y="942"/>
                  </a:cubicBezTo>
                  <a:cubicBezTo>
                    <a:pt x="1702" y="730"/>
                    <a:pt x="2158" y="547"/>
                    <a:pt x="2614" y="456"/>
                  </a:cubicBezTo>
                  <a:cubicBezTo>
                    <a:pt x="2881" y="385"/>
                    <a:pt x="3159" y="355"/>
                    <a:pt x="3434" y="355"/>
                  </a:cubicBezTo>
                  <a:cubicBezTo>
                    <a:pt x="3629" y="355"/>
                    <a:pt x="3823" y="370"/>
                    <a:pt x="4012" y="395"/>
                  </a:cubicBezTo>
                  <a:cubicBezTo>
                    <a:pt x="4499" y="426"/>
                    <a:pt x="4955" y="608"/>
                    <a:pt x="5411" y="790"/>
                  </a:cubicBezTo>
                  <a:cubicBezTo>
                    <a:pt x="5046" y="487"/>
                    <a:pt x="4590" y="183"/>
                    <a:pt x="4073" y="91"/>
                  </a:cubicBezTo>
                  <a:cubicBezTo>
                    <a:pt x="3830" y="31"/>
                    <a:pt x="3572" y="0"/>
                    <a:pt x="3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7" name="Google Shape;7788;p132">
              <a:extLst>
                <a:ext uri="{FF2B5EF4-FFF2-40B4-BE49-F238E27FC236}">
                  <a16:creationId xmlns:a16="http://schemas.microsoft.com/office/drawing/2014/main" id="{7A3ACBDE-4102-9ADC-BA08-7755310DF126}"/>
                </a:ext>
              </a:extLst>
            </p:cNvPr>
            <p:cNvSpPr/>
            <p:nvPr/>
          </p:nvSpPr>
          <p:spPr>
            <a:xfrm>
              <a:off x="5984933" y="2245721"/>
              <a:ext cx="97587" cy="31471"/>
            </a:xfrm>
            <a:custGeom>
              <a:avLst/>
              <a:gdLst/>
              <a:ahLst/>
              <a:cxnLst/>
              <a:rect l="l" t="t" r="r" b="b"/>
              <a:pathLst>
                <a:path w="5411" h="1745" extrusionOk="0">
                  <a:moveTo>
                    <a:pt x="3266" y="1"/>
                  </a:moveTo>
                  <a:cubicBezTo>
                    <a:pt x="3018" y="1"/>
                    <a:pt x="2767" y="32"/>
                    <a:pt x="2523" y="104"/>
                  </a:cubicBezTo>
                  <a:cubicBezTo>
                    <a:pt x="2037" y="225"/>
                    <a:pt x="1550" y="438"/>
                    <a:pt x="1125" y="711"/>
                  </a:cubicBezTo>
                  <a:cubicBezTo>
                    <a:pt x="699" y="985"/>
                    <a:pt x="304" y="1319"/>
                    <a:pt x="0" y="1745"/>
                  </a:cubicBezTo>
                  <a:cubicBezTo>
                    <a:pt x="395" y="1441"/>
                    <a:pt x="821" y="1198"/>
                    <a:pt x="1277" y="955"/>
                  </a:cubicBezTo>
                  <a:cubicBezTo>
                    <a:pt x="1702" y="742"/>
                    <a:pt x="2158" y="560"/>
                    <a:pt x="2614" y="468"/>
                  </a:cubicBezTo>
                  <a:cubicBezTo>
                    <a:pt x="2918" y="387"/>
                    <a:pt x="3236" y="360"/>
                    <a:pt x="3549" y="360"/>
                  </a:cubicBezTo>
                  <a:cubicBezTo>
                    <a:pt x="3705" y="360"/>
                    <a:pt x="3860" y="367"/>
                    <a:pt x="4012" y="377"/>
                  </a:cubicBezTo>
                  <a:cubicBezTo>
                    <a:pt x="4499" y="438"/>
                    <a:pt x="4955" y="620"/>
                    <a:pt x="5411" y="803"/>
                  </a:cubicBezTo>
                  <a:cubicBezTo>
                    <a:pt x="5046" y="499"/>
                    <a:pt x="4590" y="195"/>
                    <a:pt x="4073" y="104"/>
                  </a:cubicBezTo>
                  <a:cubicBezTo>
                    <a:pt x="3817" y="39"/>
                    <a:pt x="3543" y="1"/>
                    <a:pt x="32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8" name="Google Shape;7789;p132">
              <a:extLst>
                <a:ext uri="{FF2B5EF4-FFF2-40B4-BE49-F238E27FC236}">
                  <a16:creationId xmlns:a16="http://schemas.microsoft.com/office/drawing/2014/main" id="{A0229FEB-E239-88DE-04B9-0BE7D07B56E2}"/>
                </a:ext>
              </a:extLst>
            </p:cNvPr>
            <p:cNvSpPr/>
            <p:nvPr/>
          </p:nvSpPr>
          <p:spPr>
            <a:xfrm>
              <a:off x="6203103" y="2330360"/>
              <a:ext cx="63159" cy="82654"/>
            </a:xfrm>
            <a:custGeom>
              <a:avLst/>
              <a:gdLst/>
              <a:ahLst/>
              <a:cxnLst/>
              <a:rect l="l" t="t" r="r" b="b"/>
              <a:pathLst>
                <a:path w="3502" h="4583" extrusionOk="0">
                  <a:moveTo>
                    <a:pt x="3071" y="0"/>
                  </a:moveTo>
                  <a:cubicBezTo>
                    <a:pt x="1581" y="91"/>
                    <a:pt x="669" y="1095"/>
                    <a:pt x="274" y="2341"/>
                  </a:cubicBezTo>
                  <a:cubicBezTo>
                    <a:pt x="244" y="2371"/>
                    <a:pt x="244" y="2402"/>
                    <a:pt x="244" y="2432"/>
                  </a:cubicBezTo>
                  <a:cubicBezTo>
                    <a:pt x="61" y="3040"/>
                    <a:pt x="1" y="3739"/>
                    <a:pt x="31" y="4377"/>
                  </a:cubicBezTo>
                  <a:cubicBezTo>
                    <a:pt x="46" y="4514"/>
                    <a:pt x="153" y="4582"/>
                    <a:pt x="251" y="4582"/>
                  </a:cubicBezTo>
                  <a:cubicBezTo>
                    <a:pt x="350" y="4582"/>
                    <a:pt x="441" y="4514"/>
                    <a:pt x="426" y="4377"/>
                  </a:cubicBezTo>
                  <a:cubicBezTo>
                    <a:pt x="365" y="3769"/>
                    <a:pt x="426" y="3131"/>
                    <a:pt x="609" y="2523"/>
                  </a:cubicBezTo>
                  <a:cubicBezTo>
                    <a:pt x="1051" y="2177"/>
                    <a:pt x="1616" y="1977"/>
                    <a:pt x="2178" y="1977"/>
                  </a:cubicBezTo>
                  <a:cubicBezTo>
                    <a:pt x="2505" y="1977"/>
                    <a:pt x="2830" y="2044"/>
                    <a:pt x="3131" y="2189"/>
                  </a:cubicBezTo>
                  <a:cubicBezTo>
                    <a:pt x="3157" y="2200"/>
                    <a:pt x="3181" y="2204"/>
                    <a:pt x="3205" y="2204"/>
                  </a:cubicBezTo>
                  <a:cubicBezTo>
                    <a:pt x="3382" y="2204"/>
                    <a:pt x="3501" y="1935"/>
                    <a:pt x="3314" y="1854"/>
                  </a:cubicBezTo>
                  <a:cubicBezTo>
                    <a:pt x="2950" y="1679"/>
                    <a:pt x="2575" y="1600"/>
                    <a:pt x="2203" y="1600"/>
                  </a:cubicBezTo>
                  <a:cubicBezTo>
                    <a:pt x="1736" y="1600"/>
                    <a:pt x="1275" y="1726"/>
                    <a:pt x="852" y="1946"/>
                  </a:cubicBezTo>
                  <a:cubicBezTo>
                    <a:pt x="1247" y="1095"/>
                    <a:pt x="1946" y="456"/>
                    <a:pt x="3071" y="395"/>
                  </a:cubicBezTo>
                  <a:cubicBezTo>
                    <a:pt x="3314" y="395"/>
                    <a:pt x="3314" y="0"/>
                    <a:pt x="30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9" name="Google Shape;7790;p132">
              <a:extLst>
                <a:ext uri="{FF2B5EF4-FFF2-40B4-BE49-F238E27FC236}">
                  <a16:creationId xmlns:a16="http://schemas.microsoft.com/office/drawing/2014/main" id="{73675D81-4F72-8C9C-40CD-1BB83430BE9E}"/>
                </a:ext>
              </a:extLst>
            </p:cNvPr>
            <p:cNvSpPr/>
            <p:nvPr/>
          </p:nvSpPr>
          <p:spPr>
            <a:xfrm>
              <a:off x="5592330" y="2363255"/>
              <a:ext cx="59317" cy="82240"/>
            </a:xfrm>
            <a:custGeom>
              <a:avLst/>
              <a:gdLst/>
              <a:ahLst/>
              <a:cxnLst/>
              <a:rect l="l" t="t" r="r" b="b"/>
              <a:pathLst>
                <a:path w="3289" h="4560" extrusionOk="0">
                  <a:moveTo>
                    <a:pt x="431" y="0"/>
                  </a:moveTo>
                  <a:cubicBezTo>
                    <a:pt x="188" y="0"/>
                    <a:pt x="188" y="365"/>
                    <a:pt x="431" y="395"/>
                  </a:cubicBezTo>
                  <a:cubicBezTo>
                    <a:pt x="1465" y="456"/>
                    <a:pt x="2134" y="1094"/>
                    <a:pt x="2498" y="1945"/>
                  </a:cubicBezTo>
                  <a:cubicBezTo>
                    <a:pt x="2117" y="1713"/>
                    <a:pt x="1689" y="1589"/>
                    <a:pt x="1257" y="1589"/>
                  </a:cubicBezTo>
                  <a:cubicBezTo>
                    <a:pt x="897" y="1589"/>
                    <a:pt x="533" y="1675"/>
                    <a:pt x="188" y="1854"/>
                  </a:cubicBezTo>
                  <a:cubicBezTo>
                    <a:pt x="1" y="1935"/>
                    <a:pt x="120" y="2204"/>
                    <a:pt x="297" y="2204"/>
                  </a:cubicBezTo>
                  <a:cubicBezTo>
                    <a:pt x="321" y="2204"/>
                    <a:pt x="345" y="2199"/>
                    <a:pt x="371" y="2189"/>
                  </a:cubicBezTo>
                  <a:cubicBezTo>
                    <a:pt x="649" y="2044"/>
                    <a:pt x="949" y="1976"/>
                    <a:pt x="1249" y="1976"/>
                  </a:cubicBezTo>
                  <a:cubicBezTo>
                    <a:pt x="1767" y="1976"/>
                    <a:pt x="2288" y="2176"/>
                    <a:pt x="2711" y="2523"/>
                  </a:cubicBezTo>
                  <a:cubicBezTo>
                    <a:pt x="2863" y="3131"/>
                    <a:pt x="2924" y="3769"/>
                    <a:pt x="2893" y="4377"/>
                  </a:cubicBezTo>
                  <a:cubicBezTo>
                    <a:pt x="2878" y="4499"/>
                    <a:pt x="2962" y="4559"/>
                    <a:pt x="3053" y="4559"/>
                  </a:cubicBezTo>
                  <a:cubicBezTo>
                    <a:pt x="3144" y="4559"/>
                    <a:pt x="3243" y="4499"/>
                    <a:pt x="3258" y="4377"/>
                  </a:cubicBezTo>
                  <a:cubicBezTo>
                    <a:pt x="3289" y="3708"/>
                    <a:pt x="3228" y="3040"/>
                    <a:pt x="3045" y="2432"/>
                  </a:cubicBezTo>
                  <a:cubicBezTo>
                    <a:pt x="3045" y="2371"/>
                    <a:pt x="3045" y="2340"/>
                    <a:pt x="3015" y="2310"/>
                  </a:cubicBezTo>
                  <a:cubicBezTo>
                    <a:pt x="2650" y="1064"/>
                    <a:pt x="1799" y="91"/>
                    <a:pt x="4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0" name="Google Shape;7791;p132">
              <a:extLst>
                <a:ext uri="{FF2B5EF4-FFF2-40B4-BE49-F238E27FC236}">
                  <a16:creationId xmlns:a16="http://schemas.microsoft.com/office/drawing/2014/main" id="{5B6A40E7-7EA0-F5FC-AEA2-169375933F6D}"/>
                </a:ext>
              </a:extLst>
            </p:cNvPr>
            <p:cNvSpPr/>
            <p:nvPr/>
          </p:nvSpPr>
          <p:spPr>
            <a:xfrm>
              <a:off x="5756881" y="2933973"/>
              <a:ext cx="81248" cy="190666"/>
            </a:xfrm>
            <a:custGeom>
              <a:avLst/>
              <a:gdLst/>
              <a:ahLst/>
              <a:cxnLst/>
              <a:rect l="l" t="t" r="r" b="b"/>
              <a:pathLst>
                <a:path w="4505" h="10572" extrusionOk="0">
                  <a:moveTo>
                    <a:pt x="1079" y="0"/>
                  </a:moveTo>
                  <a:cubicBezTo>
                    <a:pt x="967" y="0"/>
                    <a:pt x="858" y="64"/>
                    <a:pt x="821" y="210"/>
                  </a:cubicBezTo>
                  <a:cubicBezTo>
                    <a:pt x="1" y="3796"/>
                    <a:pt x="1490" y="7778"/>
                    <a:pt x="3891" y="10483"/>
                  </a:cubicBezTo>
                  <a:cubicBezTo>
                    <a:pt x="3947" y="10546"/>
                    <a:pt x="4012" y="10572"/>
                    <a:pt x="4076" y="10572"/>
                  </a:cubicBezTo>
                  <a:cubicBezTo>
                    <a:pt x="4294" y="10572"/>
                    <a:pt x="4504" y="10276"/>
                    <a:pt x="4317" y="10088"/>
                  </a:cubicBezTo>
                  <a:cubicBezTo>
                    <a:pt x="3557" y="9237"/>
                    <a:pt x="2949" y="8204"/>
                    <a:pt x="2432" y="7201"/>
                  </a:cubicBezTo>
                  <a:cubicBezTo>
                    <a:pt x="1368" y="5103"/>
                    <a:pt x="852" y="2702"/>
                    <a:pt x="1368" y="362"/>
                  </a:cubicBezTo>
                  <a:cubicBezTo>
                    <a:pt x="1423" y="143"/>
                    <a:pt x="1248" y="0"/>
                    <a:pt x="10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1" name="Google Shape;7792;p132">
              <a:extLst>
                <a:ext uri="{FF2B5EF4-FFF2-40B4-BE49-F238E27FC236}">
                  <a16:creationId xmlns:a16="http://schemas.microsoft.com/office/drawing/2014/main" id="{D33FA79F-7F11-A8C8-6CD8-34964555C6D0}"/>
                </a:ext>
              </a:extLst>
            </p:cNvPr>
            <p:cNvSpPr/>
            <p:nvPr/>
          </p:nvSpPr>
          <p:spPr>
            <a:xfrm>
              <a:off x="6493088" y="3746865"/>
              <a:ext cx="144190" cy="614759"/>
            </a:xfrm>
            <a:custGeom>
              <a:avLst/>
              <a:gdLst/>
              <a:ahLst/>
              <a:cxnLst/>
              <a:rect l="l" t="t" r="r" b="b"/>
              <a:pathLst>
                <a:path w="7995" h="34087" extrusionOk="0">
                  <a:moveTo>
                    <a:pt x="62" y="0"/>
                  </a:moveTo>
                  <a:lnTo>
                    <a:pt x="4013" y="27995"/>
                  </a:lnTo>
                  <a:cubicBezTo>
                    <a:pt x="4013" y="27995"/>
                    <a:pt x="3041" y="31581"/>
                    <a:pt x="62" y="33162"/>
                  </a:cubicBezTo>
                  <a:cubicBezTo>
                    <a:pt x="31" y="33192"/>
                    <a:pt x="31" y="33192"/>
                    <a:pt x="1" y="33192"/>
                  </a:cubicBezTo>
                  <a:cubicBezTo>
                    <a:pt x="62" y="33405"/>
                    <a:pt x="123" y="33557"/>
                    <a:pt x="275" y="33709"/>
                  </a:cubicBezTo>
                  <a:cubicBezTo>
                    <a:pt x="576" y="33989"/>
                    <a:pt x="985" y="34086"/>
                    <a:pt x="1393" y="34086"/>
                  </a:cubicBezTo>
                  <a:cubicBezTo>
                    <a:pt x="1560" y="34086"/>
                    <a:pt x="1727" y="34070"/>
                    <a:pt x="1885" y="34044"/>
                  </a:cubicBezTo>
                  <a:cubicBezTo>
                    <a:pt x="2797" y="33861"/>
                    <a:pt x="3648" y="33375"/>
                    <a:pt x="4226" y="32676"/>
                  </a:cubicBezTo>
                  <a:cubicBezTo>
                    <a:pt x="4834" y="31977"/>
                    <a:pt x="5168" y="31065"/>
                    <a:pt x="5776" y="30305"/>
                  </a:cubicBezTo>
                  <a:cubicBezTo>
                    <a:pt x="5989" y="30031"/>
                    <a:pt x="6262" y="29788"/>
                    <a:pt x="6536" y="29575"/>
                  </a:cubicBezTo>
                  <a:cubicBezTo>
                    <a:pt x="7995" y="20305"/>
                    <a:pt x="5959" y="3496"/>
                    <a:pt x="5503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2" name="Google Shape;7793;p132">
              <a:extLst>
                <a:ext uri="{FF2B5EF4-FFF2-40B4-BE49-F238E27FC236}">
                  <a16:creationId xmlns:a16="http://schemas.microsoft.com/office/drawing/2014/main" id="{63154567-8BC8-CFBF-35E2-BE2DC01AD71A}"/>
                </a:ext>
              </a:extLst>
            </p:cNvPr>
            <p:cNvSpPr/>
            <p:nvPr/>
          </p:nvSpPr>
          <p:spPr>
            <a:xfrm>
              <a:off x="6592316" y="3746324"/>
              <a:ext cx="57027" cy="533944"/>
            </a:xfrm>
            <a:custGeom>
              <a:avLst/>
              <a:gdLst/>
              <a:ahLst/>
              <a:cxnLst/>
              <a:rect l="l" t="t" r="r" b="b"/>
              <a:pathLst>
                <a:path w="3162" h="29606" extrusionOk="0">
                  <a:moveTo>
                    <a:pt x="1" y="0"/>
                  </a:moveTo>
                  <a:cubicBezTo>
                    <a:pt x="457" y="3526"/>
                    <a:pt x="2493" y="20335"/>
                    <a:pt x="1034" y="29605"/>
                  </a:cubicBezTo>
                  <a:cubicBezTo>
                    <a:pt x="1520" y="29241"/>
                    <a:pt x="2098" y="28967"/>
                    <a:pt x="2706" y="28845"/>
                  </a:cubicBezTo>
                  <a:cubicBezTo>
                    <a:pt x="2706" y="28572"/>
                    <a:pt x="2675" y="28298"/>
                    <a:pt x="2645" y="28025"/>
                  </a:cubicBezTo>
                  <a:lnTo>
                    <a:pt x="3162" y="0"/>
                  </a:lnTo>
                  <a:close/>
                </a:path>
              </a:pathLst>
            </a:custGeom>
            <a:solidFill>
              <a:srgbClr val="79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3" name="Google Shape;7794;p132">
              <a:extLst>
                <a:ext uri="{FF2B5EF4-FFF2-40B4-BE49-F238E27FC236}">
                  <a16:creationId xmlns:a16="http://schemas.microsoft.com/office/drawing/2014/main" id="{FFD89EE8-DE6E-1040-B53F-3A22F743D9EA}"/>
                </a:ext>
              </a:extLst>
            </p:cNvPr>
            <p:cNvSpPr/>
            <p:nvPr/>
          </p:nvSpPr>
          <p:spPr>
            <a:xfrm>
              <a:off x="6692086" y="3737540"/>
              <a:ext cx="168321" cy="630305"/>
            </a:xfrm>
            <a:custGeom>
              <a:avLst/>
              <a:gdLst/>
              <a:ahLst/>
              <a:cxnLst/>
              <a:rect l="l" t="t" r="r" b="b"/>
              <a:pathLst>
                <a:path w="9333" h="34949" extrusionOk="0">
                  <a:moveTo>
                    <a:pt x="7265" y="1"/>
                  </a:moveTo>
                  <a:lnTo>
                    <a:pt x="1" y="578"/>
                  </a:lnTo>
                  <a:lnTo>
                    <a:pt x="2098" y="27873"/>
                  </a:lnTo>
                  <a:cubicBezTo>
                    <a:pt x="2098" y="28177"/>
                    <a:pt x="2128" y="28512"/>
                    <a:pt x="2159" y="28816"/>
                  </a:cubicBezTo>
                  <a:lnTo>
                    <a:pt x="2189" y="29150"/>
                  </a:lnTo>
                  <a:lnTo>
                    <a:pt x="2219" y="29150"/>
                  </a:lnTo>
                  <a:cubicBezTo>
                    <a:pt x="2219" y="29211"/>
                    <a:pt x="2219" y="29272"/>
                    <a:pt x="2250" y="29332"/>
                  </a:cubicBezTo>
                  <a:cubicBezTo>
                    <a:pt x="3861" y="29849"/>
                    <a:pt x="5259" y="31035"/>
                    <a:pt x="5989" y="32554"/>
                  </a:cubicBezTo>
                  <a:cubicBezTo>
                    <a:pt x="6232" y="33071"/>
                    <a:pt x="6414" y="33649"/>
                    <a:pt x="6779" y="34105"/>
                  </a:cubicBezTo>
                  <a:cubicBezTo>
                    <a:pt x="7144" y="34530"/>
                    <a:pt x="7660" y="34834"/>
                    <a:pt x="8238" y="34925"/>
                  </a:cubicBezTo>
                  <a:cubicBezTo>
                    <a:pt x="8332" y="34941"/>
                    <a:pt x="8428" y="34949"/>
                    <a:pt x="8525" y="34949"/>
                  </a:cubicBezTo>
                  <a:cubicBezTo>
                    <a:pt x="8803" y="34949"/>
                    <a:pt x="9084" y="34886"/>
                    <a:pt x="9332" y="34773"/>
                  </a:cubicBezTo>
                  <a:cubicBezTo>
                    <a:pt x="8359" y="32190"/>
                    <a:pt x="5928" y="29758"/>
                    <a:pt x="5928" y="29758"/>
                  </a:cubicBezTo>
                  <a:lnTo>
                    <a:pt x="7265" y="1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4" name="Google Shape;7795;p132">
              <a:extLst>
                <a:ext uri="{FF2B5EF4-FFF2-40B4-BE49-F238E27FC236}">
                  <a16:creationId xmlns:a16="http://schemas.microsoft.com/office/drawing/2014/main" id="{2CC7535E-06F1-731A-4EFE-AB89C846A40E}"/>
                </a:ext>
              </a:extLst>
            </p:cNvPr>
            <p:cNvSpPr/>
            <p:nvPr/>
          </p:nvSpPr>
          <p:spPr>
            <a:xfrm>
              <a:off x="6798438" y="3734799"/>
              <a:ext cx="76216" cy="629890"/>
            </a:xfrm>
            <a:custGeom>
              <a:avLst/>
              <a:gdLst/>
              <a:ahLst/>
              <a:cxnLst/>
              <a:rect l="l" t="t" r="r" b="b"/>
              <a:pathLst>
                <a:path w="4226" h="34926" extrusionOk="0">
                  <a:moveTo>
                    <a:pt x="3192" y="1"/>
                  </a:moveTo>
                  <a:lnTo>
                    <a:pt x="1368" y="153"/>
                  </a:lnTo>
                  <a:lnTo>
                    <a:pt x="0" y="29910"/>
                  </a:lnTo>
                  <a:cubicBezTo>
                    <a:pt x="0" y="29910"/>
                    <a:pt x="2462" y="32342"/>
                    <a:pt x="3465" y="34925"/>
                  </a:cubicBezTo>
                  <a:cubicBezTo>
                    <a:pt x="3648" y="34834"/>
                    <a:pt x="3800" y="34682"/>
                    <a:pt x="3921" y="34530"/>
                  </a:cubicBezTo>
                  <a:cubicBezTo>
                    <a:pt x="4165" y="34196"/>
                    <a:pt x="4225" y="33801"/>
                    <a:pt x="4225" y="33375"/>
                  </a:cubicBezTo>
                  <a:cubicBezTo>
                    <a:pt x="4073" y="33102"/>
                    <a:pt x="3891" y="32858"/>
                    <a:pt x="3709" y="32615"/>
                  </a:cubicBezTo>
                  <a:cubicBezTo>
                    <a:pt x="2888" y="31582"/>
                    <a:pt x="1854" y="30731"/>
                    <a:pt x="1095" y="29636"/>
                  </a:cubicBezTo>
                  <a:cubicBezTo>
                    <a:pt x="1095" y="29636"/>
                    <a:pt x="1064" y="29606"/>
                    <a:pt x="1064" y="29606"/>
                  </a:cubicBezTo>
                  <a:lnTo>
                    <a:pt x="3192" y="1"/>
                  </a:lnTo>
                  <a:close/>
                </a:path>
              </a:pathLst>
            </a:custGeom>
            <a:solidFill>
              <a:srgbClr val="79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5" name="Google Shape;7796;p132">
              <a:extLst>
                <a:ext uri="{FF2B5EF4-FFF2-40B4-BE49-F238E27FC236}">
                  <a16:creationId xmlns:a16="http://schemas.microsoft.com/office/drawing/2014/main" id="{3D10FE20-3F4E-BC9A-3F15-81C6C8D3F922}"/>
                </a:ext>
              </a:extLst>
            </p:cNvPr>
            <p:cNvSpPr/>
            <p:nvPr/>
          </p:nvSpPr>
          <p:spPr>
            <a:xfrm>
              <a:off x="6377967" y="2650000"/>
              <a:ext cx="480777" cy="121334"/>
            </a:xfrm>
            <a:custGeom>
              <a:avLst/>
              <a:gdLst/>
              <a:ahLst/>
              <a:cxnLst/>
              <a:rect l="l" t="t" r="r" b="b"/>
              <a:pathLst>
                <a:path w="26658" h="6571" extrusionOk="0">
                  <a:moveTo>
                    <a:pt x="11842" y="1"/>
                  </a:moveTo>
                  <a:cubicBezTo>
                    <a:pt x="6595" y="1"/>
                    <a:pt x="3012" y="1164"/>
                    <a:pt x="1" y="6571"/>
                  </a:cubicBezTo>
                  <a:cubicBezTo>
                    <a:pt x="6293" y="6267"/>
                    <a:pt x="12615" y="5963"/>
                    <a:pt x="18907" y="5659"/>
                  </a:cubicBezTo>
                  <a:cubicBezTo>
                    <a:pt x="21491" y="5537"/>
                    <a:pt x="24074" y="5416"/>
                    <a:pt x="26658" y="5203"/>
                  </a:cubicBezTo>
                  <a:cubicBezTo>
                    <a:pt x="24956" y="2558"/>
                    <a:pt x="22433" y="613"/>
                    <a:pt x="18664" y="340"/>
                  </a:cubicBezTo>
                  <a:cubicBezTo>
                    <a:pt x="16105" y="171"/>
                    <a:pt x="13851" y="1"/>
                    <a:pt x="1184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" name="Google Shape;7797;p132">
              <a:extLst>
                <a:ext uri="{FF2B5EF4-FFF2-40B4-BE49-F238E27FC236}">
                  <a16:creationId xmlns:a16="http://schemas.microsoft.com/office/drawing/2014/main" id="{8A4EFD09-BBC8-B20E-3124-4619E476C192}"/>
                </a:ext>
              </a:extLst>
            </p:cNvPr>
            <p:cNvSpPr/>
            <p:nvPr/>
          </p:nvSpPr>
          <p:spPr>
            <a:xfrm>
              <a:off x="6329181" y="2746053"/>
              <a:ext cx="565740" cy="143141"/>
            </a:xfrm>
            <a:custGeom>
              <a:avLst/>
              <a:gdLst/>
              <a:ahLst/>
              <a:cxnLst/>
              <a:rect l="l" t="t" r="r" b="b"/>
              <a:pathLst>
                <a:path w="31369" h="7752" extrusionOk="0">
                  <a:moveTo>
                    <a:pt x="29363" y="1"/>
                  </a:moveTo>
                  <a:cubicBezTo>
                    <a:pt x="26779" y="214"/>
                    <a:pt x="24196" y="335"/>
                    <a:pt x="21612" y="457"/>
                  </a:cubicBezTo>
                  <a:cubicBezTo>
                    <a:pt x="15320" y="761"/>
                    <a:pt x="8998" y="1065"/>
                    <a:pt x="2706" y="1369"/>
                  </a:cubicBezTo>
                  <a:cubicBezTo>
                    <a:pt x="1764" y="3040"/>
                    <a:pt x="882" y="5138"/>
                    <a:pt x="1" y="7752"/>
                  </a:cubicBezTo>
                  <a:cubicBezTo>
                    <a:pt x="10457" y="6627"/>
                    <a:pt x="20913" y="5563"/>
                    <a:pt x="31369" y="4621"/>
                  </a:cubicBezTo>
                  <a:cubicBezTo>
                    <a:pt x="30883" y="2980"/>
                    <a:pt x="30244" y="1399"/>
                    <a:pt x="29363" y="1"/>
                  </a:cubicBezTo>
                  <a:close/>
                </a:path>
              </a:pathLst>
            </a:custGeom>
            <a:solidFill>
              <a:srgbClr val="A7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7" name="Google Shape;7798;p132">
              <a:extLst>
                <a:ext uri="{FF2B5EF4-FFF2-40B4-BE49-F238E27FC236}">
                  <a16:creationId xmlns:a16="http://schemas.microsoft.com/office/drawing/2014/main" id="{47C6FF16-5D44-3BFF-F3F0-CCF779E91372}"/>
                </a:ext>
              </a:extLst>
            </p:cNvPr>
            <p:cNvSpPr/>
            <p:nvPr/>
          </p:nvSpPr>
          <p:spPr>
            <a:xfrm>
              <a:off x="6250600" y="2952895"/>
              <a:ext cx="670631" cy="303435"/>
            </a:xfrm>
            <a:custGeom>
              <a:avLst/>
              <a:gdLst/>
              <a:ahLst/>
              <a:cxnLst/>
              <a:rect l="l" t="t" r="r" b="b"/>
              <a:pathLst>
                <a:path w="37185" h="16433" extrusionOk="0">
                  <a:moveTo>
                    <a:pt x="33283" y="0"/>
                  </a:moveTo>
                  <a:cubicBezTo>
                    <a:pt x="23200" y="0"/>
                    <a:pt x="13098" y="345"/>
                    <a:pt x="3020" y="1079"/>
                  </a:cubicBezTo>
                  <a:cubicBezTo>
                    <a:pt x="2655" y="2477"/>
                    <a:pt x="2291" y="3966"/>
                    <a:pt x="1896" y="5608"/>
                  </a:cubicBezTo>
                  <a:cubicBezTo>
                    <a:pt x="0" y="13772"/>
                    <a:pt x="3672" y="16432"/>
                    <a:pt x="9262" y="16432"/>
                  </a:cubicBezTo>
                  <a:cubicBezTo>
                    <a:pt x="19717" y="16432"/>
                    <a:pt x="36881" y="7127"/>
                    <a:pt x="36881" y="7127"/>
                  </a:cubicBezTo>
                  <a:cubicBezTo>
                    <a:pt x="36881" y="7127"/>
                    <a:pt x="37185" y="3997"/>
                    <a:pt x="36881" y="15"/>
                  </a:cubicBezTo>
                  <a:cubicBezTo>
                    <a:pt x="35682" y="5"/>
                    <a:pt x="34482" y="0"/>
                    <a:pt x="33283" y="0"/>
                  </a:cubicBezTo>
                  <a:close/>
                </a:path>
              </a:pathLst>
            </a:custGeom>
            <a:solidFill>
              <a:srgbClr val="A7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8" name="Google Shape;7799;p132">
              <a:extLst>
                <a:ext uri="{FF2B5EF4-FFF2-40B4-BE49-F238E27FC236}">
                  <a16:creationId xmlns:a16="http://schemas.microsoft.com/office/drawing/2014/main" id="{676647DA-2DA8-0D34-FF55-26296EA279B5}"/>
                </a:ext>
              </a:extLst>
            </p:cNvPr>
            <p:cNvSpPr/>
            <p:nvPr/>
          </p:nvSpPr>
          <p:spPr>
            <a:xfrm>
              <a:off x="6305067" y="2831360"/>
              <a:ext cx="610701" cy="141460"/>
            </a:xfrm>
            <a:custGeom>
              <a:avLst/>
              <a:gdLst/>
              <a:ahLst/>
              <a:cxnLst/>
              <a:rect l="l" t="t" r="r" b="b"/>
              <a:pathLst>
                <a:path w="33862" h="7661" extrusionOk="0">
                  <a:moveTo>
                    <a:pt x="32706" y="1"/>
                  </a:moveTo>
                  <a:cubicBezTo>
                    <a:pt x="22250" y="974"/>
                    <a:pt x="11794" y="2007"/>
                    <a:pt x="1338" y="3132"/>
                  </a:cubicBezTo>
                  <a:cubicBezTo>
                    <a:pt x="912" y="4500"/>
                    <a:pt x="456" y="6019"/>
                    <a:pt x="0" y="7661"/>
                  </a:cubicBezTo>
                  <a:cubicBezTo>
                    <a:pt x="10078" y="6927"/>
                    <a:pt x="20180" y="6582"/>
                    <a:pt x="30263" y="6582"/>
                  </a:cubicBezTo>
                  <a:cubicBezTo>
                    <a:pt x="31462" y="6582"/>
                    <a:pt x="32662" y="6587"/>
                    <a:pt x="33861" y="6597"/>
                  </a:cubicBezTo>
                  <a:cubicBezTo>
                    <a:pt x="33679" y="4530"/>
                    <a:pt x="33344" y="2220"/>
                    <a:pt x="32706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9" name="Google Shape;7800;p132">
              <a:extLst>
                <a:ext uri="{FF2B5EF4-FFF2-40B4-BE49-F238E27FC236}">
                  <a16:creationId xmlns:a16="http://schemas.microsoft.com/office/drawing/2014/main" id="{1149B9AA-3EA3-41B9-F0A5-B75A3701D68C}"/>
                </a:ext>
              </a:extLst>
            </p:cNvPr>
            <p:cNvSpPr/>
            <p:nvPr/>
          </p:nvSpPr>
          <p:spPr>
            <a:xfrm>
              <a:off x="6451733" y="4266543"/>
              <a:ext cx="191586" cy="144478"/>
            </a:xfrm>
            <a:custGeom>
              <a:avLst/>
              <a:gdLst/>
              <a:ahLst/>
              <a:cxnLst/>
              <a:rect l="l" t="t" r="r" b="b"/>
              <a:pathLst>
                <a:path w="10623" h="8011" extrusionOk="0">
                  <a:moveTo>
                    <a:pt x="10501" y="0"/>
                  </a:moveTo>
                  <a:lnTo>
                    <a:pt x="10501" y="0"/>
                  </a:lnTo>
                  <a:cubicBezTo>
                    <a:pt x="9559" y="213"/>
                    <a:pt x="8677" y="730"/>
                    <a:pt x="8039" y="1490"/>
                  </a:cubicBezTo>
                  <a:cubicBezTo>
                    <a:pt x="7461" y="2219"/>
                    <a:pt x="7127" y="3131"/>
                    <a:pt x="6519" y="3861"/>
                  </a:cubicBezTo>
                  <a:cubicBezTo>
                    <a:pt x="5941" y="4560"/>
                    <a:pt x="5090" y="5046"/>
                    <a:pt x="4178" y="5198"/>
                  </a:cubicBezTo>
                  <a:cubicBezTo>
                    <a:pt x="4016" y="5234"/>
                    <a:pt x="3846" y="5254"/>
                    <a:pt x="3675" y="5254"/>
                  </a:cubicBezTo>
                  <a:cubicBezTo>
                    <a:pt x="3271" y="5254"/>
                    <a:pt x="2867" y="5142"/>
                    <a:pt x="2568" y="4864"/>
                  </a:cubicBezTo>
                  <a:cubicBezTo>
                    <a:pt x="2446" y="4742"/>
                    <a:pt x="2355" y="4560"/>
                    <a:pt x="2294" y="4377"/>
                  </a:cubicBezTo>
                  <a:lnTo>
                    <a:pt x="2294" y="4377"/>
                  </a:lnTo>
                  <a:cubicBezTo>
                    <a:pt x="0" y="5657"/>
                    <a:pt x="909" y="8011"/>
                    <a:pt x="3087" y="8011"/>
                  </a:cubicBezTo>
                  <a:cubicBezTo>
                    <a:pt x="3650" y="8011"/>
                    <a:pt x="4299" y="7853"/>
                    <a:pt x="4999" y="7478"/>
                  </a:cubicBezTo>
                  <a:cubicBezTo>
                    <a:pt x="8403" y="5624"/>
                    <a:pt x="9528" y="3952"/>
                    <a:pt x="9528" y="3952"/>
                  </a:cubicBezTo>
                  <a:cubicBezTo>
                    <a:pt x="9528" y="3952"/>
                    <a:pt x="10622" y="2706"/>
                    <a:pt x="1050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" name="Google Shape;7801;p132">
              <a:extLst>
                <a:ext uri="{FF2B5EF4-FFF2-40B4-BE49-F238E27FC236}">
                  <a16:creationId xmlns:a16="http://schemas.microsoft.com/office/drawing/2014/main" id="{1DC26010-F58A-1500-0618-BD78C1315406}"/>
                </a:ext>
              </a:extLst>
            </p:cNvPr>
            <p:cNvSpPr/>
            <p:nvPr/>
          </p:nvSpPr>
          <p:spPr>
            <a:xfrm>
              <a:off x="6732647" y="4266543"/>
              <a:ext cx="156814" cy="144424"/>
            </a:xfrm>
            <a:custGeom>
              <a:avLst/>
              <a:gdLst/>
              <a:ahLst/>
              <a:cxnLst/>
              <a:rect l="l" t="t" r="r" b="b"/>
              <a:pathLst>
                <a:path w="8695" h="8008" extrusionOk="0">
                  <a:moveTo>
                    <a:pt x="1" y="0"/>
                  </a:moveTo>
                  <a:lnTo>
                    <a:pt x="1" y="0"/>
                  </a:lnTo>
                  <a:cubicBezTo>
                    <a:pt x="305" y="1429"/>
                    <a:pt x="1004" y="2827"/>
                    <a:pt x="1825" y="4043"/>
                  </a:cubicBezTo>
                  <a:cubicBezTo>
                    <a:pt x="2220" y="4651"/>
                    <a:pt x="2706" y="5289"/>
                    <a:pt x="3223" y="5897"/>
                  </a:cubicBezTo>
                  <a:cubicBezTo>
                    <a:pt x="3952" y="6688"/>
                    <a:pt x="4803" y="7417"/>
                    <a:pt x="5806" y="7782"/>
                  </a:cubicBezTo>
                  <a:cubicBezTo>
                    <a:pt x="6121" y="7911"/>
                    <a:pt x="6470" y="8007"/>
                    <a:pt x="6818" y="8007"/>
                  </a:cubicBezTo>
                  <a:cubicBezTo>
                    <a:pt x="7042" y="8007"/>
                    <a:pt x="7265" y="7968"/>
                    <a:pt x="7478" y="7873"/>
                  </a:cubicBezTo>
                  <a:cubicBezTo>
                    <a:pt x="7934" y="7691"/>
                    <a:pt x="8238" y="7265"/>
                    <a:pt x="8390" y="6779"/>
                  </a:cubicBezTo>
                  <a:cubicBezTo>
                    <a:pt x="8694" y="5836"/>
                    <a:pt x="8390" y="4803"/>
                    <a:pt x="7873" y="3891"/>
                  </a:cubicBezTo>
                  <a:cubicBezTo>
                    <a:pt x="7873" y="4317"/>
                    <a:pt x="7813" y="4712"/>
                    <a:pt x="7569" y="5046"/>
                  </a:cubicBezTo>
                  <a:cubicBezTo>
                    <a:pt x="7291" y="5426"/>
                    <a:pt x="6780" y="5616"/>
                    <a:pt x="6283" y="5616"/>
                  </a:cubicBezTo>
                  <a:cubicBezTo>
                    <a:pt x="6184" y="5616"/>
                    <a:pt x="6085" y="5608"/>
                    <a:pt x="5989" y="5593"/>
                  </a:cubicBezTo>
                  <a:cubicBezTo>
                    <a:pt x="5411" y="5502"/>
                    <a:pt x="4895" y="5198"/>
                    <a:pt x="4530" y="4773"/>
                  </a:cubicBezTo>
                  <a:cubicBezTo>
                    <a:pt x="4165" y="4317"/>
                    <a:pt x="3983" y="3739"/>
                    <a:pt x="3740" y="3222"/>
                  </a:cubicBezTo>
                  <a:cubicBezTo>
                    <a:pt x="3010" y="1703"/>
                    <a:pt x="1612" y="517"/>
                    <a:pt x="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" name="Google Shape;7802;p132">
              <a:extLst>
                <a:ext uri="{FF2B5EF4-FFF2-40B4-BE49-F238E27FC236}">
                  <a16:creationId xmlns:a16="http://schemas.microsoft.com/office/drawing/2014/main" id="{B7865761-F752-7A6D-4FB5-945312D2B365}"/>
                </a:ext>
              </a:extLst>
            </p:cNvPr>
            <p:cNvSpPr/>
            <p:nvPr/>
          </p:nvSpPr>
          <p:spPr>
            <a:xfrm>
              <a:off x="7002901" y="4297798"/>
              <a:ext cx="240677" cy="25231"/>
            </a:xfrm>
            <a:custGeom>
              <a:avLst/>
              <a:gdLst/>
              <a:ahLst/>
              <a:cxnLst/>
              <a:rect l="l" t="t" r="r" b="b"/>
              <a:pathLst>
                <a:path w="13345" h="1399" extrusionOk="0">
                  <a:moveTo>
                    <a:pt x="275" y="0"/>
                  </a:moveTo>
                  <a:cubicBezTo>
                    <a:pt x="1" y="730"/>
                    <a:pt x="123" y="1398"/>
                    <a:pt x="123" y="1398"/>
                  </a:cubicBezTo>
                  <a:lnTo>
                    <a:pt x="13314" y="1398"/>
                  </a:lnTo>
                  <a:lnTo>
                    <a:pt x="13345" y="0"/>
                  </a:ln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" name="Google Shape;7803;p132">
              <a:extLst>
                <a:ext uri="{FF2B5EF4-FFF2-40B4-BE49-F238E27FC236}">
                  <a16:creationId xmlns:a16="http://schemas.microsoft.com/office/drawing/2014/main" id="{391E6566-46FF-DD0C-F7B7-76C4103B58A1}"/>
                </a:ext>
              </a:extLst>
            </p:cNvPr>
            <p:cNvSpPr/>
            <p:nvPr/>
          </p:nvSpPr>
          <p:spPr>
            <a:xfrm>
              <a:off x="7007843" y="4251195"/>
              <a:ext cx="111294" cy="46602"/>
            </a:xfrm>
            <a:custGeom>
              <a:avLst/>
              <a:gdLst/>
              <a:ahLst/>
              <a:cxnLst/>
              <a:rect l="l" t="t" r="r" b="b"/>
              <a:pathLst>
                <a:path w="6171" h="2584" extrusionOk="0">
                  <a:moveTo>
                    <a:pt x="5107" y="0"/>
                  </a:moveTo>
                  <a:cubicBezTo>
                    <a:pt x="4408" y="456"/>
                    <a:pt x="3678" y="760"/>
                    <a:pt x="2888" y="851"/>
                  </a:cubicBezTo>
                  <a:cubicBezTo>
                    <a:pt x="1034" y="1064"/>
                    <a:pt x="304" y="1855"/>
                    <a:pt x="1" y="2584"/>
                  </a:cubicBezTo>
                  <a:lnTo>
                    <a:pt x="6171" y="2584"/>
                  </a:lnTo>
                  <a:cubicBezTo>
                    <a:pt x="6049" y="1429"/>
                    <a:pt x="5533" y="548"/>
                    <a:pt x="5107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" name="Google Shape;7804;p132">
              <a:extLst>
                <a:ext uri="{FF2B5EF4-FFF2-40B4-BE49-F238E27FC236}">
                  <a16:creationId xmlns:a16="http://schemas.microsoft.com/office/drawing/2014/main" id="{5BCC22B2-F7E1-5A7A-FAFE-52691DD07CD6}"/>
                </a:ext>
              </a:extLst>
            </p:cNvPr>
            <p:cNvSpPr/>
            <p:nvPr/>
          </p:nvSpPr>
          <p:spPr>
            <a:xfrm>
              <a:off x="7099929" y="4166773"/>
              <a:ext cx="144749" cy="131024"/>
            </a:xfrm>
            <a:custGeom>
              <a:avLst/>
              <a:gdLst/>
              <a:ahLst/>
              <a:cxnLst/>
              <a:rect l="l" t="t" r="r" b="b"/>
              <a:pathLst>
                <a:path w="8026" h="7265" extrusionOk="0">
                  <a:moveTo>
                    <a:pt x="4226" y="0"/>
                  </a:moveTo>
                  <a:cubicBezTo>
                    <a:pt x="4226" y="0"/>
                    <a:pt x="2493" y="3131"/>
                    <a:pt x="1" y="4712"/>
                  </a:cubicBezTo>
                  <a:cubicBezTo>
                    <a:pt x="427" y="5229"/>
                    <a:pt x="943" y="6110"/>
                    <a:pt x="1065" y="7265"/>
                  </a:cubicBezTo>
                  <a:lnTo>
                    <a:pt x="7934" y="7265"/>
                  </a:lnTo>
                  <a:lnTo>
                    <a:pt x="8025" y="1034"/>
                  </a:lnTo>
                  <a:lnTo>
                    <a:pt x="4226" y="0"/>
                  </a:ln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Google Shape;7805;p132">
              <a:extLst>
                <a:ext uri="{FF2B5EF4-FFF2-40B4-BE49-F238E27FC236}">
                  <a16:creationId xmlns:a16="http://schemas.microsoft.com/office/drawing/2014/main" id="{2BA2943B-7B56-F497-180D-0EFF1C936C70}"/>
                </a:ext>
              </a:extLst>
            </p:cNvPr>
            <p:cNvSpPr/>
            <p:nvPr/>
          </p:nvSpPr>
          <p:spPr>
            <a:xfrm>
              <a:off x="7342230" y="4292856"/>
              <a:ext cx="186410" cy="63844"/>
            </a:xfrm>
            <a:custGeom>
              <a:avLst/>
              <a:gdLst/>
              <a:ahLst/>
              <a:cxnLst/>
              <a:rect l="l" t="t" r="r" b="b"/>
              <a:pathLst>
                <a:path w="10336" h="3540" extrusionOk="0">
                  <a:moveTo>
                    <a:pt x="1" y="0"/>
                  </a:moveTo>
                  <a:cubicBezTo>
                    <a:pt x="1" y="183"/>
                    <a:pt x="1" y="365"/>
                    <a:pt x="1" y="517"/>
                  </a:cubicBezTo>
                  <a:cubicBezTo>
                    <a:pt x="62" y="1125"/>
                    <a:pt x="183" y="1763"/>
                    <a:pt x="578" y="2189"/>
                  </a:cubicBezTo>
                  <a:cubicBezTo>
                    <a:pt x="882" y="2554"/>
                    <a:pt x="1338" y="2736"/>
                    <a:pt x="1794" y="2888"/>
                  </a:cubicBezTo>
                  <a:cubicBezTo>
                    <a:pt x="3115" y="3341"/>
                    <a:pt x="4513" y="3539"/>
                    <a:pt x="5913" y="3539"/>
                  </a:cubicBezTo>
                  <a:cubicBezTo>
                    <a:pt x="6671" y="3539"/>
                    <a:pt x="7430" y="3481"/>
                    <a:pt x="8177" y="3374"/>
                  </a:cubicBezTo>
                  <a:cubicBezTo>
                    <a:pt x="8603" y="3314"/>
                    <a:pt x="9059" y="3222"/>
                    <a:pt x="9454" y="3010"/>
                  </a:cubicBezTo>
                  <a:cubicBezTo>
                    <a:pt x="9849" y="2797"/>
                    <a:pt x="10214" y="2463"/>
                    <a:pt x="10275" y="2007"/>
                  </a:cubicBezTo>
                  <a:cubicBezTo>
                    <a:pt x="10335" y="1703"/>
                    <a:pt x="10275" y="1399"/>
                    <a:pt x="10123" y="1125"/>
                  </a:cubicBezTo>
                  <a:cubicBezTo>
                    <a:pt x="9092" y="1776"/>
                    <a:pt x="7650" y="2112"/>
                    <a:pt x="6530" y="2112"/>
                  </a:cubicBezTo>
                  <a:cubicBezTo>
                    <a:pt x="6395" y="2112"/>
                    <a:pt x="6265" y="2108"/>
                    <a:pt x="6141" y="2098"/>
                  </a:cubicBezTo>
                  <a:cubicBezTo>
                    <a:pt x="4621" y="1946"/>
                    <a:pt x="3101" y="1429"/>
                    <a:pt x="1733" y="821"/>
                  </a:cubicBezTo>
                  <a:cubicBezTo>
                    <a:pt x="1186" y="608"/>
                    <a:pt x="639" y="365"/>
                    <a:pt x="92" y="92"/>
                  </a:cubicBezTo>
                  <a:cubicBezTo>
                    <a:pt x="92" y="61"/>
                    <a:pt x="31" y="31"/>
                    <a:pt x="1" y="0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" name="Google Shape;7806;p132">
              <a:extLst>
                <a:ext uri="{FF2B5EF4-FFF2-40B4-BE49-F238E27FC236}">
                  <a16:creationId xmlns:a16="http://schemas.microsoft.com/office/drawing/2014/main" id="{E08172AA-B548-A593-E7BB-029D311A8E91}"/>
                </a:ext>
              </a:extLst>
            </p:cNvPr>
            <p:cNvSpPr/>
            <p:nvPr/>
          </p:nvSpPr>
          <p:spPr>
            <a:xfrm>
              <a:off x="7338947" y="4158892"/>
              <a:ext cx="129383" cy="163036"/>
            </a:xfrm>
            <a:custGeom>
              <a:avLst/>
              <a:gdLst/>
              <a:ahLst/>
              <a:cxnLst/>
              <a:rect l="l" t="t" r="r" b="b"/>
              <a:pathLst>
                <a:path w="7174" h="9040" extrusionOk="0">
                  <a:moveTo>
                    <a:pt x="1825" y="0"/>
                  </a:moveTo>
                  <a:cubicBezTo>
                    <a:pt x="1340" y="0"/>
                    <a:pt x="870" y="50"/>
                    <a:pt x="548" y="255"/>
                  </a:cubicBezTo>
                  <a:cubicBezTo>
                    <a:pt x="1" y="620"/>
                    <a:pt x="92" y="1319"/>
                    <a:pt x="122" y="1896"/>
                  </a:cubicBezTo>
                  <a:cubicBezTo>
                    <a:pt x="274" y="3720"/>
                    <a:pt x="213" y="5605"/>
                    <a:pt x="183" y="7428"/>
                  </a:cubicBezTo>
                  <a:cubicBezTo>
                    <a:pt x="213" y="7459"/>
                    <a:pt x="274" y="7489"/>
                    <a:pt x="274" y="7489"/>
                  </a:cubicBezTo>
                  <a:cubicBezTo>
                    <a:pt x="821" y="7763"/>
                    <a:pt x="1368" y="8036"/>
                    <a:pt x="1915" y="8249"/>
                  </a:cubicBezTo>
                  <a:cubicBezTo>
                    <a:pt x="2584" y="8553"/>
                    <a:pt x="3314" y="8827"/>
                    <a:pt x="4043" y="9039"/>
                  </a:cubicBezTo>
                  <a:cubicBezTo>
                    <a:pt x="4529" y="7155"/>
                    <a:pt x="6171" y="6638"/>
                    <a:pt x="7174" y="6486"/>
                  </a:cubicBezTo>
                  <a:cubicBezTo>
                    <a:pt x="6444" y="5969"/>
                    <a:pt x="5806" y="5362"/>
                    <a:pt x="5411" y="4571"/>
                  </a:cubicBezTo>
                  <a:cubicBezTo>
                    <a:pt x="5198" y="4146"/>
                    <a:pt x="5077" y="3690"/>
                    <a:pt x="4925" y="3234"/>
                  </a:cubicBezTo>
                  <a:cubicBezTo>
                    <a:pt x="4621" y="2261"/>
                    <a:pt x="4226" y="1258"/>
                    <a:pt x="3770" y="316"/>
                  </a:cubicBezTo>
                  <a:cubicBezTo>
                    <a:pt x="3709" y="255"/>
                    <a:pt x="3678" y="164"/>
                    <a:pt x="3618" y="103"/>
                  </a:cubicBezTo>
                  <a:cubicBezTo>
                    <a:pt x="3526" y="42"/>
                    <a:pt x="3405" y="42"/>
                    <a:pt x="3283" y="42"/>
                  </a:cubicBezTo>
                  <a:cubicBezTo>
                    <a:pt x="3236" y="44"/>
                    <a:pt x="3187" y="45"/>
                    <a:pt x="3135" y="45"/>
                  </a:cubicBezTo>
                  <a:cubicBezTo>
                    <a:pt x="2760" y="45"/>
                    <a:pt x="2286" y="0"/>
                    <a:pt x="182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" name="Google Shape;7807;p132">
              <a:extLst>
                <a:ext uri="{FF2B5EF4-FFF2-40B4-BE49-F238E27FC236}">
                  <a16:creationId xmlns:a16="http://schemas.microsoft.com/office/drawing/2014/main" id="{F10EF0D6-4A73-D131-73FF-815C35F738AD}"/>
                </a:ext>
              </a:extLst>
            </p:cNvPr>
            <p:cNvSpPr/>
            <p:nvPr/>
          </p:nvSpPr>
          <p:spPr>
            <a:xfrm>
              <a:off x="7411863" y="4275867"/>
              <a:ext cx="112935" cy="55097"/>
            </a:xfrm>
            <a:custGeom>
              <a:avLst/>
              <a:gdLst/>
              <a:ahLst/>
              <a:cxnLst/>
              <a:rect l="l" t="t" r="r" b="b"/>
              <a:pathLst>
                <a:path w="6262" h="3055" extrusionOk="0">
                  <a:moveTo>
                    <a:pt x="3161" y="0"/>
                  </a:moveTo>
                  <a:cubicBezTo>
                    <a:pt x="2128" y="152"/>
                    <a:pt x="486" y="669"/>
                    <a:pt x="0" y="2553"/>
                  </a:cubicBezTo>
                  <a:cubicBezTo>
                    <a:pt x="730" y="2797"/>
                    <a:pt x="1490" y="2979"/>
                    <a:pt x="2280" y="3040"/>
                  </a:cubicBezTo>
                  <a:cubicBezTo>
                    <a:pt x="2404" y="3050"/>
                    <a:pt x="2534" y="3054"/>
                    <a:pt x="2669" y="3054"/>
                  </a:cubicBezTo>
                  <a:cubicBezTo>
                    <a:pt x="3789" y="3054"/>
                    <a:pt x="5231" y="2718"/>
                    <a:pt x="6262" y="2067"/>
                  </a:cubicBezTo>
                  <a:cubicBezTo>
                    <a:pt x="6170" y="1854"/>
                    <a:pt x="5988" y="1642"/>
                    <a:pt x="5806" y="1490"/>
                  </a:cubicBezTo>
                  <a:cubicBezTo>
                    <a:pt x="5380" y="1125"/>
                    <a:pt x="4863" y="912"/>
                    <a:pt x="4377" y="669"/>
                  </a:cubicBezTo>
                  <a:cubicBezTo>
                    <a:pt x="3952" y="487"/>
                    <a:pt x="3526" y="243"/>
                    <a:pt x="3161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7" name="Google Shape;7808;p132">
              <a:extLst>
                <a:ext uri="{FF2B5EF4-FFF2-40B4-BE49-F238E27FC236}">
                  <a16:creationId xmlns:a16="http://schemas.microsoft.com/office/drawing/2014/main" id="{63913F0C-EDA6-11F0-4AF6-41D77B181CDA}"/>
                </a:ext>
              </a:extLst>
            </p:cNvPr>
            <p:cNvSpPr/>
            <p:nvPr/>
          </p:nvSpPr>
          <p:spPr>
            <a:xfrm>
              <a:off x="7400897" y="4259473"/>
              <a:ext cx="55602" cy="29884"/>
            </a:xfrm>
            <a:custGeom>
              <a:avLst/>
              <a:gdLst/>
              <a:ahLst/>
              <a:cxnLst/>
              <a:rect l="l" t="t" r="r" b="b"/>
              <a:pathLst>
                <a:path w="3083" h="1657" extrusionOk="0">
                  <a:moveTo>
                    <a:pt x="122" y="1396"/>
                  </a:moveTo>
                  <a:cubicBezTo>
                    <a:pt x="124" y="1396"/>
                    <a:pt x="127" y="1396"/>
                    <a:pt x="129" y="1396"/>
                  </a:cubicBezTo>
                  <a:lnTo>
                    <a:pt x="129" y="1396"/>
                  </a:lnTo>
                  <a:cubicBezTo>
                    <a:pt x="117" y="1403"/>
                    <a:pt x="104" y="1413"/>
                    <a:pt x="91" y="1426"/>
                  </a:cubicBezTo>
                  <a:cubicBezTo>
                    <a:pt x="91" y="1426"/>
                    <a:pt x="91" y="1426"/>
                    <a:pt x="122" y="1396"/>
                  </a:cubicBezTo>
                  <a:close/>
                  <a:moveTo>
                    <a:pt x="329" y="1454"/>
                  </a:moveTo>
                  <a:lnTo>
                    <a:pt x="329" y="1454"/>
                  </a:lnTo>
                  <a:cubicBezTo>
                    <a:pt x="331" y="1455"/>
                    <a:pt x="333" y="1456"/>
                    <a:pt x="335" y="1456"/>
                  </a:cubicBezTo>
                  <a:cubicBezTo>
                    <a:pt x="335" y="1460"/>
                    <a:pt x="335" y="1463"/>
                    <a:pt x="335" y="1467"/>
                  </a:cubicBezTo>
                  <a:lnTo>
                    <a:pt x="335" y="1467"/>
                  </a:lnTo>
                  <a:cubicBezTo>
                    <a:pt x="333" y="1463"/>
                    <a:pt x="331" y="1459"/>
                    <a:pt x="329" y="1454"/>
                  </a:cubicBezTo>
                  <a:close/>
                  <a:moveTo>
                    <a:pt x="2361" y="1"/>
                  </a:moveTo>
                  <a:cubicBezTo>
                    <a:pt x="1525" y="1"/>
                    <a:pt x="736" y="571"/>
                    <a:pt x="213" y="1244"/>
                  </a:cubicBezTo>
                  <a:cubicBezTo>
                    <a:pt x="152" y="1304"/>
                    <a:pt x="0" y="1487"/>
                    <a:pt x="61" y="1578"/>
                  </a:cubicBezTo>
                  <a:cubicBezTo>
                    <a:pt x="100" y="1636"/>
                    <a:pt x="138" y="1657"/>
                    <a:pt x="184" y="1657"/>
                  </a:cubicBezTo>
                  <a:cubicBezTo>
                    <a:pt x="211" y="1657"/>
                    <a:pt x="240" y="1650"/>
                    <a:pt x="274" y="1639"/>
                  </a:cubicBezTo>
                  <a:cubicBezTo>
                    <a:pt x="274" y="1639"/>
                    <a:pt x="304" y="1639"/>
                    <a:pt x="304" y="1608"/>
                  </a:cubicBezTo>
                  <a:cubicBezTo>
                    <a:pt x="323" y="1590"/>
                    <a:pt x="334" y="1569"/>
                    <a:pt x="340" y="1547"/>
                  </a:cubicBezTo>
                  <a:lnTo>
                    <a:pt x="340" y="1547"/>
                  </a:lnTo>
                  <a:cubicBezTo>
                    <a:pt x="365" y="1544"/>
                    <a:pt x="365" y="1515"/>
                    <a:pt x="365" y="1487"/>
                  </a:cubicBezTo>
                  <a:cubicBezTo>
                    <a:pt x="426" y="1426"/>
                    <a:pt x="456" y="1396"/>
                    <a:pt x="517" y="1335"/>
                  </a:cubicBezTo>
                  <a:cubicBezTo>
                    <a:pt x="669" y="1122"/>
                    <a:pt x="851" y="940"/>
                    <a:pt x="1064" y="788"/>
                  </a:cubicBezTo>
                  <a:cubicBezTo>
                    <a:pt x="1449" y="493"/>
                    <a:pt x="1901" y="283"/>
                    <a:pt x="2371" y="283"/>
                  </a:cubicBezTo>
                  <a:cubicBezTo>
                    <a:pt x="2532" y="283"/>
                    <a:pt x="2695" y="308"/>
                    <a:pt x="2857" y="362"/>
                  </a:cubicBezTo>
                  <a:cubicBezTo>
                    <a:pt x="2875" y="368"/>
                    <a:pt x="2892" y="371"/>
                    <a:pt x="2908" y="371"/>
                  </a:cubicBezTo>
                  <a:cubicBezTo>
                    <a:pt x="3049" y="371"/>
                    <a:pt x="3083" y="143"/>
                    <a:pt x="2918" y="89"/>
                  </a:cubicBezTo>
                  <a:cubicBezTo>
                    <a:pt x="2732" y="28"/>
                    <a:pt x="2545" y="1"/>
                    <a:pt x="23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8" name="Google Shape;7809;p132">
              <a:extLst>
                <a:ext uri="{FF2B5EF4-FFF2-40B4-BE49-F238E27FC236}">
                  <a16:creationId xmlns:a16="http://schemas.microsoft.com/office/drawing/2014/main" id="{64DA4E62-4E0B-8155-7E46-A6D598E2B097}"/>
                </a:ext>
              </a:extLst>
            </p:cNvPr>
            <p:cNvSpPr/>
            <p:nvPr/>
          </p:nvSpPr>
          <p:spPr>
            <a:xfrm>
              <a:off x="7383890" y="4234297"/>
              <a:ext cx="55620" cy="30118"/>
            </a:xfrm>
            <a:custGeom>
              <a:avLst/>
              <a:gdLst/>
              <a:ahLst/>
              <a:cxnLst/>
              <a:rect l="l" t="t" r="r" b="b"/>
              <a:pathLst>
                <a:path w="3084" h="1670" extrusionOk="0">
                  <a:moveTo>
                    <a:pt x="123" y="1393"/>
                  </a:moveTo>
                  <a:cubicBezTo>
                    <a:pt x="125" y="1394"/>
                    <a:pt x="127" y="1396"/>
                    <a:pt x="130" y="1397"/>
                  </a:cubicBezTo>
                  <a:lnTo>
                    <a:pt x="130" y="1397"/>
                  </a:lnTo>
                  <a:cubicBezTo>
                    <a:pt x="116" y="1403"/>
                    <a:pt x="104" y="1412"/>
                    <a:pt x="92" y="1424"/>
                  </a:cubicBezTo>
                  <a:cubicBezTo>
                    <a:pt x="92" y="1424"/>
                    <a:pt x="92" y="1424"/>
                    <a:pt x="123" y="1393"/>
                  </a:cubicBezTo>
                  <a:close/>
                  <a:moveTo>
                    <a:pt x="335" y="1581"/>
                  </a:moveTo>
                  <a:lnTo>
                    <a:pt x="335" y="1581"/>
                  </a:lnTo>
                  <a:cubicBezTo>
                    <a:pt x="334" y="1583"/>
                    <a:pt x="334" y="1584"/>
                    <a:pt x="333" y="1586"/>
                  </a:cubicBezTo>
                  <a:lnTo>
                    <a:pt x="333" y="1586"/>
                  </a:lnTo>
                  <a:cubicBezTo>
                    <a:pt x="334" y="1585"/>
                    <a:pt x="335" y="1583"/>
                    <a:pt x="335" y="1581"/>
                  </a:cubicBezTo>
                  <a:close/>
                  <a:moveTo>
                    <a:pt x="2365" y="1"/>
                  </a:moveTo>
                  <a:cubicBezTo>
                    <a:pt x="1514" y="1"/>
                    <a:pt x="740" y="590"/>
                    <a:pt x="214" y="1241"/>
                  </a:cubicBezTo>
                  <a:cubicBezTo>
                    <a:pt x="153" y="1333"/>
                    <a:pt x="1" y="1485"/>
                    <a:pt x="62" y="1606"/>
                  </a:cubicBezTo>
                  <a:cubicBezTo>
                    <a:pt x="99" y="1644"/>
                    <a:pt x="137" y="1670"/>
                    <a:pt x="182" y="1670"/>
                  </a:cubicBezTo>
                  <a:cubicBezTo>
                    <a:pt x="209" y="1670"/>
                    <a:pt x="240" y="1660"/>
                    <a:pt x="275" y="1636"/>
                  </a:cubicBezTo>
                  <a:lnTo>
                    <a:pt x="305" y="1636"/>
                  </a:lnTo>
                  <a:cubicBezTo>
                    <a:pt x="318" y="1620"/>
                    <a:pt x="328" y="1603"/>
                    <a:pt x="333" y="1586"/>
                  </a:cubicBezTo>
                  <a:lnTo>
                    <a:pt x="333" y="1586"/>
                  </a:lnTo>
                  <a:cubicBezTo>
                    <a:pt x="332" y="1588"/>
                    <a:pt x="330" y="1589"/>
                    <a:pt x="329" y="1589"/>
                  </a:cubicBezTo>
                  <a:cubicBezTo>
                    <a:pt x="322" y="1589"/>
                    <a:pt x="315" y="1576"/>
                    <a:pt x="335" y="1576"/>
                  </a:cubicBezTo>
                  <a:cubicBezTo>
                    <a:pt x="335" y="1578"/>
                    <a:pt x="335" y="1580"/>
                    <a:pt x="335" y="1581"/>
                  </a:cubicBezTo>
                  <a:lnTo>
                    <a:pt x="335" y="1581"/>
                  </a:lnTo>
                  <a:cubicBezTo>
                    <a:pt x="338" y="1571"/>
                    <a:pt x="340" y="1562"/>
                    <a:pt x="341" y="1552"/>
                  </a:cubicBezTo>
                  <a:lnTo>
                    <a:pt x="341" y="1552"/>
                  </a:lnTo>
                  <a:cubicBezTo>
                    <a:pt x="349" y="1531"/>
                    <a:pt x="366" y="1515"/>
                    <a:pt x="366" y="1515"/>
                  </a:cubicBezTo>
                  <a:cubicBezTo>
                    <a:pt x="427" y="1424"/>
                    <a:pt x="457" y="1393"/>
                    <a:pt x="518" y="1333"/>
                  </a:cubicBezTo>
                  <a:cubicBezTo>
                    <a:pt x="670" y="1120"/>
                    <a:pt x="852" y="937"/>
                    <a:pt x="1065" y="785"/>
                  </a:cubicBezTo>
                  <a:cubicBezTo>
                    <a:pt x="1427" y="491"/>
                    <a:pt x="1891" y="281"/>
                    <a:pt x="2367" y="281"/>
                  </a:cubicBezTo>
                  <a:cubicBezTo>
                    <a:pt x="2531" y="281"/>
                    <a:pt x="2695" y="306"/>
                    <a:pt x="2858" y="360"/>
                  </a:cubicBezTo>
                  <a:cubicBezTo>
                    <a:pt x="2873" y="366"/>
                    <a:pt x="2888" y="369"/>
                    <a:pt x="2901" y="369"/>
                  </a:cubicBezTo>
                  <a:cubicBezTo>
                    <a:pt x="3026" y="369"/>
                    <a:pt x="3083" y="141"/>
                    <a:pt x="2919" y="86"/>
                  </a:cubicBezTo>
                  <a:cubicBezTo>
                    <a:pt x="2732" y="28"/>
                    <a:pt x="2547" y="1"/>
                    <a:pt x="2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9" name="Google Shape;7810;p132">
              <a:extLst>
                <a:ext uri="{FF2B5EF4-FFF2-40B4-BE49-F238E27FC236}">
                  <a16:creationId xmlns:a16="http://schemas.microsoft.com/office/drawing/2014/main" id="{853AD25F-8B30-33D7-33A2-3206B4FBDBC8}"/>
                </a:ext>
              </a:extLst>
            </p:cNvPr>
            <p:cNvSpPr/>
            <p:nvPr/>
          </p:nvSpPr>
          <p:spPr>
            <a:xfrm>
              <a:off x="7377326" y="4215612"/>
              <a:ext cx="55061" cy="29902"/>
            </a:xfrm>
            <a:custGeom>
              <a:avLst/>
              <a:gdLst/>
              <a:ahLst/>
              <a:cxnLst/>
              <a:rect l="l" t="t" r="r" b="b"/>
              <a:pathLst>
                <a:path w="3053" h="1658" extrusionOk="0">
                  <a:moveTo>
                    <a:pt x="2320" y="1"/>
                  </a:moveTo>
                  <a:cubicBezTo>
                    <a:pt x="1474" y="1"/>
                    <a:pt x="706" y="571"/>
                    <a:pt x="183" y="1244"/>
                  </a:cubicBezTo>
                  <a:cubicBezTo>
                    <a:pt x="154" y="1273"/>
                    <a:pt x="104" y="1330"/>
                    <a:pt x="66" y="1391"/>
                  </a:cubicBezTo>
                  <a:lnTo>
                    <a:pt x="66" y="1391"/>
                  </a:lnTo>
                  <a:cubicBezTo>
                    <a:pt x="65" y="1392"/>
                    <a:pt x="63" y="1394"/>
                    <a:pt x="61" y="1396"/>
                  </a:cubicBezTo>
                  <a:cubicBezTo>
                    <a:pt x="61" y="1397"/>
                    <a:pt x="61" y="1398"/>
                    <a:pt x="61" y="1400"/>
                  </a:cubicBezTo>
                  <a:lnTo>
                    <a:pt x="61" y="1400"/>
                  </a:lnTo>
                  <a:cubicBezTo>
                    <a:pt x="23" y="1464"/>
                    <a:pt x="0" y="1533"/>
                    <a:pt x="31" y="1578"/>
                  </a:cubicBezTo>
                  <a:cubicBezTo>
                    <a:pt x="69" y="1636"/>
                    <a:pt x="108" y="1657"/>
                    <a:pt x="154" y="1657"/>
                  </a:cubicBezTo>
                  <a:cubicBezTo>
                    <a:pt x="181" y="1657"/>
                    <a:pt x="210" y="1650"/>
                    <a:pt x="243" y="1639"/>
                  </a:cubicBezTo>
                  <a:cubicBezTo>
                    <a:pt x="243" y="1639"/>
                    <a:pt x="243" y="1639"/>
                    <a:pt x="274" y="1609"/>
                  </a:cubicBezTo>
                  <a:cubicBezTo>
                    <a:pt x="282" y="1600"/>
                    <a:pt x="289" y="1592"/>
                    <a:pt x="294" y="1583"/>
                  </a:cubicBezTo>
                  <a:lnTo>
                    <a:pt x="294" y="1583"/>
                  </a:lnTo>
                  <a:cubicBezTo>
                    <a:pt x="294" y="1583"/>
                    <a:pt x="295" y="1583"/>
                    <a:pt x="295" y="1583"/>
                  </a:cubicBezTo>
                  <a:cubicBezTo>
                    <a:pt x="298" y="1583"/>
                    <a:pt x="302" y="1577"/>
                    <a:pt x="303" y="1563"/>
                  </a:cubicBezTo>
                  <a:lnTo>
                    <a:pt x="303" y="1563"/>
                  </a:lnTo>
                  <a:cubicBezTo>
                    <a:pt x="301" y="1570"/>
                    <a:pt x="298" y="1576"/>
                    <a:pt x="294" y="1583"/>
                  </a:cubicBezTo>
                  <a:lnTo>
                    <a:pt x="294" y="1583"/>
                  </a:lnTo>
                  <a:cubicBezTo>
                    <a:pt x="289" y="1581"/>
                    <a:pt x="287" y="1565"/>
                    <a:pt x="304" y="1548"/>
                  </a:cubicBezTo>
                  <a:lnTo>
                    <a:pt x="304" y="1548"/>
                  </a:lnTo>
                  <a:cubicBezTo>
                    <a:pt x="304" y="1554"/>
                    <a:pt x="304" y="1559"/>
                    <a:pt x="303" y="1563"/>
                  </a:cubicBezTo>
                  <a:lnTo>
                    <a:pt x="303" y="1563"/>
                  </a:lnTo>
                  <a:cubicBezTo>
                    <a:pt x="306" y="1556"/>
                    <a:pt x="307" y="1550"/>
                    <a:pt x="309" y="1543"/>
                  </a:cubicBezTo>
                  <a:lnTo>
                    <a:pt x="309" y="1543"/>
                  </a:lnTo>
                  <a:cubicBezTo>
                    <a:pt x="317" y="1533"/>
                    <a:pt x="335" y="1510"/>
                    <a:pt x="335" y="1487"/>
                  </a:cubicBezTo>
                  <a:cubicBezTo>
                    <a:pt x="395" y="1426"/>
                    <a:pt x="426" y="1396"/>
                    <a:pt x="487" y="1305"/>
                  </a:cubicBezTo>
                  <a:cubicBezTo>
                    <a:pt x="639" y="1122"/>
                    <a:pt x="821" y="940"/>
                    <a:pt x="1034" y="788"/>
                  </a:cubicBezTo>
                  <a:cubicBezTo>
                    <a:pt x="1419" y="494"/>
                    <a:pt x="1871" y="284"/>
                    <a:pt x="2341" y="284"/>
                  </a:cubicBezTo>
                  <a:cubicBezTo>
                    <a:pt x="2501" y="284"/>
                    <a:pt x="2664" y="308"/>
                    <a:pt x="2827" y="362"/>
                  </a:cubicBezTo>
                  <a:cubicBezTo>
                    <a:pt x="2845" y="368"/>
                    <a:pt x="2862" y="371"/>
                    <a:pt x="2877" y="371"/>
                  </a:cubicBezTo>
                  <a:cubicBezTo>
                    <a:pt x="3019" y="371"/>
                    <a:pt x="3052" y="144"/>
                    <a:pt x="2888" y="89"/>
                  </a:cubicBezTo>
                  <a:cubicBezTo>
                    <a:pt x="2696" y="29"/>
                    <a:pt x="2506" y="1"/>
                    <a:pt x="23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0" name="Google Shape;7811;p132">
              <a:extLst>
                <a:ext uri="{FF2B5EF4-FFF2-40B4-BE49-F238E27FC236}">
                  <a16:creationId xmlns:a16="http://schemas.microsoft.com/office/drawing/2014/main" id="{5DF09EA0-7FC7-F762-BB26-9F9DD8A6381F}"/>
                </a:ext>
              </a:extLst>
            </p:cNvPr>
            <p:cNvSpPr/>
            <p:nvPr/>
          </p:nvSpPr>
          <p:spPr>
            <a:xfrm>
              <a:off x="7111454" y="4234297"/>
              <a:ext cx="43518" cy="24455"/>
            </a:xfrm>
            <a:custGeom>
              <a:avLst/>
              <a:gdLst/>
              <a:ahLst/>
              <a:cxnLst/>
              <a:rect l="l" t="t" r="r" b="b"/>
              <a:pathLst>
                <a:path w="2413" h="1356" extrusionOk="0">
                  <a:moveTo>
                    <a:pt x="316" y="184"/>
                  </a:moveTo>
                  <a:cubicBezTo>
                    <a:pt x="321" y="192"/>
                    <a:pt x="327" y="200"/>
                    <a:pt x="335" y="208"/>
                  </a:cubicBezTo>
                  <a:cubicBezTo>
                    <a:pt x="335" y="219"/>
                    <a:pt x="327" y="234"/>
                    <a:pt x="317" y="250"/>
                  </a:cubicBezTo>
                  <a:lnTo>
                    <a:pt x="317" y="250"/>
                  </a:lnTo>
                  <a:cubicBezTo>
                    <a:pt x="321" y="228"/>
                    <a:pt x="320" y="206"/>
                    <a:pt x="316" y="184"/>
                  </a:cubicBezTo>
                  <a:close/>
                  <a:moveTo>
                    <a:pt x="633" y="1"/>
                  </a:moveTo>
                  <a:cubicBezTo>
                    <a:pt x="493" y="1"/>
                    <a:pt x="353" y="18"/>
                    <a:pt x="213" y="56"/>
                  </a:cubicBezTo>
                  <a:cubicBezTo>
                    <a:pt x="204" y="56"/>
                    <a:pt x="196" y="56"/>
                    <a:pt x="187" y="57"/>
                  </a:cubicBezTo>
                  <a:lnTo>
                    <a:pt x="187" y="57"/>
                  </a:lnTo>
                  <a:cubicBezTo>
                    <a:pt x="185" y="56"/>
                    <a:pt x="184" y="56"/>
                    <a:pt x="183" y="56"/>
                  </a:cubicBezTo>
                  <a:cubicBezTo>
                    <a:pt x="177" y="56"/>
                    <a:pt x="174" y="57"/>
                    <a:pt x="172" y="59"/>
                  </a:cubicBezTo>
                  <a:lnTo>
                    <a:pt x="172" y="59"/>
                  </a:lnTo>
                  <a:cubicBezTo>
                    <a:pt x="155" y="62"/>
                    <a:pt x="139" y="70"/>
                    <a:pt x="122" y="86"/>
                  </a:cubicBezTo>
                  <a:cubicBezTo>
                    <a:pt x="0" y="178"/>
                    <a:pt x="31" y="360"/>
                    <a:pt x="183" y="360"/>
                  </a:cubicBezTo>
                  <a:cubicBezTo>
                    <a:pt x="221" y="360"/>
                    <a:pt x="252" y="348"/>
                    <a:pt x="274" y="328"/>
                  </a:cubicBezTo>
                  <a:lnTo>
                    <a:pt x="274" y="328"/>
                  </a:lnTo>
                  <a:cubicBezTo>
                    <a:pt x="274" y="329"/>
                    <a:pt x="274" y="329"/>
                    <a:pt x="274" y="329"/>
                  </a:cubicBezTo>
                  <a:cubicBezTo>
                    <a:pt x="304" y="299"/>
                    <a:pt x="335" y="299"/>
                    <a:pt x="395" y="299"/>
                  </a:cubicBezTo>
                  <a:lnTo>
                    <a:pt x="426" y="299"/>
                  </a:lnTo>
                  <a:cubicBezTo>
                    <a:pt x="456" y="299"/>
                    <a:pt x="487" y="269"/>
                    <a:pt x="517" y="269"/>
                  </a:cubicBezTo>
                  <a:lnTo>
                    <a:pt x="699" y="269"/>
                  </a:lnTo>
                  <a:cubicBezTo>
                    <a:pt x="1034" y="299"/>
                    <a:pt x="1368" y="390"/>
                    <a:pt x="1642" y="633"/>
                  </a:cubicBezTo>
                  <a:cubicBezTo>
                    <a:pt x="1854" y="816"/>
                    <a:pt x="2006" y="1029"/>
                    <a:pt x="2128" y="1272"/>
                  </a:cubicBezTo>
                  <a:cubicBezTo>
                    <a:pt x="2148" y="1331"/>
                    <a:pt x="2187" y="1355"/>
                    <a:pt x="2229" y="1355"/>
                  </a:cubicBezTo>
                  <a:cubicBezTo>
                    <a:pt x="2315" y="1355"/>
                    <a:pt x="2412" y="1253"/>
                    <a:pt x="2371" y="1150"/>
                  </a:cubicBezTo>
                  <a:cubicBezTo>
                    <a:pt x="2128" y="633"/>
                    <a:pt x="1733" y="238"/>
                    <a:pt x="1216" y="86"/>
                  </a:cubicBezTo>
                  <a:cubicBezTo>
                    <a:pt x="1022" y="33"/>
                    <a:pt x="828" y="1"/>
                    <a:pt x="6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1" name="Google Shape;7812;p132">
              <a:extLst>
                <a:ext uri="{FF2B5EF4-FFF2-40B4-BE49-F238E27FC236}">
                  <a16:creationId xmlns:a16="http://schemas.microsoft.com/office/drawing/2014/main" id="{6606542F-5D16-B435-066E-2B1D6809AF9E}"/>
                </a:ext>
              </a:extLst>
            </p:cNvPr>
            <p:cNvSpPr/>
            <p:nvPr/>
          </p:nvSpPr>
          <p:spPr>
            <a:xfrm>
              <a:off x="7130084" y="4218083"/>
              <a:ext cx="43518" cy="24744"/>
            </a:xfrm>
            <a:custGeom>
              <a:avLst/>
              <a:gdLst/>
              <a:ahLst/>
              <a:cxnLst/>
              <a:rect l="l" t="t" r="r" b="b"/>
              <a:pathLst>
                <a:path w="2413" h="1372" extrusionOk="0">
                  <a:moveTo>
                    <a:pt x="319" y="205"/>
                  </a:moveTo>
                  <a:lnTo>
                    <a:pt x="319" y="205"/>
                  </a:lnTo>
                  <a:cubicBezTo>
                    <a:pt x="323" y="212"/>
                    <a:pt x="328" y="219"/>
                    <a:pt x="335" y="225"/>
                  </a:cubicBezTo>
                  <a:cubicBezTo>
                    <a:pt x="335" y="237"/>
                    <a:pt x="326" y="254"/>
                    <a:pt x="314" y="272"/>
                  </a:cubicBezTo>
                  <a:lnTo>
                    <a:pt x="314" y="272"/>
                  </a:lnTo>
                  <a:cubicBezTo>
                    <a:pt x="320" y="251"/>
                    <a:pt x="321" y="228"/>
                    <a:pt x="319" y="205"/>
                  </a:cubicBezTo>
                  <a:close/>
                  <a:moveTo>
                    <a:pt x="664" y="1"/>
                  </a:moveTo>
                  <a:cubicBezTo>
                    <a:pt x="514" y="1"/>
                    <a:pt x="364" y="16"/>
                    <a:pt x="214" y="43"/>
                  </a:cubicBezTo>
                  <a:cubicBezTo>
                    <a:pt x="183" y="73"/>
                    <a:pt x="153" y="73"/>
                    <a:pt x="122" y="104"/>
                  </a:cubicBezTo>
                  <a:cubicBezTo>
                    <a:pt x="1" y="165"/>
                    <a:pt x="31" y="377"/>
                    <a:pt x="183" y="377"/>
                  </a:cubicBezTo>
                  <a:cubicBezTo>
                    <a:pt x="219" y="377"/>
                    <a:pt x="248" y="366"/>
                    <a:pt x="269" y="347"/>
                  </a:cubicBezTo>
                  <a:lnTo>
                    <a:pt x="274" y="347"/>
                  </a:lnTo>
                  <a:cubicBezTo>
                    <a:pt x="274" y="345"/>
                    <a:pt x="274" y="344"/>
                    <a:pt x="274" y="343"/>
                  </a:cubicBezTo>
                  <a:lnTo>
                    <a:pt x="274" y="343"/>
                  </a:lnTo>
                  <a:cubicBezTo>
                    <a:pt x="274" y="342"/>
                    <a:pt x="275" y="342"/>
                    <a:pt x="275" y="342"/>
                  </a:cubicBezTo>
                  <a:lnTo>
                    <a:pt x="275" y="342"/>
                  </a:lnTo>
                  <a:cubicBezTo>
                    <a:pt x="274" y="344"/>
                    <a:pt x="274" y="345"/>
                    <a:pt x="274" y="347"/>
                  </a:cubicBezTo>
                  <a:cubicBezTo>
                    <a:pt x="305" y="317"/>
                    <a:pt x="335" y="317"/>
                    <a:pt x="396" y="317"/>
                  </a:cubicBezTo>
                  <a:lnTo>
                    <a:pt x="426" y="317"/>
                  </a:lnTo>
                  <a:cubicBezTo>
                    <a:pt x="457" y="286"/>
                    <a:pt x="487" y="286"/>
                    <a:pt x="517" y="286"/>
                  </a:cubicBezTo>
                  <a:lnTo>
                    <a:pt x="700" y="286"/>
                  </a:lnTo>
                  <a:cubicBezTo>
                    <a:pt x="1034" y="317"/>
                    <a:pt x="1369" y="408"/>
                    <a:pt x="1642" y="621"/>
                  </a:cubicBezTo>
                  <a:cubicBezTo>
                    <a:pt x="1855" y="803"/>
                    <a:pt x="2007" y="1046"/>
                    <a:pt x="2128" y="1289"/>
                  </a:cubicBezTo>
                  <a:cubicBezTo>
                    <a:pt x="2148" y="1347"/>
                    <a:pt x="2186" y="1372"/>
                    <a:pt x="2227" y="1372"/>
                  </a:cubicBezTo>
                  <a:cubicBezTo>
                    <a:pt x="2313" y="1372"/>
                    <a:pt x="2413" y="1262"/>
                    <a:pt x="2372" y="1137"/>
                  </a:cubicBezTo>
                  <a:cubicBezTo>
                    <a:pt x="2128" y="651"/>
                    <a:pt x="1733" y="256"/>
                    <a:pt x="1217" y="73"/>
                  </a:cubicBezTo>
                  <a:cubicBezTo>
                    <a:pt x="1033" y="23"/>
                    <a:pt x="848" y="1"/>
                    <a:pt x="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2" name="Google Shape;7813;p132">
              <a:extLst>
                <a:ext uri="{FF2B5EF4-FFF2-40B4-BE49-F238E27FC236}">
                  <a16:creationId xmlns:a16="http://schemas.microsoft.com/office/drawing/2014/main" id="{ED8CC4DD-710A-C197-A5AD-1AB7560B7F6A}"/>
                </a:ext>
              </a:extLst>
            </p:cNvPr>
            <p:cNvSpPr/>
            <p:nvPr/>
          </p:nvSpPr>
          <p:spPr>
            <a:xfrm>
              <a:off x="7148732" y="4198118"/>
              <a:ext cx="43879" cy="24437"/>
            </a:xfrm>
            <a:custGeom>
              <a:avLst/>
              <a:gdLst/>
              <a:ahLst/>
              <a:cxnLst/>
              <a:rect l="l" t="t" r="r" b="b"/>
              <a:pathLst>
                <a:path w="2433" h="1355" extrusionOk="0">
                  <a:moveTo>
                    <a:pt x="281" y="110"/>
                  </a:moveTo>
                  <a:cubicBezTo>
                    <a:pt x="288" y="112"/>
                    <a:pt x="296" y="115"/>
                    <a:pt x="304" y="117"/>
                  </a:cubicBezTo>
                  <a:cubicBezTo>
                    <a:pt x="304" y="129"/>
                    <a:pt x="304" y="140"/>
                    <a:pt x="306" y="152"/>
                  </a:cubicBezTo>
                  <a:lnTo>
                    <a:pt x="306" y="152"/>
                  </a:lnTo>
                  <a:cubicBezTo>
                    <a:pt x="300" y="137"/>
                    <a:pt x="291" y="123"/>
                    <a:pt x="281" y="110"/>
                  </a:cubicBezTo>
                  <a:close/>
                  <a:moveTo>
                    <a:pt x="315" y="182"/>
                  </a:moveTo>
                  <a:cubicBezTo>
                    <a:pt x="320" y="190"/>
                    <a:pt x="326" y="199"/>
                    <a:pt x="335" y="208"/>
                  </a:cubicBezTo>
                  <a:cubicBezTo>
                    <a:pt x="335" y="219"/>
                    <a:pt x="327" y="234"/>
                    <a:pt x="317" y="250"/>
                  </a:cubicBezTo>
                  <a:lnTo>
                    <a:pt x="317" y="250"/>
                  </a:lnTo>
                  <a:cubicBezTo>
                    <a:pt x="321" y="228"/>
                    <a:pt x="320" y="204"/>
                    <a:pt x="315" y="182"/>
                  </a:cubicBezTo>
                  <a:close/>
                  <a:moveTo>
                    <a:pt x="642" y="1"/>
                  </a:moveTo>
                  <a:cubicBezTo>
                    <a:pt x="498" y="1"/>
                    <a:pt x="353" y="18"/>
                    <a:pt x="213" y="56"/>
                  </a:cubicBezTo>
                  <a:cubicBezTo>
                    <a:pt x="204" y="56"/>
                    <a:pt x="195" y="56"/>
                    <a:pt x="187" y="57"/>
                  </a:cubicBezTo>
                  <a:lnTo>
                    <a:pt x="187" y="57"/>
                  </a:lnTo>
                  <a:cubicBezTo>
                    <a:pt x="185" y="56"/>
                    <a:pt x="184" y="56"/>
                    <a:pt x="183" y="56"/>
                  </a:cubicBezTo>
                  <a:cubicBezTo>
                    <a:pt x="177" y="56"/>
                    <a:pt x="174" y="57"/>
                    <a:pt x="172" y="59"/>
                  </a:cubicBezTo>
                  <a:lnTo>
                    <a:pt x="172" y="59"/>
                  </a:lnTo>
                  <a:cubicBezTo>
                    <a:pt x="155" y="62"/>
                    <a:pt x="139" y="69"/>
                    <a:pt x="122" y="86"/>
                  </a:cubicBezTo>
                  <a:cubicBezTo>
                    <a:pt x="0" y="177"/>
                    <a:pt x="31" y="360"/>
                    <a:pt x="183" y="360"/>
                  </a:cubicBezTo>
                  <a:cubicBezTo>
                    <a:pt x="221" y="360"/>
                    <a:pt x="252" y="348"/>
                    <a:pt x="274" y="328"/>
                  </a:cubicBezTo>
                  <a:lnTo>
                    <a:pt x="274" y="328"/>
                  </a:lnTo>
                  <a:cubicBezTo>
                    <a:pt x="274" y="328"/>
                    <a:pt x="274" y="329"/>
                    <a:pt x="274" y="329"/>
                  </a:cubicBezTo>
                  <a:cubicBezTo>
                    <a:pt x="304" y="299"/>
                    <a:pt x="365" y="299"/>
                    <a:pt x="395" y="299"/>
                  </a:cubicBezTo>
                  <a:lnTo>
                    <a:pt x="426" y="299"/>
                  </a:lnTo>
                  <a:cubicBezTo>
                    <a:pt x="456" y="299"/>
                    <a:pt x="487" y="269"/>
                    <a:pt x="517" y="269"/>
                  </a:cubicBezTo>
                  <a:lnTo>
                    <a:pt x="730" y="269"/>
                  </a:lnTo>
                  <a:cubicBezTo>
                    <a:pt x="1034" y="299"/>
                    <a:pt x="1398" y="390"/>
                    <a:pt x="1642" y="633"/>
                  </a:cubicBezTo>
                  <a:cubicBezTo>
                    <a:pt x="1854" y="816"/>
                    <a:pt x="2006" y="1028"/>
                    <a:pt x="2128" y="1272"/>
                  </a:cubicBezTo>
                  <a:cubicBezTo>
                    <a:pt x="2148" y="1331"/>
                    <a:pt x="2190" y="1355"/>
                    <a:pt x="2235" y="1355"/>
                  </a:cubicBezTo>
                  <a:cubicBezTo>
                    <a:pt x="2328" y="1355"/>
                    <a:pt x="2433" y="1253"/>
                    <a:pt x="2371" y="1150"/>
                  </a:cubicBezTo>
                  <a:cubicBezTo>
                    <a:pt x="2128" y="633"/>
                    <a:pt x="1733" y="238"/>
                    <a:pt x="1216" y="86"/>
                  </a:cubicBezTo>
                  <a:cubicBezTo>
                    <a:pt x="1039" y="33"/>
                    <a:pt x="842" y="1"/>
                    <a:pt x="6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3" name="Google Shape;7814;p132">
              <a:extLst>
                <a:ext uri="{FF2B5EF4-FFF2-40B4-BE49-F238E27FC236}">
                  <a16:creationId xmlns:a16="http://schemas.microsoft.com/office/drawing/2014/main" id="{F6B50FEF-E478-100B-5CDF-C24E466EA30D}"/>
                </a:ext>
              </a:extLst>
            </p:cNvPr>
            <p:cNvSpPr/>
            <p:nvPr/>
          </p:nvSpPr>
          <p:spPr>
            <a:xfrm>
              <a:off x="7098847" y="3721093"/>
              <a:ext cx="155155" cy="464329"/>
            </a:xfrm>
            <a:custGeom>
              <a:avLst/>
              <a:gdLst/>
              <a:ahLst/>
              <a:cxnLst/>
              <a:rect l="l" t="t" r="r" b="b"/>
              <a:pathLst>
                <a:path w="8603" h="25746" extrusionOk="0">
                  <a:moveTo>
                    <a:pt x="0" y="1"/>
                  </a:moveTo>
                  <a:lnTo>
                    <a:pt x="4012" y="25746"/>
                  </a:lnTo>
                  <a:lnTo>
                    <a:pt x="8085" y="25746"/>
                  </a:lnTo>
                  <a:lnTo>
                    <a:pt x="860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4" name="Google Shape;7815;p132">
              <a:extLst>
                <a:ext uri="{FF2B5EF4-FFF2-40B4-BE49-F238E27FC236}">
                  <a16:creationId xmlns:a16="http://schemas.microsoft.com/office/drawing/2014/main" id="{5482F06E-8C5A-F967-3710-C882D83F4DFC}"/>
                </a:ext>
              </a:extLst>
            </p:cNvPr>
            <p:cNvSpPr/>
            <p:nvPr/>
          </p:nvSpPr>
          <p:spPr>
            <a:xfrm>
              <a:off x="7296745" y="3709045"/>
              <a:ext cx="163920" cy="486801"/>
            </a:xfrm>
            <a:custGeom>
              <a:avLst/>
              <a:gdLst/>
              <a:ahLst/>
              <a:cxnLst/>
              <a:rect l="l" t="t" r="r" b="b"/>
              <a:pathLst>
                <a:path w="9089" h="26992" extrusionOk="0">
                  <a:moveTo>
                    <a:pt x="9088" y="0"/>
                  </a:moveTo>
                  <a:lnTo>
                    <a:pt x="0" y="669"/>
                  </a:lnTo>
                  <a:lnTo>
                    <a:pt x="2189" y="26414"/>
                  </a:lnTo>
                  <a:lnTo>
                    <a:pt x="6930" y="26991"/>
                  </a:lnTo>
                  <a:lnTo>
                    <a:pt x="908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5" name="Google Shape;7816;p132">
              <a:extLst>
                <a:ext uri="{FF2B5EF4-FFF2-40B4-BE49-F238E27FC236}">
                  <a16:creationId xmlns:a16="http://schemas.microsoft.com/office/drawing/2014/main" id="{529CA37C-E1F8-0098-566A-39920A1D130C}"/>
                </a:ext>
              </a:extLst>
            </p:cNvPr>
            <p:cNvSpPr/>
            <p:nvPr/>
          </p:nvSpPr>
          <p:spPr>
            <a:xfrm>
              <a:off x="6978788" y="2886505"/>
              <a:ext cx="412803" cy="253338"/>
            </a:xfrm>
            <a:custGeom>
              <a:avLst/>
              <a:gdLst/>
              <a:ahLst/>
              <a:cxnLst/>
              <a:rect l="l" t="t" r="r" b="b"/>
              <a:pathLst>
                <a:path w="22889" h="14047" extrusionOk="0">
                  <a:moveTo>
                    <a:pt x="16229" y="1"/>
                  </a:moveTo>
                  <a:cubicBezTo>
                    <a:pt x="14082" y="1"/>
                    <a:pt x="11849" y="107"/>
                    <a:pt x="9666" y="197"/>
                  </a:cubicBezTo>
                  <a:cubicBezTo>
                    <a:pt x="1" y="592"/>
                    <a:pt x="305" y="9833"/>
                    <a:pt x="305" y="9833"/>
                  </a:cubicBezTo>
                  <a:cubicBezTo>
                    <a:pt x="305" y="9833"/>
                    <a:pt x="12397" y="14047"/>
                    <a:pt x="20964" y="14047"/>
                  </a:cubicBezTo>
                  <a:cubicBezTo>
                    <a:pt x="21629" y="14047"/>
                    <a:pt x="22273" y="14021"/>
                    <a:pt x="22889" y="13966"/>
                  </a:cubicBezTo>
                  <a:cubicBezTo>
                    <a:pt x="22250" y="9194"/>
                    <a:pt x="20730" y="4544"/>
                    <a:pt x="18420" y="319"/>
                  </a:cubicBezTo>
                  <a:cubicBezTo>
                    <a:pt x="18451" y="228"/>
                    <a:pt x="18451" y="136"/>
                    <a:pt x="18451" y="45"/>
                  </a:cubicBezTo>
                  <a:cubicBezTo>
                    <a:pt x="17725" y="14"/>
                    <a:pt x="16982" y="1"/>
                    <a:pt x="16229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7817;p132">
              <a:extLst>
                <a:ext uri="{FF2B5EF4-FFF2-40B4-BE49-F238E27FC236}">
                  <a16:creationId xmlns:a16="http://schemas.microsoft.com/office/drawing/2014/main" id="{6AD305E2-ADE3-7B5F-519A-9E1DB242C207}"/>
                </a:ext>
              </a:extLst>
            </p:cNvPr>
            <p:cNvSpPr/>
            <p:nvPr/>
          </p:nvSpPr>
          <p:spPr>
            <a:xfrm>
              <a:off x="7310993" y="2887316"/>
              <a:ext cx="207781" cy="251083"/>
            </a:xfrm>
            <a:custGeom>
              <a:avLst/>
              <a:gdLst/>
              <a:ahLst/>
              <a:cxnLst/>
              <a:rect l="l" t="t" r="r" b="b"/>
              <a:pathLst>
                <a:path w="11521" h="13922" extrusionOk="0">
                  <a:moveTo>
                    <a:pt x="31" y="0"/>
                  </a:moveTo>
                  <a:cubicBezTo>
                    <a:pt x="31" y="91"/>
                    <a:pt x="0" y="183"/>
                    <a:pt x="0" y="274"/>
                  </a:cubicBezTo>
                  <a:cubicBezTo>
                    <a:pt x="2310" y="4499"/>
                    <a:pt x="3830" y="9149"/>
                    <a:pt x="4469" y="13921"/>
                  </a:cubicBezTo>
                  <a:cubicBezTo>
                    <a:pt x="8025" y="13587"/>
                    <a:pt x="10639" y="12280"/>
                    <a:pt x="10882" y="9271"/>
                  </a:cubicBezTo>
                  <a:cubicBezTo>
                    <a:pt x="11520" y="2098"/>
                    <a:pt x="6444" y="304"/>
                    <a:pt x="3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7818;p132">
              <a:extLst>
                <a:ext uri="{FF2B5EF4-FFF2-40B4-BE49-F238E27FC236}">
                  <a16:creationId xmlns:a16="http://schemas.microsoft.com/office/drawing/2014/main" id="{17445777-D530-36EF-F3DF-560DB3B509D9}"/>
                </a:ext>
              </a:extLst>
            </p:cNvPr>
            <p:cNvSpPr/>
            <p:nvPr/>
          </p:nvSpPr>
          <p:spPr>
            <a:xfrm>
              <a:off x="6756218" y="2228155"/>
              <a:ext cx="1034993" cy="623506"/>
            </a:xfrm>
            <a:custGeom>
              <a:avLst/>
              <a:gdLst/>
              <a:ahLst/>
              <a:cxnLst/>
              <a:rect l="l" t="t" r="r" b="b"/>
              <a:pathLst>
                <a:path w="57388" h="34572" extrusionOk="0">
                  <a:moveTo>
                    <a:pt x="29376" y="1"/>
                  </a:moveTo>
                  <a:cubicBezTo>
                    <a:pt x="22886" y="1"/>
                    <a:pt x="16687" y="2526"/>
                    <a:pt x="13527" y="11442"/>
                  </a:cubicBezTo>
                  <a:cubicBezTo>
                    <a:pt x="10092" y="21017"/>
                    <a:pt x="2189" y="18494"/>
                    <a:pt x="1" y="29133"/>
                  </a:cubicBezTo>
                  <a:cubicBezTo>
                    <a:pt x="1" y="29133"/>
                    <a:pt x="1521" y="29923"/>
                    <a:pt x="4256" y="30896"/>
                  </a:cubicBezTo>
                  <a:cubicBezTo>
                    <a:pt x="5198" y="28251"/>
                    <a:pt x="7174" y="27127"/>
                    <a:pt x="7174" y="27127"/>
                  </a:cubicBezTo>
                  <a:lnTo>
                    <a:pt x="7174" y="27127"/>
                  </a:lnTo>
                  <a:lnTo>
                    <a:pt x="6232" y="31564"/>
                  </a:lnTo>
                  <a:cubicBezTo>
                    <a:pt x="10809" y="33011"/>
                    <a:pt x="17616" y="34572"/>
                    <a:pt x="25926" y="34572"/>
                  </a:cubicBezTo>
                  <a:cubicBezTo>
                    <a:pt x="27219" y="34572"/>
                    <a:pt x="28548" y="34534"/>
                    <a:pt x="29910" y="34452"/>
                  </a:cubicBezTo>
                  <a:cubicBezTo>
                    <a:pt x="35716" y="34118"/>
                    <a:pt x="40366" y="33722"/>
                    <a:pt x="44014" y="33358"/>
                  </a:cubicBezTo>
                  <a:cubicBezTo>
                    <a:pt x="43983" y="31200"/>
                    <a:pt x="44075" y="27704"/>
                    <a:pt x="44075" y="27704"/>
                  </a:cubicBezTo>
                  <a:cubicBezTo>
                    <a:pt x="44075" y="27704"/>
                    <a:pt x="45746" y="30652"/>
                    <a:pt x="46537" y="33084"/>
                  </a:cubicBezTo>
                  <a:cubicBezTo>
                    <a:pt x="52312" y="32415"/>
                    <a:pt x="54804" y="31868"/>
                    <a:pt x="54804" y="31868"/>
                  </a:cubicBezTo>
                  <a:cubicBezTo>
                    <a:pt x="54804" y="31868"/>
                    <a:pt x="57388" y="25060"/>
                    <a:pt x="51309" y="21443"/>
                  </a:cubicBezTo>
                  <a:cubicBezTo>
                    <a:pt x="46506" y="18616"/>
                    <a:pt x="46901" y="12446"/>
                    <a:pt x="45473" y="7825"/>
                  </a:cubicBezTo>
                  <a:cubicBezTo>
                    <a:pt x="43467" y="1351"/>
                    <a:pt x="36810" y="348"/>
                    <a:pt x="30883" y="44"/>
                  </a:cubicBezTo>
                  <a:cubicBezTo>
                    <a:pt x="30380" y="16"/>
                    <a:pt x="29877" y="1"/>
                    <a:pt x="29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7819;p132">
              <a:extLst>
                <a:ext uri="{FF2B5EF4-FFF2-40B4-BE49-F238E27FC236}">
                  <a16:creationId xmlns:a16="http://schemas.microsoft.com/office/drawing/2014/main" id="{1977184D-541C-398E-7D21-F2B074CBC766}"/>
                </a:ext>
              </a:extLst>
            </p:cNvPr>
            <p:cNvSpPr/>
            <p:nvPr/>
          </p:nvSpPr>
          <p:spPr>
            <a:xfrm>
              <a:off x="7505591" y="2593003"/>
              <a:ext cx="79210" cy="97930"/>
            </a:xfrm>
            <a:custGeom>
              <a:avLst/>
              <a:gdLst/>
              <a:ahLst/>
              <a:cxnLst/>
              <a:rect l="l" t="t" r="r" b="b"/>
              <a:pathLst>
                <a:path w="4392" h="5430" extrusionOk="0">
                  <a:moveTo>
                    <a:pt x="1539" y="0"/>
                  </a:moveTo>
                  <a:cubicBezTo>
                    <a:pt x="911" y="0"/>
                    <a:pt x="426" y="118"/>
                    <a:pt x="426" y="118"/>
                  </a:cubicBezTo>
                  <a:lnTo>
                    <a:pt x="1" y="5377"/>
                  </a:lnTo>
                  <a:cubicBezTo>
                    <a:pt x="1" y="5377"/>
                    <a:pt x="347" y="5429"/>
                    <a:pt x="844" y="5429"/>
                  </a:cubicBezTo>
                  <a:cubicBezTo>
                    <a:pt x="2120" y="5429"/>
                    <a:pt x="4391" y="5083"/>
                    <a:pt x="4347" y="2611"/>
                  </a:cubicBezTo>
                  <a:cubicBezTo>
                    <a:pt x="4308" y="393"/>
                    <a:pt x="2685" y="0"/>
                    <a:pt x="1539" y="0"/>
                  </a:cubicBezTo>
                  <a:close/>
                </a:path>
              </a:pathLst>
            </a:custGeom>
            <a:solidFill>
              <a:srgbClr val="C07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7820;p132">
              <a:extLst>
                <a:ext uri="{FF2B5EF4-FFF2-40B4-BE49-F238E27FC236}">
                  <a16:creationId xmlns:a16="http://schemas.microsoft.com/office/drawing/2014/main" id="{12670131-B0D5-70B9-A01E-E1E7B269567B}"/>
                </a:ext>
              </a:extLst>
            </p:cNvPr>
            <p:cNvSpPr/>
            <p:nvPr/>
          </p:nvSpPr>
          <p:spPr>
            <a:xfrm>
              <a:off x="6972205" y="2591579"/>
              <a:ext cx="121718" cy="108481"/>
            </a:xfrm>
            <a:custGeom>
              <a:avLst/>
              <a:gdLst/>
              <a:ahLst/>
              <a:cxnLst/>
              <a:rect l="l" t="t" r="r" b="b"/>
              <a:pathLst>
                <a:path w="6749" h="6015" extrusionOk="0">
                  <a:moveTo>
                    <a:pt x="3401" y="1"/>
                  </a:moveTo>
                  <a:cubicBezTo>
                    <a:pt x="2926" y="1"/>
                    <a:pt x="2439" y="105"/>
                    <a:pt x="1977" y="380"/>
                  </a:cubicBezTo>
                  <a:cubicBezTo>
                    <a:pt x="1" y="1535"/>
                    <a:pt x="244" y="4787"/>
                    <a:pt x="3071" y="5760"/>
                  </a:cubicBezTo>
                  <a:cubicBezTo>
                    <a:pt x="3591" y="5941"/>
                    <a:pt x="4045" y="6014"/>
                    <a:pt x="4439" y="6014"/>
                  </a:cubicBezTo>
                  <a:cubicBezTo>
                    <a:pt x="6165" y="6014"/>
                    <a:pt x="6749" y="4605"/>
                    <a:pt x="6749" y="4605"/>
                  </a:cubicBezTo>
                  <a:lnTo>
                    <a:pt x="6323" y="1079"/>
                  </a:lnTo>
                  <a:cubicBezTo>
                    <a:pt x="6323" y="1079"/>
                    <a:pt x="4927" y="1"/>
                    <a:pt x="3401" y="1"/>
                  </a:cubicBezTo>
                  <a:close/>
                </a:path>
              </a:pathLst>
            </a:custGeom>
            <a:solidFill>
              <a:srgbClr val="C07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7821;p132">
              <a:extLst>
                <a:ext uri="{FF2B5EF4-FFF2-40B4-BE49-F238E27FC236}">
                  <a16:creationId xmlns:a16="http://schemas.microsoft.com/office/drawing/2014/main" id="{EB35EE14-D9CA-1611-17D5-917EB2A16F10}"/>
                </a:ext>
              </a:extLst>
            </p:cNvPr>
            <p:cNvSpPr/>
            <p:nvPr/>
          </p:nvSpPr>
          <p:spPr>
            <a:xfrm>
              <a:off x="7057186" y="2259644"/>
              <a:ext cx="464870" cy="630431"/>
            </a:xfrm>
            <a:custGeom>
              <a:avLst/>
              <a:gdLst/>
              <a:ahLst/>
              <a:cxnLst/>
              <a:rect l="l" t="t" r="r" b="b"/>
              <a:pathLst>
                <a:path w="25776" h="34956" extrusionOk="0">
                  <a:moveTo>
                    <a:pt x="9848" y="0"/>
                  </a:moveTo>
                  <a:cubicBezTo>
                    <a:pt x="4438" y="0"/>
                    <a:pt x="0" y="4438"/>
                    <a:pt x="0" y="9848"/>
                  </a:cubicBezTo>
                  <a:lnTo>
                    <a:pt x="0" y="16991"/>
                  </a:lnTo>
                  <a:lnTo>
                    <a:pt x="21824" y="16991"/>
                  </a:lnTo>
                  <a:cubicBezTo>
                    <a:pt x="21824" y="16991"/>
                    <a:pt x="25107" y="27812"/>
                    <a:pt x="13861" y="29727"/>
                  </a:cubicBezTo>
                  <a:cubicBezTo>
                    <a:pt x="13590" y="33370"/>
                    <a:pt x="15048" y="34956"/>
                    <a:pt x="17617" y="34956"/>
                  </a:cubicBezTo>
                  <a:cubicBezTo>
                    <a:pt x="17641" y="34956"/>
                    <a:pt x="17666" y="34955"/>
                    <a:pt x="17690" y="34955"/>
                  </a:cubicBezTo>
                  <a:lnTo>
                    <a:pt x="17083" y="34682"/>
                  </a:lnTo>
                  <a:lnTo>
                    <a:pt x="16475" y="31034"/>
                  </a:lnTo>
                  <a:cubicBezTo>
                    <a:pt x="21642" y="30761"/>
                    <a:pt x="25745" y="26475"/>
                    <a:pt x="25745" y="21247"/>
                  </a:cubicBezTo>
                  <a:lnTo>
                    <a:pt x="25745" y="9848"/>
                  </a:lnTo>
                  <a:cubicBezTo>
                    <a:pt x="25776" y="4438"/>
                    <a:pt x="21338" y="0"/>
                    <a:pt x="15927" y="0"/>
                  </a:cubicBezTo>
                  <a:close/>
                </a:path>
              </a:pathLst>
            </a:custGeom>
            <a:solidFill>
              <a:srgbClr val="B36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1" name="Google Shape;7822;p132">
              <a:extLst>
                <a:ext uri="{FF2B5EF4-FFF2-40B4-BE49-F238E27FC236}">
                  <a16:creationId xmlns:a16="http://schemas.microsoft.com/office/drawing/2014/main" id="{D824CBD1-4CBA-D18D-479B-B4BA685B5D91}"/>
                </a:ext>
              </a:extLst>
            </p:cNvPr>
            <p:cNvSpPr/>
            <p:nvPr/>
          </p:nvSpPr>
          <p:spPr>
            <a:xfrm>
              <a:off x="7059936" y="2566077"/>
              <a:ext cx="452264" cy="460019"/>
            </a:xfrm>
            <a:custGeom>
              <a:avLst/>
              <a:gdLst/>
              <a:ahLst/>
              <a:cxnLst/>
              <a:rect l="l" t="t" r="r" b="b"/>
              <a:pathLst>
                <a:path w="25077" h="25507" extrusionOk="0">
                  <a:moveTo>
                    <a:pt x="1" y="0"/>
                  </a:moveTo>
                  <a:lnTo>
                    <a:pt x="1" y="4256"/>
                  </a:lnTo>
                  <a:cubicBezTo>
                    <a:pt x="1" y="9484"/>
                    <a:pt x="4134" y="13770"/>
                    <a:pt x="9332" y="14043"/>
                  </a:cubicBezTo>
                  <a:lnTo>
                    <a:pt x="9119" y="17691"/>
                  </a:lnTo>
                  <a:lnTo>
                    <a:pt x="2736" y="18207"/>
                  </a:lnTo>
                  <a:cubicBezTo>
                    <a:pt x="2736" y="18207"/>
                    <a:pt x="4421" y="25507"/>
                    <a:pt x="11490" y="25507"/>
                  </a:cubicBezTo>
                  <a:cubicBezTo>
                    <a:pt x="11590" y="25507"/>
                    <a:pt x="11692" y="25505"/>
                    <a:pt x="11794" y="25502"/>
                  </a:cubicBezTo>
                  <a:cubicBezTo>
                    <a:pt x="19089" y="25290"/>
                    <a:pt x="20670" y="18663"/>
                    <a:pt x="20670" y="18663"/>
                  </a:cubicBezTo>
                  <a:lnTo>
                    <a:pt x="17265" y="17721"/>
                  </a:lnTo>
                  <a:cubicBezTo>
                    <a:pt x="15259" y="17447"/>
                    <a:pt x="13557" y="16414"/>
                    <a:pt x="13831" y="12736"/>
                  </a:cubicBezTo>
                  <a:cubicBezTo>
                    <a:pt x="25077" y="10821"/>
                    <a:pt x="21794" y="0"/>
                    <a:pt x="21794" y="0"/>
                  </a:cubicBezTo>
                  <a:close/>
                </a:path>
              </a:pathLst>
            </a:custGeom>
            <a:solidFill>
              <a:srgbClr val="C07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2" name="Google Shape;7823;p132">
              <a:extLst>
                <a:ext uri="{FF2B5EF4-FFF2-40B4-BE49-F238E27FC236}">
                  <a16:creationId xmlns:a16="http://schemas.microsoft.com/office/drawing/2014/main" id="{93F6FA45-BDF8-A570-0BA2-4011EB048B19}"/>
                </a:ext>
              </a:extLst>
            </p:cNvPr>
            <p:cNvSpPr/>
            <p:nvPr/>
          </p:nvSpPr>
          <p:spPr>
            <a:xfrm>
              <a:off x="7287998" y="2143968"/>
              <a:ext cx="86604" cy="101988"/>
            </a:xfrm>
            <a:custGeom>
              <a:avLst/>
              <a:gdLst/>
              <a:ahLst/>
              <a:cxnLst/>
              <a:rect l="l" t="t" r="r" b="b"/>
              <a:pathLst>
                <a:path w="4802" h="5655" extrusionOk="0">
                  <a:moveTo>
                    <a:pt x="1054" y="1"/>
                  </a:moveTo>
                  <a:cubicBezTo>
                    <a:pt x="1" y="1"/>
                    <a:pt x="333" y="5654"/>
                    <a:pt x="333" y="5654"/>
                  </a:cubicBezTo>
                  <a:cubicBezTo>
                    <a:pt x="2552" y="5350"/>
                    <a:pt x="4801" y="1733"/>
                    <a:pt x="3829" y="1369"/>
                  </a:cubicBezTo>
                  <a:cubicBezTo>
                    <a:pt x="3779" y="1350"/>
                    <a:pt x="3728" y="1341"/>
                    <a:pt x="3674" y="1341"/>
                  </a:cubicBezTo>
                  <a:cubicBezTo>
                    <a:pt x="2678" y="1341"/>
                    <a:pt x="1063" y="4408"/>
                    <a:pt x="1063" y="4408"/>
                  </a:cubicBezTo>
                  <a:cubicBezTo>
                    <a:pt x="1063" y="4408"/>
                    <a:pt x="2126" y="31"/>
                    <a:pt x="1063" y="1"/>
                  </a:cubicBezTo>
                  <a:cubicBezTo>
                    <a:pt x="1060" y="1"/>
                    <a:pt x="1057" y="1"/>
                    <a:pt x="10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7824;p132">
              <a:extLst>
                <a:ext uri="{FF2B5EF4-FFF2-40B4-BE49-F238E27FC236}">
                  <a16:creationId xmlns:a16="http://schemas.microsoft.com/office/drawing/2014/main" id="{5A0FEC8E-69A5-43C5-7316-BA9B24BED165}"/>
                </a:ext>
              </a:extLst>
            </p:cNvPr>
            <p:cNvSpPr/>
            <p:nvPr/>
          </p:nvSpPr>
          <p:spPr>
            <a:xfrm>
              <a:off x="7036897" y="2228642"/>
              <a:ext cx="515801" cy="329770"/>
            </a:xfrm>
            <a:custGeom>
              <a:avLst/>
              <a:gdLst/>
              <a:ahLst/>
              <a:cxnLst/>
              <a:rect l="l" t="t" r="r" b="b"/>
              <a:pathLst>
                <a:path w="28600" h="18285" extrusionOk="0">
                  <a:moveTo>
                    <a:pt x="16396" y="1"/>
                  </a:moveTo>
                  <a:cubicBezTo>
                    <a:pt x="15944" y="1"/>
                    <a:pt x="15474" y="26"/>
                    <a:pt x="14986" y="78"/>
                  </a:cubicBezTo>
                  <a:cubicBezTo>
                    <a:pt x="1308" y="1567"/>
                    <a:pt x="0" y="6035"/>
                    <a:pt x="122" y="18285"/>
                  </a:cubicBezTo>
                  <a:lnTo>
                    <a:pt x="7387" y="18285"/>
                  </a:lnTo>
                  <a:lnTo>
                    <a:pt x="8785" y="13422"/>
                  </a:lnTo>
                  <a:lnTo>
                    <a:pt x="8785" y="18285"/>
                  </a:lnTo>
                  <a:lnTo>
                    <a:pt x="19363" y="18285"/>
                  </a:lnTo>
                  <a:lnTo>
                    <a:pt x="21825" y="14668"/>
                  </a:lnTo>
                  <a:lnTo>
                    <a:pt x="22493" y="18285"/>
                  </a:lnTo>
                  <a:lnTo>
                    <a:pt x="28147" y="18285"/>
                  </a:lnTo>
                  <a:cubicBezTo>
                    <a:pt x="28147" y="18285"/>
                    <a:pt x="28599" y="1"/>
                    <a:pt x="163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7825;p132">
              <a:extLst>
                <a:ext uri="{FF2B5EF4-FFF2-40B4-BE49-F238E27FC236}">
                  <a16:creationId xmlns:a16="http://schemas.microsoft.com/office/drawing/2014/main" id="{B273A41D-7E8D-8A29-6CEC-77123C888F23}"/>
                </a:ext>
              </a:extLst>
            </p:cNvPr>
            <p:cNvSpPr/>
            <p:nvPr/>
          </p:nvSpPr>
          <p:spPr>
            <a:xfrm>
              <a:off x="7127343" y="2634592"/>
              <a:ext cx="23590" cy="45520"/>
            </a:xfrm>
            <a:custGeom>
              <a:avLst/>
              <a:gdLst/>
              <a:ahLst/>
              <a:cxnLst/>
              <a:rect l="l" t="t" r="r" b="b"/>
              <a:pathLst>
                <a:path w="1308" h="2524" extrusionOk="0">
                  <a:moveTo>
                    <a:pt x="669" y="1"/>
                  </a:moveTo>
                  <a:cubicBezTo>
                    <a:pt x="274" y="1"/>
                    <a:pt x="1" y="578"/>
                    <a:pt x="1" y="1247"/>
                  </a:cubicBezTo>
                  <a:cubicBezTo>
                    <a:pt x="1" y="1946"/>
                    <a:pt x="274" y="2524"/>
                    <a:pt x="669" y="2524"/>
                  </a:cubicBezTo>
                  <a:cubicBezTo>
                    <a:pt x="1034" y="2524"/>
                    <a:pt x="1308" y="1946"/>
                    <a:pt x="1308" y="1247"/>
                  </a:cubicBezTo>
                  <a:cubicBezTo>
                    <a:pt x="1308" y="578"/>
                    <a:pt x="1034" y="1"/>
                    <a:pt x="6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7826;p132">
              <a:extLst>
                <a:ext uri="{FF2B5EF4-FFF2-40B4-BE49-F238E27FC236}">
                  <a16:creationId xmlns:a16="http://schemas.microsoft.com/office/drawing/2014/main" id="{2A7E8BAE-57E5-CD1D-762D-A185F6276CF7}"/>
                </a:ext>
              </a:extLst>
            </p:cNvPr>
            <p:cNvSpPr/>
            <p:nvPr/>
          </p:nvSpPr>
          <p:spPr>
            <a:xfrm>
              <a:off x="7418427" y="2640075"/>
              <a:ext cx="24149" cy="45520"/>
            </a:xfrm>
            <a:custGeom>
              <a:avLst/>
              <a:gdLst/>
              <a:ahLst/>
              <a:cxnLst/>
              <a:rect l="l" t="t" r="r" b="b"/>
              <a:pathLst>
                <a:path w="1339" h="2524" extrusionOk="0">
                  <a:moveTo>
                    <a:pt x="670" y="1"/>
                  </a:moveTo>
                  <a:cubicBezTo>
                    <a:pt x="305" y="1"/>
                    <a:pt x="1" y="578"/>
                    <a:pt x="1" y="1277"/>
                  </a:cubicBezTo>
                  <a:cubicBezTo>
                    <a:pt x="1" y="1946"/>
                    <a:pt x="305" y="2524"/>
                    <a:pt x="670" y="2524"/>
                  </a:cubicBezTo>
                  <a:cubicBezTo>
                    <a:pt x="1034" y="2524"/>
                    <a:pt x="1338" y="1946"/>
                    <a:pt x="1338" y="1277"/>
                  </a:cubicBezTo>
                  <a:cubicBezTo>
                    <a:pt x="1338" y="578"/>
                    <a:pt x="1034" y="1"/>
                    <a:pt x="6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7827;p132">
              <a:extLst>
                <a:ext uri="{FF2B5EF4-FFF2-40B4-BE49-F238E27FC236}">
                  <a16:creationId xmlns:a16="http://schemas.microsoft.com/office/drawing/2014/main" id="{7EBE376C-1903-C6C2-6DB9-E9E46D330566}"/>
                </a:ext>
              </a:extLst>
            </p:cNvPr>
            <p:cNvSpPr/>
            <p:nvPr/>
          </p:nvSpPr>
          <p:spPr>
            <a:xfrm>
              <a:off x="7240278" y="2640742"/>
              <a:ext cx="73475" cy="89255"/>
            </a:xfrm>
            <a:custGeom>
              <a:avLst/>
              <a:gdLst/>
              <a:ahLst/>
              <a:cxnLst/>
              <a:rect l="l" t="t" r="r" b="b"/>
              <a:pathLst>
                <a:path w="4074" h="4949" extrusionOk="0">
                  <a:moveTo>
                    <a:pt x="2721" y="0"/>
                  </a:moveTo>
                  <a:cubicBezTo>
                    <a:pt x="2635" y="0"/>
                    <a:pt x="2549" y="43"/>
                    <a:pt x="2493" y="146"/>
                  </a:cubicBezTo>
                  <a:cubicBezTo>
                    <a:pt x="1794" y="1423"/>
                    <a:pt x="1095" y="2699"/>
                    <a:pt x="426" y="3976"/>
                  </a:cubicBezTo>
                  <a:cubicBezTo>
                    <a:pt x="304" y="4158"/>
                    <a:pt x="213" y="4341"/>
                    <a:pt x="122" y="4523"/>
                  </a:cubicBezTo>
                  <a:cubicBezTo>
                    <a:pt x="0" y="4736"/>
                    <a:pt x="122" y="4949"/>
                    <a:pt x="365" y="4949"/>
                  </a:cubicBezTo>
                  <a:lnTo>
                    <a:pt x="3709" y="4949"/>
                  </a:lnTo>
                  <a:cubicBezTo>
                    <a:pt x="4073" y="4949"/>
                    <a:pt x="4073" y="4402"/>
                    <a:pt x="3709" y="4402"/>
                  </a:cubicBezTo>
                  <a:lnTo>
                    <a:pt x="840" y="4402"/>
                  </a:lnTo>
                  <a:cubicBezTo>
                    <a:pt x="1456" y="3267"/>
                    <a:pt x="2054" y="2132"/>
                    <a:pt x="2675" y="997"/>
                  </a:cubicBezTo>
                  <a:cubicBezTo>
                    <a:pt x="2797" y="784"/>
                    <a:pt x="2888" y="602"/>
                    <a:pt x="2979" y="420"/>
                  </a:cubicBezTo>
                  <a:cubicBezTo>
                    <a:pt x="3105" y="210"/>
                    <a:pt x="2912" y="0"/>
                    <a:pt x="27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7828;p132">
              <a:extLst>
                <a:ext uri="{FF2B5EF4-FFF2-40B4-BE49-F238E27FC236}">
                  <a16:creationId xmlns:a16="http://schemas.microsoft.com/office/drawing/2014/main" id="{4F6CEBAD-A62D-129A-15FC-294643923C0A}"/>
                </a:ext>
              </a:extLst>
            </p:cNvPr>
            <p:cNvSpPr/>
            <p:nvPr/>
          </p:nvSpPr>
          <p:spPr>
            <a:xfrm>
              <a:off x="7103254" y="2676477"/>
              <a:ext cx="86051" cy="85098"/>
            </a:xfrm>
            <a:custGeom>
              <a:avLst/>
              <a:gdLst/>
              <a:ahLst/>
              <a:cxnLst/>
              <a:rect l="l" t="t" r="r" b="b"/>
              <a:pathLst>
                <a:path w="2645" h="2615" extrusionOk="0">
                  <a:moveTo>
                    <a:pt x="1338" y="1"/>
                  </a:moveTo>
                  <a:cubicBezTo>
                    <a:pt x="608" y="1"/>
                    <a:pt x="0" y="578"/>
                    <a:pt x="0" y="1308"/>
                  </a:cubicBezTo>
                  <a:cubicBezTo>
                    <a:pt x="0" y="2037"/>
                    <a:pt x="608" y="2615"/>
                    <a:pt x="1338" y="2615"/>
                  </a:cubicBezTo>
                  <a:cubicBezTo>
                    <a:pt x="2037" y="2615"/>
                    <a:pt x="2645" y="2037"/>
                    <a:pt x="2645" y="1308"/>
                  </a:cubicBezTo>
                  <a:cubicBezTo>
                    <a:pt x="2645" y="578"/>
                    <a:pt x="2037" y="1"/>
                    <a:pt x="1338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7829;p132">
              <a:extLst>
                <a:ext uri="{FF2B5EF4-FFF2-40B4-BE49-F238E27FC236}">
                  <a16:creationId xmlns:a16="http://schemas.microsoft.com/office/drawing/2014/main" id="{03418993-6A5A-D4D3-3423-5C3AC076F660}"/>
                </a:ext>
              </a:extLst>
            </p:cNvPr>
            <p:cNvSpPr/>
            <p:nvPr/>
          </p:nvSpPr>
          <p:spPr>
            <a:xfrm>
              <a:off x="7388974" y="2683558"/>
              <a:ext cx="83051" cy="83051"/>
            </a:xfrm>
            <a:custGeom>
              <a:avLst/>
              <a:gdLst/>
              <a:ahLst/>
              <a:cxnLst/>
              <a:rect l="l" t="t" r="r" b="b"/>
              <a:pathLst>
                <a:path w="2615" h="2615" extrusionOk="0">
                  <a:moveTo>
                    <a:pt x="1308" y="0"/>
                  </a:moveTo>
                  <a:cubicBezTo>
                    <a:pt x="578" y="0"/>
                    <a:pt x="1" y="578"/>
                    <a:pt x="1" y="1307"/>
                  </a:cubicBezTo>
                  <a:cubicBezTo>
                    <a:pt x="1" y="2037"/>
                    <a:pt x="578" y="2614"/>
                    <a:pt x="1308" y="2614"/>
                  </a:cubicBezTo>
                  <a:cubicBezTo>
                    <a:pt x="2037" y="2614"/>
                    <a:pt x="2615" y="2037"/>
                    <a:pt x="2615" y="1307"/>
                  </a:cubicBezTo>
                  <a:cubicBezTo>
                    <a:pt x="2615" y="578"/>
                    <a:pt x="2037" y="0"/>
                    <a:pt x="1308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9" name="Google Shape;7830;p132">
              <a:extLst>
                <a:ext uri="{FF2B5EF4-FFF2-40B4-BE49-F238E27FC236}">
                  <a16:creationId xmlns:a16="http://schemas.microsoft.com/office/drawing/2014/main" id="{7768D74D-1F25-4EEB-6A5D-CB8BE802C05C}"/>
                </a:ext>
              </a:extLst>
            </p:cNvPr>
            <p:cNvSpPr/>
            <p:nvPr/>
          </p:nvSpPr>
          <p:spPr>
            <a:xfrm>
              <a:off x="7320858" y="2714541"/>
              <a:ext cx="102980" cy="56792"/>
            </a:xfrm>
            <a:custGeom>
              <a:avLst/>
              <a:gdLst/>
              <a:ahLst/>
              <a:cxnLst/>
              <a:rect l="l" t="t" r="r" b="b"/>
              <a:pathLst>
                <a:path w="5710" h="3149" extrusionOk="0">
                  <a:moveTo>
                    <a:pt x="5358" y="1"/>
                  </a:moveTo>
                  <a:cubicBezTo>
                    <a:pt x="5248" y="1"/>
                    <a:pt x="5143" y="57"/>
                    <a:pt x="5107" y="188"/>
                  </a:cubicBezTo>
                  <a:cubicBezTo>
                    <a:pt x="4712" y="2103"/>
                    <a:pt x="2554" y="2559"/>
                    <a:pt x="882" y="2559"/>
                  </a:cubicBezTo>
                  <a:lnTo>
                    <a:pt x="335" y="2559"/>
                  </a:lnTo>
                  <a:cubicBezTo>
                    <a:pt x="326" y="2558"/>
                    <a:pt x="317" y="2558"/>
                    <a:pt x="308" y="2558"/>
                  </a:cubicBezTo>
                  <a:cubicBezTo>
                    <a:pt x="1" y="2558"/>
                    <a:pt x="9" y="3077"/>
                    <a:pt x="335" y="3136"/>
                  </a:cubicBezTo>
                  <a:cubicBezTo>
                    <a:pt x="481" y="3144"/>
                    <a:pt x="628" y="3148"/>
                    <a:pt x="775" y="3148"/>
                  </a:cubicBezTo>
                  <a:cubicBezTo>
                    <a:pt x="1175" y="3148"/>
                    <a:pt x="1576" y="3120"/>
                    <a:pt x="1976" y="3076"/>
                  </a:cubicBezTo>
                  <a:cubicBezTo>
                    <a:pt x="2979" y="2954"/>
                    <a:pt x="4013" y="2650"/>
                    <a:pt x="4773" y="1951"/>
                  </a:cubicBezTo>
                  <a:cubicBezTo>
                    <a:pt x="5229" y="1525"/>
                    <a:pt x="5532" y="978"/>
                    <a:pt x="5654" y="340"/>
                  </a:cubicBezTo>
                  <a:cubicBezTo>
                    <a:pt x="5710" y="137"/>
                    <a:pt x="5529" y="1"/>
                    <a:pt x="53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0" name="Google Shape;7831;p132">
              <a:extLst>
                <a:ext uri="{FF2B5EF4-FFF2-40B4-BE49-F238E27FC236}">
                  <a16:creationId xmlns:a16="http://schemas.microsoft.com/office/drawing/2014/main" id="{19E64625-377F-1474-2F48-389C53689054}"/>
                </a:ext>
              </a:extLst>
            </p:cNvPr>
            <p:cNvSpPr/>
            <p:nvPr/>
          </p:nvSpPr>
          <p:spPr>
            <a:xfrm>
              <a:off x="7398156" y="2578539"/>
              <a:ext cx="68533" cy="14410"/>
            </a:xfrm>
            <a:custGeom>
              <a:avLst/>
              <a:gdLst/>
              <a:ahLst/>
              <a:cxnLst/>
              <a:rect l="l" t="t" r="r" b="b"/>
              <a:pathLst>
                <a:path w="3800" h="799" extrusionOk="0">
                  <a:moveTo>
                    <a:pt x="2078" y="1"/>
                  </a:moveTo>
                  <a:cubicBezTo>
                    <a:pt x="2014" y="1"/>
                    <a:pt x="1949" y="3"/>
                    <a:pt x="1885" y="8"/>
                  </a:cubicBezTo>
                  <a:cubicBezTo>
                    <a:pt x="1550" y="39"/>
                    <a:pt x="1186" y="130"/>
                    <a:pt x="882" y="252"/>
                  </a:cubicBezTo>
                  <a:cubicBezTo>
                    <a:pt x="547" y="404"/>
                    <a:pt x="243" y="556"/>
                    <a:pt x="0" y="799"/>
                  </a:cubicBezTo>
                  <a:cubicBezTo>
                    <a:pt x="639" y="616"/>
                    <a:pt x="1277" y="434"/>
                    <a:pt x="1915" y="373"/>
                  </a:cubicBezTo>
                  <a:cubicBezTo>
                    <a:pt x="2250" y="373"/>
                    <a:pt x="2553" y="373"/>
                    <a:pt x="2857" y="434"/>
                  </a:cubicBezTo>
                  <a:cubicBezTo>
                    <a:pt x="3192" y="464"/>
                    <a:pt x="3496" y="586"/>
                    <a:pt x="3800" y="708"/>
                  </a:cubicBezTo>
                  <a:cubicBezTo>
                    <a:pt x="3587" y="464"/>
                    <a:pt x="3283" y="252"/>
                    <a:pt x="2949" y="130"/>
                  </a:cubicBezTo>
                  <a:cubicBezTo>
                    <a:pt x="2674" y="55"/>
                    <a:pt x="2378" y="1"/>
                    <a:pt x="20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1" name="Google Shape;7832;p132">
              <a:extLst>
                <a:ext uri="{FF2B5EF4-FFF2-40B4-BE49-F238E27FC236}">
                  <a16:creationId xmlns:a16="http://schemas.microsoft.com/office/drawing/2014/main" id="{2365F5FD-F324-7DEB-0114-AFD8BAA966EA}"/>
                </a:ext>
              </a:extLst>
            </p:cNvPr>
            <p:cNvSpPr/>
            <p:nvPr/>
          </p:nvSpPr>
          <p:spPr>
            <a:xfrm>
              <a:off x="7093365" y="2578377"/>
              <a:ext cx="68533" cy="16773"/>
            </a:xfrm>
            <a:custGeom>
              <a:avLst/>
              <a:gdLst/>
              <a:ahLst/>
              <a:cxnLst/>
              <a:rect l="l" t="t" r="r" b="b"/>
              <a:pathLst>
                <a:path w="3800" h="930" extrusionOk="0">
                  <a:moveTo>
                    <a:pt x="2188" y="1"/>
                  </a:moveTo>
                  <a:cubicBezTo>
                    <a:pt x="2067" y="1"/>
                    <a:pt x="1946" y="7"/>
                    <a:pt x="1824" y="17"/>
                  </a:cubicBezTo>
                  <a:cubicBezTo>
                    <a:pt x="1490" y="78"/>
                    <a:pt x="1155" y="169"/>
                    <a:pt x="821" y="321"/>
                  </a:cubicBezTo>
                  <a:cubicBezTo>
                    <a:pt x="517" y="473"/>
                    <a:pt x="213" y="656"/>
                    <a:pt x="0" y="929"/>
                  </a:cubicBezTo>
                  <a:cubicBezTo>
                    <a:pt x="639" y="686"/>
                    <a:pt x="1246" y="473"/>
                    <a:pt x="1885" y="413"/>
                  </a:cubicBezTo>
                  <a:cubicBezTo>
                    <a:pt x="2063" y="377"/>
                    <a:pt x="2251" y="362"/>
                    <a:pt x="2438" y="362"/>
                  </a:cubicBezTo>
                  <a:cubicBezTo>
                    <a:pt x="2570" y="362"/>
                    <a:pt x="2701" y="370"/>
                    <a:pt x="2827" y="382"/>
                  </a:cubicBezTo>
                  <a:cubicBezTo>
                    <a:pt x="3161" y="413"/>
                    <a:pt x="3465" y="534"/>
                    <a:pt x="3800" y="625"/>
                  </a:cubicBezTo>
                  <a:cubicBezTo>
                    <a:pt x="3557" y="382"/>
                    <a:pt x="3253" y="200"/>
                    <a:pt x="2888" y="109"/>
                  </a:cubicBezTo>
                  <a:cubicBezTo>
                    <a:pt x="2665" y="28"/>
                    <a:pt x="2429" y="1"/>
                    <a:pt x="21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2" name="Google Shape;7833;p132">
              <a:extLst>
                <a:ext uri="{FF2B5EF4-FFF2-40B4-BE49-F238E27FC236}">
                  <a16:creationId xmlns:a16="http://schemas.microsoft.com/office/drawing/2014/main" id="{9181B97F-A3DF-6B04-8D7D-8C2BA98CD7BD}"/>
                </a:ext>
              </a:extLst>
            </p:cNvPr>
            <p:cNvSpPr/>
            <p:nvPr/>
          </p:nvSpPr>
          <p:spPr>
            <a:xfrm>
              <a:off x="7523680" y="2611543"/>
              <a:ext cx="54177" cy="65828"/>
            </a:xfrm>
            <a:custGeom>
              <a:avLst/>
              <a:gdLst/>
              <a:ahLst/>
              <a:cxnLst/>
              <a:rect l="l" t="t" r="r" b="b"/>
              <a:pathLst>
                <a:path w="3004" h="3650" extrusionOk="0">
                  <a:moveTo>
                    <a:pt x="2219" y="1"/>
                  </a:moveTo>
                  <a:cubicBezTo>
                    <a:pt x="2209" y="1"/>
                    <a:pt x="2199" y="1"/>
                    <a:pt x="2189" y="2"/>
                  </a:cubicBezTo>
                  <a:cubicBezTo>
                    <a:pt x="518" y="185"/>
                    <a:pt x="1" y="2008"/>
                    <a:pt x="92" y="3467"/>
                  </a:cubicBezTo>
                  <a:cubicBezTo>
                    <a:pt x="107" y="3589"/>
                    <a:pt x="214" y="3650"/>
                    <a:pt x="312" y="3650"/>
                  </a:cubicBezTo>
                  <a:cubicBezTo>
                    <a:pt x="411" y="3650"/>
                    <a:pt x="502" y="3589"/>
                    <a:pt x="487" y="3467"/>
                  </a:cubicBezTo>
                  <a:cubicBezTo>
                    <a:pt x="457" y="3011"/>
                    <a:pt x="487" y="2525"/>
                    <a:pt x="609" y="2039"/>
                  </a:cubicBezTo>
                  <a:cubicBezTo>
                    <a:pt x="990" y="1829"/>
                    <a:pt x="1432" y="1679"/>
                    <a:pt x="1865" y="1679"/>
                  </a:cubicBezTo>
                  <a:cubicBezTo>
                    <a:pt x="2122" y="1679"/>
                    <a:pt x="2377" y="1732"/>
                    <a:pt x="2615" y="1856"/>
                  </a:cubicBezTo>
                  <a:cubicBezTo>
                    <a:pt x="2647" y="1875"/>
                    <a:pt x="2679" y="1883"/>
                    <a:pt x="2709" y="1883"/>
                  </a:cubicBezTo>
                  <a:cubicBezTo>
                    <a:pt x="2881" y="1883"/>
                    <a:pt x="3004" y="1625"/>
                    <a:pt x="2797" y="1522"/>
                  </a:cubicBezTo>
                  <a:cubicBezTo>
                    <a:pt x="2508" y="1363"/>
                    <a:pt x="2185" y="1293"/>
                    <a:pt x="1857" y="1293"/>
                  </a:cubicBezTo>
                  <a:cubicBezTo>
                    <a:pt x="1495" y="1293"/>
                    <a:pt x="1126" y="1378"/>
                    <a:pt x="791" y="1522"/>
                  </a:cubicBezTo>
                  <a:cubicBezTo>
                    <a:pt x="1034" y="914"/>
                    <a:pt x="1490" y="458"/>
                    <a:pt x="2189" y="397"/>
                  </a:cubicBezTo>
                  <a:cubicBezTo>
                    <a:pt x="2453" y="368"/>
                    <a:pt x="2463" y="1"/>
                    <a:pt x="2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3" name="Google Shape;7834;p132">
              <a:extLst>
                <a:ext uri="{FF2B5EF4-FFF2-40B4-BE49-F238E27FC236}">
                  <a16:creationId xmlns:a16="http://schemas.microsoft.com/office/drawing/2014/main" id="{324C9EF9-D38E-874E-F8C9-B5B9151FAE48}"/>
                </a:ext>
              </a:extLst>
            </p:cNvPr>
            <p:cNvSpPr/>
            <p:nvPr/>
          </p:nvSpPr>
          <p:spPr>
            <a:xfrm>
              <a:off x="6998555" y="2611543"/>
              <a:ext cx="53708" cy="65828"/>
            </a:xfrm>
            <a:custGeom>
              <a:avLst/>
              <a:gdLst/>
              <a:ahLst/>
              <a:cxnLst/>
              <a:rect l="l" t="t" r="r" b="b"/>
              <a:pathLst>
                <a:path w="2978" h="3650" extrusionOk="0">
                  <a:moveTo>
                    <a:pt x="760" y="1"/>
                  </a:moveTo>
                  <a:cubicBezTo>
                    <a:pt x="518" y="1"/>
                    <a:pt x="555" y="368"/>
                    <a:pt x="789" y="397"/>
                  </a:cubicBezTo>
                  <a:cubicBezTo>
                    <a:pt x="1488" y="458"/>
                    <a:pt x="1944" y="914"/>
                    <a:pt x="2187" y="1522"/>
                  </a:cubicBezTo>
                  <a:cubicBezTo>
                    <a:pt x="1852" y="1378"/>
                    <a:pt x="1492" y="1293"/>
                    <a:pt x="1133" y="1293"/>
                  </a:cubicBezTo>
                  <a:cubicBezTo>
                    <a:pt x="808" y="1293"/>
                    <a:pt x="484" y="1363"/>
                    <a:pt x="181" y="1522"/>
                  </a:cubicBezTo>
                  <a:cubicBezTo>
                    <a:pt x="0" y="1625"/>
                    <a:pt x="105" y="1883"/>
                    <a:pt x="271" y="1883"/>
                  </a:cubicBezTo>
                  <a:cubicBezTo>
                    <a:pt x="300" y="1883"/>
                    <a:pt x="332" y="1875"/>
                    <a:pt x="364" y="1856"/>
                  </a:cubicBezTo>
                  <a:cubicBezTo>
                    <a:pt x="601" y="1732"/>
                    <a:pt x="860" y="1679"/>
                    <a:pt x="1121" y="1679"/>
                  </a:cubicBezTo>
                  <a:cubicBezTo>
                    <a:pt x="1561" y="1679"/>
                    <a:pt x="2007" y="1829"/>
                    <a:pt x="2370" y="2039"/>
                  </a:cubicBezTo>
                  <a:cubicBezTo>
                    <a:pt x="2491" y="2525"/>
                    <a:pt x="2522" y="3011"/>
                    <a:pt x="2491" y="3467"/>
                  </a:cubicBezTo>
                  <a:cubicBezTo>
                    <a:pt x="2491" y="3589"/>
                    <a:pt x="2590" y="3650"/>
                    <a:pt x="2689" y="3650"/>
                  </a:cubicBezTo>
                  <a:cubicBezTo>
                    <a:pt x="2788" y="3650"/>
                    <a:pt x="2886" y="3589"/>
                    <a:pt x="2886" y="3467"/>
                  </a:cubicBezTo>
                  <a:cubicBezTo>
                    <a:pt x="2978" y="2008"/>
                    <a:pt x="2461" y="185"/>
                    <a:pt x="789" y="2"/>
                  </a:cubicBezTo>
                  <a:cubicBezTo>
                    <a:pt x="779" y="1"/>
                    <a:pt x="769" y="1"/>
                    <a:pt x="7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4" name="Google Shape;7835;p132">
              <a:extLst>
                <a:ext uri="{FF2B5EF4-FFF2-40B4-BE49-F238E27FC236}">
                  <a16:creationId xmlns:a16="http://schemas.microsoft.com/office/drawing/2014/main" id="{A37618B4-401B-9AE3-0274-57AEA4A1FFCD}"/>
                </a:ext>
              </a:extLst>
            </p:cNvPr>
            <p:cNvSpPr/>
            <p:nvPr/>
          </p:nvSpPr>
          <p:spPr>
            <a:xfrm>
              <a:off x="7036356" y="2991469"/>
              <a:ext cx="347011" cy="32355"/>
            </a:xfrm>
            <a:custGeom>
              <a:avLst/>
              <a:gdLst/>
              <a:ahLst/>
              <a:cxnLst/>
              <a:rect l="l" t="t" r="r" b="b"/>
              <a:pathLst>
                <a:path w="19241" h="1794" extrusionOk="0">
                  <a:moveTo>
                    <a:pt x="0" y="0"/>
                  </a:moveTo>
                  <a:lnTo>
                    <a:pt x="0" y="1794"/>
                  </a:lnTo>
                  <a:lnTo>
                    <a:pt x="19241" y="1794"/>
                  </a:lnTo>
                  <a:lnTo>
                    <a:pt x="1851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5" name="Google Shape;7836;p132">
              <a:extLst>
                <a:ext uri="{FF2B5EF4-FFF2-40B4-BE49-F238E27FC236}">
                  <a16:creationId xmlns:a16="http://schemas.microsoft.com/office/drawing/2014/main" id="{E74A3190-5004-0036-4213-294B3B514FB0}"/>
                </a:ext>
              </a:extLst>
            </p:cNvPr>
            <p:cNvSpPr/>
            <p:nvPr/>
          </p:nvSpPr>
          <p:spPr>
            <a:xfrm>
              <a:off x="7645380" y="3746865"/>
              <a:ext cx="144190" cy="614759"/>
            </a:xfrm>
            <a:custGeom>
              <a:avLst/>
              <a:gdLst/>
              <a:ahLst/>
              <a:cxnLst/>
              <a:rect l="l" t="t" r="r" b="b"/>
              <a:pathLst>
                <a:path w="7995" h="34087" extrusionOk="0">
                  <a:moveTo>
                    <a:pt x="62" y="0"/>
                  </a:moveTo>
                  <a:lnTo>
                    <a:pt x="4013" y="27995"/>
                  </a:lnTo>
                  <a:cubicBezTo>
                    <a:pt x="4013" y="27995"/>
                    <a:pt x="3040" y="31581"/>
                    <a:pt x="62" y="33162"/>
                  </a:cubicBezTo>
                  <a:cubicBezTo>
                    <a:pt x="31" y="33192"/>
                    <a:pt x="31" y="33192"/>
                    <a:pt x="1" y="33192"/>
                  </a:cubicBezTo>
                  <a:cubicBezTo>
                    <a:pt x="62" y="33405"/>
                    <a:pt x="153" y="33557"/>
                    <a:pt x="274" y="33709"/>
                  </a:cubicBezTo>
                  <a:cubicBezTo>
                    <a:pt x="576" y="33989"/>
                    <a:pt x="985" y="34086"/>
                    <a:pt x="1393" y="34086"/>
                  </a:cubicBezTo>
                  <a:cubicBezTo>
                    <a:pt x="1560" y="34086"/>
                    <a:pt x="1726" y="34070"/>
                    <a:pt x="1885" y="34044"/>
                  </a:cubicBezTo>
                  <a:cubicBezTo>
                    <a:pt x="2797" y="33861"/>
                    <a:pt x="3648" y="33375"/>
                    <a:pt x="4226" y="32676"/>
                  </a:cubicBezTo>
                  <a:cubicBezTo>
                    <a:pt x="4834" y="31977"/>
                    <a:pt x="5168" y="31065"/>
                    <a:pt x="5776" y="30305"/>
                  </a:cubicBezTo>
                  <a:cubicBezTo>
                    <a:pt x="5989" y="30031"/>
                    <a:pt x="6262" y="29788"/>
                    <a:pt x="6536" y="29575"/>
                  </a:cubicBezTo>
                  <a:cubicBezTo>
                    <a:pt x="7995" y="20305"/>
                    <a:pt x="5958" y="3496"/>
                    <a:pt x="5502" y="0"/>
                  </a:cubicBez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6" name="Google Shape;7837;p132">
              <a:extLst>
                <a:ext uri="{FF2B5EF4-FFF2-40B4-BE49-F238E27FC236}">
                  <a16:creationId xmlns:a16="http://schemas.microsoft.com/office/drawing/2014/main" id="{FEEDCF1A-A7E7-0D70-2E1D-0325ABF26B65}"/>
                </a:ext>
              </a:extLst>
            </p:cNvPr>
            <p:cNvSpPr/>
            <p:nvPr/>
          </p:nvSpPr>
          <p:spPr>
            <a:xfrm>
              <a:off x="7744608" y="3746324"/>
              <a:ext cx="57027" cy="533944"/>
            </a:xfrm>
            <a:custGeom>
              <a:avLst/>
              <a:gdLst/>
              <a:ahLst/>
              <a:cxnLst/>
              <a:rect l="l" t="t" r="r" b="b"/>
              <a:pathLst>
                <a:path w="3162" h="29606" extrusionOk="0">
                  <a:moveTo>
                    <a:pt x="0" y="0"/>
                  </a:moveTo>
                  <a:cubicBezTo>
                    <a:pt x="456" y="3526"/>
                    <a:pt x="2493" y="20335"/>
                    <a:pt x="1034" y="29605"/>
                  </a:cubicBezTo>
                  <a:cubicBezTo>
                    <a:pt x="1520" y="29241"/>
                    <a:pt x="2098" y="28967"/>
                    <a:pt x="2706" y="28845"/>
                  </a:cubicBezTo>
                  <a:cubicBezTo>
                    <a:pt x="2706" y="28572"/>
                    <a:pt x="2675" y="28298"/>
                    <a:pt x="2645" y="28025"/>
                  </a:cubicBezTo>
                  <a:lnTo>
                    <a:pt x="3162" y="0"/>
                  </a:ln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7" name="Google Shape;7838;p132">
              <a:extLst>
                <a:ext uri="{FF2B5EF4-FFF2-40B4-BE49-F238E27FC236}">
                  <a16:creationId xmlns:a16="http://schemas.microsoft.com/office/drawing/2014/main" id="{3C03DEDE-8CFC-7060-B92D-C49683B1BDBB}"/>
                </a:ext>
              </a:extLst>
            </p:cNvPr>
            <p:cNvSpPr/>
            <p:nvPr/>
          </p:nvSpPr>
          <p:spPr>
            <a:xfrm>
              <a:off x="7844378" y="3737540"/>
              <a:ext cx="168862" cy="630305"/>
            </a:xfrm>
            <a:custGeom>
              <a:avLst/>
              <a:gdLst/>
              <a:ahLst/>
              <a:cxnLst/>
              <a:rect l="l" t="t" r="r" b="b"/>
              <a:pathLst>
                <a:path w="9363" h="34949" extrusionOk="0">
                  <a:moveTo>
                    <a:pt x="7265" y="1"/>
                  </a:moveTo>
                  <a:lnTo>
                    <a:pt x="0" y="578"/>
                  </a:lnTo>
                  <a:lnTo>
                    <a:pt x="2098" y="27873"/>
                  </a:lnTo>
                  <a:cubicBezTo>
                    <a:pt x="2098" y="28177"/>
                    <a:pt x="2128" y="28512"/>
                    <a:pt x="2158" y="28816"/>
                  </a:cubicBezTo>
                  <a:lnTo>
                    <a:pt x="2189" y="29150"/>
                  </a:lnTo>
                  <a:lnTo>
                    <a:pt x="2219" y="29150"/>
                  </a:lnTo>
                  <a:cubicBezTo>
                    <a:pt x="2219" y="29211"/>
                    <a:pt x="2219" y="29272"/>
                    <a:pt x="2250" y="29332"/>
                  </a:cubicBezTo>
                  <a:cubicBezTo>
                    <a:pt x="3861" y="29849"/>
                    <a:pt x="5259" y="31035"/>
                    <a:pt x="5988" y="32554"/>
                  </a:cubicBezTo>
                  <a:cubicBezTo>
                    <a:pt x="6231" y="33071"/>
                    <a:pt x="6414" y="33649"/>
                    <a:pt x="6779" y="34105"/>
                  </a:cubicBezTo>
                  <a:cubicBezTo>
                    <a:pt x="7143" y="34530"/>
                    <a:pt x="7660" y="34834"/>
                    <a:pt x="8238" y="34925"/>
                  </a:cubicBezTo>
                  <a:cubicBezTo>
                    <a:pt x="8332" y="34941"/>
                    <a:pt x="8428" y="34949"/>
                    <a:pt x="8525" y="34949"/>
                  </a:cubicBezTo>
                  <a:cubicBezTo>
                    <a:pt x="8804" y="34949"/>
                    <a:pt x="9092" y="34886"/>
                    <a:pt x="9362" y="34773"/>
                  </a:cubicBezTo>
                  <a:cubicBezTo>
                    <a:pt x="8359" y="32190"/>
                    <a:pt x="5928" y="29758"/>
                    <a:pt x="5928" y="29758"/>
                  </a:cubicBezTo>
                  <a:lnTo>
                    <a:pt x="7265" y="1"/>
                  </a:ln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8" name="Google Shape;7839;p132">
              <a:extLst>
                <a:ext uri="{FF2B5EF4-FFF2-40B4-BE49-F238E27FC236}">
                  <a16:creationId xmlns:a16="http://schemas.microsoft.com/office/drawing/2014/main" id="{3C2D3FC4-4C45-019A-3609-B1972B313F11}"/>
                </a:ext>
              </a:extLst>
            </p:cNvPr>
            <p:cNvSpPr/>
            <p:nvPr/>
          </p:nvSpPr>
          <p:spPr>
            <a:xfrm>
              <a:off x="7951272" y="3734799"/>
              <a:ext cx="57027" cy="649080"/>
            </a:xfrm>
            <a:custGeom>
              <a:avLst/>
              <a:gdLst/>
              <a:ahLst/>
              <a:cxnLst/>
              <a:rect l="l" t="t" r="r" b="b"/>
              <a:pathLst>
                <a:path w="3162" h="35990" extrusionOk="0">
                  <a:moveTo>
                    <a:pt x="3162" y="1"/>
                  </a:moveTo>
                  <a:lnTo>
                    <a:pt x="1338" y="153"/>
                  </a:lnTo>
                  <a:lnTo>
                    <a:pt x="1" y="29910"/>
                  </a:lnTo>
                  <a:cubicBezTo>
                    <a:pt x="1" y="29910"/>
                    <a:pt x="1429" y="33406"/>
                    <a:pt x="2402" y="35989"/>
                  </a:cubicBezTo>
                  <a:cubicBezTo>
                    <a:pt x="2584" y="35898"/>
                    <a:pt x="2493" y="35260"/>
                    <a:pt x="2615" y="35108"/>
                  </a:cubicBezTo>
                  <a:cubicBezTo>
                    <a:pt x="2858" y="34773"/>
                    <a:pt x="2554" y="34895"/>
                    <a:pt x="2554" y="34469"/>
                  </a:cubicBezTo>
                  <a:cubicBezTo>
                    <a:pt x="2371" y="34196"/>
                    <a:pt x="2463" y="33709"/>
                    <a:pt x="2280" y="33466"/>
                  </a:cubicBezTo>
                  <a:cubicBezTo>
                    <a:pt x="1460" y="32433"/>
                    <a:pt x="1824" y="30731"/>
                    <a:pt x="1064" y="29636"/>
                  </a:cubicBezTo>
                  <a:cubicBezTo>
                    <a:pt x="1064" y="29636"/>
                    <a:pt x="1034" y="29606"/>
                    <a:pt x="1034" y="29606"/>
                  </a:cubicBezTo>
                  <a:lnTo>
                    <a:pt x="3162" y="1"/>
                  </a:ln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9" name="Google Shape;7840;p132">
              <a:extLst>
                <a:ext uri="{FF2B5EF4-FFF2-40B4-BE49-F238E27FC236}">
                  <a16:creationId xmlns:a16="http://schemas.microsoft.com/office/drawing/2014/main" id="{46D7644B-3BBC-EDFE-AE1C-31F550A42642}"/>
                </a:ext>
              </a:extLst>
            </p:cNvPr>
            <p:cNvSpPr/>
            <p:nvPr/>
          </p:nvSpPr>
          <p:spPr>
            <a:xfrm>
              <a:off x="7495725" y="2684783"/>
              <a:ext cx="497766" cy="416338"/>
            </a:xfrm>
            <a:custGeom>
              <a:avLst/>
              <a:gdLst/>
              <a:ahLst/>
              <a:cxnLst/>
              <a:rect l="l" t="t" r="r" b="b"/>
              <a:pathLst>
                <a:path w="27600" h="23085" extrusionOk="0">
                  <a:moveTo>
                    <a:pt x="16874" y="1"/>
                  </a:moveTo>
                  <a:cubicBezTo>
                    <a:pt x="488" y="1"/>
                    <a:pt x="1" y="20484"/>
                    <a:pt x="1" y="20714"/>
                  </a:cubicBezTo>
                  <a:lnTo>
                    <a:pt x="27205" y="23084"/>
                  </a:lnTo>
                  <a:cubicBezTo>
                    <a:pt x="27600" y="18373"/>
                    <a:pt x="26627" y="13601"/>
                    <a:pt x="24956" y="9194"/>
                  </a:cubicBezTo>
                  <a:cubicBezTo>
                    <a:pt x="23831" y="6124"/>
                    <a:pt x="22342" y="3206"/>
                    <a:pt x="20761" y="349"/>
                  </a:cubicBezTo>
                  <a:cubicBezTo>
                    <a:pt x="20518" y="318"/>
                    <a:pt x="20244" y="257"/>
                    <a:pt x="19971" y="227"/>
                  </a:cubicBezTo>
                  <a:cubicBezTo>
                    <a:pt x="18880" y="73"/>
                    <a:pt x="17849" y="1"/>
                    <a:pt x="16874" y="1"/>
                  </a:cubicBezTo>
                  <a:close/>
                </a:path>
              </a:pathLst>
            </a:custGeom>
            <a:solidFill>
              <a:srgbClr val="82E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0" name="Google Shape;7841;p132">
              <a:extLst>
                <a:ext uri="{FF2B5EF4-FFF2-40B4-BE49-F238E27FC236}">
                  <a16:creationId xmlns:a16="http://schemas.microsoft.com/office/drawing/2014/main" id="{6FD2534F-F634-7457-6A3D-8DCCE7259F9F}"/>
                </a:ext>
              </a:extLst>
            </p:cNvPr>
            <p:cNvSpPr/>
            <p:nvPr/>
          </p:nvSpPr>
          <p:spPr>
            <a:xfrm>
              <a:off x="7870132" y="2691060"/>
              <a:ext cx="333864" cy="423209"/>
            </a:xfrm>
            <a:custGeom>
              <a:avLst/>
              <a:gdLst/>
              <a:ahLst/>
              <a:cxnLst/>
              <a:rect l="l" t="t" r="r" b="b"/>
              <a:pathLst>
                <a:path w="18512" h="23466" extrusionOk="0">
                  <a:moveTo>
                    <a:pt x="1" y="1"/>
                  </a:moveTo>
                  <a:cubicBezTo>
                    <a:pt x="1582" y="2858"/>
                    <a:pt x="3071" y="5776"/>
                    <a:pt x="4196" y="8846"/>
                  </a:cubicBezTo>
                  <a:cubicBezTo>
                    <a:pt x="5867" y="13253"/>
                    <a:pt x="6840" y="18025"/>
                    <a:pt x="6445" y="22736"/>
                  </a:cubicBezTo>
                  <a:lnTo>
                    <a:pt x="14986" y="23466"/>
                  </a:lnTo>
                  <a:cubicBezTo>
                    <a:pt x="14986" y="23466"/>
                    <a:pt x="18512" y="3192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1" name="Google Shape;7842;p132">
              <a:extLst>
                <a:ext uri="{FF2B5EF4-FFF2-40B4-BE49-F238E27FC236}">
                  <a16:creationId xmlns:a16="http://schemas.microsoft.com/office/drawing/2014/main" id="{CF625E98-FA6C-FE68-5E7B-57DA1EB2C26D}"/>
                </a:ext>
              </a:extLst>
            </p:cNvPr>
            <p:cNvSpPr/>
            <p:nvPr/>
          </p:nvSpPr>
          <p:spPr>
            <a:xfrm>
              <a:off x="7594179" y="1901072"/>
              <a:ext cx="649837" cy="615066"/>
            </a:xfrm>
            <a:custGeom>
              <a:avLst/>
              <a:gdLst/>
              <a:ahLst/>
              <a:cxnLst/>
              <a:rect l="l" t="t" r="r" b="b"/>
              <a:pathLst>
                <a:path w="36032" h="34104" extrusionOk="0">
                  <a:moveTo>
                    <a:pt x="14913" y="0"/>
                  </a:moveTo>
                  <a:cubicBezTo>
                    <a:pt x="12895" y="0"/>
                    <a:pt x="10869" y="617"/>
                    <a:pt x="9253" y="1797"/>
                  </a:cubicBezTo>
                  <a:cubicBezTo>
                    <a:pt x="7308" y="3165"/>
                    <a:pt x="5910" y="5323"/>
                    <a:pt x="5423" y="7663"/>
                  </a:cubicBezTo>
                  <a:cubicBezTo>
                    <a:pt x="5241" y="8666"/>
                    <a:pt x="5241" y="9821"/>
                    <a:pt x="5970" y="10551"/>
                  </a:cubicBezTo>
                  <a:cubicBezTo>
                    <a:pt x="3569" y="11098"/>
                    <a:pt x="1533" y="12982"/>
                    <a:pt x="803" y="15323"/>
                  </a:cubicBezTo>
                  <a:cubicBezTo>
                    <a:pt x="1" y="17938"/>
                    <a:pt x="942" y="23082"/>
                    <a:pt x="4309" y="23082"/>
                  </a:cubicBezTo>
                  <a:cubicBezTo>
                    <a:pt x="4385" y="23082"/>
                    <a:pt x="4463" y="23079"/>
                    <a:pt x="4542" y="23074"/>
                  </a:cubicBezTo>
                  <a:cubicBezTo>
                    <a:pt x="5454" y="23013"/>
                    <a:pt x="6335" y="22739"/>
                    <a:pt x="7247" y="22527"/>
                  </a:cubicBezTo>
                  <a:cubicBezTo>
                    <a:pt x="8180" y="22313"/>
                    <a:pt x="9136" y="22217"/>
                    <a:pt x="10095" y="22217"/>
                  </a:cubicBezTo>
                  <a:cubicBezTo>
                    <a:pt x="10230" y="22217"/>
                    <a:pt x="10365" y="22219"/>
                    <a:pt x="10499" y="22223"/>
                  </a:cubicBezTo>
                  <a:cubicBezTo>
                    <a:pt x="11472" y="22284"/>
                    <a:pt x="12506" y="22436"/>
                    <a:pt x="13205" y="23135"/>
                  </a:cubicBezTo>
                  <a:cubicBezTo>
                    <a:pt x="13782" y="23682"/>
                    <a:pt x="14025" y="24502"/>
                    <a:pt x="14360" y="25232"/>
                  </a:cubicBezTo>
                  <a:cubicBezTo>
                    <a:pt x="15545" y="27967"/>
                    <a:pt x="17855" y="30126"/>
                    <a:pt x="20469" y="31524"/>
                  </a:cubicBezTo>
                  <a:cubicBezTo>
                    <a:pt x="23114" y="32922"/>
                    <a:pt x="26062" y="33591"/>
                    <a:pt x="29010" y="34016"/>
                  </a:cubicBezTo>
                  <a:cubicBezTo>
                    <a:pt x="29347" y="34064"/>
                    <a:pt x="29683" y="34104"/>
                    <a:pt x="30011" y="34104"/>
                  </a:cubicBezTo>
                  <a:cubicBezTo>
                    <a:pt x="30305" y="34104"/>
                    <a:pt x="30592" y="34072"/>
                    <a:pt x="30865" y="33986"/>
                  </a:cubicBezTo>
                  <a:cubicBezTo>
                    <a:pt x="31746" y="33682"/>
                    <a:pt x="32324" y="32800"/>
                    <a:pt x="32628" y="31919"/>
                  </a:cubicBezTo>
                  <a:cubicBezTo>
                    <a:pt x="32901" y="31037"/>
                    <a:pt x="32931" y="30095"/>
                    <a:pt x="33083" y="29183"/>
                  </a:cubicBezTo>
                  <a:cubicBezTo>
                    <a:pt x="33327" y="27967"/>
                    <a:pt x="33752" y="26752"/>
                    <a:pt x="34421" y="25688"/>
                  </a:cubicBezTo>
                  <a:cubicBezTo>
                    <a:pt x="34877" y="24958"/>
                    <a:pt x="35424" y="24259"/>
                    <a:pt x="35697" y="23408"/>
                  </a:cubicBezTo>
                  <a:cubicBezTo>
                    <a:pt x="36032" y="22466"/>
                    <a:pt x="35910" y="21402"/>
                    <a:pt x="35789" y="20399"/>
                  </a:cubicBezTo>
                  <a:cubicBezTo>
                    <a:pt x="35606" y="18970"/>
                    <a:pt x="35394" y="17511"/>
                    <a:pt x="34877" y="16144"/>
                  </a:cubicBezTo>
                  <a:cubicBezTo>
                    <a:pt x="34056" y="13986"/>
                    <a:pt x="32567" y="12192"/>
                    <a:pt x="31108" y="10429"/>
                  </a:cubicBezTo>
                  <a:cubicBezTo>
                    <a:pt x="29527" y="8514"/>
                    <a:pt x="27916" y="6599"/>
                    <a:pt x="26001" y="5019"/>
                  </a:cubicBezTo>
                  <a:cubicBezTo>
                    <a:pt x="24603" y="3864"/>
                    <a:pt x="23022" y="2891"/>
                    <a:pt x="21412" y="2040"/>
                  </a:cubicBezTo>
                  <a:cubicBezTo>
                    <a:pt x="19709" y="1128"/>
                    <a:pt x="17916" y="308"/>
                    <a:pt x="16031" y="64"/>
                  </a:cubicBezTo>
                  <a:cubicBezTo>
                    <a:pt x="15661" y="22"/>
                    <a:pt x="15287" y="0"/>
                    <a:pt x="149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2" name="Google Shape;7843;p132">
              <a:extLst>
                <a:ext uri="{FF2B5EF4-FFF2-40B4-BE49-F238E27FC236}">
                  <a16:creationId xmlns:a16="http://schemas.microsoft.com/office/drawing/2014/main" id="{CB4B6D83-6D2B-C6D2-6A48-329F62624755}"/>
                </a:ext>
              </a:extLst>
            </p:cNvPr>
            <p:cNvSpPr/>
            <p:nvPr/>
          </p:nvSpPr>
          <p:spPr>
            <a:xfrm>
              <a:off x="7608733" y="2263630"/>
              <a:ext cx="100257" cy="113440"/>
            </a:xfrm>
            <a:custGeom>
              <a:avLst/>
              <a:gdLst/>
              <a:ahLst/>
              <a:cxnLst/>
              <a:rect l="l" t="t" r="r" b="b"/>
              <a:pathLst>
                <a:path w="5559" h="6290" extrusionOk="0">
                  <a:moveTo>
                    <a:pt x="3145" y="1"/>
                  </a:moveTo>
                  <a:cubicBezTo>
                    <a:pt x="2696" y="1"/>
                    <a:pt x="2223" y="131"/>
                    <a:pt x="1759" y="478"/>
                  </a:cubicBezTo>
                  <a:cubicBezTo>
                    <a:pt x="0" y="1790"/>
                    <a:pt x="1282" y="6289"/>
                    <a:pt x="4372" y="6289"/>
                  </a:cubicBezTo>
                  <a:cubicBezTo>
                    <a:pt x="4433" y="6289"/>
                    <a:pt x="4494" y="6287"/>
                    <a:pt x="4556" y="6284"/>
                  </a:cubicBezTo>
                  <a:cubicBezTo>
                    <a:pt x="4981" y="4399"/>
                    <a:pt x="5559" y="1117"/>
                    <a:pt x="5559" y="1117"/>
                  </a:cubicBezTo>
                  <a:cubicBezTo>
                    <a:pt x="5559" y="1117"/>
                    <a:pt x="4460" y="1"/>
                    <a:pt x="3145" y="1"/>
                  </a:cubicBezTo>
                  <a:close/>
                </a:path>
              </a:pathLst>
            </a:custGeom>
            <a:solidFill>
              <a:srgbClr val="FB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3" name="Google Shape;7844;p132">
              <a:extLst>
                <a:ext uri="{FF2B5EF4-FFF2-40B4-BE49-F238E27FC236}">
                  <a16:creationId xmlns:a16="http://schemas.microsoft.com/office/drawing/2014/main" id="{0FED153C-8C43-26F1-2BEA-ED2C8BEA53F3}"/>
                </a:ext>
              </a:extLst>
            </p:cNvPr>
            <p:cNvSpPr/>
            <p:nvPr/>
          </p:nvSpPr>
          <p:spPr>
            <a:xfrm>
              <a:off x="8114633" y="2423691"/>
              <a:ext cx="91077" cy="97389"/>
            </a:xfrm>
            <a:custGeom>
              <a:avLst/>
              <a:gdLst/>
              <a:ahLst/>
              <a:cxnLst/>
              <a:rect l="l" t="t" r="r" b="b"/>
              <a:pathLst>
                <a:path w="5050" h="5400" extrusionOk="0">
                  <a:moveTo>
                    <a:pt x="2240" y="0"/>
                  </a:moveTo>
                  <a:cubicBezTo>
                    <a:pt x="1662" y="0"/>
                    <a:pt x="1216" y="84"/>
                    <a:pt x="1216" y="84"/>
                  </a:cubicBezTo>
                  <a:cubicBezTo>
                    <a:pt x="1216" y="84"/>
                    <a:pt x="973" y="2667"/>
                    <a:pt x="0" y="5099"/>
                  </a:cubicBezTo>
                  <a:cubicBezTo>
                    <a:pt x="765" y="5307"/>
                    <a:pt x="1417" y="5399"/>
                    <a:pt x="1972" y="5399"/>
                  </a:cubicBezTo>
                  <a:cubicBezTo>
                    <a:pt x="4659" y="5399"/>
                    <a:pt x="5050" y="3231"/>
                    <a:pt x="4773" y="1543"/>
                  </a:cubicBezTo>
                  <a:cubicBezTo>
                    <a:pt x="4581" y="241"/>
                    <a:pt x="3221" y="0"/>
                    <a:pt x="2240" y="0"/>
                  </a:cubicBezTo>
                  <a:close/>
                </a:path>
              </a:pathLst>
            </a:custGeom>
            <a:solidFill>
              <a:srgbClr val="FB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4" name="Google Shape;7845;p132">
              <a:extLst>
                <a:ext uri="{FF2B5EF4-FFF2-40B4-BE49-F238E27FC236}">
                  <a16:creationId xmlns:a16="http://schemas.microsoft.com/office/drawing/2014/main" id="{42F465D5-21F3-DC3E-291C-9E8398B57890}"/>
                </a:ext>
              </a:extLst>
            </p:cNvPr>
            <p:cNvSpPr/>
            <p:nvPr/>
          </p:nvSpPr>
          <p:spPr>
            <a:xfrm>
              <a:off x="8145545" y="2443583"/>
              <a:ext cx="48586" cy="54141"/>
            </a:xfrm>
            <a:custGeom>
              <a:avLst/>
              <a:gdLst/>
              <a:ahLst/>
              <a:cxnLst/>
              <a:rect l="l" t="t" r="r" b="b"/>
              <a:pathLst>
                <a:path w="2694" h="3002" extrusionOk="0">
                  <a:moveTo>
                    <a:pt x="2291" y="0"/>
                  </a:moveTo>
                  <a:cubicBezTo>
                    <a:pt x="969" y="0"/>
                    <a:pt x="221" y="1542"/>
                    <a:pt x="19" y="2811"/>
                  </a:cubicBezTo>
                  <a:cubicBezTo>
                    <a:pt x="0" y="2923"/>
                    <a:pt x="98" y="3001"/>
                    <a:pt x="182" y="3001"/>
                  </a:cubicBezTo>
                  <a:cubicBezTo>
                    <a:pt x="234" y="3001"/>
                    <a:pt x="281" y="2971"/>
                    <a:pt x="293" y="2902"/>
                  </a:cubicBezTo>
                  <a:cubicBezTo>
                    <a:pt x="353" y="2476"/>
                    <a:pt x="505" y="2051"/>
                    <a:pt x="688" y="1625"/>
                  </a:cubicBezTo>
                  <a:cubicBezTo>
                    <a:pt x="960" y="1497"/>
                    <a:pt x="1267" y="1419"/>
                    <a:pt x="1567" y="1419"/>
                  </a:cubicBezTo>
                  <a:cubicBezTo>
                    <a:pt x="1836" y="1419"/>
                    <a:pt x="2099" y="1482"/>
                    <a:pt x="2329" y="1625"/>
                  </a:cubicBezTo>
                  <a:cubicBezTo>
                    <a:pt x="2356" y="1646"/>
                    <a:pt x="2382" y="1656"/>
                    <a:pt x="2407" y="1656"/>
                  </a:cubicBezTo>
                  <a:cubicBezTo>
                    <a:pt x="2525" y="1656"/>
                    <a:pt x="2606" y="1452"/>
                    <a:pt x="2481" y="1352"/>
                  </a:cubicBezTo>
                  <a:cubicBezTo>
                    <a:pt x="2207" y="1180"/>
                    <a:pt x="1904" y="1106"/>
                    <a:pt x="1599" y="1106"/>
                  </a:cubicBezTo>
                  <a:cubicBezTo>
                    <a:pt x="1363" y="1106"/>
                    <a:pt x="1126" y="1150"/>
                    <a:pt x="900" y="1230"/>
                  </a:cubicBezTo>
                  <a:cubicBezTo>
                    <a:pt x="1240" y="692"/>
                    <a:pt x="1739" y="312"/>
                    <a:pt x="2371" y="312"/>
                  </a:cubicBezTo>
                  <a:cubicBezTo>
                    <a:pt x="2417" y="312"/>
                    <a:pt x="2464" y="314"/>
                    <a:pt x="2511" y="318"/>
                  </a:cubicBezTo>
                  <a:cubicBezTo>
                    <a:pt x="2519" y="319"/>
                    <a:pt x="2527" y="320"/>
                    <a:pt x="2534" y="320"/>
                  </a:cubicBezTo>
                  <a:cubicBezTo>
                    <a:pt x="2693" y="320"/>
                    <a:pt x="2686" y="14"/>
                    <a:pt x="2511" y="14"/>
                  </a:cubicBezTo>
                  <a:cubicBezTo>
                    <a:pt x="2436" y="5"/>
                    <a:pt x="2363" y="0"/>
                    <a:pt x="22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5" name="Google Shape;7846;p132">
              <a:extLst>
                <a:ext uri="{FF2B5EF4-FFF2-40B4-BE49-F238E27FC236}">
                  <a16:creationId xmlns:a16="http://schemas.microsoft.com/office/drawing/2014/main" id="{91E138A7-EF99-5C9F-CF1E-1663DD9F8FB0}"/>
                </a:ext>
              </a:extLst>
            </p:cNvPr>
            <p:cNvSpPr/>
            <p:nvPr/>
          </p:nvSpPr>
          <p:spPr>
            <a:xfrm>
              <a:off x="7645686" y="2279880"/>
              <a:ext cx="43573" cy="62221"/>
            </a:xfrm>
            <a:custGeom>
              <a:avLst/>
              <a:gdLst/>
              <a:ahLst/>
              <a:cxnLst/>
              <a:rect l="l" t="t" r="r" b="b"/>
              <a:pathLst>
                <a:path w="2416" h="3450" extrusionOk="0">
                  <a:moveTo>
                    <a:pt x="414" y="1"/>
                  </a:moveTo>
                  <a:cubicBezTo>
                    <a:pt x="249" y="1"/>
                    <a:pt x="176" y="278"/>
                    <a:pt x="379" y="307"/>
                  </a:cubicBezTo>
                  <a:cubicBezTo>
                    <a:pt x="1108" y="398"/>
                    <a:pt x="1564" y="915"/>
                    <a:pt x="1807" y="1553"/>
                  </a:cubicBezTo>
                  <a:cubicBezTo>
                    <a:pt x="1468" y="1362"/>
                    <a:pt x="1069" y="1230"/>
                    <a:pt x="673" y="1230"/>
                  </a:cubicBezTo>
                  <a:cubicBezTo>
                    <a:pt x="502" y="1230"/>
                    <a:pt x="331" y="1255"/>
                    <a:pt x="166" y="1310"/>
                  </a:cubicBezTo>
                  <a:cubicBezTo>
                    <a:pt x="0" y="1365"/>
                    <a:pt x="61" y="1622"/>
                    <a:pt x="210" y="1622"/>
                  </a:cubicBezTo>
                  <a:cubicBezTo>
                    <a:pt x="225" y="1622"/>
                    <a:pt x="241" y="1619"/>
                    <a:pt x="257" y="1614"/>
                  </a:cubicBezTo>
                  <a:cubicBezTo>
                    <a:pt x="402" y="1568"/>
                    <a:pt x="550" y="1547"/>
                    <a:pt x="698" y="1547"/>
                  </a:cubicBezTo>
                  <a:cubicBezTo>
                    <a:pt x="1143" y="1547"/>
                    <a:pt x="1587" y="1735"/>
                    <a:pt x="1929" y="2009"/>
                  </a:cubicBezTo>
                  <a:cubicBezTo>
                    <a:pt x="2020" y="2435"/>
                    <a:pt x="2051" y="2890"/>
                    <a:pt x="2020" y="3316"/>
                  </a:cubicBezTo>
                  <a:cubicBezTo>
                    <a:pt x="2020" y="3404"/>
                    <a:pt x="2090" y="3449"/>
                    <a:pt x="2167" y="3449"/>
                  </a:cubicBezTo>
                  <a:cubicBezTo>
                    <a:pt x="2249" y="3449"/>
                    <a:pt x="2339" y="3396"/>
                    <a:pt x="2355" y="3286"/>
                  </a:cubicBezTo>
                  <a:cubicBezTo>
                    <a:pt x="2415" y="1948"/>
                    <a:pt x="1990" y="216"/>
                    <a:pt x="440" y="3"/>
                  </a:cubicBezTo>
                  <a:cubicBezTo>
                    <a:pt x="431" y="1"/>
                    <a:pt x="423" y="1"/>
                    <a:pt x="4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6" name="Google Shape;7847;p132">
              <a:extLst>
                <a:ext uri="{FF2B5EF4-FFF2-40B4-BE49-F238E27FC236}">
                  <a16:creationId xmlns:a16="http://schemas.microsoft.com/office/drawing/2014/main" id="{D06C990B-E69B-B6AB-5D21-BE9C400B5EEA}"/>
                </a:ext>
              </a:extLst>
            </p:cNvPr>
            <p:cNvSpPr/>
            <p:nvPr/>
          </p:nvSpPr>
          <p:spPr>
            <a:xfrm>
              <a:off x="8214402" y="2073794"/>
              <a:ext cx="83881" cy="145290"/>
            </a:xfrm>
            <a:custGeom>
              <a:avLst/>
              <a:gdLst/>
              <a:ahLst/>
              <a:cxnLst/>
              <a:rect l="l" t="t" r="r" b="b"/>
              <a:pathLst>
                <a:path w="4651" h="8056" extrusionOk="0">
                  <a:moveTo>
                    <a:pt x="2951" y="0"/>
                  </a:moveTo>
                  <a:cubicBezTo>
                    <a:pt x="1293" y="0"/>
                    <a:pt x="0" y="8056"/>
                    <a:pt x="0" y="8056"/>
                  </a:cubicBezTo>
                  <a:cubicBezTo>
                    <a:pt x="0" y="8056"/>
                    <a:pt x="4651" y="62"/>
                    <a:pt x="2979" y="1"/>
                  </a:cubicBezTo>
                  <a:cubicBezTo>
                    <a:pt x="2970" y="1"/>
                    <a:pt x="2961" y="0"/>
                    <a:pt x="29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7" name="Google Shape;7848;p132">
              <a:extLst>
                <a:ext uri="{FF2B5EF4-FFF2-40B4-BE49-F238E27FC236}">
                  <a16:creationId xmlns:a16="http://schemas.microsoft.com/office/drawing/2014/main" id="{23E22CCE-23EB-84BB-6FAD-6DC50D7D4499}"/>
                </a:ext>
              </a:extLst>
            </p:cNvPr>
            <p:cNvSpPr/>
            <p:nvPr/>
          </p:nvSpPr>
          <p:spPr>
            <a:xfrm>
              <a:off x="8209461" y="2162021"/>
              <a:ext cx="109112" cy="36791"/>
            </a:xfrm>
            <a:custGeom>
              <a:avLst/>
              <a:gdLst/>
              <a:ahLst/>
              <a:cxnLst/>
              <a:rect l="l" t="t" r="r" b="b"/>
              <a:pathLst>
                <a:path w="6050" h="2040" extrusionOk="0">
                  <a:moveTo>
                    <a:pt x="4994" y="1"/>
                  </a:moveTo>
                  <a:cubicBezTo>
                    <a:pt x="3608" y="1"/>
                    <a:pt x="1" y="2039"/>
                    <a:pt x="1" y="2039"/>
                  </a:cubicBezTo>
                  <a:cubicBezTo>
                    <a:pt x="1" y="2039"/>
                    <a:pt x="6050" y="1097"/>
                    <a:pt x="5472" y="185"/>
                  </a:cubicBezTo>
                  <a:cubicBezTo>
                    <a:pt x="5390" y="56"/>
                    <a:pt x="5222" y="1"/>
                    <a:pt x="49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8" name="Google Shape;7849;p132">
              <a:extLst>
                <a:ext uri="{FF2B5EF4-FFF2-40B4-BE49-F238E27FC236}">
                  <a16:creationId xmlns:a16="http://schemas.microsoft.com/office/drawing/2014/main" id="{E67F8ADD-4591-2A46-ABC0-E763B147164B}"/>
                </a:ext>
              </a:extLst>
            </p:cNvPr>
            <p:cNvSpPr/>
            <p:nvPr/>
          </p:nvSpPr>
          <p:spPr>
            <a:xfrm>
              <a:off x="7660763" y="2056336"/>
              <a:ext cx="438016" cy="716873"/>
            </a:xfrm>
            <a:custGeom>
              <a:avLst/>
              <a:gdLst/>
              <a:ahLst/>
              <a:cxnLst/>
              <a:rect l="l" t="t" r="r" b="b"/>
              <a:pathLst>
                <a:path w="24287" h="39749" extrusionOk="0">
                  <a:moveTo>
                    <a:pt x="12109" y="1"/>
                  </a:moveTo>
                  <a:cubicBezTo>
                    <a:pt x="7558" y="1"/>
                    <a:pt x="3551" y="3079"/>
                    <a:pt x="2858" y="7322"/>
                  </a:cubicBezTo>
                  <a:lnTo>
                    <a:pt x="2037" y="12641"/>
                  </a:lnTo>
                  <a:lnTo>
                    <a:pt x="700" y="20878"/>
                  </a:lnTo>
                  <a:cubicBezTo>
                    <a:pt x="1" y="25438"/>
                    <a:pt x="3344" y="29663"/>
                    <a:pt x="8207" y="30514"/>
                  </a:cubicBezTo>
                  <a:lnTo>
                    <a:pt x="7113" y="34465"/>
                  </a:lnTo>
                  <a:lnTo>
                    <a:pt x="3800" y="34951"/>
                  </a:lnTo>
                  <a:cubicBezTo>
                    <a:pt x="3800" y="34951"/>
                    <a:pt x="5259" y="38265"/>
                    <a:pt x="10730" y="39420"/>
                  </a:cubicBezTo>
                  <a:cubicBezTo>
                    <a:pt x="11813" y="39654"/>
                    <a:pt x="12798" y="39748"/>
                    <a:pt x="13680" y="39748"/>
                  </a:cubicBezTo>
                  <a:cubicBezTo>
                    <a:pt x="17253" y="39748"/>
                    <a:pt x="19150" y="38204"/>
                    <a:pt x="19150" y="38204"/>
                  </a:cubicBezTo>
                  <a:lnTo>
                    <a:pt x="16718" y="36471"/>
                  </a:lnTo>
                  <a:lnTo>
                    <a:pt x="15746" y="35772"/>
                  </a:lnTo>
                  <a:cubicBezTo>
                    <a:pt x="13861" y="35164"/>
                    <a:pt x="12554" y="32885"/>
                    <a:pt x="13253" y="29359"/>
                  </a:cubicBezTo>
                  <a:cubicBezTo>
                    <a:pt x="24287" y="28508"/>
                    <a:pt x="22828" y="19055"/>
                    <a:pt x="23952" y="11152"/>
                  </a:cubicBezTo>
                  <a:cubicBezTo>
                    <a:pt x="21217" y="7717"/>
                    <a:pt x="22524" y="4404"/>
                    <a:pt x="24226" y="2155"/>
                  </a:cubicBezTo>
                  <a:cubicBezTo>
                    <a:pt x="23223" y="1638"/>
                    <a:pt x="22129" y="1273"/>
                    <a:pt x="20974" y="1121"/>
                  </a:cubicBezTo>
                  <a:lnTo>
                    <a:pt x="13436" y="88"/>
                  </a:lnTo>
                  <a:cubicBezTo>
                    <a:pt x="12990" y="29"/>
                    <a:pt x="12547" y="1"/>
                    <a:pt x="12109" y="1"/>
                  </a:cubicBezTo>
                  <a:close/>
                </a:path>
              </a:pathLst>
            </a:custGeom>
            <a:solidFill>
              <a:srgbClr val="E88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9" name="Google Shape;7850;p132">
              <a:extLst>
                <a:ext uri="{FF2B5EF4-FFF2-40B4-BE49-F238E27FC236}">
                  <a16:creationId xmlns:a16="http://schemas.microsoft.com/office/drawing/2014/main" id="{57D04085-810E-7EF9-B063-5B303FCE369E}"/>
                </a:ext>
              </a:extLst>
            </p:cNvPr>
            <p:cNvSpPr/>
            <p:nvPr/>
          </p:nvSpPr>
          <p:spPr>
            <a:xfrm>
              <a:off x="7882757" y="2095183"/>
              <a:ext cx="303709" cy="606319"/>
            </a:xfrm>
            <a:custGeom>
              <a:avLst/>
              <a:gdLst/>
              <a:ahLst/>
              <a:cxnLst/>
              <a:rect l="l" t="t" r="r" b="b"/>
              <a:pathLst>
                <a:path w="16840" h="33619" extrusionOk="0">
                  <a:moveTo>
                    <a:pt x="11672" y="1"/>
                  </a:moveTo>
                  <a:cubicBezTo>
                    <a:pt x="9970" y="2250"/>
                    <a:pt x="8663" y="5563"/>
                    <a:pt x="11398" y="8998"/>
                  </a:cubicBezTo>
                  <a:cubicBezTo>
                    <a:pt x="10274" y="16901"/>
                    <a:pt x="11733" y="26354"/>
                    <a:pt x="699" y="27205"/>
                  </a:cubicBezTo>
                  <a:cubicBezTo>
                    <a:pt x="0" y="30731"/>
                    <a:pt x="1337" y="33010"/>
                    <a:pt x="3192" y="33618"/>
                  </a:cubicBezTo>
                  <a:lnTo>
                    <a:pt x="2918" y="33436"/>
                  </a:lnTo>
                  <a:lnTo>
                    <a:pt x="4043" y="29515"/>
                  </a:lnTo>
                  <a:cubicBezTo>
                    <a:pt x="4479" y="29573"/>
                    <a:pt x="4909" y="29601"/>
                    <a:pt x="5332" y="29601"/>
                  </a:cubicBezTo>
                  <a:cubicBezTo>
                    <a:pt x="9803" y="29601"/>
                    <a:pt x="13437" y="26468"/>
                    <a:pt x="14104" y="22220"/>
                  </a:cubicBezTo>
                  <a:lnTo>
                    <a:pt x="14499" y="19849"/>
                  </a:lnTo>
                  <a:lnTo>
                    <a:pt x="16262" y="8663"/>
                  </a:lnTo>
                  <a:cubicBezTo>
                    <a:pt x="16839" y="5107"/>
                    <a:pt x="14894" y="1703"/>
                    <a:pt x="11672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0" name="Google Shape;7851;p132">
              <a:extLst>
                <a:ext uri="{FF2B5EF4-FFF2-40B4-BE49-F238E27FC236}">
                  <a16:creationId xmlns:a16="http://schemas.microsoft.com/office/drawing/2014/main" id="{5AA47805-BAAF-9A34-0D1B-9BFA9D6122CC}"/>
                </a:ext>
              </a:extLst>
            </p:cNvPr>
            <p:cNvSpPr/>
            <p:nvPr/>
          </p:nvSpPr>
          <p:spPr>
            <a:xfrm>
              <a:off x="7752832" y="2354382"/>
              <a:ext cx="28513" cy="45250"/>
            </a:xfrm>
            <a:custGeom>
              <a:avLst/>
              <a:gdLst/>
              <a:ahLst/>
              <a:cxnLst/>
              <a:rect l="l" t="t" r="r" b="b"/>
              <a:pathLst>
                <a:path w="1581" h="2509" extrusionOk="0">
                  <a:moveTo>
                    <a:pt x="975" y="1"/>
                  </a:moveTo>
                  <a:cubicBezTo>
                    <a:pt x="627" y="1"/>
                    <a:pt x="267" y="498"/>
                    <a:pt x="152" y="1130"/>
                  </a:cubicBezTo>
                  <a:cubicBezTo>
                    <a:pt x="0" y="1829"/>
                    <a:pt x="183" y="2437"/>
                    <a:pt x="547" y="2498"/>
                  </a:cubicBezTo>
                  <a:cubicBezTo>
                    <a:pt x="576" y="2505"/>
                    <a:pt x="604" y="2509"/>
                    <a:pt x="633" y="2509"/>
                  </a:cubicBezTo>
                  <a:cubicBezTo>
                    <a:pt x="976" y="2509"/>
                    <a:pt x="1347" y="2021"/>
                    <a:pt x="1459" y="1404"/>
                  </a:cubicBezTo>
                  <a:cubicBezTo>
                    <a:pt x="1581" y="705"/>
                    <a:pt x="1398" y="97"/>
                    <a:pt x="1034" y="6"/>
                  </a:cubicBezTo>
                  <a:cubicBezTo>
                    <a:pt x="1014" y="2"/>
                    <a:pt x="994" y="1"/>
                    <a:pt x="9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1" name="Google Shape;7852;p132">
              <a:extLst>
                <a:ext uri="{FF2B5EF4-FFF2-40B4-BE49-F238E27FC236}">
                  <a16:creationId xmlns:a16="http://schemas.microsoft.com/office/drawing/2014/main" id="{DCBCBF30-F356-AF6E-7439-5191E11E2EA3}"/>
                </a:ext>
              </a:extLst>
            </p:cNvPr>
            <p:cNvSpPr/>
            <p:nvPr/>
          </p:nvSpPr>
          <p:spPr>
            <a:xfrm>
              <a:off x="8041176" y="2404267"/>
              <a:ext cx="28513" cy="45250"/>
            </a:xfrm>
            <a:custGeom>
              <a:avLst/>
              <a:gdLst/>
              <a:ahLst/>
              <a:cxnLst/>
              <a:rect l="l" t="t" r="r" b="b"/>
              <a:pathLst>
                <a:path w="1581" h="2509" extrusionOk="0">
                  <a:moveTo>
                    <a:pt x="975" y="1"/>
                  </a:moveTo>
                  <a:cubicBezTo>
                    <a:pt x="627" y="1"/>
                    <a:pt x="266" y="498"/>
                    <a:pt x="122" y="1130"/>
                  </a:cubicBezTo>
                  <a:cubicBezTo>
                    <a:pt x="0" y="1829"/>
                    <a:pt x="183" y="2437"/>
                    <a:pt x="548" y="2498"/>
                  </a:cubicBezTo>
                  <a:cubicBezTo>
                    <a:pt x="576" y="2505"/>
                    <a:pt x="604" y="2509"/>
                    <a:pt x="632" y="2509"/>
                  </a:cubicBezTo>
                  <a:cubicBezTo>
                    <a:pt x="972" y="2509"/>
                    <a:pt x="1319" y="2021"/>
                    <a:pt x="1459" y="1404"/>
                  </a:cubicBezTo>
                  <a:cubicBezTo>
                    <a:pt x="1581" y="705"/>
                    <a:pt x="1399" y="97"/>
                    <a:pt x="1034" y="6"/>
                  </a:cubicBezTo>
                  <a:cubicBezTo>
                    <a:pt x="1014" y="2"/>
                    <a:pt x="995" y="1"/>
                    <a:pt x="9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2" name="Google Shape;7853;p132">
              <a:extLst>
                <a:ext uri="{FF2B5EF4-FFF2-40B4-BE49-F238E27FC236}">
                  <a16:creationId xmlns:a16="http://schemas.microsoft.com/office/drawing/2014/main" id="{6CF850AE-A173-501C-9E86-1DA98AD2E014}"/>
                </a:ext>
              </a:extLst>
            </p:cNvPr>
            <p:cNvSpPr/>
            <p:nvPr/>
          </p:nvSpPr>
          <p:spPr>
            <a:xfrm>
              <a:off x="7807100" y="2378567"/>
              <a:ext cx="80256" cy="96613"/>
            </a:xfrm>
            <a:custGeom>
              <a:avLst/>
              <a:gdLst/>
              <a:ahLst/>
              <a:cxnLst/>
              <a:rect l="l" t="t" r="r" b="b"/>
              <a:pathLst>
                <a:path w="4450" h="5357" extrusionOk="0">
                  <a:moveTo>
                    <a:pt x="3611" y="1"/>
                  </a:moveTo>
                  <a:cubicBezTo>
                    <a:pt x="3549" y="1"/>
                    <a:pt x="3486" y="28"/>
                    <a:pt x="3435" y="93"/>
                  </a:cubicBezTo>
                  <a:cubicBezTo>
                    <a:pt x="2463" y="1279"/>
                    <a:pt x="1490" y="2464"/>
                    <a:pt x="517" y="3619"/>
                  </a:cubicBezTo>
                  <a:cubicBezTo>
                    <a:pt x="396" y="3802"/>
                    <a:pt x="244" y="3954"/>
                    <a:pt x="122" y="4106"/>
                  </a:cubicBezTo>
                  <a:cubicBezTo>
                    <a:pt x="0" y="4257"/>
                    <a:pt x="0" y="4561"/>
                    <a:pt x="244" y="4592"/>
                  </a:cubicBezTo>
                  <a:cubicBezTo>
                    <a:pt x="1490" y="4835"/>
                    <a:pt x="2706" y="5109"/>
                    <a:pt x="3952" y="5352"/>
                  </a:cubicBezTo>
                  <a:cubicBezTo>
                    <a:pt x="3971" y="5355"/>
                    <a:pt x="3990" y="5356"/>
                    <a:pt x="4008" y="5356"/>
                  </a:cubicBezTo>
                  <a:cubicBezTo>
                    <a:pt x="4331" y="5356"/>
                    <a:pt x="4449" y="4862"/>
                    <a:pt x="4104" y="4805"/>
                  </a:cubicBezTo>
                  <a:cubicBezTo>
                    <a:pt x="3007" y="4591"/>
                    <a:pt x="1934" y="4353"/>
                    <a:pt x="843" y="4134"/>
                  </a:cubicBezTo>
                  <a:lnTo>
                    <a:pt x="843" y="4134"/>
                  </a:lnTo>
                  <a:cubicBezTo>
                    <a:pt x="1707" y="3081"/>
                    <a:pt x="2568" y="2031"/>
                    <a:pt x="3405" y="1005"/>
                  </a:cubicBezTo>
                  <a:cubicBezTo>
                    <a:pt x="3557" y="823"/>
                    <a:pt x="3678" y="671"/>
                    <a:pt x="3830" y="488"/>
                  </a:cubicBezTo>
                  <a:cubicBezTo>
                    <a:pt x="4016" y="280"/>
                    <a:pt x="3813" y="1"/>
                    <a:pt x="36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3" name="Google Shape;7854;p132">
              <a:extLst>
                <a:ext uri="{FF2B5EF4-FFF2-40B4-BE49-F238E27FC236}">
                  <a16:creationId xmlns:a16="http://schemas.microsoft.com/office/drawing/2014/main" id="{D900BE26-30BD-F581-BABD-2ED4A7DF6384}"/>
                </a:ext>
              </a:extLst>
            </p:cNvPr>
            <p:cNvSpPr/>
            <p:nvPr/>
          </p:nvSpPr>
          <p:spPr>
            <a:xfrm>
              <a:off x="7994025" y="2458475"/>
              <a:ext cx="115496" cy="104122"/>
            </a:xfrm>
            <a:custGeom>
              <a:avLst/>
              <a:gdLst/>
              <a:ahLst/>
              <a:cxnLst/>
              <a:rect l="l" t="t" r="r" b="b"/>
              <a:pathLst>
                <a:path w="3223" h="2905" extrusionOk="0">
                  <a:moveTo>
                    <a:pt x="1611" y="1"/>
                  </a:moveTo>
                  <a:cubicBezTo>
                    <a:pt x="943" y="1"/>
                    <a:pt x="339" y="455"/>
                    <a:pt x="183" y="1134"/>
                  </a:cubicBezTo>
                  <a:cubicBezTo>
                    <a:pt x="0" y="1924"/>
                    <a:pt x="487" y="2684"/>
                    <a:pt x="1277" y="2866"/>
                  </a:cubicBezTo>
                  <a:cubicBezTo>
                    <a:pt x="1389" y="2892"/>
                    <a:pt x="1501" y="2904"/>
                    <a:pt x="1612" y="2904"/>
                  </a:cubicBezTo>
                  <a:cubicBezTo>
                    <a:pt x="2279" y="2904"/>
                    <a:pt x="2883" y="2450"/>
                    <a:pt x="3040" y="1772"/>
                  </a:cubicBezTo>
                  <a:cubicBezTo>
                    <a:pt x="3222" y="1012"/>
                    <a:pt x="2736" y="222"/>
                    <a:pt x="1946" y="39"/>
                  </a:cubicBezTo>
                  <a:cubicBezTo>
                    <a:pt x="1834" y="13"/>
                    <a:pt x="1722" y="1"/>
                    <a:pt x="1611" y="1"/>
                  </a:cubicBezTo>
                  <a:close/>
                </a:path>
              </a:pathLst>
            </a:custGeom>
            <a:solidFill>
              <a:srgbClr val="FB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4" name="Google Shape;7855;p132">
              <a:extLst>
                <a:ext uri="{FF2B5EF4-FFF2-40B4-BE49-F238E27FC236}">
                  <a16:creationId xmlns:a16="http://schemas.microsoft.com/office/drawing/2014/main" id="{2A4969FD-AA78-6FF8-A710-62649EB69E31}"/>
                </a:ext>
              </a:extLst>
            </p:cNvPr>
            <p:cNvSpPr/>
            <p:nvPr/>
          </p:nvSpPr>
          <p:spPr>
            <a:xfrm>
              <a:off x="7710590" y="2413034"/>
              <a:ext cx="102999" cy="93658"/>
            </a:xfrm>
            <a:custGeom>
              <a:avLst/>
              <a:gdLst/>
              <a:ahLst/>
              <a:cxnLst/>
              <a:rect l="l" t="t" r="r" b="b"/>
              <a:pathLst>
                <a:path w="3223" h="2933" extrusionOk="0">
                  <a:moveTo>
                    <a:pt x="1624" y="1"/>
                  </a:moveTo>
                  <a:cubicBezTo>
                    <a:pt x="951" y="1"/>
                    <a:pt x="341" y="476"/>
                    <a:pt x="183" y="1132"/>
                  </a:cubicBezTo>
                  <a:cubicBezTo>
                    <a:pt x="1" y="1922"/>
                    <a:pt x="487" y="2712"/>
                    <a:pt x="1277" y="2895"/>
                  </a:cubicBezTo>
                  <a:cubicBezTo>
                    <a:pt x="1390" y="2920"/>
                    <a:pt x="1502" y="2933"/>
                    <a:pt x="1612" y="2933"/>
                  </a:cubicBezTo>
                  <a:cubicBezTo>
                    <a:pt x="2280" y="2933"/>
                    <a:pt x="2884" y="2479"/>
                    <a:pt x="3040" y="1800"/>
                  </a:cubicBezTo>
                  <a:cubicBezTo>
                    <a:pt x="3223" y="1010"/>
                    <a:pt x="2706" y="220"/>
                    <a:pt x="1946" y="37"/>
                  </a:cubicBezTo>
                  <a:cubicBezTo>
                    <a:pt x="1838" y="13"/>
                    <a:pt x="1730" y="1"/>
                    <a:pt x="1624" y="1"/>
                  </a:cubicBezTo>
                  <a:close/>
                </a:path>
              </a:pathLst>
            </a:custGeom>
            <a:solidFill>
              <a:srgbClr val="FB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5" name="Google Shape;7856;p132">
              <a:extLst>
                <a:ext uri="{FF2B5EF4-FFF2-40B4-BE49-F238E27FC236}">
                  <a16:creationId xmlns:a16="http://schemas.microsoft.com/office/drawing/2014/main" id="{F1E410FF-A789-1ADF-8256-8EA69E48CAD9}"/>
                </a:ext>
              </a:extLst>
            </p:cNvPr>
            <p:cNvSpPr/>
            <p:nvPr/>
          </p:nvSpPr>
          <p:spPr>
            <a:xfrm>
              <a:off x="7907771" y="2485948"/>
              <a:ext cx="121592" cy="50191"/>
            </a:xfrm>
            <a:custGeom>
              <a:avLst/>
              <a:gdLst/>
              <a:ahLst/>
              <a:cxnLst/>
              <a:rect l="l" t="t" r="r" b="b"/>
              <a:pathLst>
                <a:path w="6742" h="2783" extrusionOk="0">
                  <a:moveTo>
                    <a:pt x="6394" y="1"/>
                  </a:moveTo>
                  <a:cubicBezTo>
                    <a:pt x="6281" y="1"/>
                    <a:pt x="6168" y="57"/>
                    <a:pt x="6121" y="188"/>
                  </a:cubicBezTo>
                  <a:cubicBezTo>
                    <a:pt x="5488" y="1808"/>
                    <a:pt x="3633" y="2205"/>
                    <a:pt x="1995" y="2205"/>
                  </a:cubicBezTo>
                  <a:cubicBezTo>
                    <a:pt x="1666" y="2205"/>
                    <a:pt x="1345" y="2189"/>
                    <a:pt x="1045" y="2164"/>
                  </a:cubicBezTo>
                  <a:cubicBezTo>
                    <a:pt x="954" y="2164"/>
                    <a:pt x="862" y="2164"/>
                    <a:pt x="802" y="2133"/>
                  </a:cubicBezTo>
                  <a:lnTo>
                    <a:pt x="650" y="2133"/>
                  </a:lnTo>
                  <a:lnTo>
                    <a:pt x="498" y="2103"/>
                  </a:lnTo>
                  <a:cubicBezTo>
                    <a:pt x="480" y="2100"/>
                    <a:pt x="463" y="2098"/>
                    <a:pt x="446" y="2098"/>
                  </a:cubicBezTo>
                  <a:cubicBezTo>
                    <a:pt x="146" y="2098"/>
                    <a:pt x="0" y="2592"/>
                    <a:pt x="346" y="2650"/>
                  </a:cubicBezTo>
                  <a:cubicBezTo>
                    <a:pt x="810" y="2743"/>
                    <a:pt x="1292" y="2783"/>
                    <a:pt x="1765" y="2783"/>
                  </a:cubicBezTo>
                  <a:cubicBezTo>
                    <a:pt x="1911" y="2783"/>
                    <a:pt x="2056" y="2779"/>
                    <a:pt x="2200" y="2772"/>
                  </a:cubicBezTo>
                  <a:cubicBezTo>
                    <a:pt x="3294" y="2741"/>
                    <a:pt x="4479" y="2559"/>
                    <a:pt x="5422" y="1921"/>
                  </a:cubicBezTo>
                  <a:cubicBezTo>
                    <a:pt x="5999" y="1525"/>
                    <a:pt x="6394" y="978"/>
                    <a:pt x="6668" y="340"/>
                  </a:cubicBezTo>
                  <a:cubicBezTo>
                    <a:pt x="6742" y="137"/>
                    <a:pt x="6568" y="1"/>
                    <a:pt x="63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6" name="Google Shape;7857;p132">
              <a:extLst>
                <a:ext uri="{FF2B5EF4-FFF2-40B4-BE49-F238E27FC236}">
                  <a16:creationId xmlns:a16="http://schemas.microsoft.com/office/drawing/2014/main" id="{CCDDC6F2-D407-6C2D-4995-12628DE1034C}"/>
                </a:ext>
              </a:extLst>
            </p:cNvPr>
            <p:cNvSpPr/>
            <p:nvPr/>
          </p:nvSpPr>
          <p:spPr>
            <a:xfrm>
              <a:off x="7681558" y="2035018"/>
              <a:ext cx="525179" cy="222444"/>
            </a:xfrm>
            <a:custGeom>
              <a:avLst/>
              <a:gdLst/>
              <a:ahLst/>
              <a:cxnLst/>
              <a:rect l="l" t="t" r="r" b="b"/>
              <a:pathLst>
                <a:path w="29120" h="12334" extrusionOk="0">
                  <a:moveTo>
                    <a:pt x="6002" y="1"/>
                  </a:moveTo>
                  <a:cubicBezTo>
                    <a:pt x="5203" y="1"/>
                    <a:pt x="4402" y="85"/>
                    <a:pt x="3709" y="540"/>
                  </a:cubicBezTo>
                  <a:cubicBezTo>
                    <a:pt x="1673" y="1938"/>
                    <a:pt x="1" y="4887"/>
                    <a:pt x="426" y="7379"/>
                  </a:cubicBezTo>
                  <a:cubicBezTo>
                    <a:pt x="548" y="8018"/>
                    <a:pt x="791" y="8625"/>
                    <a:pt x="1186" y="9112"/>
                  </a:cubicBezTo>
                  <a:cubicBezTo>
                    <a:pt x="2007" y="10069"/>
                    <a:pt x="3343" y="10337"/>
                    <a:pt x="4621" y="10337"/>
                  </a:cubicBezTo>
                  <a:cubicBezTo>
                    <a:pt x="4764" y="10337"/>
                    <a:pt x="4906" y="10334"/>
                    <a:pt x="5047" y="10328"/>
                  </a:cubicBezTo>
                  <a:cubicBezTo>
                    <a:pt x="11369" y="10054"/>
                    <a:pt x="16901" y="6042"/>
                    <a:pt x="22919" y="4096"/>
                  </a:cubicBezTo>
                  <a:lnTo>
                    <a:pt x="22919" y="4096"/>
                  </a:lnTo>
                  <a:cubicBezTo>
                    <a:pt x="22311" y="6163"/>
                    <a:pt x="22372" y="8321"/>
                    <a:pt x="23345" y="9872"/>
                  </a:cubicBezTo>
                  <a:cubicBezTo>
                    <a:pt x="24317" y="11422"/>
                    <a:pt x="26749" y="12121"/>
                    <a:pt x="28573" y="12334"/>
                  </a:cubicBezTo>
                  <a:cubicBezTo>
                    <a:pt x="29120" y="10753"/>
                    <a:pt x="28238" y="9051"/>
                    <a:pt x="27327" y="7622"/>
                  </a:cubicBezTo>
                  <a:cubicBezTo>
                    <a:pt x="26020" y="5555"/>
                    <a:pt x="24500" y="3489"/>
                    <a:pt x="22433" y="2182"/>
                  </a:cubicBezTo>
                  <a:cubicBezTo>
                    <a:pt x="19515" y="358"/>
                    <a:pt x="15867" y="236"/>
                    <a:pt x="12402" y="145"/>
                  </a:cubicBezTo>
                  <a:cubicBezTo>
                    <a:pt x="10579" y="115"/>
                    <a:pt x="8785" y="54"/>
                    <a:pt x="6961" y="23"/>
                  </a:cubicBezTo>
                  <a:cubicBezTo>
                    <a:pt x="6647" y="15"/>
                    <a:pt x="6325" y="1"/>
                    <a:pt x="60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7" name="Google Shape;7858;p132">
              <a:extLst>
                <a:ext uri="{FF2B5EF4-FFF2-40B4-BE49-F238E27FC236}">
                  <a16:creationId xmlns:a16="http://schemas.microsoft.com/office/drawing/2014/main" id="{425FA5BE-3BF6-C178-8EF7-28CE6487F0CD}"/>
                </a:ext>
              </a:extLst>
            </p:cNvPr>
            <p:cNvSpPr/>
            <p:nvPr/>
          </p:nvSpPr>
          <p:spPr>
            <a:xfrm>
              <a:off x="7730902" y="1939397"/>
              <a:ext cx="213264" cy="111925"/>
            </a:xfrm>
            <a:custGeom>
              <a:avLst/>
              <a:gdLst/>
              <a:ahLst/>
              <a:cxnLst/>
              <a:rect l="l" t="t" r="r" b="b"/>
              <a:pathLst>
                <a:path w="11825" h="6206" extrusionOk="0">
                  <a:moveTo>
                    <a:pt x="7923" y="1"/>
                  </a:moveTo>
                  <a:cubicBezTo>
                    <a:pt x="5311" y="1"/>
                    <a:pt x="2576" y="1085"/>
                    <a:pt x="852" y="2955"/>
                  </a:cubicBezTo>
                  <a:cubicBezTo>
                    <a:pt x="426" y="3441"/>
                    <a:pt x="0" y="4018"/>
                    <a:pt x="61" y="4657"/>
                  </a:cubicBezTo>
                  <a:cubicBezTo>
                    <a:pt x="92" y="5447"/>
                    <a:pt x="852" y="6055"/>
                    <a:pt x="1611" y="6177"/>
                  </a:cubicBezTo>
                  <a:cubicBezTo>
                    <a:pt x="1741" y="6197"/>
                    <a:pt x="1871" y="6206"/>
                    <a:pt x="2000" y="6206"/>
                  </a:cubicBezTo>
                  <a:cubicBezTo>
                    <a:pt x="2659" y="6206"/>
                    <a:pt x="3307" y="5965"/>
                    <a:pt x="3891" y="5660"/>
                  </a:cubicBezTo>
                  <a:cubicBezTo>
                    <a:pt x="4560" y="5265"/>
                    <a:pt x="5229" y="4809"/>
                    <a:pt x="5928" y="4505"/>
                  </a:cubicBezTo>
                  <a:cubicBezTo>
                    <a:pt x="7599" y="3806"/>
                    <a:pt x="9879" y="4170"/>
                    <a:pt x="11308" y="2894"/>
                  </a:cubicBezTo>
                  <a:cubicBezTo>
                    <a:pt x="11581" y="2620"/>
                    <a:pt x="11824" y="2256"/>
                    <a:pt x="11824" y="1830"/>
                  </a:cubicBezTo>
                  <a:cubicBezTo>
                    <a:pt x="11824" y="1404"/>
                    <a:pt x="11551" y="1009"/>
                    <a:pt x="11216" y="736"/>
                  </a:cubicBezTo>
                  <a:cubicBezTo>
                    <a:pt x="10882" y="462"/>
                    <a:pt x="10457" y="310"/>
                    <a:pt x="10031" y="219"/>
                  </a:cubicBezTo>
                  <a:cubicBezTo>
                    <a:pt x="9454" y="97"/>
                    <a:pt x="8846" y="37"/>
                    <a:pt x="8238" y="6"/>
                  </a:cubicBezTo>
                  <a:cubicBezTo>
                    <a:pt x="8133" y="3"/>
                    <a:pt x="8028" y="1"/>
                    <a:pt x="7923" y="1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8" name="Google Shape;7859;p132">
              <a:extLst>
                <a:ext uri="{FF2B5EF4-FFF2-40B4-BE49-F238E27FC236}">
                  <a16:creationId xmlns:a16="http://schemas.microsoft.com/office/drawing/2014/main" id="{558DC343-C05F-084B-5FE7-EE1212F21EA0}"/>
                </a:ext>
              </a:extLst>
            </p:cNvPr>
            <p:cNvSpPr/>
            <p:nvPr/>
          </p:nvSpPr>
          <p:spPr>
            <a:xfrm>
              <a:off x="8036234" y="2353877"/>
              <a:ext cx="77316" cy="30227"/>
            </a:xfrm>
            <a:custGeom>
              <a:avLst/>
              <a:gdLst/>
              <a:ahLst/>
              <a:cxnLst/>
              <a:rect l="l" t="t" r="r" b="b"/>
              <a:pathLst>
                <a:path w="4287" h="1676" extrusionOk="0">
                  <a:moveTo>
                    <a:pt x="1997" y="1"/>
                  </a:moveTo>
                  <a:cubicBezTo>
                    <a:pt x="1728" y="1"/>
                    <a:pt x="1461" y="27"/>
                    <a:pt x="1217" y="64"/>
                  </a:cubicBezTo>
                  <a:cubicBezTo>
                    <a:pt x="791" y="155"/>
                    <a:pt x="366" y="277"/>
                    <a:pt x="1" y="490"/>
                  </a:cubicBezTo>
                  <a:cubicBezTo>
                    <a:pt x="603" y="425"/>
                    <a:pt x="1189" y="361"/>
                    <a:pt x="1750" y="361"/>
                  </a:cubicBezTo>
                  <a:cubicBezTo>
                    <a:pt x="1982" y="361"/>
                    <a:pt x="2210" y="372"/>
                    <a:pt x="2433" y="398"/>
                  </a:cubicBezTo>
                  <a:cubicBezTo>
                    <a:pt x="2828" y="459"/>
                    <a:pt x="3223" y="550"/>
                    <a:pt x="3527" y="763"/>
                  </a:cubicBezTo>
                  <a:cubicBezTo>
                    <a:pt x="3861" y="976"/>
                    <a:pt x="4104" y="1280"/>
                    <a:pt x="4287" y="1675"/>
                  </a:cubicBezTo>
                  <a:cubicBezTo>
                    <a:pt x="4256" y="1250"/>
                    <a:pt x="4074" y="824"/>
                    <a:pt x="3709" y="520"/>
                  </a:cubicBezTo>
                  <a:cubicBezTo>
                    <a:pt x="3375" y="216"/>
                    <a:pt x="2919" y="95"/>
                    <a:pt x="2493" y="34"/>
                  </a:cubicBezTo>
                  <a:cubicBezTo>
                    <a:pt x="2331" y="10"/>
                    <a:pt x="2164" y="1"/>
                    <a:pt x="19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9" name="Google Shape;7860;p132">
              <a:extLst>
                <a:ext uri="{FF2B5EF4-FFF2-40B4-BE49-F238E27FC236}">
                  <a16:creationId xmlns:a16="http://schemas.microsoft.com/office/drawing/2014/main" id="{82346194-7011-066F-D478-4C4E5C6982A7}"/>
                </a:ext>
              </a:extLst>
            </p:cNvPr>
            <p:cNvSpPr/>
            <p:nvPr/>
          </p:nvSpPr>
          <p:spPr>
            <a:xfrm>
              <a:off x="7748991" y="2300728"/>
              <a:ext cx="63609" cy="19784"/>
            </a:xfrm>
            <a:custGeom>
              <a:avLst/>
              <a:gdLst/>
              <a:ahLst/>
              <a:cxnLst/>
              <a:rect l="l" t="t" r="r" b="b"/>
              <a:pathLst>
                <a:path w="3527" h="1097" extrusionOk="0">
                  <a:moveTo>
                    <a:pt x="2035" y="1"/>
                  </a:moveTo>
                  <a:cubicBezTo>
                    <a:pt x="1913" y="1"/>
                    <a:pt x="1791" y="11"/>
                    <a:pt x="1672" y="32"/>
                  </a:cubicBezTo>
                  <a:cubicBezTo>
                    <a:pt x="1338" y="124"/>
                    <a:pt x="1004" y="245"/>
                    <a:pt x="730" y="427"/>
                  </a:cubicBezTo>
                  <a:cubicBezTo>
                    <a:pt x="426" y="610"/>
                    <a:pt x="183" y="823"/>
                    <a:pt x="1" y="1096"/>
                  </a:cubicBezTo>
                  <a:cubicBezTo>
                    <a:pt x="578" y="792"/>
                    <a:pt x="1125" y="519"/>
                    <a:pt x="1733" y="427"/>
                  </a:cubicBezTo>
                  <a:cubicBezTo>
                    <a:pt x="1911" y="392"/>
                    <a:pt x="2079" y="377"/>
                    <a:pt x="2248" y="377"/>
                  </a:cubicBezTo>
                  <a:cubicBezTo>
                    <a:pt x="2368" y="377"/>
                    <a:pt x="2489" y="384"/>
                    <a:pt x="2615" y="397"/>
                  </a:cubicBezTo>
                  <a:cubicBezTo>
                    <a:pt x="2919" y="427"/>
                    <a:pt x="3222" y="519"/>
                    <a:pt x="3526" y="640"/>
                  </a:cubicBezTo>
                  <a:cubicBezTo>
                    <a:pt x="3314" y="397"/>
                    <a:pt x="3010" y="184"/>
                    <a:pt x="2675" y="93"/>
                  </a:cubicBezTo>
                  <a:cubicBezTo>
                    <a:pt x="2479" y="34"/>
                    <a:pt x="2257" y="1"/>
                    <a:pt x="20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0" name="Google Shape;7861;p132">
              <a:extLst>
                <a:ext uri="{FF2B5EF4-FFF2-40B4-BE49-F238E27FC236}">
                  <a16:creationId xmlns:a16="http://schemas.microsoft.com/office/drawing/2014/main" id="{607D4624-F0E0-757E-D0CC-4D857581CB57}"/>
                </a:ext>
              </a:extLst>
            </p:cNvPr>
            <p:cNvSpPr/>
            <p:nvPr/>
          </p:nvSpPr>
          <p:spPr>
            <a:xfrm>
              <a:off x="7503949" y="2991469"/>
              <a:ext cx="519156" cy="32355"/>
            </a:xfrm>
            <a:custGeom>
              <a:avLst/>
              <a:gdLst/>
              <a:ahLst/>
              <a:cxnLst/>
              <a:rect l="l" t="t" r="r" b="b"/>
              <a:pathLst>
                <a:path w="28786" h="1794" extrusionOk="0">
                  <a:moveTo>
                    <a:pt x="28573" y="0"/>
                  </a:moveTo>
                  <a:lnTo>
                    <a:pt x="1" y="61"/>
                  </a:lnTo>
                  <a:lnTo>
                    <a:pt x="1" y="1794"/>
                  </a:lnTo>
                  <a:lnTo>
                    <a:pt x="28785" y="1794"/>
                  </a:lnTo>
                  <a:lnTo>
                    <a:pt x="28573" y="0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1" name="Google Shape;7862;p132">
              <a:extLst>
                <a:ext uri="{FF2B5EF4-FFF2-40B4-BE49-F238E27FC236}">
                  <a16:creationId xmlns:a16="http://schemas.microsoft.com/office/drawing/2014/main" id="{09AC4106-E6E3-30D2-7245-2DB28D515589}"/>
                </a:ext>
              </a:extLst>
            </p:cNvPr>
            <p:cNvSpPr/>
            <p:nvPr/>
          </p:nvSpPr>
          <p:spPr>
            <a:xfrm>
              <a:off x="7508332" y="2956391"/>
              <a:ext cx="649080" cy="40020"/>
            </a:xfrm>
            <a:custGeom>
              <a:avLst/>
              <a:gdLst/>
              <a:ahLst/>
              <a:cxnLst/>
              <a:rect l="l" t="t" r="r" b="b"/>
              <a:pathLst>
                <a:path w="35990" h="2219" extrusionOk="0">
                  <a:moveTo>
                    <a:pt x="62" y="0"/>
                  </a:moveTo>
                  <a:lnTo>
                    <a:pt x="1" y="395"/>
                  </a:lnTo>
                  <a:lnTo>
                    <a:pt x="35989" y="2219"/>
                  </a:lnTo>
                  <a:lnTo>
                    <a:pt x="35989" y="1793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2" name="Google Shape;7863;p132">
              <a:extLst>
                <a:ext uri="{FF2B5EF4-FFF2-40B4-BE49-F238E27FC236}">
                  <a16:creationId xmlns:a16="http://schemas.microsoft.com/office/drawing/2014/main" id="{70126A8C-85F8-A291-E2C1-8E4F7C435BA5}"/>
                </a:ext>
              </a:extLst>
            </p:cNvPr>
            <p:cNvSpPr/>
            <p:nvPr/>
          </p:nvSpPr>
          <p:spPr>
            <a:xfrm>
              <a:off x="7520938" y="2907047"/>
              <a:ext cx="614543" cy="37837"/>
            </a:xfrm>
            <a:custGeom>
              <a:avLst/>
              <a:gdLst/>
              <a:ahLst/>
              <a:cxnLst/>
              <a:rect l="l" t="t" r="r" b="b"/>
              <a:pathLst>
                <a:path w="34075" h="2098" extrusionOk="0">
                  <a:moveTo>
                    <a:pt x="122" y="0"/>
                  </a:moveTo>
                  <a:lnTo>
                    <a:pt x="1" y="396"/>
                  </a:lnTo>
                  <a:lnTo>
                    <a:pt x="34074" y="2098"/>
                  </a:lnTo>
                  <a:lnTo>
                    <a:pt x="34074" y="2098"/>
                  </a:lnTo>
                  <a:lnTo>
                    <a:pt x="33983" y="1672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3" name="Google Shape;7864;p132">
              <a:extLst>
                <a:ext uri="{FF2B5EF4-FFF2-40B4-BE49-F238E27FC236}">
                  <a16:creationId xmlns:a16="http://schemas.microsoft.com/office/drawing/2014/main" id="{556A6620-C77C-446F-571F-53EA99D1F1C8}"/>
                </a:ext>
              </a:extLst>
            </p:cNvPr>
            <p:cNvSpPr/>
            <p:nvPr/>
          </p:nvSpPr>
          <p:spPr>
            <a:xfrm>
              <a:off x="7539587" y="2857703"/>
              <a:ext cx="581647" cy="36196"/>
            </a:xfrm>
            <a:custGeom>
              <a:avLst/>
              <a:gdLst/>
              <a:ahLst/>
              <a:cxnLst/>
              <a:rect l="l" t="t" r="r" b="b"/>
              <a:pathLst>
                <a:path w="32251" h="2007" extrusionOk="0">
                  <a:moveTo>
                    <a:pt x="152" y="1"/>
                  </a:moveTo>
                  <a:lnTo>
                    <a:pt x="0" y="396"/>
                  </a:lnTo>
                  <a:lnTo>
                    <a:pt x="32250" y="2007"/>
                  </a:lnTo>
                  <a:lnTo>
                    <a:pt x="32250" y="2007"/>
                  </a:lnTo>
                  <a:lnTo>
                    <a:pt x="32098" y="1581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4" name="Google Shape;7865;p132">
              <a:extLst>
                <a:ext uri="{FF2B5EF4-FFF2-40B4-BE49-F238E27FC236}">
                  <a16:creationId xmlns:a16="http://schemas.microsoft.com/office/drawing/2014/main" id="{8561FE75-590F-5A81-E6B0-DA7ABD31DEBF}"/>
                </a:ext>
              </a:extLst>
            </p:cNvPr>
            <p:cNvSpPr/>
            <p:nvPr/>
          </p:nvSpPr>
          <p:spPr>
            <a:xfrm>
              <a:off x="7548352" y="2807277"/>
              <a:ext cx="549851" cy="35096"/>
            </a:xfrm>
            <a:custGeom>
              <a:avLst/>
              <a:gdLst/>
              <a:ahLst/>
              <a:cxnLst/>
              <a:rect l="l" t="t" r="r" b="b"/>
              <a:pathLst>
                <a:path w="30488" h="1946" extrusionOk="0">
                  <a:moveTo>
                    <a:pt x="31" y="0"/>
                  </a:moveTo>
                  <a:lnTo>
                    <a:pt x="1" y="426"/>
                  </a:lnTo>
                  <a:lnTo>
                    <a:pt x="30488" y="1946"/>
                  </a:lnTo>
                  <a:lnTo>
                    <a:pt x="30244" y="152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5" name="Google Shape;7866;p132">
              <a:extLst>
                <a:ext uri="{FF2B5EF4-FFF2-40B4-BE49-F238E27FC236}">
                  <a16:creationId xmlns:a16="http://schemas.microsoft.com/office/drawing/2014/main" id="{D29CAE4C-3839-22FA-1177-B456A62E0F4F}"/>
                </a:ext>
              </a:extLst>
            </p:cNvPr>
            <p:cNvSpPr/>
            <p:nvPr/>
          </p:nvSpPr>
          <p:spPr>
            <a:xfrm>
              <a:off x="7604278" y="2760134"/>
              <a:ext cx="456105" cy="28513"/>
            </a:xfrm>
            <a:custGeom>
              <a:avLst/>
              <a:gdLst/>
              <a:ahLst/>
              <a:cxnLst/>
              <a:rect l="l" t="t" r="r" b="b"/>
              <a:pathLst>
                <a:path w="25290" h="1581" extrusionOk="0">
                  <a:moveTo>
                    <a:pt x="0" y="0"/>
                  </a:moveTo>
                  <a:lnTo>
                    <a:pt x="0" y="396"/>
                  </a:lnTo>
                  <a:lnTo>
                    <a:pt x="25289" y="1581"/>
                  </a:lnTo>
                  <a:lnTo>
                    <a:pt x="25077" y="1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6" name="Google Shape;7867;p132">
              <a:extLst>
                <a:ext uri="{FF2B5EF4-FFF2-40B4-BE49-F238E27FC236}">
                  <a16:creationId xmlns:a16="http://schemas.microsoft.com/office/drawing/2014/main" id="{6D77C930-F16D-F4C5-9A6D-596000E5E6BF}"/>
                </a:ext>
              </a:extLst>
            </p:cNvPr>
            <p:cNvSpPr/>
            <p:nvPr/>
          </p:nvSpPr>
          <p:spPr>
            <a:xfrm>
              <a:off x="7586171" y="4230365"/>
              <a:ext cx="206699" cy="165778"/>
            </a:xfrm>
            <a:custGeom>
              <a:avLst/>
              <a:gdLst/>
              <a:ahLst/>
              <a:cxnLst/>
              <a:rect l="l" t="t" r="r" b="b"/>
              <a:pathLst>
                <a:path w="11461" h="9192" extrusionOk="0">
                  <a:moveTo>
                    <a:pt x="11460" y="0"/>
                  </a:moveTo>
                  <a:lnTo>
                    <a:pt x="7296" y="1186"/>
                  </a:lnTo>
                  <a:cubicBezTo>
                    <a:pt x="6263" y="5228"/>
                    <a:pt x="1399" y="7083"/>
                    <a:pt x="1399" y="7083"/>
                  </a:cubicBezTo>
                  <a:cubicBezTo>
                    <a:pt x="1399" y="7083"/>
                    <a:pt x="1" y="8268"/>
                    <a:pt x="2980" y="9058"/>
                  </a:cubicBezTo>
                  <a:cubicBezTo>
                    <a:pt x="3343" y="9151"/>
                    <a:pt x="3744" y="9192"/>
                    <a:pt x="4168" y="9192"/>
                  </a:cubicBezTo>
                  <a:cubicBezTo>
                    <a:pt x="7219" y="9192"/>
                    <a:pt x="11460" y="7083"/>
                    <a:pt x="11460" y="7083"/>
                  </a:cubicBezTo>
                  <a:lnTo>
                    <a:pt x="114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7" name="Google Shape;7868;p132">
              <a:extLst>
                <a:ext uri="{FF2B5EF4-FFF2-40B4-BE49-F238E27FC236}">
                  <a16:creationId xmlns:a16="http://schemas.microsoft.com/office/drawing/2014/main" id="{77B1BC2E-85EF-9CED-C0B6-252C4E2F89D5}"/>
                </a:ext>
              </a:extLst>
            </p:cNvPr>
            <p:cNvSpPr/>
            <p:nvPr/>
          </p:nvSpPr>
          <p:spPr>
            <a:xfrm>
              <a:off x="7880556" y="4220500"/>
              <a:ext cx="165561" cy="185851"/>
            </a:xfrm>
            <a:custGeom>
              <a:avLst/>
              <a:gdLst/>
              <a:ahLst/>
              <a:cxnLst/>
              <a:rect l="l" t="t" r="r" b="b"/>
              <a:pathLst>
                <a:path w="9180" h="10305" extrusionOk="0">
                  <a:moveTo>
                    <a:pt x="0" y="0"/>
                  </a:moveTo>
                  <a:lnTo>
                    <a:pt x="0" y="6535"/>
                  </a:lnTo>
                  <a:cubicBezTo>
                    <a:pt x="0" y="6535"/>
                    <a:pt x="3852" y="10304"/>
                    <a:pt x="6599" y="10304"/>
                  </a:cubicBezTo>
                  <a:cubicBezTo>
                    <a:pt x="7180" y="10304"/>
                    <a:pt x="7711" y="10135"/>
                    <a:pt x="8147" y="9727"/>
                  </a:cubicBezTo>
                  <a:cubicBezTo>
                    <a:pt x="9180" y="8511"/>
                    <a:pt x="4985" y="2705"/>
                    <a:pt x="4985" y="2705"/>
                  </a:cubicBezTo>
                  <a:lnTo>
                    <a:pt x="5107" y="5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8" name="Google Shape;7869;p132">
              <a:extLst>
                <a:ext uri="{FF2B5EF4-FFF2-40B4-BE49-F238E27FC236}">
                  <a16:creationId xmlns:a16="http://schemas.microsoft.com/office/drawing/2014/main" id="{7EAC994D-A535-80AB-5CDF-33E5AB23F897}"/>
                </a:ext>
              </a:extLst>
            </p:cNvPr>
            <p:cNvSpPr/>
            <p:nvPr/>
          </p:nvSpPr>
          <p:spPr>
            <a:xfrm>
              <a:off x="5834179" y="3023805"/>
              <a:ext cx="2323233" cy="853542"/>
            </a:xfrm>
            <a:custGeom>
              <a:avLst/>
              <a:gdLst/>
              <a:ahLst/>
              <a:cxnLst/>
              <a:rect l="l" t="t" r="r" b="b"/>
              <a:pathLst>
                <a:path w="128818" h="47327" extrusionOk="0">
                  <a:moveTo>
                    <a:pt x="0" y="1"/>
                  </a:moveTo>
                  <a:lnTo>
                    <a:pt x="0" y="47327"/>
                  </a:lnTo>
                  <a:lnTo>
                    <a:pt x="128817" y="47327"/>
                  </a:lnTo>
                  <a:lnTo>
                    <a:pt x="128817" y="1"/>
                  </a:ln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9" name="Google Shape;7870;p132">
              <a:extLst>
                <a:ext uri="{FF2B5EF4-FFF2-40B4-BE49-F238E27FC236}">
                  <a16:creationId xmlns:a16="http://schemas.microsoft.com/office/drawing/2014/main" id="{80508E26-5941-377E-662E-14A4199E5A22}"/>
                </a:ext>
              </a:extLst>
            </p:cNvPr>
            <p:cNvSpPr/>
            <p:nvPr/>
          </p:nvSpPr>
          <p:spPr>
            <a:xfrm>
              <a:off x="5792518" y="3084619"/>
              <a:ext cx="191874" cy="147689"/>
            </a:xfrm>
            <a:custGeom>
              <a:avLst/>
              <a:gdLst/>
              <a:ahLst/>
              <a:cxnLst/>
              <a:rect l="l" t="t" r="r" b="b"/>
              <a:pathLst>
                <a:path w="10639" h="8189" extrusionOk="0">
                  <a:moveTo>
                    <a:pt x="7945" y="0"/>
                  </a:moveTo>
                  <a:cubicBezTo>
                    <a:pt x="6346" y="0"/>
                    <a:pt x="3872" y="547"/>
                    <a:pt x="1398" y="3194"/>
                  </a:cubicBezTo>
                  <a:cubicBezTo>
                    <a:pt x="1125" y="3498"/>
                    <a:pt x="912" y="3863"/>
                    <a:pt x="791" y="4288"/>
                  </a:cubicBezTo>
                  <a:cubicBezTo>
                    <a:pt x="426" y="5474"/>
                    <a:pt x="0" y="7966"/>
                    <a:pt x="2553" y="8179"/>
                  </a:cubicBezTo>
                  <a:cubicBezTo>
                    <a:pt x="2641" y="8185"/>
                    <a:pt x="2728" y="8189"/>
                    <a:pt x="2814" y="8189"/>
                  </a:cubicBezTo>
                  <a:cubicBezTo>
                    <a:pt x="5993" y="8189"/>
                    <a:pt x="7751" y="3924"/>
                    <a:pt x="7751" y="3924"/>
                  </a:cubicBezTo>
                  <a:cubicBezTo>
                    <a:pt x="7751" y="3924"/>
                    <a:pt x="9940" y="3589"/>
                    <a:pt x="10244" y="3042"/>
                  </a:cubicBezTo>
                  <a:cubicBezTo>
                    <a:pt x="10578" y="2495"/>
                    <a:pt x="8967" y="2191"/>
                    <a:pt x="8967" y="2191"/>
                  </a:cubicBezTo>
                  <a:cubicBezTo>
                    <a:pt x="8967" y="2191"/>
                    <a:pt x="10639" y="1918"/>
                    <a:pt x="10639" y="1614"/>
                  </a:cubicBezTo>
                  <a:cubicBezTo>
                    <a:pt x="10639" y="1331"/>
                    <a:pt x="9159" y="1309"/>
                    <a:pt x="8704" y="1309"/>
                  </a:cubicBezTo>
                  <a:cubicBezTo>
                    <a:pt x="8621" y="1309"/>
                    <a:pt x="8572" y="1310"/>
                    <a:pt x="8572" y="1310"/>
                  </a:cubicBezTo>
                  <a:cubicBezTo>
                    <a:pt x="8572" y="1310"/>
                    <a:pt x="10183" y="459"/>
                    <a:pt x="9666" y="246"/>
                  </a:cubicBezTo>
                  <a:cubicBezTo>
                    <a:pt x="9489" y="179"/>
                    <a:pt x="8860" y="0"/>
                    <a:pt x="7945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0" name="Google Shape;7871;p132">
              <a:extLst>
                <a:ext uri="{FF2B5EF4-FFF2-40B4-BE49-F238E27FC236}">
                  <a16:creationId xmlns:a16="http://schemas.microsoft.com/office/drawing/2014/main" id="{7956C232-7434-6DB5-54CB-33C1546AE5EC}"/>
                </a:ext>
              </a:extLst>
            </p:cNvPr>
            <p:cNvSpPr/>
            <p:nvPr/>
          </p:nvSpPr>
          <p:spPr>
            <a:xfrm>
              <a:off x="5926825" y="3121790"/>
              <a:ext cx="54826" cy="33599"/>
            </a:xfrm>
            <a:custGeom>
              <a:avLst/>
              <a:gdLst/>
              <a:ahLst/>
              <a:cxnLst/>
              <a:rect l="l" t="t" r="r" b="b"/>
              <a:pathLst>
                <a:path w="3040" h="1863" extrusionOk="0">
                  <a:moveTo>
                    <a:pt x="1596" y="0"/>
                  </a:moveTo>
                  <a:cubicBezTo>
                    <a:pt x="1549" y="0"/>
                    <a:pt x="1504" y="3"/>
                    <a:pt x="1459" y="9"/>
                  </a:cubicBezTo>
                  <a:cubicBezTo>
                    <a:pt x="1421" y="6"/>
                    <a:pt x="1384" y="5"/>
                    <a:pt x="1346" y="5"/>
                  </a:cubicBezTo>
                  <a:cubicBezTo>
                    <a:pt x="868" y="5"/>
                    <a:pt x="395" y="180"/>
                    <a:pt x="0" y="434"/>
                  </a:cubicBezTo>
                  <a:cubicBezTo>
                    <a:pt x="377" y="316"/>
                    <a:pt x="754" y="271"/>
                    <a:pt x="1117" y="271"/>
                  </a:cubicBezTo>
                  <a:cubicBezTo>
                    <a:pt x="1222" y="271"/>
                    <a:pt x="1326" y="275"/>
                    <a:pt x="1429" y="282"/>
                  </a:cubicBezTo>
                  <a:cubicBezTo>
                    <a:pt x="1672" y="312"/>
                    <a:pt x="1915" y="373"/>
                    <a:pt x="2128" y="434"/>
                  </a:cubicBezTo>
                  <a:cubicBezTo>
                    <a:pt x="2341" y="525"/>
                    <a:pt x="2553" y="647"/>
                    <a:pt x="2645" y="768"/>
                  </a:cubicBezTo>
                  <a:cubicBezTo>
                    <a:pt x="2645" y="794"/>
                    <a:pt x="2645" y="819"/>
                    <a:pt x="2662" y="827"/>
                  </a:cubicBezTo>
                  <a:lnTo>
                    <a:pt x="2662" y="827"/>
                  </a:lnTo>
                  <a:cubicBezTo>
                    <a:pt x="2653" y="835"/>
                    <a:pt x="2639" y="847"/>
                    <a:pt x="2614" y="860"/>
                  </a:cubicBezTo>
                  <a:cubicBezTo>
                    <a:pt x="2553" y="920"/>
                    <a:pt x="2462" y="981"/>
                    <a:pt x="2371" y="1042"/>
                  </a:cubicBezTo>
                  <a:cubicBezTo>
                    <a:pt x="2158" y="1164"/>
                    <a:pt x="1946" y="1255"/>
                    <a:pt x="1702" y="1346"/>
                  </a:cubicBezTo>
                  <a:lnTo>
                    <a:pt x="304" y="1863"/>
                  </a:lnTo>
                  <a:cubicBezTo>
                    <a:pt x="790" y="1832"/>
                    <a:pt x="1307" y="1741"/>
                    <a:pt x="1794" y="1619"/>
                  </a:cubicBezTo>
                  <a:cubicBezTo>
                    <a:pt x="2037" y="1559"/>
                    <a:pt x="2280" y="1468"/>
                    <a:pt x="2523" y="1376"/>
                  </a:cubicBezTo>
                  <a:cubicBezTo>
                    <a:pt x="2645" y="1316"/>
                    <a:pt x="2766" y="1255"/>
                    <a:pt x="2888" y="1133"/>
                  </a:cubicBezTo>
                  <a:cubicBezTo>
                    <a:pt x="2949" y="1072"/>
                    <a:pt x="3009" y="1012"/>
                    <a:pt x="3040" y="860"/>
                  </a:cubicBezTo>
                  <a:cubicBezTo>
                    <a:pt x="3040" y="738"/>
                    <a:pt x="3009" y="647"/>
                    <a:pt x="2949" y="556"/>
                  </a:cubicBezTo>
                  <a:cubicBezTo>
                    <a:pt x="2766" y="282"/>
                    <a:pt x="2493" y="191"/>
                    <a:pt x="2249" y="100"/>
                  </a:cubicBezTo>
                  <a:cubicBezTo>
                    <a:pt x="2026" y="50"/>
                    <a:pt x="1803" y="0"/>
                    <a:pt x="1596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1" name="Google Shape;7872;p132">
              <a:extLst>
                <a:ext uri="{FF2B5EF4-FFF2-40B4-BE49-F238E27FC236}">
                  <a16:creationId xmlns:a16="http://schemas.microsoft.com/office/drawing/2014/main" id="{B0123C94-B05F-DC39-CADE-277E113ED500}"/>
                </a:ext>
              </a:extLst>
            </p:cNvPr>
            <p:cNvSpPr/>
            <p:nvPr/>
          </p:nvSpPr>
          <p:spPr>
            <a:xfrm>
              <a:off x="5930107" y="3102149"/>
              <a:ext cx="58127" cy="22003"/>
            </a:xfrm>
            <a:custGeom>
              <a:avLst/>
              <a:gdLst/>
              <a:ahLst/>
              <a:cxnLst/>
              <a:rect l="l" t="t" r="r" b="b"/>
              <a:pathLst>
                <a:path w="3223" h="1220" extrusionOk="0">
                  <a:moveTo>
                    <a:pt x="1618" y="1"/>
                  </a:moveTo>
                  <a:cubicBezTo>
                    <a:pt x="1462" y="1"/>
                    <a:pt x="1307" y="10"/>
                    <a:pt x="1156" y="34"/>
                  </a:cubicBezTo>
                  <a:cubicBezTo>
                    <a:pt x="760" y="64"/>
                    <a:pt x="335" y="186"/>
                    <a:pt x="1" y="429"/>
                  </a:cubicBezTo>
                  <a:cubicBezTo>
                    <a:pt x="297" y="360"/>
                    <a:pt x="593" y="326"/>
                    <a:pt x="877" y="326"/>
                  </a:cubicBezTo>
                  <a:cubicBezTo>
                    <a:pt x="971" y="326"/>
                    <a:pt x="1064" y="330"/>
                    <a:pt x="1156" y="338"/>
                  </a:cubicBezTo>
                  <a:cubicBezTo>
                    <a:pt x="1551" y="338"/>
                    <a:pt x="1946" y="368"/>
                    <a:pt x="2311" y="459"/>
                  </a:cubicBezTo>
                  <a:cubicBezTo>
                    <a:pt x="2493" y="490"/>
                    <a:pt x="2675" y="520"/>
                    <a:pt x="2827" y="581"/>
                  </a:cubicBezTo>
                  <a:lnTo>
                    <a:pt x="2848" y="602"/>
                  </a:lnTo>
                  <a:lnTo>
                    <a:pt x="2848" y="602"/>
                  </a:lnTo>
                  <a:cubicBezTo>
                    <a:pt x="2823" y="635"/>
                    <a:pt x="2755" y="684"/>
                    <a:pt x="2706" y="733"/>
                  </a:cubicBezTo>
                  <a:cubicBezTo>
                    <a:pt x="2371" y="915"/>
                    <a:pt x="2007" y="1067"/>
                    <a:pt x="1642" y="1219"/>
                  </a:cubicBezTo>
                  <a:cubicBezTo>
                    <a:pt x="2037" y="1219"/>
                    <a:pt x="2432" y="1158"/>
                    <a:pt x="2827" y="976"/>
                  </a:cubicBezTo>
                  <a:cubicBezTo>
                    <a:pt x="2919" y="946"/>
                    <a:pt x="3040" y="915"/>
                    <a:pt x="3131" y="763"/>
                  </a:cubicBezTo>
                  <a:cubicBezTo>
                    <a:pt x="3162" y="763"/>
                    <a:pt x="3192" y="672"/>
                    <a:pt x="3192" y="642"/>
                  </a:cubicBezTo>
                  <a:cubicBezTo>
                    <a:pt x="3223" y="581"/>
                    <a:pt x="3192" y="520"/>
                    <a:pt x="3192" y="459"/>
                  </a:cubicBezTo>
                  <a:cubicBezTo>
                    <a:pt x="3162" y="429"/>
                    <a:pt x="3131" y="398"/>
                    <a:pt x="3101" y="338"/>
                  </a:cubicBezTo>
                  <a:cubicBezTo>
                    <a:pt x="3071" y="338"/>
                    <a:pt x="3040" y="307"/>
                    <a:pt x="3010" y="277"/>
                  </a:cubicBezTo>
                  <a:cubicBezTo>
                    <a:pt x="2797" y="155"/>
                    <a:pt x="2584" y="125"/>
                    <a:pt x="2371" y="64"/>
                  </a:cubicBezTo>
                  <a:cubicBezTo>
                    <a:pt x="2127" y="26"/>
                    <a:pt x="1871" y="1"/>
                    <a:pt x="1618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2" name="Google Shape;7873;p132">
              <a:extLst>
                <a:ext uri="{FF2B5EF4-FFF2-40B4-BE49-F238E27FC236}">
                  <a16:creationId xmlns:a16="http://schemas.microsoft.com/office/drawing/2014/main" id="{FC3174F4-14F8-6683-25E5-873839C57AA7}"/>
                </a:ext>
              </a:extLst>
            </p:cNvPr>
            <p:cNvSpPr/>
            <p:nvPr/>
          </p:nvSpPr>
          <p:spPr>
            <a:xfrm>
              <a:off x="5902694" y="3081373"/>
              <a:ext cx="68551" cy="23031"/>
            </a:xfrm>
            <a:custGeom>
              <a:avLst/>
              <a:gdLst/>
              <a:ahLst/>
              <a:cxnLst/>
              <a:rect l="l" t="t" r="r" b="b"/>
              <a:pathLst>
                <a:path w="3801" h="1277" extrusionOk="0">
                  <a:moveTo>
                    <a:pt x="2432" y="0"/>
                  </a:moveTo>
                  <a:cubicBezTo>
                    <a:pt x="2007" y="0"/>
                    <a:pt x="1581" y="0"/>
                    <a:pt x="1186" y="61"/>
                  </a:cubicBezTo>
                  <a:cubicBezTo>
                    <a:pt x="761" y="122"/>
                    <a:pt x="366" y="213"/>
                    <a:pt x="1" y="426"/>
                  </a:cubicBezTo>
                  <a:cubicBezTo>
                    <a:pt x="396" y="365"/>
                    <a:pt x="791" y="365"/>
                    <a:pt x="1217" y="365"/>
                  </a:cubicBezTo>
                  <a:cubicBezTo>
                    <a:pt x="1612" y="365"/>
                    <a:pt x="2007" y="365"/>
                    <a:pt x="2402" y="395"/>
                  </a:cubicBezTo>
                  <a:cubicBezTo>
                    <a:pt x="2615" y="395"/>
                    <a:pt x="2797" y="395"/>
                    <a:pt x="3010" y="426"/>
                  </a:cubicBezTo>
                  <a:cubicBezTo>
                    <a:pt x="3192" y="426"/>
                    <a:pt x="3405" y="487"/>
                    <a:pt x="3527" y="517"/>
                  </a:cubicBezTo>
                  <a:cubicBezTo>
                    <a:pt x="3527" y="547"/>
                    <a:pt x="3527" y="578"/>
                    <a:pt x="3496" y="608"/>
                  </a:cubicBezTo>
                  <a:cubicBezTo>
                    <a:pt x="3466" y="699"/>
                    <a:pt x="3405" y="791"/>
                    <a:pt x="3344" y="851"/>
                  </a:cubicBezTo>
                  <a:cubicBezTo>
                    <a:pt x="3223" y="1003"/>
                    <a:pt x="3071" y="1125"/>
                    <a:pt x="2919" y="1277"/>
                  </a:cubicBezTo>
                  <a:cubicBezTo>
                    <a:pt x="3132" y="1216"/>
                    <a:pt x="3314" y="1125"/>
                    <a:pt x="3466" y="973"/>
                  </a:cubicBezTo>
                  <a:cubicBezTo>
                    <a:pt x="3557" y="912"/>
                    <a:pt x="3648" y="851"/>
                    <a:pt x="3709" y="730"/>
                  </a:cubicBezTo>
                  <a:cubicBezTo>
                    <a:pt x="3739" y="699"/>
                    <a:pt x="3770" y="639"/>
                    <a:pt x="3800" y="547"/>
                  </a:cubicBezTo>
                  <a:cubicBezTo>
                    <a:pt x="3800" y="517"/>
                    <a:pt x="3800" y="487"/>
                    <a:pt x="3770" y="395"/>
                  </a:cubicBezTo>
                  <a:cubicBezTo>
                    <a:pt x="3770" y="335"/>
                    <a:pt x="3709" y="304"/>
                    <a:pt x="3679" y="304"/>
                  </a:cubicBezTo>
                  <a:cubicBezTo>
                    <a:pt x="3466" y="122"/>
                    <a:pt x="3253" y="122"/>
                    <a:pt x="3040" y="61"/>
                  </a:cubicBezTo>
                  <a:cubicBezTo>
                    <a:pt x="2828" y="31"/>
                    <a:pt x="2645" y="31"/>
                    <a:pt x="2432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3" name="Google Shape;7874;p132">
              <a:extLst>
                <a:ext uri="{FF2B5EF4-FFF2-40B4-BE49-F238E27FC236}">
                  <a16:creationId xmlns:a16="http://schemas.microsoft.com/office/drawing/2014/main" id="{B8555180-B0C4-EF3D-06C4-CA4B14AA5B21}"/>
                </a:ext>
              </a:extLst>
            </p:cNvPr>
            <p:cNvSpPr/>
            <p:nvPr/>
          </p:nvSpPr>
          <p:spPr>
            <a:xfrm>
              <a:off x="6174049" y="2955976"/>
              <a:ext cx="151314" cy="168212"/>
            </a:xfrm>
            <a:custGeom>
              <a:avLst/>
              <a:gdLst/>
              <a:ahLst/>
              <a:cxnLst/>
              <a:rect l="l" t="t" r="r" b="b"/>
              <a:pathLst>
                <a:path w="8390" h="9327" extrusionOk="0">
                  <a:moveTo>
                    <a:pt x="5226" y="1"/>
                  </a:moveTo>
                  <a:cubicBezTo>
                    <a:pt x="4626" y="1"/>
                    <a:pt x="3958" y="136"/>
                    <a:pt x="3253" y="509"/>
                  </a:cubicBezTo>
                  <a:cubicBezTo>
                    <a:pt x="669" y="1877"/>
                    <a:pt x="1" y="8412"/>
                    <a:pt x="1247" y="8990"/>
                  </a:cubicBezTo>
                  <a:cubicBezTo>
                    <a:pt x="1379" y="9050"/>
                    <a:pt x="1499" y="9077"/>
                    <a:pt x="1606" y="9077"/>
                  </a:cubicBezTo>
                  <a:cubicBezTo>
                    <a:pt x="2289" y="9077"/>
                    <a:pt x="2480" y="7981"/>
                    <a:pt x="2534" y="7411"/>
                  </a:cubicBezTo>
                  <a:lnTo>
                    <a:pt x="2534" y="7411"/>
                  </a:lnTo>
                  <a:cubicBezTo>
                    <a:pt x="2522" y="7950"/>
                    <a:pt x="2590" y="8976"/>
                    <a:pt x="3253" y="9263"/>
                  </a:cubicBezTo>
                  <a:cubicBezTo>
                    <a:pt x="3336" y="9302"/>
                    <a:pt x="3412" y="9320"/>
                    <a:pt x="3483" y="9320"/>
                  </a:cubicBezTo>
                  <a:cubicBezTo>
                    <a:pt x="4186" y="9320"/>
                    <a:pt x="4286" y="7561"/>
                    <a:pt x="4286" y="7561"/>
                  </a:cubicBezTo>
                  <a:cubicBezTo>
                    <a:pt x="4286" y="7561"/>
                    <a:pt x="4378" y="9203"/>
                    <a:pt x="5441" y="9324"/>
                  </a:cubicBezTo>
                  <a:cubicBezTo>
                    <a:pt x="5454" y="9326"/>
                    <a:pt x="5467" y="9326"/>
                    <a:pt x="5479" y="9326"/>
                  </a:cubicBezTo>
                  <a:cubicBezTo>
                    <a:pt x="6529" y="9326"/>
                    <a:pt x="6232" y="4248"/>
                    <a:pt x="6232" y="4248"/>
                  </a:cubicBezTo>
                  <a:cubicBezTo>
                    <a:pt x="6232" y="4248"/>
                    <a:pt x="8390" y="3154"/>
                    <a:pt x="7934" y="965"/>
                  </a:cubicBezTo>
                  <a:cubicBezTo>
                    <a:pt x="7934" y="965"/>
                    <a:pt x="6825" y="1"/>
                    <a:pt x="5226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4" name="Google Shape;7875;p132">
              <a:extLst>
                <a:ext uri="{FF2B5EF4-FFF2-40B4-BE49-F238E27FC236}">
                  <a16:creationId xmlns:a16="http://schemas.microsoft.com/office/drawing/2014/main" id="{7981859F-908B-C5C8-E8D0-80D8A309CB74}"/>
                </a:ext>
              </a:extLst>
            </p:cNvPr>
            <p:cNvSpPr/>
            <p:nvPr/>
          </p:nvSpPr>
          <p:spPr>
            <a:xfrm>
              <a:off x="6217351" y="3060543"/>
              <a:ext cx="70192" cy="66802"/>
            </a:xfrm>
            <a:custGeom>
              <a:avLst/>
              <a:gdLst/>
              <a:ahLst/>
              <a:cxnLst/>
              <a:rect l="l" t="t" r="r" b="b"/>
              <a:pathLst>
                <a:path w="3892" h="3704" extrusionOk="0">
                  <a:moveTo>
                    <a:pt x="3861" y="0"/>
                  </a:moveTo>
                  <a:lnTo>
                    <a:pt x="3861" y="0"/>
                  </a:lnTo>
                  <a:cubicBezTo>
                    <a:pt x="3800" y="487"/>
                    <a:pt x="3740" y="973"/>
                    <a:pt x="3648" y="1429"/>
                  </a:cubicBezTo>
                  <a:cubicBezTo>
                    <a:pt x="3557" y="1915"/>
                    <a:pt x="3466" y="2401"/>
                    <a:pt x="3314" y="2857"/>
                  </a:cubicBezTo>
                  <a:cubicBezTo>
                    <a:pt x="3284" y="2949"/>
                    <a:pt x="3223" y="3070"/>
                    <a:pt x="3192" y="3161"/>
                  </a:cubicBezTo>
                  <a:cubicBezTo>
                    <a:pt x="3132" y="3253"/>
                    <a:pt x="3071" y="3344"/>
                    <a:pt x="3010" y="3344"/>
                  </a:cubicBezTo>
                  <a:cubicBezTo>
                    <a:pt x="3010" y="3356"/>
                    <a:pt x="2994" y="3364"/>
                    <a:pt x="2972" y="3364"/>
                  </a:cubicBezTo>
                  <a:cubicBezTo>
                    <a:pt x="2940" y="3364"/>
                    <a:pt x="2894" y="3349"/>
                    <a:pt x="2858" y="3313"/>
                  </a:cubicBezTo>
                  <a:cubicBezTo>
                    <a:pt x="2767" y="3253"/>
                    <a:pt x="2706" y="3161"/>
                    <a:pt x="2645" y="3070"/>
                  </a:cubicBezTo>
                  <a:cubicBezTo>
                    <a:pt x="2372" y="2736"/>
                    <a:pt x="2189" y="2249"/>
                    <a:pt x="2068" y="1824"/>
                  </a:cubicBezTo>
                  <a:lnTo>
                    <a:pt x="1825" y="1125"/>
                  </a:lnTo>
                  <a:lnTo>
                    <a:pt x="1673" y="1854"/>
                  </a:lnTo>
                  <a:cubicBezTo>
                    <a:pt x="1612" y="2280"/>
                    <a:pt x="1490" y="2705"/>
                    <a:pt x="1308" y="3070"/>
                  </a:cubicBezTo>
                  <a:cubicBezTo>
                    <a:pt x="1199" y="3234"/>
                    <a:pt x="1090" y="3348"/>
                    <a:pt x="981" y="3348"/>
                  </a:cubicBezTo>
                  <a:cubicBezTo>
                    <a:pt x="968" y="3348"/>
                    <a:pt x="956" y="3347"/>
                    <a:pt x="943" y="3344"/>
                  </a:cubicBezTo>
                  <a:cubicBezTo>
                    <a:pt x="822" y="3344"/>
                    <a:pt x="670" y="3161"/>
                    <a:pt x="578" y="2979"/>
                  </a:cubicBezTo>
                  <a:cubicBezTo>
                    <a:pt x="396" y="2584"/>
                    <a:pt x="274" y="2158"/>
                    <a:pt x="214" y="1702"/>
                  </a:cubicBezTo>
                  <a:cubicBezTo>
                    <a:pt x="122" y="1277"/>
                    <a:pt x="122" y="821"/>
                    <a:pt x="153" y="365"/>
                  </a:cubicBezTo>
                  <a:lnTo>
                    <a:pt x="153" y="365"/>
                  </a:lnTo>
                  <a:cubicBezTo>
                    <a:pt x="31" y="821"/>
                    <a:pt x="1" y="1277"/>
                    <a:pt x="31" y="1733"/>
                  </a:cubicBezTo>
                  <a:cubicBezTo>
                    <a:pt x="62" y="2189"/>
                    <a:pt x="153" y="2645"/>
                    <a:pt x="335" y="3101"/>
                  </a:cubicBezTo>
                  <a:cubicBezTo>
                    <a:pt x="396" y="3222"/>
                    <a:pt x="457" y="3313"/>
                    <a:pt x="518" y="3435"/>
                  </a:cubicBezTo>
                  <a:cubicBezTo>
                    <a:pt x="609" y="3526"/>
                    <a:pt x="700" y="3617"/>
                    <a:pt x="882" y="3678"/>
                  </a:cubicBezTo>
                  <a:cubicBezTo>
                    <a:pt x="915" y="3683"/>
                    <a:pt x="946" y="3686"/>
                    <a:pt x="976" y="3686"/>
                  </a:cubicBezTo>
                  <a:cubicBezTo>
                    <a:pt x="1118" y="3686"/>
                    <a:pt x="1238" y="3632"/>
                    <a:pt x="1338" y="3556"/>
                  </a:cubicBezTo>
                  <a:cubicBezTo>
                    <a:pt x="1460" y="3465"/>
                    <a:pt x="1521" y="3374"/>
                    <a:pt x="1612" y="3253"/>
                  </a:cubicBezTo>
                  <a:cubicBezTo>
                    <a:pt x="1744" y="3021"/>
                    <a:pt x="1840" y="2781"/>
                    <a:pt x="1915" y="2537"/>
                  </a:cubicBezTo>
                  <a:lnTo>
                    <a:pt x="1915" y="2537"/>
                  </a:lnTo>
                  <a:cubicBezTo>
                    <a:pt x="2028" y="2806"/>
                    <a:pt x="2164" y="3065"/>
                    <a:pt x="2341" y="3313"/>
                  </a:cubicBezTo>
                  <a:cubicBezTo>
                    <a:pt x="2433" y="3405"/>
                    <a:pt x="2524" y="3526"/>
                    <a:pt x="2645" y="3617"/>
                  </a:cubicBezTo>
                  <a:cubicBezTo>
                    <a:pt x="2753" y="3660"/>
                    <a:pt x="2875" y="3703"/>
                    <a:pt x="3003" y="3703"/>
                  </a:cubicBezTo>
                  <a:cubicBezTo>
                    <a:pt x="3055" y="3703"/>
                    <a:pt x="3109" y="3696"/>
                    <a:pt x="3162" y="3678"/>
                  </a:cubicBezTo>
                  <a:cubicBezTo>
                    <a:pt x="3344" y="3556"/>
                    <a:pt x="3405" y="3435"/>
                    <a:pt x="3466" y="3313"/>
                  </a:cubicBezTo>
                  <a:cubicBezTo>
                    <a:pt x="3527" y="3192"/>
                    <a:pt x="3557" y="3070"/>
                    <a:pt x="3588" y="2949"/>
                  </a:cubicBezTo>
                  <a:cubicBezTo>
                    <a:pt x="3709" y="2432"/>
                    <a:pt x="3770" y="1946"/>
                    <a:pt x="3831" y="1459"/>
                  </a:cubicBezTo>
                  <a:cubicBezTo>
                    <a:pt x="3861" y="973"/>
                    <a:pt x="3892" y="487"/>
                    <a:pt x="3861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5" name="Google Shape;7876;p132">
              <a:extLst>
                <a:ext uri="{FF2B5EF4-FFF2-40B4-BE49-F238E27FC236}">
                  <a16:creationId xmlns:a16="http://schemas.microsoft.com/office/drawing/2014/main" id="{BEB4A57D-A26D-BB5A-C53E-1B31E09D1C1D}"/>
                </a:ext>
              </a:extLst>
            </p:cNvPr>
            <p:cNvSpPr/>
            <p:nvPr/>
          </p:nvSpPr>
          <p:spPr>
            <a:xfrm>
              <a:off x="6181731" y="3051219"/>
              <a:ext cx="37296" cy="71563"/>
            </a:xfrm>
            <a:custGeom>
              <a:avLst/>
              <a:gdLst/>
              <a:ahLst/>
              <a:cxnLst/>
              <a:rect l="l" t="t" r="r" b="b"/>
              <a:pathLst>
                <a:path w="2068" h="3968" extrusionOk="0">
                  <a:moveTo>
                    <a:pt x="335" y="0"/>
                  </a:moveTo>
                  <a:lnTo>
                    <a:pt x="335" y="0"/>
                  </a:lnTo>
                  <a:cubicBezTo>
                    <a:pt x="183" y="456"/>
                    <a:pt x="61" y="943"/>
                    <a:pt x="31" y="1459"/>
                  </a:cubicBezTo>
                  <a:cubicBezTo>
                    <a:pt x="0" y="1946"/>
                    <a:pt x="31" y="2463"/>
                    <a:pt x="213" y="2949"/>
                  </a:cubicBezTo>
                  <a:cubicBezTo>
                    <a:pt x="274" y="3192"/>
                    <a:pt x="395" y="3435"/>
                    <a:pt x="578" y="3648"/>
                  </a:cubicBezTo>
                  <a:cubicBezTo>
                    <a:pt x="699" y="3739"/>
                    <a:pt x="790" y="3861"/>
                    <a:pt x="942" y="3922"/>
                  </a:cubicBezTo>
                  <a:cubicBezTo>
                    <a:pt x="1018" y="3952"/>
                    <a:pt x="1102" y="3967"/>
                    <a:pt x="1186" y="3967"/>
                  </a:cubicBezTo>
                  <a:cubicBezTo>
                    <a:pt x="1269" y="3967"/>
                    <a:pt x="1353" y="3952"/>
                    <a:pt x="1429" y="3922"/>
                  </a:cubicBezTo>
                  <a:cubicBezTo>
                    <a:pt x="1702" y="3739"/>
                    <a:pt x="1824" y="3496"/>
                    <a:pt x="1915" y="3253"/>
                  </a:cubicBezTo>
                  <a:cubicBezTo>
                    <a:pt x="1976" y="3010"/>
                    <a:pt x="2037" y="2766"/>
                    <a:pt x="2067" y="2523"/>
                  </a:cubicBezTo>
                  <a:lnTo>
                    <a:pt x="2067" y="2523"/>
                  </a:lnTo>
                  <a:cubicBezTo>
                    <a:pt x="1946" y="2766"/>
                    <a:pt x="1854" y="2979"/>
                    <a:pt x="1733" y="3192"/>
                  </a:cubicBezTo>
                  <a:cubicBezTo>
                    <a:pt x="1611" y="3374"/>
                    <a:pt x="1459" y="3587"/>
                    <a:pt x="1307" y="3648"/>
                  </a:cubicBezTo>
                  <a:cubicBezTo>
                    <a:pt x="1288" y="3652"/>
                    <a:pt x="1269" y="3654"/>
                    <a:pt x="1249" y="3654"/>
                  </a:cubicBezTo>
                  <a:cubicBezTo>
                    <a:pt x="1117" y="3654"/>
                    <a:pt x="984" y="3564"/>
                    <a:pt x="851" y="3405"/>
                  </a:cubicBezTo>
                  <a:cubicBezTo>
                    <a:pt x="730" y="3253"/>
                    <a:pt x="639" y="3040"/>
                    <a:pt x="547" y="2827"/>
                  </a:cubicBezTo>
                  <a:cubicBezTo>
                    <a:pt x="395" y="2402"/>
                    <a:pt x="365" y="1915"/>
                    <a:pt x="335" y="1459"/>
                  </a:cubicBezTo>
                  <a:cubicBezTo>
                    <a:pt x="304" y="973"/>
                    <a:pt x="335" y="487"/>
                    <a:pt x="335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6" name="Google Shape;7877;p132">
              <a:extLst>
                <a:ext uri="{FF2B5EF4-FFF2-40B4-BE49-F238E27FC236}">
                  <a16:creationId xmlns:a16="http://schemas.microsoft.com/office/drawing/2014/main" id="{988A9FE1-004C-5D8D-1B93-123536F650E3}"/>
                </a:ext>
              </a:extLst>
            </p:cNvPr>
            <p:cNvSpPr/>
            <p:nvPr/>
          </p:nvSpPr>
          <p:spPr>
            <a:xfrm>
              <a:off x="6318220" y="2962847"/>
              <a:ext cx="212164" cy="147166"/>
            </a:xfrm>
            <a:custGeom>
              <a:avLst/>
              <a:gdLst/>
              <a:ahLst/>
              <a:cxnLst/>
              <a:rect l="l" t="t" r="r" b="b"/>
              <a:pathLst>
                <a:path w="11764" h="8160" extrusionOk="0">
                  <a:moveTo>
                    <a:pt x="5246" y="0"/>
                  </a:moveTo>
                  <a:cubicBezTo>
                    <a:pt x="1712" y="0"/>
                    <a:pt x="1" y="3472"/>
                    <a:pt x="1" y="3472"/>
                  </a:cubicBezTo>
                  <a:cubicBezTo>
                    <a:pt x="942" y="4519"/>
                    <a:pt x="2557" y="4737"/>
                    <a:pt x="3738" y="4737"/>
                  </a:cubicBezTo>
                  <a:cubicBezTo>
                    <a:pt x="4578" y="4737"/>
                    <a:pt x="5198" y="4627"/>
                    <a:pt x="5198" y="4627"/>
                  </a:cubicBezTo>
                  <a:cubicBezTo>
                    <a:pt x="5198" y="4627"/>
                    <a:pt x="6588" y="8159"/>
                    <a:pt x="7757" y="8159"/>
                  </a:cubicBezTo>
                  <a:cubicBezTo>
                    <a:pt x="7786" y="8159"/>
                    <a:pt x="7814" y="8157"/>
                    <a:pt x="7843" y="8153"/>
                  </a:cubicBezTo>
                  <a:cubicBezTo>
                    <a:pt x="8668" y="8026"/>
                    <a:pt x="8182" y="6647"/>
                    <a:pt x="7811" y="5820"/>
                  </a:cubicBezTo>
                  <a:lnTo>
                    <a:pt x="7811" y="5820"/>
                  </a:lnTo>
                  <a:cubicBezTo>
                    <a:pt x="8185" y="6532"/>
                    <a:pt x="8837" y="7607"/>
                    <a:pt x="9364" y="7607"/>
                  </a:cubicBezTo>
                  <a:cubicBezTo>
                    <a:pt x="9374" y="7607"/>
                    <a:pt x="9383" y="7606"/>
                    <a:pt x="9393" y="7606"/>
                  </a:cubicBezTo>
                  <a:cubicBezTo>
                    <a:pt x="9952" y="7583"/>
                    <a:pt x="9459" y="6296"/>
                    <a:pt x="9159" y="5616"/>
                  </a:cubicBezTo>
                  <a:lnTo>
                    <a:pt x="9159" y="5616"/>
                  </a:lnTo>
                  <a:cubicBezTo>
                    <a:pt x="9420" y="6118"/>
                    <a:pt x="9929" y="6903"/>
                    <a:pt x="10561" y="6903"/>
                  </a:cubicBezTo>
                  <a:cubicBezTo>
                    <a:pt x="10626" y="6903"/>
                    <a:pt x="10693" y="6894"/>
                    <a:pt x="10761" y="6876"/>
                  </a:cubicBezTo>
                  <a:cubicBezTo>
                    <a:pt x="11764" y="6603"/>
                    <a:pt x="10761" y="1040"/>
                    <a:pt x="6445" y="128"/>
                  </a:cubicBezTo>
                  <a:cubicBezTo>
                    <a:pt x="6024" y="40"/>
                    <a:pt x="5624" y="0"/>
                    <a:pt x="5246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7" name="Google Shape;7878;p132">
              <a:extLst>
                <a:ext uri="{FF2B5EF4-FFF2-40B4-BE49-F238E27FC236}">
                  <a16:creationId xmlns:a16="http://schemas.microsoft.com/office/drawing/2014/main" id="{47C18B40-179C-34D4-FA4D-B4BCC0886FFB}"/>
                </a:ext>
              </a:extLst>
            </p:cNvPr>
            <p:cNvSpPr/>
            <p:nvPr/>
          </p:nvSpPr>
          <p:spPr>
            <a:xfrm>
              <a:off x="6411407" y="3046277"/>
              <a:ext cx="58127" cy="67451"/>
            </a:xfrm>
            <a:custGeom>
              <a:avLst/>
              <a:gdLst/>
              <a:ahLst/>
              <a:cxnLst/>
              <a:rect l="l" t="t" r="r" b="b"/>
              <a:pathLst>
                <a:path w="3223" h="3740" extrusionOk="0">
                  <a:moveTo>
                    <a:pt x="1" y="1"/>
                  </a:moveTo>
                  <a:lnTo>
                    <a:pt x="1" y="1"/>
                  </a:lnTo>
                  <a:cubicBezTo>
                    <a:pt x="244" y="670"/>
                    <a:pt x="518" y="1338"/>
                    <a:pt x="822" y="1946"/>
                  </a:cubicBezTo>
                  <a:cubicBezTo>
                    <a:pt x="1004" y="2281"/>
                    <a:pt x="1186" y="2585"/>
                    <a:pt x="1399" y="2889"/>
                  </a:cubicBezTo>
                  <a:cubicBezTo>
                    <a:pt x="1612" y="3162"/>
                    <a:pt x="1825" y="3466"/>
                    <a:pt x="2220" y="3679"/>
                  </a:cubicBezTo>
                  <a:cubicBezTo>
                    <a:pt x="2311" y="3709"/>
                    <a:pt x="2402" y="3740"/>
                    <a:pt x="2554" y="3740"/>
                  </a:cubicBezTo>
                  <a:cubicBezTo>
                    <a:pt x="2676" y="3740"/>
                    <a:pt x="2797" y="3679"/>
                    <a:pt x="2889" y="3618"/>
                  </a:cubicBezTo>
                  <a:cubicBezTo>
                    <a:pt x="3101" y="3466"/>
                    <a:pt x="3162" y="3223"/>
                    <a:pt x="3193" y="3040"/>
                  </a:cubicBezTo>
                  <a:cubicBezTo>
                    <a:pt x="3223" y="2645"/>
                    <a:pt x="3162" y="2281"/>
                    <a:pt x="3041" y="1916"/>
                  </a:cubicBezTo>
                  <a:cubicBezTo>
                    <a:pt x="2858" y="1247"/>
                    <a:pt x="2585" y="578"/>
                    <a:pt x="2159" y="1"/>
                  </a:cubicBezTo>
                  <a:lnTo>
                    <a:pt x="2159" y="1"/>
                  </a:lnTo>
                  <a:cubicBezTo>
                    <a:pt x="2311" y="305"/>
                    <a:pt x="2402" y="639"/>
                    <a:pt x="2524" y="974"/>
                  </a:cubicBezTo>
                  <a:cubicBezTo>
                    <a:pt x="2615" y="1308"/>
                    <a:pt x="2706" y="1642"/>
                    <a:pt x="2767" y="2007"/>
                  </a:cubicBezTo>
                  <a:cubicBezTo>
                    <a:pt x="2828" y="2341"/>
                    <a:pt x="2889" y="2676"/>
                    <a:pt x="2828" y="2980"/>
                  </a:cubicBezTo>
                  <a:cubicBezTo>
                    <a:pt x="2805" y="3226"/>
                    <a:pt x="2701" y="3373"/>
                    <a:pt x="2550" y="3373"/>
                  </a:cubicBezTo>
                  <a:cubicBezTo>
                    <a:pt x="2496" y="3373"/>
                    <a:pt x="2436" y="3354"/>
                    <a:pt x="2372" y="3314"/>
                  </a:cubicBezTo>
                  <a:cubicBezTo>
                    <a:pt x="2129" y="3192"/>
                    <a:pt x="1886" y="2919"/>
                    <a:pt x="1673" y="2676"/>
                  </a:cubicBezTo>
                  <a:cubicBezTo>
                    <a:pt x="1460" y="2402"/>
                    <a:pt x="1278" y="2098"/>
                    <a:pt x="1095" y="1825"/>
                  </a:cubicBezTo>
                  <a:cubicBezTo>
                    <a:pt x="730" y="1217"/>
                    <a:pt x="366" y="609"/>
                    <a:pt x="1" y="1"/>
                  </a:cubicBezTo>
                  <a:close/>
                </a:path>
              </a:pathLst>
            </a:custGeom>
            <a:solidFill>
              <a:srgbClr val="79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8" name="Google Shape;7879;p132">
              <a:extLst>
                <a:ext uri="{FF2B5EF4-FFF2-40B4-BE49-F238E27FC236}">
                  <a16:creationId xmlns:a16="http://schemas.microsoft.com/office/drawing/2014/main" id="{A4670028-79F0-4625-B25F-D3A728BC57C3}"/>
                </a:ext>
              </a:extLst>
            </p:cNvPr>
            <p:cNvSpPr/>
            <p:nvPr/>
          </p:nvSpPr>
          <p:spPr>
            <a:xfrm>
              <a:off x="6463492" y="3036412"/>
              <a:ext cx="31273" cy="66044"/>
            </a:xfrm>
            <a:custGeom>
              <a:avLst/>
              <a:gdLst/>
              <a:ahLst/>
              <a:cxnLst/>
              <a:rect l="l" t="t" r="r" b="b"/>
              <a:pathLst>
                <a:path w="1734" h="3662" extrusionOk="0">
                  <a:moveTo>
                    <a:pt x="1395" y="3329"/>
                  </a:moveTo>
                  <a:cubicBezTo>
                    <a:pt x="1391" y="3337"/>
                    <a:pt x="1384" y="3344"/>
                    <a:pt x="1368" y="3344"/>
                  </a:cubicBezTo>
                  <a:cubicBezTo>
                    <a:pt x="1368" y="3344"/>
                    <a:pt x="1384" y="3337"/>
                    <a:pt x="1395" y="3329"/>
                  </a:cubicBezTo>
                  <a:close/>
                  <a:moveTo>
                    <a:pt x="305" y="1"/>
                  </a:moveTo>
                  <a:lnTo>
                    <a:pt x="305" y="1"/>
                  </a:lnTo>
                  <a:cubicBezTo>
                    <a:pt x="457" y="183"/>
                    <a:pt x="517" y="426"/>
                    <a:pt x="608" y="639"/>
                  </a:cubicBezTo>
                  <a:cubicBezTo>
                    <a:pt x="700" y="852"/>
                    <a:pt x="760" y="1065"/>
                    <a:pt x="852" y="1308"/>
                  </a:cubicBezTo>
                  <a:cubicBezTo>
                    <a:pt x="1004" y="1733"/>
                    <a:pt x="1156" y="2189"/>
                    <a:pt x="1277" y="2615"/>
                  </a:cubicBezTo>
                  <a:cubicBezTo>
                    <a:pt x="1338" y="2828"/>
                    <a:pt x="1368" y="3071"/>
                    <a:pt x="1399" y="3253"/>
                  </a:cubicBezTo>
                  <a:cubicBezTo>
                    <a:pt x="1399" y="3314"/>
                    <a:pt x="1368" y="3344"/>
                    <a:pt x="1368" y="3344"/>
                  </a:cubicBezTo>
                  <a:cubicBezTo>
                    <a:pt x="1308" y="3344"/>
                    <a:pt x="1216" y="3284"/>
                    <a:pt x="1125" y="3253"/>
                  </a:cubicBezTo>
                  <a:cubicBezTo>
                    <a:pt x="730" y="3040"/>
                    <a:pt x="396" y="2706"/>
                    <a:pt x="1" y="2402"/>
                  </a:cubicBezTo>
                  <a:lnTo>
                    <a:pt x="1" y="2402"/>
                  </a:lnTo>
                  <a:cubicBezTo>
                    <a:pt x="274" y="2828"/>
                    <a:pt x="548" y="3192"/>
                    <a:pt x="973" y="3496"/>
                  </a:cubicBezTo>
                  <a:cubicBezTo>
                    <a:pt x="1064" y="3557"/>
                    <a:pt x="1186" y="3648"/>
                    <a:pt x="1368" y="3648"/>
                  </a:cubicBezTo>
                  <a:cubicBezTo>
                    <a:pt x="1379" y="3658"/>
                    <a:pt x="1392" y="3662"/>
                    <a:pt x="1407" y="3662"/>
                  </a:cubicBezTo>
                  <a:cubicBezTo>
                    <a:pt x="1436" y="3662"/>
                    <a:pt x="1470" y="3648"/>
                    <a:pt x="1490" y="3648"/>
                  </a:cubicBezTo>
                  <a:cubicBezTo>
                    <a:pt x="1520" y="3648"/>
                    <a:pt x="1551" y="3618"/>
                    <a:pt x="1581" y="3618"/>
                  </a:cubicBezTo>
                  <a:cubicBezTo>
                    <a:pt x="1642" y="3587"/>
                    <a:pt x="1642" y="3557"/>
                    <a:pt x="1672" y="3527"/>
                  </a:cubicBezTo>
                  <a:cubicBezTo>
                    <a:pt x="1733" y="3436"/>
                    <a:pt x="1733" y="3344"/>
                    <a:pt x="1733" y="3284"/>
                  </a:cubicBezTo>
                  <a:cubicBezTo>
                    <a:pt x="1733" y="2980"/>
                    <a:pt x="1672" y="2767"/>
                    <a:pt x="1642" y="2524"/>
                  </a:cubicBezTo>
                  <a:cubicBezTo>
                    <a:pt x="1490" y="2068"/>
                    <a:pt x="1338" y="1612"/>
                    <a:pt x="1125" y="1186"/>
                  </a:cubicBezTo>
                  <a:cubicBezTo>
                    <a:pt x="1004" y="973"/>
                    <a:pt x="912" y="761"/>
                    <a:pt x="791" y="548"/>
                  </a:cubicBezTo>
                  <a:cubicBezTo>
                    <a:pt x="639" y="366"/>
                    <a:pt x="517" y="153"/>
                    <a:pt x="305" y="1"/>
                  </a:cubicBezTo>
                  <a:close/>
                </a:path>
              </a:pathLst>
            </a:custGeom>
            <a:solidFill>
              <a:srgbClr val="79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9" name="Google Shape;7880;p132">
              <a:extLst>
                <a:ext uri="{FF2B5EF4-FFF2-40B4-BE49-F238E27FC236}">
                  <a16:creationId xmlns:a16="http://schemas.microsoft.com/office/drawing/2014/main" id="{066D7C24-701A-10DA-30AD-85D211A43AE2}"/>
                </a:ext>
              </a:extLst>
            </p:cNvPr>
            <p:cNvSpPr/>
            <p:nvPr/>
          </p:nvSpPr>
          <p:spPr>
            <a:xfrm>
              <a:off x="6487064" y="3011758"/>
              <a:ext cx="34555" cy="77857"/>
            </a:xfrm>
            <a:custGeom>
              <a:avLst/>
              <a:gdLst/>
              <a:ahLst/>
              <a:cxnLst/>
              <a:rect l="l" t="t" r="r" b="b"/>
              <a:pathLst>
                <a:path w="1916" h="4317" extrusionOk="0">
                  <a:moveTo>
                    <a:pt x="700" y="0"/>
                  </a:moveTo>
                  <a:lnTo>
                    <a:pt x="700" y="0"/>
                  </a:lnTo>
                  <a:cubicBezTo>
                    <a:pt x="973" y="426"/>
                    <a:pt x="1156" y="912"/>
                    <a:pt x="1308" y="1368"/>
                  </a:cubicBezTo>
                  <a:cubicBezTo>
                    <a:pt x="1429" y="1854"/>
                    <a:pt x="1520" y="2340"/>
                    <a:pt x="1551" y="2827"/>
                  </a:cubicBezTo>
                  <a:cubicBezTo>
                    <a:pt x="1551" y="3070"/>
                    <a:pt x="1551" y="3344"/>
                    <a:pt x="1490" y="3556"/>
                  </a:cubicBezTo>
                  <a:cubicBezTo>
                    <a:pt x="1490" y="3678"/>
                    <a:pt x="1460" y="3799"/>
                    <a:pt x="1429" y="3891"/>
                  </a:cubicBezTo>
                  <a:cubicBezTo>
                    <a:pt x="1399" y="3921"/>
                    <a:pt x="1368" y="3982"/>
                    <a:pt x="1368" y="3982"/>
                  </a:cubicBezTo>
                  <a:cubicBezTo>
                    <a:pt x="1338" y="4012"/>
                    <a:pt x="1308" y="4012"/>
                    <a:pt x="1277" y="4043"/>
                  </a:cubicBezTo>
                  <a:cubicBezTo>
                    <a:pt x="1258" y="4046"/>
                    <a:pt x="1238" y="4047"/>
                    <a:pt x="1218" y="4047"/>
                  </a:cubicBezTo>
                  <a:cubicBezTo>
                    <a:pt x="1044" y="4047"/>
                    <a:pt x="829" y="3939"/>
                    <a:pt x="639" y="3830"/>
                  </a:cubicBezTo>
                  <a:cubicBezTo>
                    <a:pt x="396" y="3739"/>
                    <a:pt x="213" y="3587"/>
                    <a:pt x="1" y="3435"/>
                  </a:cubicBezTo>
                  <a:lnTo>
                    <a:pt x="1" y="3435"/>
                  </a:lnTo>
                  <a:cubicBezTo>
                    <a:pt x="122" y="3647"/>
                    <a:pt x="335" y="3830"/>
                    <a:pt x="517" y="3982"/>
                  </a:cubicBezTo>
                  <a:cubicBezTo>
                    <a:pt x="730" y="4134"/>
                    <a:pt x="973" y="4316"/>
                    <a:pt x="1308" y="4316"/>
                  </a:cubicBezTo>
                  <a:cubicBezTo>
                    <a:pt x="1368" y="4316"/>
                    <a:pt x="1460" y="4316"/>
                    <a:pt x="1551" y="4225"/>
                  </a:cubicBezTo>
                  <a:cubicBezTo>
                    <a:pt x="1642" y="4164"/>
                    <a:pt x="1672" y="4103"/>
                    <a:pt x="1733" y="4043"/>
                  </a:cubicBezTo>
                  <a:cubicBezTo>
                    <a:pt x="1794" y="3891"/>
                    <a:pt x="1824" y="3769"/>
                    <a:pt x="1855" y="3617"/>
                  </a:cubicBezTo>
                  <a:cubicBezTo>
                    <a:pt x="1916" y="3344"/>
                    <a:pt x="1916" y="3100"/>
                    <a:pt x="1916" y="2827"/>
                  </a:cubicBezTo>
                  <a:cubicBezTo>
                    <a:pt x="1885" y="2280"/>
                    <a:pt x="1794" y="1763"/>
                    <a:pt x="1581" y="1277"/>
                  </a:cubicBezTo>
                  <a:cubicBezTo>
                    <a:pt x="1399" y="790"/>
                    <a:pt x="1095" y="334"/>
                    <a:pt x="700" y="0"/>
                  </a:cubicBezTo>
                  <a:close/>
                </a:path>
              </a:pathLst>
            </a:custGeom>
            <a:solidFill>
              <a:srgbClr val="79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0" name="Google Shape;7881;p132">
              <a:extLst>
                <a:ext uri="{FF2B5EF4-FFF2-40B4-BE49-F238E27FC236}">
                  <a16:creationId xmlns:a16="http://schemas.microsoft.com/office/drawing/2014/main" id="{4FF9B442-4A3F-2D07-7B2C-9B384505BBC4}"/>
                </a:ext>
              </a:extLst>
            </p:cNvPr>
            <p:cNvSpPr/>
            <p:nvPr/>
          </p:nvSpPr>
          <p:spPr>
            <a:xfrm>
              <a:off x="6876277" y="2955723"/>
              <a:ext cx="212723" cy="147166"/>
            </a:xfrm>
            <a:custGeom>
              <a:avLst/>
              <a:gdLst/>
              <a:ahLst/>
              <a:cxnLst/>
              <a:rect l="l" t="t" r="r" b="b"/>
              <a:pathLst>
                <a:path w="11795" h="8160" extrusionOk="0">
                  <a:moveTo>
                    <a:pt x="5289" y="1"/>
                  </a:moveTo>
                  <a:cubicBezTo>
                    <a:pt x="1726" y="1"/>
                    <a:pt x="1" y="3776"/>
                    <a:pt x="1" y="3776"/>
                  </a:cubicBezTo>
                  <a:cubicBezTo>
                    <a:pt x="773" y="4636"/>
                    <a:pt x="2001" y="4860"/>
                    <a:pt x="3069" y="4860"/>
                  </a:cubicBezTo>
                  <a:cubicBezTo>
                    <a:pt x="4227" y="4860"/>
                    <a:pt x="5198" y="4596"/>
                    <a:pt x="5198" y="4596"/>
                  </a:cubicBezTo>
                  <a:cubicBezTo>
                    <a:pt x="5198" y="4596"/>
                    <a:pt x="6589" y="8159"/>
                    <a:pt x="7758" y="8159"/>
                  </a:cubicBezTo>
                  <a:cubicBezTo>
                    <a:pt x="7786" y="8159"/>
                    <a:pt x="7814" y="8157"/>
                    <a:pt x="7843" y="8153"/>
                  </a:cubicBezTo>
                  <a:cubicBezTo>
                    <a:pt x="8708" y="8023"/>
                    <a:pt x="8172" y="6583"/>
                    <a:pt x="7791" y="5764"/>
                  </a:cubicBezTo>
                  <a:lnTo>
                    <a:pt x="7791" y="5764"/>
                  </a:lnTo>
                  <a:cubicBezTo>
                    <a:pt x="8170" y="6474"/>
                    <a:pt x="8857" y="7606"/>
                    <a:pt x="9379" y="7606"/>
                  </a:cubicBezTo>
                  <a:cubicBezTo>
                    <a:pt x="9383" y="7606"/>
                    <a:pt x="9388" y="7606"/>
                    <a:pt x="9393" y="7606"/>
                  </a:cubicBezTo>
                  <a:cubicBezTo>
                    <a:pt x="9953" y="7561"/>
                    <a:pt x="9457" y="6263"/>
                    <a:pt x="9157" y="5582"/>
                  </a:cubicBezTo>
                  <a:lnTo>
                    <a:pt x="9157" y="5582"/>
                  </a:lnTo>
                  <a:cubicBezTo>
                    <a:pt x="9418" y="6084"/>
                    <a:pt x="9927" y="6872"/>
                    <a:pt x="10561" y="6872"/>
                  </a:cubicBezTo>
                  <a:cubicBezTo>
                    <a:pt x="10626" y="6872"/>
                    <a:pt x="10693" y="6864"/>
                    <a:pt x="10761" y="6846"/>
                  </a:cubicBezTo>
                  <a:cubicBezTo>
                    <a:pt x="11794" y="6572"/>
                    <a:pt x="10761" y="1040"/>
                    <a:pt x="6444" y="128"/>
                  </a:cubicBezTo>
                  <a:cubicBezTo>
                    <a:pt x="6040" y="41"/>
                    <a:pt x="5655" y="1"/>
                    <a:pt x="5289" y="1"/>
                  </a:cubicBezTo>
                  <a:close/>
                </a:path>
              </a:pathLst>
            </a:custGeom>
            <a:solidFill>
              <a:srgbClr val="D388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1" name="Google Shape;7882;p132">
              <a:extLst>
                <a:ext uri="{FF2B5EF4-FFF2-40B4-BE49-F238E27FC236}">
                  <a16:creationId xmlns:a16="http://schemas.microsoft.com/office/drawing/2014/main" id="{335083AC-D072-68BB-2361-B19D9DF0978A}"/>
                </a:ext>
              </a:extLst>
            </p:cNvPr>
            <p:cNvSpPr/>
            <p:nvPr/>
          </p:nvSpPr>
          <p:spPr>
            <a:xfrm>
              <a:off x="6970023" y="3038612"/>
              <a:ext cx="58668" cy="67992"/>
            </a:xfrm>
            <a:custGeom>
              <a:avLst/>
              <a:gdLst/>
              <a:ahLst/>
              <a:cxnLst/>
              <a:rect l="l" t="t" r="r" b="b"/>
              <a:pathLst>
                <a:path w="3253" h="3770" extrusionOk="0">
                  <a:moveTo>
                    <a:pt x="2037" y="0"/>
                  </a:moveTo>
                  <a:cubicBezTo>
                    <a:pt x="2280" y="669"/>
                    <a:pt x="2553" y="1338"/>
                    <a:pt x="2736" y="2006"/>
                  </a:cubicBezTo>
                  <a:cubicBezTo>
                    <a:pt x="2827" y="2341"/>
                    <a:pt x="2918" y="2706"/>
                    <a:pt x="2888" y="3010"/>
                  </a:cubicBezTo>
                  <a:cubicBezTo>
                    <a:pt x="2865" y="3256"/>
                    <a:pt x="2777" y="3403"/>
                    <a:pt x="2635" y="3403"/>
                  </a:cubicBezTo>
                  <a:cubicBezTo>
                    <a:pt x="2584" y="3403"/>
                    <a:pt x="2526" y="3384"/>
                    <a:pt x="2462" y="3344"/>
                  </a:cubicBezTo>
                  <a:cubicBezTo>
                    <a:pt x="2189" y="3222"/>
                    <a:pt x="1946" y="2949"/>
                    <a:pt x="1733" y="2675"/>
                  </a:cubicBezTo>
                  <a:cubicBezTo>
                    <a:pt x="1520" y="2402"/>
                    <a:pt x="1307" y="2128"/>
                    <a:pt x="1125" y="1824"/>
                  </a:cubicBezTo>
                  <a:cubicBezTo>
                    <a:pt x="730" y="1247"/>
                    <a:pt x="365" y="639"/>
                    <a:pt x="0" y="0"/>
                  </a:cubicBezTo>
                  <a:lnTo>
                    <a:pt x="0" y="0"/>
                  </a:lnTo>
                  <a:cubicBezTo>
                    <a:pt x="213" y="699"/>
                    <a:pt x="517" y="1338"/>
                    <a:pt x="851" y="1976"/>
                  </a:cubicBezTo>
                  <a:cubicBezTo>
                    <a:pt x="1034" y="2280"/>
                    <a:pt x="1246" y="2584"/>
                    <a:pt x="1459" y="2888"/>
                  </a:cubicBezTo>
                  <a:cubicBezTo>
                    <a:pt x="1672" y="3162"/>
                    <a:pt x="1915" y="3465"/>
                    <a:pt x="2280" y="3678"/>
                  </a:cubicBezTo>
                  <a:cubicBezTo>
                    <a:pt x="2371" y="3739"/>
                    <a:pt x="2493" y="3769"/>
                    <a:pt x="2614" y="3769"/>
                  </a:cubicBezTo>
                  <a:cubicBezTo>
                    <a:pt x="2766" y="3769"/>
                    <a:pt x="2888" y="3709"/>
                    <a:pt x="2979" y="3648"/>
                  </a:cubicBezTo>
                  <a:cubicBezTo>
                    <a:pt x="3192" y="3465"/>
                    <a:pt x="3253" y="3222"/>
                    <a:pt x="3253" y="3010"/>
                  </a:cubicBezTo>
                  <a:cubicBezTo>
                    <a:pt x="3253" y="2614"/>
                    <a:pt x="3161" y="2250"/>
                    <a:pt x="3009" y="1915"/>
                  </a:cubicBezTo>
                  <a:cubicBezTo>
                    <a:pt x="2766" y="1247"/>
                    <a:pt x="2432" y="608"/>
                    <a:pt x="2037" y="0"/>
                  </a:cubicBezTo>
                  <a:close/>
                </a:path>
              </a:pathLst>
            </a:custGeom>
            <a:solidFill>
              <a:srgbClr val="C07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2" name="Google Shape;7883;p132">
              <a:extLst>
                <a:ext uri="{FF2B5EF4-FFF2-40B4-BE49-F238E27FC236}">
                  <a16:creationId xmlns:a16="http://schemas.microsoft.com/office/drawing/2014/main" id="{74A82EE8-36EF-7E1D-5D30-AA415598A13A}"/>
                </a:ext>
              </a:extLst>
            </p:cNvPr>
            <p:cNvSpPr/>
            <p:nvPr/>
          </p:nvSpPr>
          <p:spPr>
            <a:xfrm>
              <a:off x="7023190" y="3029288"/>
              <a:ext cx="30173" cy="66351"/>
            </a:xfrm>
            <a:custGeom>
              <a:avLst/>
              <a:gdLst/>
              <a:ahLst/>
              <a:cxnLst/>
              <a:rect l="l" t="t" r="r" b="b"/>
              <a:pathLst>
                <a:path w="1673" h="3679" extrusionOk="0">
                  <a:moveTo>
                    <a:pt x="244" y="1"/>
                  </a:moveTo>
                  <a:cubicBezTo>
                    <a:pt x="426" y="122"/>
                    <a:pt x="487" y="365"/>
                    <a:pt x="578" y="578"/>
                  </a:cubicBezTo>
                  <a:cubicBezTo>
                    <a:pt x="669" y="821"/>
                    <a:pt x="760" y="1034"/>
                    <a:pt x="821" y="1247"/>
                  </a:cubicBezTo>
                  <a:cubicBezTo>
                    <a:pt x="973" y="1703"/>
                    <a:pt x="1125" y="2159"/>
                    <a:pt x="1216" y="2615"/>
                  </a:cubicBezTo>
                  <a:cubicBezTo>
                    <a:pt x="1277" y="2827"/>
                    <a:pt x="1308" y="3071"/>
                    <a:pt x="1308" y="3253"/>
                  </a:cubicBezTo>
                  <a:cubicBezTo>
                    <a:pt x="1277" y="3283"/>
                    <a:pt x="1277" y="3344"/>
                    <a:pt x="1277" y="3344"/>
                  </a:cubicBezTo>
                  <a:lnTo>
                    <a:pt x="1247" y="3344"/>
                  </a:lnTo>
                  <a:cubicBezTo>
                    <a:pt x="1231" y="3352"/>
                    <a:pt x="1212" y="3356"/>
                    <a:pt x="1192" y="3356"/>
                  </a:cubicBezTo>
                  <a:cubicBezTo>
                    <a:pt x="1137" y="3356"/>
                    <a:pt x="1070" y="3328"/>
                    <a:pt x="1004" y="3283"/>
                  </a:cubicBezTo>
                  <a:cubicBezTo>
                    <a:pt x="639" y="3040"/>
                    <a:pt x="305" y="2675"/>
                    <a:pt x="1" y="2311"/>
                  </a:cubicBezTo>
                  <a:lnTo>
                    <a:pt x="1" y="2311"/>
                  </a:lnTo>
                  <a:cubicBezTo>
                    <a:pt x="213" y="2767"/>
                    <a:pt x="426" y="3192"/>
                    <a:pt x="852" y="3496"/>
                  </a:cubicBezTo>
                  <a:cubicBezTo>
                    <a:pt x="943" y="3587"/>
                    <a:pt x="1064" y="3679"/>
                    <a:pt x="1277" y="3679"/>
                  </a:cubicBezTo>
                  <a:cubicBezTo>
                    <a:pt x="1338" y="3648"/>
                    <a:pt x="1460" y="3648"/>
                    <a:pt x="1551" y="3527"/>
                  </a:cubicBezTo>
                  <a:cubicBezTo>
                    <a:pt x="1612" y="3435"/>
                    <a:pt x="1642" y="3375"/>
                    <a:pt x="1642" y="3283"/>
                  </a:cubicBezTo>
                  <a:cubicBezTo>
                    <a:pt x="1672" y="3010"/>
                    <a:pt x="1642" y="2767"/>
                    <a:pt x="1581" y="2523"/>
                  </a:cubicBezTo>
                  <a:cubicBezTo>
                    <a:pt x="1490" y="2037"/>
                    <a:pt x="1308" y="1581"/>
                    <a:pt x="1095" y="1125"/>
                  </a:cubicBezTo>
                  <a:cubicBezTo>
                    <a:pt x="1004" y="913"/>
                    <a:pt x="882" y="700"/>
                    <a:pt x="760" y="487"/>
                  </a:cubicBezTo>
                  <a:cubicBezTo>
                    <a:pt x="669" y="396"/>
                    <a:pt x="609" y="305"/>
                    <a:pt x="517" y="213"/>
                  </a:cubicBezTo>
                  <a:cubicBezTo>
                    <a:pt x="457" y="122"/>
                    <a:pt x="365" y="1"/>
                    <a:pt x="244" y="1"/>
                  </a:cubicBezTo>
                  <a:close/>
                </a:path>
              </a:pathLst>
            </a:custGeom>
            <a:solidFill>
              <a:srgbClr val="C07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3" name="Google Shape;7884;p132">
              <a:extLst>
                <a:ext uri="{FF2B5EF4-FFF2-40B4-BE49-F238E27FC236}">
                  <a16:creationId xmlns:a16="http://schemas.microsoft.com/office/drawing/2014/main" id="{F50C0F3D-4B1E-D6A7-E715-EF190F6768C6}"/>
                </a:ext>
              </a:extLst>
            </p:cNvPr>
            <p:cNvSpPr/>
            <p:nvPr/>
          </p:nvSpPr>
          <p:spPr>
            <a:xfrm>
              <a:off x="7050045" y="3009017"/>
              <a:ext cx="29632" cy="73402"/>
            </a:xfrm>
            <a:custGeom>
              <a:avLst/>
              <a:gdLst/>
              <a:ahLst/>
              <a:cxnLst/>
              <a:rect l="l" t="t" r="r" b="b"/>
              <a:pathLst>
                <a:path w="1643" h="4070" extrusionOk="0">
                  <a:moveTo>
                    <a:pt x="579" y="0"/>
                  </a:moveTo>
                  <a:lnTo>
                    <a:pt x="579" y="0"/>
                  </a:lnTo>
                  <a:cubicBezTo>
                    <a:pt x="1034" y="821"/>
                    <a:pt x="1247" y="1672"/>
                    <a:pt x="1278" y="2553"/>
                  </a:cubicBezTo>
                  <a:cubicBezTo>
                    <a:pt x="1278" y="2766"/>
                    <a:pt x="1278" y="3009"/>
                    <a:pt x="1247" y="3222"/>
                  </a:cubicBezTo>
                  <a:cubicBezTo>
                    <a:pt x="1217" y="3404"/>
                    <a:pt x="1156" y="3647"/>
                    <a:pt x="1065" y="3739"/>
                  </a:cubicBezTo>
                  <a:cubicBezTo>
                    <a:pt x="1039" y="3777"/>
                    <a:pt x="982" y="3794"/>
                    <a:pt x="910" y="3794"/>
                  </a:cubicBezTo>
                  <a:cubicBezTo>
                    <a:pt x="811" y="3794"/>
                    <a:pt x="684" y="3761"/>
                    <a:pt x="579" y="3708"/>
                  </a:cubicBezTo>
                  <a:cubicBezTo>
                    <a:pt x="366" y="3617"/>
                    <a:pt x="183" y="3496"/>
                    <a:pt x="1" y="3374"/>
                  </a:cubicBezTo>
                  <a:lnTo>
                    <a:pt x="1" y="3374"/>
                  </a:lnTo>
                  <a:cubicBezTo>
                    <a:pt x="123" y="3556"/>
                    <a:pt x="305" y="3739"/>
                    <a:pt x="487" y="3860"/>
                  </a:cubicBezTo>
                  <a:cubicBezTo>
                    <a:pt x="579" y="3951"/>
                    <a:pt x="700" y="4012"/>
                    <a:pt x="822" y="4043"/>
                  </a:cubicBezTo>
                  <a:cubicBezTo>
                    <a:pt x="876" y="4056"/>
                    <a:pt x="936" y="4070"/>
                    <a:pt x="1003" y="4070"/>
                  </a:cubicBezTo>
                  <a:cubicBezTo>
                    <a:pt x="1085" y="4070"/>
                    <a:pt x="1177" y="4049"/>
                    <a:pt x="1278" y="3982"/>
                  </a:cubicBezTo>
                  <a:cubicBezTo>
                    <a:pt x="1399" y="3860"/>
                    <a:pt x="1430" y="3739"/>
                    <a:pt x="1490" y="3617"/>
                  </a:cubicBezTo>
                  <a:cubicBezTo>
                    <a:pt x="1521" y="3496"/>
                    <a:pt x="1582" y="3374"/>
                    <a:pt x="1582" y="3252"/>
                  </a:cubicBezTo>
                  <a:cubicBezTo>
                    <a:pt x="1642" y="3009"/>
                    <a:pt x="1642" y="2796"/>
                    <a:pt x="1642" y="2553"/>
                  </a:cubicBezTo>
                  <a:cubicBezTo>
                    <a:pt x="1612" y="2067"/>
                    <a:pt x="1521" y="1611"/>
                    <a:pt x="1369" y="1155"/>
                  </a:cubicBezTo>
                  <a:cubicBezTo>
                    <a:pt x="1186" y="730"/>
                    <a:pt x="913" y="304"/>
                    <a:pt x="579" y="0"/>
                  </a:cubicBezTo>
                  <a:close/>
                </a:path>
              </a:pathLst>
            </a:custGeom>
            <a:solidFill>
              <a:srgbClr val="C07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7885;p132">
              <a:extLst>
                <a:ext uri="{FF2B5EF4-FFF2-40B4-BE49-F238E27FC236}">
                  <a16:creationId xmlns:a16="http://schemas.microsoft.com/office/drawing/2014/main" id="{A1F5E8F7-A932-E929-1507-04BDBB24AE95}"/>
                </a:ext>
              </a:extLst>
            </p:cNvPr>
            <p:cNvSpPr/>
            <p:nvPr/>
          </p:nvSpPr>
          <p:spPr>
            <a:xfrm>
              <a:off x="7349371" y="2964470"/>
              <a:ext cx="183849" cy="148338"/>
            </a:xfrm>
            <a:custGeom>
              <a:avLst/>
              <a:gdLst/>
              <a:ahLst/>
              <a:cxnLst/>
              <a:rect l="l" t="t" r="r" b="b"/>
              <a:pathLst>
                <a:path w="10194" h="8225" extrusionOk="0">
                  <a:moveTo>
                    <a:pt x="6906" y="1"/>
                  </a:moveTo>
                  <a:cubicBezTo>
                    <a:pt x="6797" y="1"/>
                    <a:pt x="6683" y="3"/>
                    <a:pt x="6566" y="8"/>
                  </a:cubicBezTo>
                  <a:cubicBezTo>
                    <a:pt x="2918" y="190"/>
                    <a:pt x="0" y="5631"/>
                    <a:pt x="1155" y="6817"/>
                  </a:cubicBezTo>
                  <a:cubicBezTo>
                    <a:pt x="1395" y="7063"/>
                    <a:pt x="1576" y="7160"/>
                    <a:pt x="1711" y="7160"/>
                  </a:cubicBezTo>
                  <a:cubicBezTo>
                    <a:pt x="2074" y="7160"/>
                    <a:pt x="2113" y="6464"/>
                    <a:pt x="2108" y="6084"/>
                  </a:cubicBezTo>
                  <a:lnTo>
                    <a:pt x="2108" y="6084"/>
                  </a:lnTo>
                  <a:cubicBezTo>
                    <a:pt x="2142" y="6566"/>
                    <a:pt x="2289" y="7631"/>
                    <a:pt x="2918" y="7911"/>
                  </a:cubicBezTo>
                  <a:cubicBezTo>
                    <a:pt x="2978" y="7937"/>
                    <a:pt x="3034" y="7949"/>
                    <a:pt x="3086" y="7949"/>
                  </a:cubicBezTo>
                  <a:cubicBezTo>
                    <a:pt x="3769" y="7949"/>
                    <a:pt x="3769" y="5874"/>
                    <a:pt x="3769" y="5874"/>
                  </a:cubicBezTo>
                  <a:cubicBezTo>
                    <a:pt x="3769" y="5874"/>
                    <a:pt x="3982" y="8002"/>
                    <a:pt x="4833" y="8215"/>
                  </a:cubicBezTo>
                  <a:cubicBezTo>
                    <a:pt x="4861" y="8222"/>
                    <a:pt x="4888" y="8225"/>
                    <a:pt x="4914" y="8225"/>
                  </a:cubicBezTo>
                  <a:cubicBezTo>
                    <a:pt x="5695" y="8225"/>
                    <a:pt x="5410" y="5206"/>
                    <a:pt x="5410" y="5206"/>
                  </a:cubicBezTo>
                  <a:cubicBezTo>
                    <a:pt x="5410" y="5206"/>
                    <a:pt x="9757" y="3868"/>
                    <a:pt x="9909" y="2136"/>
                  </a:cubicBezTo>
                  <a:cubicBezTo>
                    <a:pt x="9909" y="2136"/>
                    <a:pt x="10194" y="1"/>
                    <a:pt x="6906" y="1"/>
                  </a:cubicBezTo>
                  <a:close/>
                </a:path>
              </a:pathLst>
            </a:custGeom>
            <a:solidFill>
              <a:srgbClr val="D388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5" name="Google Shape;7886;p132">
              <a:extLst>
                <a:ext uri="{FF2B5EF4-FFF2-40B4-BE49-F238E27FC236}">
                  <a16:creationId xmlns:a16="http://schemas.microsoft.com/office/drawing/2014/main" id="{6EFF66CE-20C1-D90F-79EC-9C4700541C01}"/>
                </a:ext>
              </a:extLst>
            </p:cNvPr>
            <p:cNvSpPr/>
            <p:nvPr/>
          </p:nvSpPr>
          <p:spPr>
            <a:xfrm>
              <a:off x="7387191" y="3040794"/>
              <a:ext cx="80057" cy="75152"/>
            </a:xfrm>
            <a:custGeom>
              <a:avLst/>
              <a:gdLst/>
              <a:ahLst/>
              <a:cxnLst/>
              <a:rect l="l" t="t" r="r" b="b"/>
              <a:pathLst>
                <a:path w="4439" h="4167" extrusionOk="0">
                  <a:moveTo>
                    <a:pt x="1551" y="1"/>
                  </a:moveTo>
                  <a:lnTo>
                    <a:pt x="1490" y="1612"/>
                  </a:lnTo>
                  <a:cubicBezTo>
                    <a:pt x="1459" y="2098"/>
                    <a:pt x="1399" y="2615"/>
                    <a:pt x="1247" y="3041"/>
                  </a:cubicBezTo>
                  <a:cubicBezTo>
                    <a:pt x="1186" y="3253"/>
                    <a:pt x="1064" y="3466"/>
                    <a:pt x="912" y="3527"/>
                  </a:cubicBezTo>
                  <a:cubicBezTo>
                    <a:pt x="851" y="3527"/>
                    <a:pt x="791" y="3527"/>
                    <a:pt x="699" y="3466"/>
                  </a:cubicBezTo>
                  <a:cubicBezTo>
                    <a:pt x="639" y="3405"/>
                    <a:pt x="578" y="3314"/>
                    <a:pt x="517" y="3223"/>
                  </a:cubicBezTo>
                  <a:cubicBezTo>
                    <a:pt x="304" y="2797"/>
                    <a:pt x="244" y="2311"/>
                    <a:pt x="183" y="1825"/>
                  </a:cubicBezTo>
                  <a:cubicBezTo>
                    <a:pt x="122" y="1308"/>
                    <a:pt x="122" y="822"/>
                    <a:pt x="244" y="335"/>
                  </a:cubicBezTo>
                  <a:lnTo>
                    <a:pt x="244" y="335"/>
                  </a:lnTo>
                  <a:cubicBezTo>
                    <a:pt x="122" y="548"/>
                    <a:pt x="92" y="822"/>
                    <a:pt x="61" y="1065"/>
                  </a:cubicBezTo>
                  <a:cubicBezTo>
                    <a:pt x="31" y="1308"/>
                    <a:pt x="0" y="1582"/>
                    <a:pt x="0" y="1825"/>
                  </a:cubicBezTo>
                  <a:cubicBezTo>
                    <a:pt x="0" y="2341"/>
                    <a:pt x="61" y="2858"/>
                    <a:pt x="274" y="3344"/>
                  </a:cubicBezTo>
                  <a:cubicBezTo>
                    <a:pt x="335" y="3466"/>
                    <a:pt x="395" y="3588"/>
                    <a:pt x="517" y="3709"/>
                  </a:cubicBezTo>
                  <a:cubicBezTo>
                    <a:pt x="617" y="3784"/>
                    <a:pt x="758" y="3839"/>
                    <a:pt x="907" y="3839"/>
                  </a:cubicBezTo>
                  <a:cubicBezTo>
                    <a:pt x="939" y="3839"/>
                    <a:pt x="971" y="3836"/>
                    <a:pt x="1003" y="3831"/>
                  </a:cubicBezTo>
                  <a:cubicBezTo>
                    <a:pt x="1186" y="3770"/>
                    <a:pt x="1307" y="3648"/>
                    <a:pt x="1399" y="3527"/>
                  </a:cubicBezTo>
                  <a:cubicBezTo>
                    <a:pt x="1459" y="3405"/>
                    <a:pt x="1520" y="3284"/>
                    <a:pt x="1581" y="3162"/>
                  </a:cubicBezTo>
                  <a:cubicBezTo>
                    <a:pt x="1635" y="3017"/>
                    <a:pt x="1679" y="2869"/>
                    <a:pt x="1714" y="2719"/>
                  </a:cubicBezTo>
                  <a:lnTo>
                    <a:pt x="1714" y="2719"/>
                  </a:lnTo>
                  <a:cubicBezTo>
                    <a:pt x="1756" y="2856"/>
                    <a:pt x="1803" y="2994"/>
                    <a:pt x="1854" y="3132"/>
                  </a:cubicBezTo>
                  <a:cubicBezTo>
                    <a:pt x="1946" y="3375"/>
                    <a:pt x="2037" y="3618"/>
                    <a:pt x="2189" y="3831"/>
                  </a:cubicBezTo>
                  <a:cubicBezTo>
                    <a:pt x="2250" y="3952"/>
                    <a:pt x="2341" y="4074"/>
                    <a:pt x="2523" y="4135"/>
                  </a:cubicBezTo>
                  <a:cubicBezTo>
                    <a:pt x="2575" y="4157"/>
                    <a:pt x="2627" y="4167"/>
                    <a:pt x="2677" y="4167"/>
                  </a:cubicBezTo>
                  <a:cubicBezTo>
                    <a:pt x="2833" y="4167"/>
                    <a:pt x="2971" y="4075"/>
                    <a:pt x="3040" y="3983"/>
                  </a:cubicBezTo>
                  <a:cubicBezTo>
                    <a:pt x="3253" y="3740"/>
                    <a:pt x="3283" y="3466"/>
                    <a:pt x="3313" y="3223"/>
                  </a:cubicBezTo>
                  <a:cubicBezTo>
                    <a:pt x="3374" y="2980"/>
                    <a:pt x="3374" y="2706"/>
                    <a:pt x="3405" y="2463"/>
                  </a:cubicBezTo>
                  <a:cubicBezTo>
                    <a:pt x="3405" y="1992"/>
                    <a:pt x="3405" y="1493"/>
                    <a:pt x="3377" y="1021"/>
                  </a:cubicBezTo>
                  <a:lnTo>
                    <a:pt x="3377" y="1021"/>
                  </a:lnTo>
                  <a:cubicBezTo>
                    <a:pt x="3731" y="873"/>
                    <a:pt x="4084" y="725"/>
                    <a:pt x="4438" y="548"/>
                  </a:cubicBezTo>
                  <a:lnTo>
                    <a:pt x="4438" y="548"/>
                  </a:lnTo>
                  <a:cubicBezTo>
                    <a:pt x="4043" y="670"/>
                    <a:pt x="3678" y="791"/>
                    <a:pt x="3283" y="913"/>
                  </a:cubicBezTo>
                  <a:lnTo>
                    <a:pt x="3253" y="913"/>
                  </a:lnTo>
                  <a:lnTo>
                    <a:pt x="3253" y="974"/>
                  </a:lnTo>
                  <a:cubicBezTo>
                    <a:pt x="3222" y="1460"/>
                    <a:pt x="3192" y="1946"/>
                    <a:pt x="3161" y="2433"/>
                  </a:cubicBezTo>
                  <a:cubicBezTo>
                    <a:pt x="3131" y="2676"/>
                    <a:pt x="3101" y="2919"/>
                    <a:pt x="3040" y="3162"/>
                  </a:cubicBezTo>
                  <a:cubicBezTo>
                    <a:pt x="2979" y="3375"/>
                    <a:pt x="2918" y="3618"/>
                    <a:pt x="2797" y="3770"/>
                  </a:cubicBezTo>
                  <a:cubicBezTo>
                    <a:pt x="2761" y="3806"/>
                    <a:pt x="2736" y="3820"/>
                    <a:pt x="2715" y="3820"/>
                  </a:cubicBezTo>
                  <a:cubicBezTo>
                    <a:pt x="2700" y="3820"/>
                    <a:pt x="2688" y="3813"/>
                    <a:pt x="2675" y="3800"/>
                  </a:cubicBezTo>
                  <a:cubicBezTo>
                    <a:pt x="2614" y="3800"/>
                    <a:pt x="2554" y="3709"/>
                    <a:pt x="2493" y="3618"/>
                  </a:cubicBezTo>
                  <a:cubicBezTo>
                    <a:pt x="2371" y="3436"/>
                    <a:pt x="2280" y="3223"/>
                    <a:pt x="2189" y="3010"/>
                  </a:cubicBezTo>
                  <a:cubicBezTo>
                    <a:pt x="2037" y="2554"/>
                    <a:pt x="1946" y="2068"/>
                    <a:pt x="1854" y="1582"/>
                  </a:cubicBezTo>
                  <a:lnTo>
                    <a:pt x="1551" y="1"/>
                  </a:lnTo>
                  <a:close/>
                </a:path>
              </a:pathLst>
            </a:custGeom>
            <a:solidFill>
              <a:srgbClr val="C07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6" name="Google Shape;7887;p132">
              <a:extLst>
                <a:ext uri="{FF2B5EF4-FFF2-40B4-BE49-F238E27FC236}">
                  <a16:creationId xmlns:a16="http://schemas.microsoft.com/office/drawing/2014/main" id="{FF9E69D7-7881-7DB0-A4C5-EAFD7F6FAEFC}"/>
                </a:ext>
              </a:extLst>
            </p:cNvPr>
            <p:cNvSpPr/>
            <p:nvPr/>
          </p:nvSpPr>
          <p:spPr>
            <a:xfrm>
              <a:off x="7363619" y="3035330"/>
              <a:ext cx="25772" cy="60309"/>
            </a:xfrm>
            <a:custGeom>
              <a:avLst/>
              <a:gdLst/>
              <a:ahLst/>
              <a:cxnLst/>
              <a:rect l="l" t="t" r="r" b="b"/>
              <a:pathLst>
                <a:path w="1429" h="3344" extrusionOk="0">
                  <a:moveTo>
                    <a:pt x="730" y="0"/>
                  </a:moveTo>
                  <a:cubicBezTo>
                    <a:pt x="456" y="274"/>
                    <a:pt x="274" y="638"/>
                    <a:pt x="152" y="1003"/>
                  </a:cubicBezTo>
                  <a:cubicBezTo>
                    <a:pt x="31" y="1398"/>
                    <a:pt x="0" y="1793"/>
                    <a:pt x="31" y="2219"/>
                  </a:cubicBezTo>
                  <a:cubicBezTo>
                    <a:pt x="61" y="2401"/>
                    <a:pt x="92" y="2614"/>
                    <a:pt x="183" y="2827"/>
                  </a:cubicBezTo>
                  <a:cubicBezTo>
                    <a:pt x="274" y="3009"/>
                    <a:pt x="395" y="3222"/>
                    <a:pt x="669" y="3313"/>
                  </a:cubicBezTo>
                  <a:cubicBezTo>
                    <a:pt x="718" y="3334"/>
                    <a:pt x="771" y="3344"/>
                    <a:pt x="826" y="3344"/>
                  </a:cubicBezTo>
                  <a:cubicBezTo>
                    <a:pt x="1012" y="3344"/>
                    <a:pt x="1214" y="3234"/>
                    <a:pt x="1307" y="3070"/>
                  </a:cubicBezTo>
                  <a:cubicBezTo>
                    <a:pt x="1399" y="2857"/>
                    <a:pt x="1429" y="2675"/>
                    <a:pt x="1399" y="2462"/>
                  </a:cubicBezTo>
                  <a:lnTo>
                    <a:pt x="1399" y="2462"/>
                  </a:lnTo>
                  <a:cubicBezTo>
                    <a:pt x="1338" y="2644"/>
                    <a:pt x="1247" y="2827"/>
                    <a:pt x="1155" y="2948"/>
                  </a:cubicBezTo>
                  <a:cubicBezTo>
                    <a:pt x="1074" y="3029"/>
                    <a:pt x="980" y="3070"/>
                    <a:pt x="890" y="3070"/>
                  </a:cubicBezTo>
                  <a:cubicBezTo>
                    <a:pt x="845" y="3070"/>
                    <a:pt x="801" y="3060"/>
                    <a:pt x="760" y="3040"/>
                  </a:cubicBezTo>
                  <a:cubicBezTo>
                    <a:pt x="639" y="2979"/>
                    <a:pt x="578" y="2857"/>
                    <a:pt x="517" y="2675"/>
                  </a:cubicBezTo>
                  <a:cubicBezTo>
                    <a:pt x="456" y="2523"/>
                    <a:pt x="426" y="2340"/>
                    <a:pt x="395" y="2188"/>
                  </a:cubicBezTo>
                  <a:cubicBezTo>
                    <a:pt x="365" y="1824"/>
                    <a:pt x="395" y="1459"/>
                    <a:pt x="456" y="1094"/>
                  </a:cubicBezTo>
                  <a:cubicBezTo>
                    <a:pt x="487" y="730"/>
                    <a:pt x="608" y="365"/>
                    <a:pt x="730" y="0"/>
                  </a:cubicBezTo>
                  <a:close/>
                </a:path>
              </a:pathLst>
            </a:custGeom>
            <a:solidFill>
              <a:srgbClr val="C07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7" name="Google Shape;7888;p132">
              <a:extLst>
                <a:ext uri="{FF2B5EF4-FFF2-40B4-BE49-F238E27FC236}">
                  <a16:creationId xmlns:a16="http://schemas.microsoft.com/office/drawing/2014/main" id="{126F432E-634A-DE4C-0B51-FECBE3A743A8}"/>
                </a:ext>
              </a:extLst>
            </p:cNvPr>
            <p:cNvSpPr/>
            <p:nvPr/>
          </p:nvSpPr>
          <p:spPr>
            <a:xfrm>
              <a:off x="8037894" y="2967428"/>
              <a:ext cx="190269" cy="183218"/>
            </a:xfrm>
            <a:custGeom>
              <a:avLst/>
              <a:gdLst/>
              <a:ahLst/>
              <a:cxnLst/>
              <a:rect l="l" t="t" r="r" b="b"/>
              <a:pathLst>
                <a:path w="10550" h="10159" extrusionOk="0">
                  <a:moveTo>
                    <a:pt x="5608" y="1"/>
                  </a:moveTo>
                  <a:cubicBezTo>
                    <a:pt x="1906" y="1"/>
                    <a:pt x="0" y="4130"/>
                    <a:pt x="0" y="4130"/>
                  </a:cubicBezTo>
                  <a:cubicBezTo>
                    <a:pt x="433" y="4606"/>
                    <a:pt x="904" y="4788"/>
                    <a:pt x="1370" y="4788"/>
                  </a:cubicBezTo>
                  <a:cubicBezTo>
                    <a:pt x="2867" y="4788"/>
                    <a:pt x="4316" y="2915"/>
                    <a:pt x="4316" y="2914"/>
                  </a:cubicBezTo>
                  <a:lnTo>
                    <a:pt x="4316" y="2914"/>
                  </a:lnTo>
                  <a:cubicBezTo>
                    <a:pt x="4316" y="2915"/>
                    <a:pt x="1581" y="9540"/>
                    <a:pt x="3648" y="10087"/>
                  </a:cubicBezTo>
                  <a:cubicBezTo>
                    <a:pt x="3840" y="10135"/>
                    <a:pt x="4030" y="10158"/>
                    <a:pt x="4217" y="10158"/>
                  </a:cubicBezTo>
                  <a:cubicBezTo>
                    <a:pt x="7938" y="10158"/>
                    <a:pt x="10549" y="1104"/>
                    <a:pt x="6961" y="178"/>
                  </a:cubicBezTo>
                  <a:cubicBezTo>
                    <a:pt x="6486" y="56"/>
                    <a:pt x="6035" y="1"/>
                    <a:pt x="5608" y="1"/>
                  </a:cubicBezTo>
                  <a:close/>
                </a:path>
              </a:pathLst>
            </a:custGeom>
            <a:solidFill>
              <a:srgbClr val="E88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8" name="Google Shape;7889;p132">
              <a:extLst>
                <a:ext uri="{FF2B5EF4-FFF2-40B4-BE49-F238E27FC236}">
                  <a16:creationId xmlns:a16="http://schemas.microsoft.com/office/drawing/2014/main" id="{9DA5210E-7A20-0477-F737-A9F3E2FE73D4}"/>
                </a:ext>
              </a:extLst>
            </p:cNvPr>
            <p:cNvSpPr/>
            <p:nvPr/>
          </p:nvSpPr>
          <p:spPr>
            <a:xfrm>
              <a:off x="8087219" y="3085756"/>
              <a:ext cx="45520" cy="60670"/>
            </a:xfrm>
            <a:custGeom>
              <a:avLst/>
              <a:gdLst/>
              <a:ahLst/>
              <a:cxnLst/>
              <a:rect l="l" t="t" r="r" b="b"/>
              <a:pathLst>
                <a:path w="2524" h="3364" extrusionOk="0">
                  <a:moveTo>
                    <a:pt x="426" y="0"/>
                  </a:moveTo>
                  <a:cubicBezTo>
                    <a:pt x="244" y="578"/>
                    <a:pt x="122" y="1155"/>
                    <a:pt x="31" y="1763"/>
                  </a:cubicBezTo>
                  <a:cubicBezTo>
                    <a:pt x="1" y="2067"/>
                    <a:pt x="1" y="2371"/>
                    <a:pt x="31" y="2706"/>
                  </a:cubicBezTo>
                  <a:cubicBezTo>
                    <a:pt x="61" y="2858"/>
                    <a:pt x="92" y="3010"/>
                    <a:pt x="183" y="3192"/>
                  </a:cubicBezTo>
                  <a:cubicBezTo>
                    <a:pt x="244" y="3253"/>
                    <a:pt x="244" y="3283"/>
                    <a:pt x="335" y="3314"/>
                  </a:cubicBezTo>
                  <a:cubicBezTo>
                    <a:pt x="371" y="3349"/>
                    <a:pt x="427" y="3364"/>
                    <a:pt x="480" y="3364"/>
                  </a:cubicBezTo>
                  <a:cubicBezTo>
                    <a:pt x="517" y="3364"/>
                    <a:pt x="553" y="3357"/>
                    <a:pt x="578" y="3344"/>
                  </a:cubicBezTo>
                  <a:cubicBezTo>
                    <a:pt x="700" y="3314"/>
                    <a:pt x="761" y="3253"/>
                    <a:pt x="852" y="3192"/>
                  </a:cubicBezTo>
                  <a:cubicBezTo>
                    <a:pt x="1308" y="2736"/>
                    <a:pt x="1581" y="2189"/>
                    <a:pt x="1855" y="1672"/>
                  </a:cubicBezTo>
                  <a:cubicBezTo>
                    <a:pt x="2128" y="1125"/>
                    <a:pt x="2341" y="578"/>
                    <a:pt x="2524" y="0"/>
                  </a:cubicBezTo>
                  <a:lnTo>
                    <a:pt x="2524" y="0"/>
                  </a:lnTo>
                  <a:cubicBezTo>
                    <a:pt x="2220" y="517"/>
                    <a:pt x="1885" y="1003"/>
                    <a:pt x="1581" y="1520"/>
                  </a:cubicBezTo>
                  <a:cubicBezTo>
                    <a:pt x="1429" y="1763"/>
                    <a:pt x="1277" y="2037"/>
                    <a:pt x="1125" y="2250"/>
                  </a:cubicBezTo>
                  <a:cubicBezTo>
                    <a:pt x="943" y="2493"/>
                    <a:pt x="791" y="2736"/>
                    <a:pt x="609" y="2918"/>
                  </a:cubicBezTo>
                  <a:cubicBezTo>
                    <a:pt x="548" y="2949"/>
                    <a:pt x="487" y="2979"/>
                    <a:pt x="487" y="2979"/>
                  </a:cubicBezTo>
                  <a:cubicBezTo>
                    <a:pt x="457" y="2918"/>
                    <a:pt x="396" y="2766"/>
                    <a:pt x="396" y="2645"/>
                  </a:cubicBezTo>
                  <a:cubicBezTo>
                    <a:pt x="335" y="2371"/>
                    <a:pt x="335" y="2067"/>
                    <a:pt x="335" y="1794"/>
                  </a:cubicBezTo>
                  <a:cubicBezTo>
                    <a:pt x="365" y="1186"/>
                    <a:pt x="396" y="608"/>
                    <a:pt x="426" y="0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9" name="Google Shape;7890;p132">
              <a:extLst>
                <a:ext uri="{FF2B5EF4-FFF2-40B4-BE49-F238E27FC236}">
                  <a16:creationId xmlns:a16="http://schemas.microsoft.com/office/drawing/2014/main" id="{FF38F736-A7DC-EDA3-91EB-77DE1695261F}"/>
                </a:ext>
              </a:extLst>
            </p:cNvPr>
            <p:cNvSpPr/>
            <p:nvPr/>
          </p:nvSpPr>
          <p:spPr>
            <a:xfrm>
              <a:off x="8100385" y="3096162"/>
              <a:ext cx="58668" cy="56846"/>
            </a:xfrm>
            <a:custGeom>
              <a:avLst/>
              <a:gdLst/>
              <a:ahLst/>
              <a:cxnLst/>
              <a:rect l="l" t="t" r="r" b="b"/>
              <a:pathLst>
                <a:path w="3253" h="3152" extrusionOk="0">
                  <a:moveTo>
                    <a:pt x="3253" y="1"/>
                  </a:moveTo>
                  <a:cubicBezTo>
                    <a:pt x="3070" y="366"/>
                    <a:pt x="2827" y="700"/>
                    <a:pt x="2584" y="1034"/>
                  </a:cubicBezTo>
                  <a:cubicBezTo>
                    <a:pt x="2341" y="1338"/>
                    <a:pt x="2097" y="1673"/>
                    <a:pt x="1824" y="1977"/>
                  </a:cubicBezTo>
                  <a:cubicBezTo>
                    <a:pt x="1550" y="2281"/>
                    <a:pt x="1277" y="2615"/>
                    <a:pt x="1003" y="2828"/>
                  </a:cubicBezTo>
                  <a:cubicBezTo>
                    <a:pt x="903" y="2895"/>
                    <a:pt x="774" y="2929"/>
                    <a:pt x="639" y="2929"/>
                  </a:cubicBezTo>
                  <a:cubicBezTo>
                    <a:pt x="406" y="2929"/>
                    <a:pt x="154" y="2827"/>
                    <a:pt x="0" y="2615"/>
                  </a:cubicBezTo>
                  <a:lnTo>
                    <a:pt x="0" y="2615"/>
                  </a:lnTo>
                  <a:cubicBezTo>
                    <a:pt x="61" y="2797"/>
                    <a:pt x="213" y="3010"/>
                    <a:pt x="426" y="3071"/>
                  </a:cubicBezTo>
                  <a:cubicBezTo>
                    <a:pt x="540" y="3120"/>
                    <a:pt x="662" y="3151"/>
                    <a:pt x="789" y="3151"/>
                  </a:cubicBezTo>
                  <a:cubicBezTo>
                    <a:pt x="899" y="3151"/>
                    <a:pt x="1012" y="3127"/>
                    <a:pt x="1125" y="3071"/>
                  </a:cubicBezTo>
                  <a:cubicBezTo>
                    <a:pt x="1550" y="2858"/>
                    <a:pt x="1824" y="2554"/>
                    <a:pt x="2097" y="2220"/>
                  </a:cubicBezTo>
                  <a:cubicBezTo>
                    <a:pt x="2371" y="1885"/>
                    <a:pt x="2614" y="1551"/>
                    <a:pt x="2827" y="1186"/>
                  </a:cubicBezTo>
                  <a:cubicBezTo>
                    <a:pt x="3040" y="822"/>
                    <a:pt x="3222" y="426"/>
                    <a:pt x="3253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0" name="Google Shape;7891;p132">
              <a:extLst>
                <a:ext uri="{FF2B5EF4-FFF2-40B4-BE49-F238E27FC236}">
                  <a16:creationId xmlns:a16="http://schemas.microsoft.com/office/drawing/2014/main" id="{2F395E9A-96BF-5371-9134-F9B63A8F7EFC}"/>
                </a:ext>
              </a:extLst>
            </p:cNvPr>
            <p:cNvSpPr/>
            <p:nvPr/>
          </p:nvSpPr>
          <p:spPr>
            <a:xfrm>
              <a:off x="8033493" y="3004075"/>
              <a:ext cx="63068" cy="52843"/>
            </a:xfrm>
            <a:custGeom>
              <a:avLst/>
              <a:gdLst/>
              <a:ahLst/>
              <a:cxnLst/>
              <a:rect l="l" t="t" r="r" b="b"/>
              <a:pathLst>
                <a:path w="3497" h="2930" extrusionOk="0">
                  <a:moveTo>
                    <a:pt x="1825" y="0"/>
                  </a:moveTo>
                  <a:lnTo>
                    <a:pt x="1825" y="0"/>
                  </a:lnTo>
                  <a:cubicBezTo>
                    <a:pt x="1369" y="304"/>
                    <a:pt x="943" y="639"/>
                    <a:pt x="578" y="1064"/>
                  </a:cubicBezTo>
                  <a:cubicBezTo>
                    <a:pt x="396" y="1277"/>
                    <a:pt x="214" y="1490"/>
                    <a:pt x="92" y="1794"/>
                  </a:cubicBezTo>
                  <a:cubicBezTo>
                    <a:pt x="62" y="1946"/>
                    <a:pt x="1" y="2128"/>
                    <a:pt x="92" y="2311"/>
                  </a:cubicBezTo>
                  <a:cubicBezTo>
                    <a:pt x="153" y="2493"/>
                    <a:pt x="305" y="2614"/>
                    <a:pt x="426" y="2706"/>
                  </a:cubicBezTo>
                  <a:cubicBezTo>
                    <a:pt x="707" y="2868"/>
                    <a:pt x="994" y="2930"/>
                    <a:pt x="1279" y="2930"/>
                  </a:cubicBezTo>
                  <a:cubicBezTo>
                    <a:pt x="1580" y="2930"/>
                    <a:pt x="1877" y="2860"/>
                    <a:pt x="2159" y="2766"/>
                  </a:cubicBezTo>
                  <a:cubicBezTo>
                    <a:pt x="2676" y="2584"/>
                    <a:pt x="3162" y="2250"/>
                    <a:pt x="3496" y="1824"/>
                  </a:cubicBezTo>
                  <a:lnTo>
                    <a:pt x="3496" y="1824"/>
                  </a:lnTo>
                  <a:cubicBezTo>
                    <a:pt x="3040" y="2128"/>
                    <a:pt x="2554" y="2371"/>
                    <a:pt x="2068" y="2493"/>
                  </a:cubicBezTo>
                  <a:cubicBezTo>
                    <a:pt x="1866" y="2543"/>
                    <a:pt x="1649" y="2573"/>
                    <a:pt x="1438" y="2573"/>
                  </a:cubicBezTo>
                  <a:cubicBezTo>
                    <a:pt x="1140" y="2573"/>
                    <a:pt x="853" y="2514"/>
                    <a:pt x="639" y="2371"/>
                  </a:cubicBezTo>
                  <a:cubicBezTo>
                    <a:pt x="548" y="2341"/>
                    <a:pt x="457" y="2250"/>
                    <a:pt x="426" y="2159"/>
                  </a:cubicBezTo>
                  <a:cubicBezTo>
                    <a:pt x="396" y="2128"/>
                    <a:pt x="426" y="2007"/>
                    <a:pt x="457" y="1915"/>
                  </a:cubicBezTo>
                  <a:cubicBezTo>
                    <a:pt x="518" y="1672"/>
                    <a:pt x="670" y="1459"/>
                    <a:pt x="822" y="1247"/>
                  </a:cubicBezTo>
                  <a:cubicBezTo>
                    <a:pt x="1126" y="821"/>
                    <a:pt x="1460" y="396"/>
                    <a:pt x="1825" y="0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7892;p132">
              <a:extLst>
                <a:ext uri="{FF2B5EF4-FFF2-40B4-BE49-F238E27FC236}">
                  <a16:creationId xmlns:a16="http://schemas.microsoft.com/office/drawing/2014/main" id="{05BF83CF-EC28-897D-B4D5-3B476CA016D4}"/>
                </a:ext>
              </a:extLst>
            </p:cNvPr>
            <p:cNvSpPr/>
            <p:nvPr/>
          </p:nvSpPr>
          <p:spPr>
            <a:xfrm>
              <a:off x="6653233" y="2404266"/>
              <a:ext cx="102980" cy="56792"/>
            </a:xfrm>
            <a:custGeom>
              <a:avLst/>
              <a:gdLst/>
              <a:ahLst/>
              <a:cxnLst/>
              <a:rect l="l" t="t" r="r" b="b"/>
              <a:pathLst>
                <a:path w="5710" h="3149" extrusionOk="0">
                  <a:moveTo>
                    <a:pt x="5358" y="1"/>
                  </a:moveTo>
                  <a:cubicBezTo>
                    <a:pt x="5248" y="1"/>
                    <a:pt x="5143" y="57"/>
                    <a:pt x="5107" y="188"/>
                  </a:cubicBezTo>
                  <a:cubicBezTo>
                    <a:pt x="4712" y="2103"/>
                    <a:pt x="2554" y="2559"/>
                    <a:pt x="882" y="2559"/>
                  </a:cubicBezTo>
                  <a:lnTo>
                    <a:pt x="335" y="2559"/>
                  </a:lnTo>
                  <a:cubicBezTo>
                    <a:pt x="326" y="2558"/>
                    <a:pt x="317" y="2558"/>
                    <a:pt x="308" y="2558"/>
                  </a:cubicBezTo>
                  <a:cubicBezTo>
                    <a:pt x="1" y="2558"/>
                    <a:pt x="9" y="3077"/>
                    <a:pt x="335" y="3136"/>
                  </a:cubicBezTo>
                  <a:cubicBezTo>
                    <a:pt x="481" y="3144"/>
                    <a:pt x="628" y="3148"/>
                    <a:pt x="775" y="3148"/>
                  </a:cubicBezTo>
                  <a:cubicBezTo>
                    <a:pt x="1175" y="3148"/>
                    <a:pt x="1576" y="3120"/>
                    <a:pt x="1976" y="3076"/>
                  </a:cubicBezTo>
                  <a:cubicBezTo>
                    <a:pt x="2979" y="2954"/>
                    <a:pt x="4013" y="2650"/>
                    <a:pt x="4773" y="1951"/>
                  </a:cubicBezTo>
                  <a:cubicBezTo>
                    <a:pt x="5229" y="1525"/>
                    <a:pt x="5532" y="978"/>
                    <a:pt x="5654" y="340"/>
                  </a:cubicBezTo>
                  <a:cubicBezTo>
                    <a:pt x="5710" y="137"/>
                    <a:pt x="5529" y="1"/>
                    <a:pt x="53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sp>
        <p:nvSpPr>
          <p:cNvPr id="172" name="TextBox 171">
            <a:extLst>
              <a:ext uri="{FF2B5EF4-FFF2-40B4-BE49-F238E27FC236}">
                <a16:creationId xmlns:a16="http://schemas.microsoft.com/office/drawing/2014/main" id="{95680FF4-E44C-5A79-FCA1-FFF24EA0667D}"/>
              </a:ext>
            </a:extLst>
          </p:cNvPr>
          <p:cNvSpPr txBox="1"/>
          <p:nvPr/>
        </p:nvSpPr>
        <p:spPr>
          <a:xfrm>
            <a:off x="2029016" y="579630"/>
            <a:ext cx="25362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Unit 6</a:t>
            </a:r>
            <a:endParaRPr lang="en-US" sz="6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BD4CAF18-9A5C-99EF-E1DC-5655C6282A28}"/>
              </a:ext>
            </a:extLst>
          </p:cNvPr>
          <p:cNvSpPr txBox="1"/>
          <p:nvPr/>
        </p:nvSpPr>
        <p:spPr>
          <a:xfrm>
            <a:off x="1294136" y="4118201"/>
            <a:ext cx="37850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FOOD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45" name="Google Shape;8552;p56">
            <a:extLst>
              <a:ext uri="{FF2B5EF4-FFF2-40B4-BE49-F238E27FC236}">
                <a16:creationId xmlns:a16="http://schemas.microsoft.com/office/drawing/2014/main" id="{2CA0B137-FA85-DA96-4156-32838E9E25E3}"/>
              </a:ext>
            </a:extLst>
          </p:cNvPr>
          <p:cNvSpPr/>
          <p:nvPr/>
        </p:nvSpPr>
        <p:spPr>
          <a:xfrm rot="10800000" flipH="1">
            <a:off x="742790" y="5940992"/>
            <a:ext cx="5380162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rgbClr val="999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6" name="TextBox 1045">
            <a:extLst>
              <a:ext uri="{FF2B5EF4-FFF2-40B4-BE49-F238E27FC236}">
                <a16:creationId xmlns:a16="http://schemas.microsoft.com/office/drawing/2014/main" id="{A5B803FC-87A0-CA51-3A31-C917FC628854}"/>
              </a:ext>
            </a:extLst>
          </p:cNvPr>
          <p:cNvSpPr txBox="1"/>
          <p:nvPr/>
        </p:nvSpPr>
        <p:spPr>
          <a:xfrm>
            <a:off x="964086" y="6041472"/>
            <a:ext cx="5017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2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–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Part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1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192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282;p28">
            <a:extLst>
              <a:ext uri="{FF2B5EF4-FFF2-40B4-BE49-F238E27FC236}">
                <a16:creationId xmlns:a16="http://schemas.microsoft.com/office/drawing/2014/main" id="{E4513A3D-DAB0-D193-C3BD-7668C3CBFFFA}"/>
              </a:ext>
            </a:extLst>
          </p:cNvPr>
          <p:cNvSpPr/>
          <p:nvPr/>
        </p:nvSpPr>
        <p:spPr>
          <a:xfrm>
            <a:off x="5594371" y="902825"/>
            <a:ext cx="5368367" cy="4425048"/>
          </a:xfrm>
          <a:prstGeom prst="roundRect">
            <a:avLst>
              <a:gd name="adj" fmla="val 19999"/>
            </a:avLst>
          </a:prstGeom>
          <a:solidFill>
            <a:schemeClr val="accent2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82;p28">
            <a:extLst>
              <a:ext uri="{FF2B5EF4-FFF2-40B4-BE49-F238E27FC236}">
                <a16:creationId xmlns:a16="http://schemas.microsoft.com/office/drawing/2014/main" id="{77377EA8-09E3-1222-BD86-9F06636418BC}"/>
              </a:ext>
            </a:extLst>
          </p:cNvPr>
          <p:cNvSpPr/>
          <p:nvPr/>
        </p:nvSpPr>
        <p:spPr>
          <a:xfrm>
            <a:off x="5808089" y="1113407"/>
            <a:ext cx="4955264" cy="3939776"/>
          </a:xfrm>
          <a:prstGeom prst="roundRect">
            <a:avLst>
              <a:gd name="adj" fmla="val 19999"/>
            </a:avLst>
          </a:prstGeom>
          <a:solidFill>
            <a:schemeClr val="accent6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384;p32">
            <a:extLst>
              <a:ext uri="{FF2B5EF4-FFF2-40B4-BE49-F238E27FC236}">
                <a16:creationId xmlns:a16="http://schemas.microsoft.com/office/drawing/2014/main" id="{E8326ABA-4C53-B89F-9773-7A89DB25A1EC}"/>
              </a:ext>
            </a:extLst>
          </p:cNvPr>
          <p:cNvGrpSpPr/>
          <p:nvPr/>
        </p:nvGrpSpPr>
        <p:grpSpPr>
          <a:xfrm>
            <a:off x="4818438" y="5580898"/>
            <a:ext cx="989649" cy="493248"/>
            <a:chOff x="7771006" y="775100"/>
            <a:chExt cx="596653" cy="297376"/>
          </a:xfrm>
        </p:grpSpPr>
        <p:sp>
          <p:nvSpPr>
            <p:cNvPr id="4" name="Google Shape;2385;p32">
              <a:extLst>
                <a:ext uri="{FF2B5EF4-FFF2-40B4-BE49-F238E27FC236}">
                  <a16:creationId xmlns:a16="http://schemas.microsoft.com/office/drawing/2014/main" id="{A5B71A9B-ADE6-68B1-4D54-05A66B76EF44}"/>
                </a:ext>
              </a:extLst>
            </p:cNvPr>
            <p:cNvSpPr/>
            <p:nvPr/>
          </p:nvSpPr>
          <p:spPr>
            <a:xfrm>
              <a:off x="7771006" y="775100"/>
              <a:ext cx="149512" cy="149187"/>
            </a:xfrm>
            <a:custGeom>
              <a:avLst/>
              <a:gdLst/>
              <a:ahLst/>
              <a:cxnLst/>
              <a:rect l="l" t="t" r="r" b="b"/>
              <a:pathLst>
                <a:path w="5514" h="5502" extrusionOk="0">
                  <a:moveTo>
                    <a:pt x="2763" y="1"/>
                  </a:moveTo>
                  <a:cubicBezTo>
                    <a:pt x="2418" y="1358"/>
                    <a:pt x="1358" y="2418"/>
                    <a:pt x="1" y="2751"/>
                  </a:cubicBezTo>
                  <a:cubicBezTo>
                    <a:pt x="1358" y="3096"/>
                    <a:pt x="2418" y="4156"/>
                    <a:pt x="2763" y="5501"/>
                  </a:cubicBezTo>
                  <a:cubicBezTo>
                    <a:pt x="3097" y="4156"/>
                    <a:pt x="4156" y="3096"/>
                    <a:pt x="5514" y="2751"/>
                  </a:cubicBezTo>
                  <a:cubicBezTo>
                    <a:pt x="4156" y="2418"/>
                    <a:pt x="3097" y="1358"/>
                    <a:pt x="27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386;p32">
              <a:extLst>
                <a:ext uri="{FF2B5EF4-FFF2-40B4-BE49-F238E27FC236}">
                  <a16:creationId xmlns:a16="http://schemas.microsoft.com/office/drawing/2014/main" id="{6ED5CB2F-6A82-014C-E0F9-A8D5ED141C87}"/>
                </a:ext>
              </a:extLst>
            </p:cNvPr>
            <p:cNvSpPr/>
            <p:nvPr/>
          </p:nvSpPr>
          <p:spPr>
            <a:xfrm>
              <a:off x="8269178" y="973967"/>
              <a:ext cx="98482" cy="98509"/>
            </a:xfrm>
            <a:custGeom>
              <a:avLst/>
              <a:gdLst/>
              <a:ahLst/>
              <a:cxnLst/>
              <a:rect l="l" t="t" r="r" b="b"/>
              <a:pathLst>
                <a:path w="3632" h="3633" extrusionOk="0">
                  <a:moveTo>
                    <a:pt x="1810" y="1"/>
                  </a:moveTo>
                  <a:cubicBezTo>
                    <a:pt x="1596" y="894"/>
                    <a:pt x="893" y="1596"/>
                    <a:pt x="0" y="1823"/>
                  </a:cubicBezTo>
                  <a:cubicBezTo>
                    <a:pt x="893" y="2037"/>
                    <a:pt x="1596" y="2739"/>
                    <a:pt x="1810" y="3632"/>
                  </a:cubicBezTo>
                  <a:cubicBezTo>
                    <a:pt x="2036" y="2739"/>
                    <a:pt x="2739" y="2037"/>
                    <a:pt x="3632" y="1823"/>
                  </a:cubicBezTo>
                  <a:cubicBezTo>
                    <a:pt x="2739" y="1596"/>
                    <a:pt x="2036" y="894"/>
                    <a:pt x="18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" name="Google Shape;2387;p32">
            <a:extLst>
              <a:ext uri="{FF2B5EF4-FFF2-40B4-BE49-F238E27FC236}">
                <a16:creationId xmlns:a16="http://schemas.microsoft.com/office/drawing/2014/main" id="{2A70EC6E-5420-D1E0-2BC2-15D5F36049DB}"/>
              </a:ext>
            </a:extLst>
          </p:cNvPr>
          <p:cNvGrpSpPr/>
          <p:nvPr/>
        </p:nvGrpSpPr>
        <p:grpSpPr>
          <a:xfrm>
            <a:off x="10763353" y="5500294"/>
            <a:ext cx="508083" cy="493235"/>
            <a:chOff x="4372625" y="1072466"/>
            <a:chExt cx="309958" cy="300899"/>
          </a:xfrm>
        </p:grpSpPr>
        <p:sp>
          <p:nvSpPr>
            <p:cNvPr id="7" name="Google Shape;2388;p32">
              <a:extLst>
                <a:ext uri="{FF2B5EF4-FFF2-40B4-BE49-F238E27FC236}">
                  <a16:creationId xmlns:a16="http://schemas.microsoft.com/office/drawing/2014/main" id="{8D5AC317-9518-4B5B-AFB1-2AB9354AD69F}"/>
                </a:ext>
              </a:extLst>
            </p:cNvPr>
            <p:cNvSpPr/>
            <p:nvPr/>
          </p:nvSpPr>
          <p:spPr>
            <a:xfrm>
              <a:off x="4372625" y="1216776"/>
              <a:ext cx="156589" cy="156589"/>
            </a:xfrm>
            <a:custGeom>
              <a:avLst/>
              <a:gdLst/>
              <a:ahLst/>
              <a:cxnLst/>
              <a:rect l="l" t="t" r="r" b="b"/>
              <a:pathLst>
                <a:path w="5775" h="5775" extrusionOk="0">
                  <a:moveTo>
                    <a:pt x="2881" y="0"/>
                  </a:moveTo>
                  <a:cubicBezTo>
                    <a:pt x="2524" y="1429"/>
                    <a:pt x="1405" y="2548"/>
                    <a:pt x="0" y="2894"/>
                  </a:cubicBezTo>
                  <a:cubicBezTo>
                    <a:pt x="1429" y="3251"/>
                    <a:pt x="2536" y="4358"/>
                    <a:pt x="2881" y="5775"/>
                  </a:cubicBezTo>
                  <a:cubicBezTo>
                    <a:pt x="3239" y="4346"/>
                    <a:pt x="4358" y="3227"/>
                    <a:pt x="5775" y="2894"/>
                  </a:cubicBezTo>
                  <a:cubicBezTo>
                    <a:pt x="4358" y="2536"/>
                    <a:pt x="3239" y="1417"/>
                    <a:pt x="2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389;p32">
              <a:extLst>
                <a:ext uri="{FF2B5EF4-FFF2-40B4-BE49-F238E27FC236}">
                  <a16:creationId xmlns:a16="http://schemas.microsoft.com/office/drawing/2014/main" id="{0789762A-E12C-FE49-6E36-1F2EDC6B95DB}"/>
                </a:ext>
              </a:extLst>
            </p:cNvPr>
            <p:cNvSpPr/>
            <p:nvPr/>
          </p:nvSpPr>
          <p:spPr>
            <a:xfrm>
              <a:off x="4583749" y="1072466"/>
              <a:ext cx="98834" cy="98482"/>
            </a:xfrm>
            <a:custGeom>
              <a:avLst/>
              <a:gdLst/>
              <a:ahLst/>
              <a:cxnLst/>
              <a:rect l="l" t="t" r="r" b="b"/>
              <a:pathLst>
                <a:path w="3645" h="3632" extrusionOk="0">
                  <a:moveTo>
                    <a:pt x="1822" y="0"/>
                  </a:moveTo>
                  <a:cubicBezTo>
                    <a:pt x="1596" y="893"/>
                    <a:pt x="894" y="1584"/>
                    <a:pt x="1" y="1810"/>
                  </a:cubicBezTo>
                  <a:cubicBezTo>
                    <a:pt x="894" y="2036"/>
                    <a:pt x="1596" y="2739"/>
                    <a:pt x="1822" y="3632"/>
                  </a:cubicBezTo>
                  <a:cubicBezTo>
                    <a:pt x="2049" y="2739"/>
                    <a:pt x="2751" y="2036"/>
                    <a:pt x="3644" y="1810"/>
                  </a:cubicBezTo>
                  <a:cubicBezTo>
                    <a:pt x="2727" y="1596"/>
                    <a:pt x="2049" y="893"/>
                    <a:pt x="18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" name="Google Shape;2390;p32">
            <a:extLst>
              <a:ext uri="{FF2B5EF4-FFF2-40B4-BE49-F238E27FC236}">
                <a16:creationId xmlns:a16="http://schemas.microsoft.com/office/drawing/2014/main" id="{53ECD55F-947C-C594-0CE8-F1E72512BA4A}"/>
              </a:ext>
            </a:extLst>
          </p:cNvPr>
          <p:cNvGrpSpPr/>
          <p:nvPr/>
        </p:nvGrpSpPr>
        <p:grpSpPr>
          <a:xfrm>
            <a:off x="993629" y="983732"/>
            <a:ext cx="749241" cy="700867"/>
            <a:chOff x="3915262" y="4019441"/>
            <a:chExt cx="414893" cy="388106"/>
          </a:xfrm>
        </p:grpSpPr>
        <p:sp>
          <p:nvSpPr>
            <p:cNvPr id="10" name="Google Shape;2391;p32">
              <a:extLst>
                <a:ext uri="{FF2B5EF4-FFF2-40B4-BE49-F238E27FC236}">
                  <a16:creationId xmlns:a16="http://schemas.microsoft.com/office/drawing/2014/main" id="{2929CC94-C919-698B-E7DF-C02A3B30AAC4}"/>
                </a:ext>
              </a:extLst>
            </p:cNvPr>
            <p:cNvSpPr/>
            <p:nvPr/>
          </p:nvSpPr>
          <p:spPr>
            <a:xfrm>
              <a:off x="4018899" y="4309038"/>
              <a:ext cx="98834" cy="98509"/>
            </a:xfrm>
            <a:custGeom>
              <a:avLst/>
              <a:gdLst/>
              <a:ahLst/>
              <a:cxnLst/>
              <a:rect l="l" t="t" r="r" b="b"/>
              <a:pathLst>
                <a:path w="3645" h="3633" extrusionOk="0">
                  <a:moveTo>
                    <a:pt x="1822" y="1"/>
                  </a:moveTo>
                  <a:cubicBezTo>
                    <a:pt x="1596" y="894"/>
                    <a:pt x="894" y="1584"/>
                    <a:pt x="1" y="1811"/>
                  </a:cubicBezTo>
                  <a:cubicBezTo>
                    <a:pt x="894" y="2037"/>
                    <a:pt x="1596" y="2739"/>
                    <a:pt x="1822" y="3632"/>
                  </a:cubicBezTo>
                  <a:cubicBezTo>
                    <a:pt x="2049" y="2739"/>
                    <a:pt x="2751" y="2037"/>
                    <a:pt x="3644" y="1811"/>
                  </a:cubicBezTo>
                  <a:cubicBezTo>
                    <a:pt x="2727" y="1584"/>
                    <a:pt x="2049" y="894"/>
                    <a:pt x="18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392;p32">
              <a:extLst>
                <a:ext uri="{FF2B5EF4-FFF2-40B4-BE49-F238E27FC236}">
                  <a16:creationId xmlns:a16="http://schemas.microsoft.com/office/drawing/2014/main" id="{975EE4EF-C44C-D5DA-E463-CD91443DE3B5}"/>
                </a:ext>
              </a:extLst>
            </p:cNvPr>
            <p:cNvSpPr/>
            <p:nvPr/>
          </p:nvSpPr>
          <p:spPr>
            <a:xfrm>
              <a:off x="4125111" y="4068846"/>
              <a:ext cx="205044" cy="205017"/>
            </a:xfrm>
            <a:custGeom>
              <a:avLst/>
              <a:gdLst/>
              <a:ahLst/>
              <a:cxnLst/>
              <a:rect l="l" t="t" r="r" b="b"/>
              <a:pathLst>
                <a:path w="7562" h="7561" extrusionOk="0">
                  <a:moveTo>
                    <a:pt x="3787" y="1"/>
                  </a:moveTo>
                  <a:cubicBezTo>
                    <a:pt x="3323" y="1858"/>
                    <a:pt x="1858" y="3322"/>
                    <a:pt x="1" y="3775"/>
                  </a:cubicBezTo>
                  <a:cubicBezTo>
                    <a:pt x="1858" y="4239"/>
                    <a:pt x="3323" y="5704"/>
                    <a:pt x="3787" y="7561"/>
                  </a:cubicBezTo>
                  <a:cubicBezTo>
                    <a:pt x="4240" y="5704"/>
                    <a:pt x="5704" y="4239"/>
                    <a:pt x="7561" y="3775"/>
                  </a:cubicBezTo>
                  <a:cubicBezTo>
                    <a:pt x="5704" y="3322"/>
                    <a:pt x="4251" y="1858"/>
                    <a:pt x="37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393;p32">
              <a:extLst>
                <a:ext uri="{FF2B5EF4-FFF2-40B4-BE49-F238E27FC236}">
                  <a16:creationId xmlns:a16="http://schemas.microsoft.com/office/drawing/2014/main" id="{1E2AA186-9818-95F7-F7B5-307625D2F38F}"/>
                </a:ext>
              </a:extLst>
            </p:cNvPr>
            <p:cNvSpPr/>
            <p:nvPr/>
          </p:nvSpPr>
          <p:spPr>
            <a:xfrm>
              <a:off x="3915262" y="4019441"/>
              <a:ext cx="98509" cy="98509"/>
            </a:xfrm>
            <a:custGeom>
              <a:avLst/>
              <a:gdLst/>
              <a:ahLst/>
              <a:cxnLst/>
              <a:rect l="l" t="t" r="r" b="b"/>
              <a:pathLst>
                <a:path w="3633" h="3633" extrusionOk="0">
                  <a:moveTo>
                    <a:pt x="1823" y="1"/>
                  </a:moveTo>
                  <a:cubicBezTo>
                    <a:pt x="1596" y="894"/>
                    <a:pt x="894" y="1596"/>
                    <a:pt x="1" y="1823"/>
                  </a:cubicBezTo>
                  <a:cubicBezTo>
                    <a:pt x="894" y="2049"/>
                    <a:pt x="1596" y="2739"/>
                    <a:pt x="1823" y="3632"/>
                  </a:cubicBezTo>
                  <a:cubicBezTo>
                    <a:pt x="2037" y="2739"/>
                    <a:pt x="2739" y="2049"/>
                    <a:pt x="3632" y="1823"/>
                  </a:cubicBezTo>
                  <a:cubicBezTo>
                    <a:pt x="2739" y="1596"/>
                    <a:pt x="2037" y="894"/>
                    <a:pt x="18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2395;p32">
            <a:extLst>
              <a:ext uri="{FF2B5EF4-FFF2-40B4-BE49-F238E27FC236}">
                <a16:creationId xmlns:a16="http://schemas.microsoft.com/office/drawing/2014/main" id="{1F977F39-44F2-9459-AB88-DC33347842A3}"/>
              </a:ext>
            </a:extLst>
          </p:cNvPr>
          <p:cNvGrpSpPr/>
          <p:nvPr/>
        </p:nvGrpSpPr>
        <p:grpSpPr>
          <a:xfrm>
            <a:off x="10196131" y="4548352"/>
            <a:ext cx="980325" cy="855477"/>
            <a:chOff x="749475" y="4034550"/>
            <a:chExt cx="429550" cy="409300"/>
          </a:xfrm>
        </p:grpSpPr>
        <p:sp>
          <p:nvSpPr>
            <p:cNvPr id="14" name="Google Shape;2396;p32">
              <a:extLst>
                <a:ext uri="{FF2B5EF4-FFF2-40B4-BE49-F238E27FC236}">
                  <a16:creationId xmlns:a16="http://schemas.microsoft.com/office/drawing/2014/main" id="{18A36F85-DACE-98EE-7B46-D4D295782DD3}"/>
                </a:ext>
              </a:extLst>
            </p:cNvPr>
            <p:cNvSpPr/>
            <p:nvPr/>
          </p:nvSpPr>
          <p:spPr>
            <a:xfrm>
              <a:off x="760200" y="4044900"/>
              <a:ext cx="408400" cy="388150"/>
            </a:xfrm>
            <a:custGeom>
              <a:avLst/>
              <a:gdLst/>
              <a:ahLst/>
              <a:cxnLst/>
              <a:rect l="l" t="t" r="r" b="b"/>
              <a:pathLst>
                <a:path w="16336" h="15526" extrusionOk="0">
                  <a:moveTo>
                    <a:pt x="9709" y="1"/>
                  </a:moveTo>
                  <a:cubicBezTo>
                    <a:pt x="8643" y="1"/>
                    <a:pt x="7628" y="499"/>
                    <a:pt x="6978" y="1361"/>
                  </a:cubicBezTo>
                  <a:cubicBezTo>
                    <a:pt x="6436" y="1021"/>
                    <a:pt x="5810" y="847"/>
                    <a:pt x="5178" y="847"/>
                  </a:cubicBezTo>
                  <a:cubicBezTo>
                    <a:pt x="4393" y="847"/>
                    <a:pt x="3600" y="1116"/>
                    <a:pt x="2953" y="1670"/>
                  </a:cubicBezTo>
                  <a:cubicBezTo>
                    <a:pt x="1798" y="2658"/>
                    <a:pt x="1453" y="4266"/>
                    <a:pt x="2025" y="5599"/>
                  </a:cubicBezTo>
                  <a:cubicBezTo>
                    <a:pt x="751" y="6290"/>
                    <a:pt x="1" y="7731"/>
                    <a:pt x="274" y="9231"/>
                  </a:cubicBezTo>
                  <a:cubicBezTo>
                    <a:pt x="560" y="10731"/>
                    <a:pt x="1763" y="11814"/>
                    <a:pt x="3215" y="12005"/>
                  </a:cubicBezTo>
                  <a:cubicBezTo>
                    <a:pt x="3168" y="13446"/>
                    <a:pt x="4049" y="14827"/>
                    <a:pt x="5489" y="15327"/>
                  </a:cubicBezTo>
                  <a:cubicBezTo>
                    <a:pt x="5868" y="15461"/>
                    <a:pt x="6254" y="15525"/>
                    <a:pt x="6634" y="15525"/>
                  </a:cubicBezTo>
                  <a:cubicBezTo>
                    <a:pt x="7698" y="15525"/>
                    <a:pt x="8709" y="15023"/>
                    <a:pt x="9359" y="14172"/>
                  </a:cubicBezTo>
                  <a:cubicBezTo>
                    <a:pt x="9900" y="14511"/>
                    <a:pt x="10527" y="14686"/>
                    <a:pt x="11158" y="14686"/>
                  </a:cubicBezTo>
                  <a:cubicBezTo>
                    <a:pt x="11944" y="14686"/>
                    <a:pt x="12737" y="14417"/>
                    <a:pt x="13383" y="13862"/>
                  </a:cubicBezTo>
                  <a:cubicBezTo>
                    <a:pt x="14538" y="12862"/>
                    <a:pt x="14883" y="11267"/>
                    <a:pt x="14312" y="9933"/>
                  </a:cubicBezTo>
                  <a:cubicBezTo>
                    <a:pt x="15586" y="9243"/>
                    <a:pt x="16336" y="7802"/>
                    <a:pt x="16062" y="6302"/>
                  </a:cubicBezTo>
                  <a:cubicBezTo>
                    <a:pt x="15776" y="4802"/>
                    <a:pt x="14574" y="3706"/>
                    <a:pt x="13121" y="3528"/>
                  </a:cubicBezTo>
                  <a:cubicBezTo>
                    <a:pt x="13169" y="2087"/>
                    <a:pt x="12288" y="706"/>
                    <a:pt x="10847" y="194"/>
                  </a:cubicBezTo>
                  <a:cubicBezTo>
                    <a:pt x="10471" y="63"/>
                    <a:pt x="10087" y="1"/>
                    <a:pt x="97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397;p32">
              <a:extLst>
                <a:ext uri="{FF2B5EF4-FFF2-40B4-BE49-F238E27FC236}">
                  <a16:creationId xmlns:a16="http://schemas.microsoft.com/office/drawing/2014/main" id="{DA939DB3-19F0-A8C6-BC87-9A55264640F4}"/>
                </a:ext>
              </a:extLst>
            </p:cNvPr>
            <p:cNvSpPr/>
            <p:nvPr/>
          </p:nvSpPr>
          <p:spPr>
            <a:xfrm>
              <a:off x="749475" y="4034550"/>
              <a:ext cx="429550" cy="409300"/>
            </a:xfrm>
            <a:custGeom>
              <a:avLst/>
              <a:gdLst/>
              <a:ahLst/>
              <a:cxnLst/>
              <a:rect l="l" t="t" r="r" b="b"/>
              <a:pathLst>
                <a:path w="17182" h="16372" extrusionOk="0">
                  <a:moveTo>
                    <a:pt x="10146" y="844"/>
                  </a:moveTo>
                  <a:cubicBezTo>
                    <a:pt x="10479" y="844"/>
                    <a:pt x="10816" y="899"/>
                    <a:pt x="11145" y="1013"/>
                  </a:cubicBezTo>
                  <a:cubicBezTo>
                    <a:pt x="12383" y="1441"/>
                    <a:pt x="13181" y="2620"/>
                    <a:pt x="13134" y="3930"/>
                  </a:cubicBezTo>
                  <a:cubicBezTo>
                    <a:pt x="13134" y="4156"/>
                    <a:pt x="13288" y="4335"/>
                    <a:pt x="13515" y="4358"/>
                  </a:cubicBezTo>
                  <a:cubicBezTo>
                    <a:pt x="14824" y="4525"/>
                    <a:pt x="15848" y="5489"/>
                    <a:pt x="16086" y="6787"/>
                  </a:cubicBezTo>
                  <a:cubicBezTo>
                    <a:pt x="16324" y="8073"/>
                    <a:pt x="15717" y="9347"/>
                    <a:pt x="14550" y="9978"/>
                  </a:cubicBezTo>
                  <a:cubicBezTo>
                    <a:pt x="14360" y="10073"/>
                    <a:pt x="14265" y="10300"/>
                    <a:pt x="14360" y="10514"/>
                  </a:cubicBezTo>
                  <a:cubicBezTo>
                    <a:pt x="14860" y="11716"/>
                    <a:pt x="14538" y="13098"/>
                    <a:pt x="13538" y="13943"/>
                  </a:cubicBezTo>
                  <a:cubicBezTo>
                    <a:pt x="12978" y="14423"/>
                    <a:pt x="12291" y="14664"/>
                    <a:pt x="11598" y="14664"/>
                  </a:cubicBezTo>
                  <a:cubicBezTo>
                    <a:pt x="11054" y="14664"/>
                    <a:pt x="10506" y="14515"/>
                    <a:pt x="10014" y="14217"/>
                  </a:cubicBezTo>
                  <a:cubicBezTo>
                    <a:pt x="9943" y="14172"/>
                    <a:pt x="9866" y="14151"/>
                    <a:pt x="9789" y="14151"/>
                  </a:cubicBezTo>
                  <a:cubicBezTo>
                    <a:pt x="9660" y="14151"/>
                    <a:pt x="9532" y="14212"/>
                    <a:pt x="9443" y="14324"/>
                  </a:cubicBezTo>
                  <a:cubicBezTo>
                    <a:pt x="8857" y="15084"/>
                    <a:pt x="7969" y="15505"/>
                    <a:pt x="7049" y="15505"/>
                  </a:cubicBezTo>
                  <a:cubicBezTo>
                    <a:pt x="6716" y="15505"/>
                    <a:pt x="6378" y="15450"/>
                    <a:pt x="6049" y="15336"/>
                  </a:cubicBezTo>
                  <a:cubicBezTo>
                    <a:pt x="4823" y="14895"/>
                    <a:pt x="4013" y="13717"/>
                    <a:pt x="4061" y="12419"/>
                  </a:cubicBezTo>
                  <a:cubicBezTo>
                    <a:pt x="4061" y="12193"/>
                    <a:pt x="3906" y="12014"/>
                    <a:pt x="3680" y="11978"/>
                  </a:cubicBezTo>
                  <a:cubicBezTo>
                    <a:pt x="2370" y="11824"/>
                    <a:pt x="1346" y="10847"/>
                    <a:pt x="1108" y="9561"/>
                  </a:cubicBezTo>
                  <a:cubicBezTo>
                    <a:pt x="870" y="8275"/>
                    <a:pt x="1477" y="7002"/>
                    <a:pt x="2644" y="6371"/>
                  </a:cubicBezTo>
                  <a:cubicBezTo>
                    <a:pt x="2835" y="6263"/>
                    <a:pt x="2930" y="6049"/>
                    <a:pt x="2835" y="5835"/>
                  </a:cubicBezTo>
                  <a:cubicBezTo>
                    <a:pt x="2335" y="4632"/>
                    <a:pt x="2656" y="3251"/>
                    <a:pt x="3656" y="2394"/>
                  </a:cubicBezTo>
                  <a:cubicBezTo>
                    <a:pt x="4228" y="1918"/>
                    <a:pt x="4906" y="1679"/>
                    <a:pt x="5609" y="1679"/>
                  </a:cubicBezTo>
                  <a:cubicBezTo>
                    <a:pt x="6145" y="1679"/>
                    <a:pt x="6692" y="1834"/>
                    <a:pt x="7180" y="2132"/>
                  </a:cubicBezTo>
                  <a:cubicBezTo>
                    <a:pt x="7256" y="2176"/>
                    <a:pt x="7336" y="2197"/>
                    <a:pt x="7414" y="2197"/>
                  </a:cubicBezTo>
                  <a:cubicBezTo>
                    <a:pt x="7545" y="2197"/>
                    <a:pt x="7670" y="2137"/>
                    <a:pt x="7752" y="2025"/>
                  </a:cubicBezTo>
                  <a:cubicBezTo>
                    <a:pt x="8338" y="1264"/>
                    <a:pt x="9225" y="844"/>
                    <a:pt x="10146" y="844"/>
                  </a:cubicBezTo>
                  <a:close/>
                  <a:moveTo>
                    <a:pt x="10116" y="0"/>
                  </a:moveTo>
                  <a:cubicBezTo>
                    <a:pt x="9066" y="0"/>
                    <a:pt x="8042" y="437"/>
                    <a:pt x="7299" y="1239"/>
                  </a:cubicBezTo>
                  <a:cubicBezTo>
                    <a:pt x="6759" y="966"/>
                    <a:pt x="6175" y="833"/>
                    <a:pt x="5594" y="833"/>
                  </a:cubicBezTo>
                  <a:cubicBezTo>
                    <a:pt x="4705" y="833"/>
                    <a:pt x="3822" y="1146"/>
                    <a:pt x="3108" y="1751"/>
                  </a:cubicBezTo>
                  <a:cubicBezTo>
                    <a:pt x="1918" y="2763"/>
                    <a:pt x="1465" y="4358"/>
                    <a:pt x="1930" y="5823"/>
                  </a:cubicBezTo>
                  <a:cubicBezTo>
                    <a:pt x="656" y="6668"/>
                    <a:pt x="1" y="8192"/>
                    <a:pt x="275" y="9716"/>
                  </a:cubicBezTo>
                  <a:cubicBezTo>
                    <a:pt x="561" y="11252"/>
                    <a:pt x="1727" y="12443"/>
                    <a:pt x="3216" y="12764"/>
                  </a:cubicBezTo>
                  <a:cubicBezTo>
                    <a:pt x="3311" y="14300"/>
                    <a:pt x="4299" y="15634"/>
                    <a:pt x="5775" y="16146"/>
                  </a:cubicBezTo>
                  <a:cubicBezTo>
                    <a:pt x="6204" y="16300"/>
                    <a:pt x="6633" y="16372"/>
                    <a:pt x="7061" y="16372"/>
                  </a:cubicBezTo>
                  <a:cubicBezTo>
                    <a:pt x="8121" y="16372"/>
                    <a:pt x="9145" y="15931"/>
                    <a:pt x="9883" y="15133"/>
                  </a:cubicBezTo>
                  <a:cubicBezTo>
                    <a:pt x="10427" y="15408"/>
                    <a:pt x="11014" y="15543"/>
                    <a:pt x="11598" y="15543"/>
                  </a:cubicBezTo>
                  <a:cubicBezTo>
                    <a:pt x="12484" y="15543"/>
                    <a:pt x="13364" y="15232"/>
                    <a:pt x="14074" y="14622"/>
                  </a:cubicBezTo>
                  <a:cubicBezTo>
                    <a:pt x="15265" y="13609"/>
                    <a:pt x="15717" y="12014"/>
                    <a:pt x="15253" y="10550"/>
                  </a:cubicBezTo>
                  <a:cubicBezTo>
                    <a:pt x="16527" y="9704"/>
                    <a:pt x="17182" y="8192"/>
                    <a:pt x="16908" y="6656"/>
                  </a:cubicBezTo>
                  <a:cubicBezTo>
                    <a:pt x="16622" y="5120"/>
                    <a:pt x="15455" y="3930"/>
                    <a:pt x="13967" y="3608"/>
                  </a:cubicBezTo>
                  <a:cubicBezTo>
                    <a:pt x="13872" y="2072"/>
                    <a:pt x="12884" y="751"/>
                    <a:pt x="11407" y="227"/>
                  </a:cubicBezTo>
                  <a:cubicBezTo>
                    <a:pt x="10984" y="74"/>
                    <a:pt x="10548" y="0"/>
                    <a:pt x="10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398;p32">
              <a:extLst>
                <a:ext uri="{FF2B5EF4-FFF2-40B4-BE49-F238E27FC236}">
                  <a16:creationId xmlns:a16="http://schemas.microsoft.com/office/drawing/2014/main" id="{2264726F-F44C-3320-B4DB-78260BD7028E}"/>
                </a:ext>
              </a:extLst>
            </p:cNvPr>
            <p:cNvSpPr/>
            <p:nvPr/>
          </p:nvSpPr>
          <p:spPr>
            <a:xfrm>
              <a:off x="834925" y="4116275"/>
              <a:ext cx="258675" cy="246000"/>
            </a:xfrm>
            <a:custGeom>
              <a:avLst/>
              <a:gdLst/>
              <a:ahLst/>
              <a:cxnLst/>
              <a:rect l="l" t="t" r="r" b="b"/>
              <a:pathLst>
                <a:path w="10347" h="9840" extrusionOk="0">
                  <a:moveTo>
                    <a:pt x="6139" y="0"/>
                  </a:moveTo>
                  <a:cubicBezTo>
                    <a:pt x="5469" y="0"/>
                    <a:pt x="4830" y="316"/>
                    <a:pt x="4417" y="851"/>
                  </a:cubicBezTo>
                  <a:cubicBezTo>
                    <a:pt x="4076" y="636"/>
                    <a:pt x="3683" y="527"/>
                    <a:pt x="3288" y="527"/>
                  </a:cubicBezTo>
                  <a:cubicBezTo>
                    <a:pt x="2789" y="527"/>
                    <a:pt x="2287" y="701"/>
                    <a:pt x="1881" y="1054"/>
                  </a:cubicBezTo>
                  <a:cubicBezTo>
                    <a:pt x="1143" y="1673"/>
                    <a:pt x="941" y="2685"/>
                    <a:pt x="1286" y="3530"/>
                  </a:cubicBezTo>
                  <a:cubicBezTo>
                    <a:pt x="476" y="3971"/>
                    <a:pt x="0" y="4887"/>
                    <a:pt x="179" y="5840"/>
                  </a:cubicBezTo>
                  <a:cubicBezTo>
                    <a:pt x="357" y="6792"/>
                    <a:pt x="1131" y="7483"/>
                    <a:pt x="2036" y="7602"/>
                  </a:cubicBezTo>
                  <a:cubicBezTo>
                    <a:pt x="2012" y="8519"/>
                    <a:pt x="2572" y="9388"/>
                    <a:pt x="3489" y="9709"/>
                  </a:cubicBezTo>
                  <a:cubicBezTo>
                    <a:pt x="3728" y="9798"/>
                    <a:pt x="3972" y="9839"/>
                    <a:pt x="4212" y="9839"/>
                  </a:cubicBezTo>
                  <a:cubicBezTo>
                    <a:pt x="4880" y="9839"/>
                    <a:pt x="5518" y="9517"/>
                    <a:pt x="5929" y="8983"/>
                  </a:cubicBezTo>
                  <a:cubicBezTo>
                    <a:pt x="6267" y="9200"/>
                    <a:pt x="6661" y="9308"/>
                    <a:pt x="7059" y="9308"/>
                  </a:cubicBezTo>
                  <a:cubicBezTo>
                    <a:pt x="7557" y="9308"/>
                    <a:pt x="8061" y="9137"/>
                    <a:pt x="8465" y="8793"/>
                  </a:cubicBezTo>
                  <a:cubicBezTo>
                    <a:pt x="9215" y="8162"/>
                    <a:pt x="9418" y="7150"/>
                    <a:pt x="9061" y="6304"/>
                  </a:cubicBezTo>
                  <a:cubicBezTo>
                    <a:pt x="9870" y="5876"/>
                    <a:pt x="10347" y="4947"/>
                    <a:pt x="10168" y="3994"/>
                  </a:cubicBezTo>
                  <a:cubicBezTo>
                    <a:pt x="9989" y="3042"/>
                    <a:pt x="9215" y="2363"/>
                    <a:pt x="8311" y="2244"/>
                  </a:cubicBezTo>
                  <a:cubicBezTo>
                    <a:pt x="8334" y="1316"/>
                    <a:pt x="7775" y="458"/>
                    <a:pt x="6858" y="125"/>
                  </a:cubicBezTo>
                  <a:cubicBezTo>
                    <a:pt x="6620" y="40"/>
                    <a:pt x="6378" y="0"/>
                    <a:pt x="6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399;p32">
              <a:extLst>
                <a:ext uri="{FF2B5EF4-FFF2-40B4-BE49-F238E27FC236}">
                  <a16:creationId xmlns:a16="http://schemas.microsoft.com/office/drawing/2014/main" id="{09E8CA90-A845-0195-A685-FB3880813E09}"/>
                </a:ext>
              </a:extLst>
            </p:cNvPr>
            <p:cNvSpPr/>
            <p:nvPr/>
          </p:nvSpPr>
          <p:spPr>
            <a:xfrm>
              <a:off x="824800" y="4105350"/>
              <a:ext cx="279525" cy="267075"/>
            </a:xfrm>
            <a:custGeom>
              <a:avLst/>
              <a:gdLst/>
              <a:ahLst/>
              <a:cxnLst/>
              <a:rect l="l" t="t" r="r" b="b"/>
              <a:pathLst>
                <a:path w="11181" h="10683" extrusionOk="0">
                  <a:moveTo>
                    <a:pt x="6565" y="863"/>
                  </a:moveTo>
                  <a:cubicBezTo>
                    <a:pt x="6758" y="863"/>
                    <a:pt x="6954" y="897"/>
                    <a:pt x="7144" y="967"/>
                  </a:cubicBezTo>
                  <a:cubicBezTo>
                    <a:pt x="7858" y="1217"/>
                    <a:pt x="8335" y="1895"/>
                    <a:pt x="8311" y="2657"/>
                  </a:cubicBezTo>
                  <a:cubicBezTo>
                    <a:pt x="8311" y="2884"/>
                    <a:pt x="8454" y="3062"/>
                    <a:pt x="8680" y="3086"/>
                  </a:cubicBezTo>
                  <a:cubicBezTo>
                    <a:pt x="9430" y="3193"/>
                    <a:pt x="10037" y="3765"/>
                    <a:pt x="10168" y="4503"/>
                  </a:cubicBezTo>
                  <a:cubicBezTo>
                    <a:pt x="10299" y="5253"/>
                    <a:pt x="9942" y="5991"/>
                    <a:pt x="9275" y="6348"/>
                  </a:cubicBezTo>
                  <a:cubicBezTo>
                    <a:pt x="9085" y="6456"/>
                    <a:pt x="8989" y="6682"/>
                    <a:pt x="9085" y="6884"/>
                  </a:cubicBezTo>
                  <a:cubicBezTo>
                    <a:pt x="9382" y="7587"/>
                    <a:pt x="9192" y="8396"/>
                    <a:pt x="8608" y="8884"/>
                  </a:cubicBezTo>
                  <a:cubicBezTo>
                    <a:pt x="8284" y="9156"/>
                    <a:pt x="7882" y="9295"/>
                    <a:pt x="7478" y="9295"/>
                  </a:cubicBezTo>
                  <a:cubicBezTo>
                    <a:pt x="7156" y="9295"/>
                    <a:pt x="6834" y="9207"/>
                    <a:pt x="6549" y="9027"/>
                  </a:cubicBezTo>
                  <a:cubicBezTo>
                    <a:pt x="6478" y="8983"/>
                    <a:pt x="6400" y="8962"/>
                    <a:pt x="6324" y="8962"/>
                  </a:cubicBezTo>
                  <a:cubicBezTo>
                    <a:pt x="6196" y="8962"/>
                    <a:pt x="6071" y="9022"/>
                    <a:pt x="5989" y="9134"/>
                  </a:cubicBezTo>
                  <a:cubicBezTo>
                    <a:pt x="5648" y="9581"/>
                    <a:pt x="5132" y="9828"/>
                    <a:pt x="4599" y="9828"/>
                  </a:cubicBezTo>
                  <a:cubicBezTo>
                    <a:pt x="4408" y="9828"/>
                    <a:pt x="4214" y="9796"/>
                    <a:pt x="4025" y="9730"/>
                  </a:cubicBezTo>
                  <a:cubicBezTo>
                    <a:pt x="3310" y="9480"/>
                    <a:pt x="2834" y="8789"/>
                    <a:pt x="2858" y="8039"/>
                  </a:cubicBezTo>
                  <a:cubicBezTo>
                    <a:pt x="2858" y="7813"/>
                    <a:pt x="2715" y="7634"/>
                    <a:pt x="2489" y="7599"/>
                  </a:cubicBezTo>
                  <a:cubicBezTo>
                    <a:pt x="1750" y="7503"/>
                    <a:pt x="1131" y="6932"/>
                    <a:pt x="1000" y="6194"/>
                  </a:cubicBezTo>
                  <a:cubicBezTo>
                    <a:pt x="869" y="5443"/>
                    <a:pt x="1227" y="4705"/>
                    <a:pt x="1893" y="4348"/>
                  </a:cubicBezTo>
                  <a:cubicBezTo>
                    <a:pt x="2084" y="4241"/>
                    <a:pt x="2179" y="4015"/>
                    <a:pt x="2084" y="3812"/>
                  </a:cubicBezTo>
                  <a:cubicBezTo>
                    <a:pt x="1786" y="3110"/>
                    <a:pt x="1989" y="2300"/>
                    <a:pt x="2560" y="1812"/>
                  </a:cubicBezTo>
                  <a:cubicBezTo>
                    <a:pt x="2886" y="1539"/>
                    <a:pt x="3287" y="1397"/>
                    <a:pt x="3691" y="1397"/>
                  </a:cubicBezTo>
                  <a:cubicBezTo>
                    <a:pt x="4010" y="1397"/>
                    <a:pt x="4331" y="1485"/>
                    <a:pt x="4620" y="1669"/>
                  </a:cubicBezTo>
                  <a:cubicBezTo>
                    <a:pt x="4691" y="1714"/>
                    <a:pt x="4768" y="1735"/>
                    <a:pt x="4844" y="1735"/>
                  </a:cubicBezTo>
                  <a:cubicBezTo>
                    <a:pt x="4973" y="1735"/>
                    <a:pt x="5097" y="1674"/>
                    <a:pt x="5179" y="1562"/>
                  </a:cubicBezTo>
                  <a:cubicBezTo>
                    <a:pt x="5520" y="1117"/>
                    <a:pt x="6034" y="863"/>
                    <a:pt x="6565" y="863"/>
                  </a:cubicBezTo>
                  <a:close/>
                  <a:moveTo>
                    <a:pt x="6545" y="1"/>
                  </a:moveTo>
                  <a:cubicBezTo>
                    <a:pt x="5876" y="1"/>
                    <a:pt x="5227" y="265"/>
                    <a:pt x="4739" y="752"/>
                  </a:cubicBezTo>
                  <a:cubicBezTo>
                    <a:pt x="4409" y="607"/>
                    <a:pt x="4056" y="535"/>
                    <a:pt x="3703" y="535"/>
                  </a:cubicBezTo>
                  <a:cubicBezTo>
                    <a:pt x="3101" y="535"/>
                    <a:pt x="2500" y="745"/>
                    <a:pt x="2012" y="1157"/>
                  </a:cubicBezTo>
                  <a:cubicBezTo>
                    <a:pt x="1250" y="1812"/>
                    <a:pt x="941" y="2836"/>
                    <a:pt x="1191" y="3789"/>
                  </a:cubicBezTo>
                  <a:cubicBezTo>
                    <a:pt x="405" y="4372"/>
                    <a:pt x="0" y="5360"/>
                    <a:pt x="179" y="6348"/>
                  </a:cubicBezTo>
                  <a:cubicBezTo>
                    <a:pt x="357" y="7337"/>
                    <a:pt x="1084" y="8122"/>
                    <a:pt x="2036" y="8372"/>
                  </a:cubicBezTo>
                  <a:cubicBezTo>
                    <a:pt x="2143" y="9361"/>
                    <a:pt x="2798" y="10194"/>
                    <a:pt x="3751" y="10539"/>
                  </a:cubicBezTo>
                  <a:cubicBezTo>
                    <a:pt x="4036" y="10635"/>
                    <a:pt x="4334" y="10682"/>
                    <a:pt x="4620" y="10682"/>
                  </a:cubicBezTo>
                  <a:cubicBezTo>
                    <a:pt x="5287" y="10682"/>
                    <a:pt x="5941" y="10432"/>
                    <a:pt x="6442" y="9944"/>
                  </a:cubicBezTo>
                  <a:cubicBezTo>
                    <a:pt x="6780" y="10089"/>
                    <a:pt x="7136" y="10161"/>
                    <a:pt x="7488" y="10161"/>
                  </a:cubicBezTo>
                  <a:cubicBezTo>
                    <a:pt x="8088" y="10161"/>
                    <a:pt x="8680" y="9952"/>
                    <a:pt x="9168" y="9539"/>
                  </a:cubicBezTo>
                  <a:cubicBezTo>
                    <a:pt x="9930" y="8884"/>
                    <a:pt x="10240" y="7849"/>
                    <a:pt x="9990" y="6908"/>
                  </a:cubicBezTo>
                  <a:cubicBezTo>
                    <a:pt x="10775" y="6325"/>
                    <a:pt x="11180" y="5336"/>
                    <a:pt x="11002" y="4336"/>
                  </a:cubicBezTo>
                  <a:cubicBezTo>
                    <a:pt x="10823" y="3360"/>
                    <a:pt x="10097" y="2574"/>
                    <a:pt x="9144" y="2312"/>
                  </a:cubicBezTo>
                  <a:cubicBezTo>
                    <a:pt x="9037" y="1336"/>
                    <a:pt x="8382" y="502"/>
                    <a:pt x="7430" y="157"/>
                  </a:cubicBezTo>
                  <a:cubicBezTo>
                    <a:pt x="7139" y="52"/>
                    <a:pt x="6840" y="1"/>
                    <a:pt x="65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400;p32">
              <a:extLst>
                <a:ext uri="{FF2B5EF4-FFF2-40B4-BE49-F238E27FC236}">
                  <a16:creationId xmlns:a16="http://schemas.microsoft.com/office/drawing/2014/main" id="{005BDF53-D2E6-4722-3171-F6B5886AF874}"/>
                </a:ext>
              </a:extLst>
            </p:cNvPr>
            <p:cNvSpPr/>
            <p:nvPr/>
          </p:nvSpPr>
          <p:spPr>
            <a:xfrm>
              <a:off x="903375" y="4185125"/>
              <a:ext cx="121775" cy="107875"/>
            </a:xfrm>
            <a:custGeom>
              <a:avLst/>
              <a:gdLst/>
              <a:ahLst/>
              <a:cxnLst/>
              <a:rect l="l" t="t" r="r" b="b"/>
              <a:pathLst>
                <a:path w="4871" h="4315" extrusionOk="0">
                  <a:moveTo>
                    <a:pt x="2447" y="0"/>
                  </a:moveTo>
                  <a:cubicBezTo>
                    <a:pt x="1559" y="0"/>
                    <a:pt x="725" y="556"/>
                    <a:pt x="405" y="1431"/>
                  </a:cubicBezTo>
                  <a:cubicBezTo>
                    <a:pt x="0" y="2550"/>
                    <a:pt x="596" y="3788"/>
                    <a:pt x="1715" y="4193"/>
                  </a:cubicBezTo>
                  <a:cubicBezTo>
                    <a:pt x="1949" y="4275"/>
                    <a:pt x="2188" y="4314"/>
                    <a:pt x="2423" y="4314"/>
                  </a:cubicBezTo>
                  <a:cubicBezTo>
                    <a:pt x="3312" y="4314"/>
                    <a:pt x="4145" y="3759"/>
                    <a:pt x="4465" y="2884"/>
                  </a:cubicBezTo>
                  <a:cubicBezTo>
                    <a:pt x="4870" y="1764"/>
                    <a:pt x="4275" y="526"/>
                    <a:pt x="3156" y="121"/>
                  </a:cubicBezTo>
                  <a:cubicBezTo>
                    <a:pt x="2921" y="39"/>
                    <a:pt x="2682" y="0"/>
                    <a:pt x="2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401;p32">
              <a:extLst>
                <a:ext uri="{FF2B5EF4-FFF2-40B4-BE49-F238E27FC236}">
                  <a16:creationId xmlns:a16="http://schemas.microsoft.com/office/drawing/2014/main" id="{E2F65092-9769-D1B7-2369-B3B403200850}"/>
                </a:ext>
              </a:extLst>
            </p:cNvPr>
            <p:cNvSpPr/>
            <p:nvPr/>
          </p:nvSpPr>
          <p:spPr>
            <a:xfrm>
              <a:off x="891775" y="4174550"/>
              <a:ext cx="138725" cy="129100"/>
            </a:xfrm>
            <a:custGeom>
              <a:avLst/>
              <a:gdLst/>
              <a:ahLst/>
              <a:cxnLst/>
              <a:rect l="l" t="t" r="r" b="b"/>
              <a:pathLst>
                <a:path w="5549" h="5164" extrusionOk="0">
                  <a:moveTo>
                    <a:pt x="2905" y="842"/>
                  </a:moveTo>
                  <a:cubicBezTo>
                    <a:pt x="3096" y="842"/>
                    <a:pt x="3298" y="890"/>
                    <a:pt x="3477" y="925"/>
                  </a:cubicBezTo>
                  <a:cubicBezTo>
                    <a:pt x="3905" y="1080"/>
                    <a:pt x="4263" y="1402"/>
                    <a:pt x="4453" y="1818"/>
                  </a:cubicBezTo>
                  <a:cubicBezTo>
                    <a:pt x="4667" y="2235"/>
                    <a:pt x="4679" y="2711"/>
                    <a:pt x="4525" y="3140"/>
                  </a:cubicBezTo>
                  <a:cubicBezTo>
                    <a:pt x="4280" y="3855"/>
                    <a:pt x="3603" y="4295"/>
                    <a:pt x="2890" y="4295"/>
                  </a:cubicBezTo>
                  <a:cubicBezTo>
                    <a:pt x="2701" y="4295"/>
                    <a:pt x="2509" y="4264"/>
                    <a:pt x="2322" y="4199"/>
                  </a:cubicBezTo>
                  <a:cubicBezTo>
                    <a:pt x="1417" y="3878"/>
                    <a:pt x="953" y="2890"/>
                    <a:pt x="1274" y="1997"/>
                  </a:cubicBezTo>
                  <a:cubicBezTo>
                    <a:pt x="1429" y="1556"/>
                    <a:pt x="1738" y="1199"/>
                    <a:pt x="2167" y="1009"/>
                  </a:cubicBezTo>
                  <a:cubicBezTo>
                    <a:pt x="2405" y="901"/>
                    <a:pt x="2655" y="842"/>
                    <a:pt x="2905" y="842"/>
                  </a:cubicBezTo>
                  <a:close/>
                  <a:moveTo>
                    <a:pt x="2882" y="0"/>
                  </a:moveTo>
                  <a:cubicBezTo>
                    <a:pt x="2511" y="0"/>
                    <a:pt x="2138" y="81"/>
                    <a:pt x="1786" y="247"/>
                  </a:cubicBezTo>
                  <a:cubicBezTo>
                    <a:pt x="1167" y="544"/>
                    <a:pt x="691" y="1068"/>
                    <a:pt x="464" y="1723"/>
                  </a:cubicBezTo>
                  <a:cubicBezTo>
                    <a:pt x="0" y="3068"/>
                    <a:pt x="703" y="4533"/>
                    <a:pt x="2036" y="5009"/>
                  </a:cubicBezTo>
                  <a:cubicBezTo>
                    <a:pt x="2322" y="5116"/>
                    <a:pt x="2620" y="5164"/>
                    <a:pt x="2905" y="5164"/>
                  </a:cubicBezTo>
                  <a:cubicBezTo>
                    <a:pt x="3965" y="5164"/>
                    <a:pt x="4965" y="4509"/>
                    <a:pt x="5334" y="3437"/>
                  </a:cubicBezTo>
                  <a:cubicBezTo>
                    <a:pt x="5548" y="2795"/>
                    <a:pt x="5525" y="2092"/>
                    <a:pt x="5227" y="1473"/>
                  </a:cubicBezTo>
                  <a:cubicBezTo>
                    <a:pt x="4929" y="842"/>
                    <a:pt x="4405" y="366"/>
                    <a:pt x="3751" y="151"/>
                  </a:cubicBezTo>
                  <a:cubicBezTo>
                    <a:pt x="3471" y="51"/>
                    <a:pt x="3177" y="0"/>
                    <a:pt x="28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078" name="Picture 6" descr="Kettle Chips | Downey's Potato Chips | Michigan USA">
            <a:extLst>
              <a:ext uri="{FF2B5EF4-FFF2-40B4-BE49-F238E27FC236}">
                <a16:creationId xmlns:a16="http://schemas.microsoft.com/office/drawing/2014/main" id="{C72D9514-986C-D515-A568-711550327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162" y="1748876"/>
            <a:ext cx="5000191" cy="315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47" name="Google Shape;1723;p69">
            <a:extLst>
              <a:ext uri="{FF2B5EF4-FFF2-40B4-BE49-F238E27FC236}">
                <a16:creationId xmlns:a16="http://schemas.microsoft.com/office/drawing/2014/main" id="{75833329-5ACB-4BD1-D617-5E2D38FC86DE}"/>
              </a:ext>
            </a:extLst>
          </p:cNvPr>
          <p:cNvGrpSpPr/>
          <p:nvPr/>
        </p:nvGrpSpPr>
        <p:grpSpPr>
          <a:xfrm>
            <a:off x="393710" y="3887116"/>
            <a:ext cx="2355206" cy="2959482"/>
            <a:chOff x="2039108" y="678179"/>
            <a:chExt cx="1846062" cy="2319889"/>
          </a:xfrm>
        </p:grpSpPr>
        <p:grpSp>
          <p:nvGrpSpPr>
            <p:cNvPr id="3148" name="Google Shape;1724;p69">
              <a:extLst>
                <a:ext uri="{FF2B5EF4-FFF2-40B4-BE49-F238E27FC236}">
                  <a16:creationId xmlns:a16="http://schemas.microsoft.com/office/drawing/2014/main" id="{72EFF624-B771-3C7A-2249-3DD0CF4FE8ED}"/>
                </a:ext>
              </a:extLst>
            </p:cNvPr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3150" name="Google Shape;1725;p69">
                <a:extLst>
                  <a:ext uri="{FF2B5EF4-FFF2-40B4-BE49-F238E27FC236}">
                    <a16:creationId xmlns:a16="http://schemas.microsoft.com/office/drawing/2014/main" id="{5D555C17-ACE0-C1B7-7AFD-6485255A83BA}"/>
                  </a:ext>
                </a:extLst>
              </p:cNvPr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151" name="Google Shape;1726;p69">
                <a:extLst>
                  <a:ext uri="{FF2B5EF4-FFF2-40B4-BE49-F238E27FC236}">
                    <a16:creationId xmlns:a16="http://schemas.microsoft.com/office/drawing/2014/main" id="{CEA5B39B-205C-E338-0D21-4D322BB678F3}"/>
                  </a:ext>
                </a:extLst>
              </p:cNvPr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152" name="Google Shape;1727;p69">
                <a:extLst>
                  <a:ext uri="{FF2B5EF4-FFF2-40B4-BE49-F238E27FC236}">
                    <a16:creationId xmlns:a16="http://schemas.microsoft.com/office/drawing/2014/main" id="{54E88669-F126-973F-B206-1E545E736EC2}"/>
                  </a:ext>
                </a:extLst>
              </p:cNvPr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153" name="Google Shape;1728;p69">
                <a:extLst>
                  <a:ext uri="{FF2B5EF4-FFF2-40B4-BE49-F238E27FC236}">
                    <a16:creationId xmlns:a16="http://schemas.microsoft.com/office/drawing/2014/main" id="{6D664D78-F45D-52B5-47CC-C73B9BF14608}"/>
                  </a:ext>
                </a:extLst>
              </p:cNvPr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154" name="Google Shape;1729;p69">
                <a:extLst>
                  <a:ext uri="{FF2B5EF4-FFF2-40B4-BE49-F238E27FC236}">
                    <a16:creationId xmlns:a16="http://schemas.microsoft.com/office/drawing/2014/main" id="{A084C335-784B-BEC1-C0F1-759655ACF303}"/>
                  </a:ext>
                </a:extLst>
              </p:cNvPr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155" name="Google Shape;1730;p69">
                <a:extLst>
                  <a:ext uri="{FF2B5EF4-FFF2-40B4-BE49-F238E27FC236}">
                    <a16:creationId xmlns:a16="http://schemas.microsoft.com/office/drawing/2014/main" id="{D28872BB-ECDA-BA9C-A730-ABB9A98CFE7A}"/>
                  </a:ext>
                </a:extLst>
              </p:cNvPr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156" name="Google Shape;1731;p69">
                <a:extLst>
                  <a:ext uri="{FF2B5EF4-FFF2-40B4-BE49-F238E27FC236}">
                    <a16:creationId xmlns:a16="http://schemas.microsoft.com/office/drawing/2014/main" id="{FCC27271-F439-C925-9DAF-1A5E2BEFC37A}"/>
                  </a:ext>
                </a:extLst>
              </p:cNvPr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157" name="Google Shape;1732;p69">
                <a:extLst>
                  <a:ext uri="{FF2B5EF4-FFF2-40B4-BE49-F238E27FC236}">
                    <a16:creationId xmlns:a16="http://schemas.microsoft.com/office/drawing/2014/main" id="{92375B5F-304E-956F-2199-A729A870E581}"/>
                  </a:ext>
                </a:extLst>
              </p:cNvPr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158" name="Google Shape;1733;p69">
                <a:extLst>
                  <a:ext uri="{FF2B5EF4-FFF2-40B4-BE49-F238E27FC236}">
                    <a16:creationId xmlns:a16="http://schemas.microsoft.com/office/drawing/2014/main" id="{5109C69A-CE21-856A-BEEF-A7FBE7603DEE}"/>
                  </a:ext>
                </a:extLst>
              </p:cNvPr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159" name="Google Shape;1734;p69">
                <a:extLst>
                  <a:ext uri="{FF2B5EF4-FFF2-40B4-BE49-F238E27FC236}">
                    <a16:creationId xmlns:a16="http://schemas.microsoft.com/office/drawing/2014/main" id="{B5C7C7C3-1B43-0132-92C3-6E4D7DCBF9E2}"/>
                  </a:ext>
                </a:extLst>
              </p:cNvPr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160" name="Google Shape;1735;p69">
                <a:extLst>
                  <a:ext uri="{FF2B5EF4-FFF2-40B4-BE49-F238E27FC236}">
                    <a16:creationId xmlns:a16="http://schemas.microsoft.com/office/drawing/2014/main" id="{828B3BF5-F4D3-B8CE-EC70-8043CF68381E}"/>
                  </a:ext>
                </a:extLst>
              </p:cNvPr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161" name="Google Shape;1736;p69">
                <a:extLst>
                  <a:ext uri="{FF2B5EF4-FFF2-40B4-BE49-F238E27FC236}">
                    <a16:creationId xmlns:a16="http://schemas.microsoft.com/office/drawing/2014/main" id="{8A3024C3-14B8-23DF-34A1-B01AF53EFFAC}"/>
                  </a:ext>
                </a:extLst>
              </p:cNvPr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162" name="Google Shape;1737;p69">
                <a:extLst>
                  <a:ext uri="{FF2B5EF4-FFF2-40B4-BE49-F238E27FC236}">
                    <a16:creationId xmlns:a16="http://schemas.microsoft.com/office/drawing/2014/main" id="{AB9938E9-DC3F-1044-E7BA-476ADD8161D4}"/>
                  </a:ext>
                </a:extLst>
              </p:cNvPr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163" name="Google Shape;1738;p69">
                <a:extLst>
                  <a:ext uri="{FF2B5EF4-FFF2-40B4-BE49-F238E27FC236}">
                    <a16:creationId xmlns:a16="http://schemas.microsoft.com/office/drawing/2014/main" id="{5AA14182-7993-2B8C-8BD6-68481A7FBE36}"/>
                  </a:ext>
                </a:extLst>
              </p:cNvPr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164" name="Google Shape;1739;p69">
                <a:extLst>
                  <a:ext uri="{FF2B5EF4-FFF2-40B4-BE49-F238E27FC236}">
                    <a16:creationId xmlns:a16="http://schemas.microsoft.com/office/drawing/2014/main" id="{52E6ED55-923D-564F-4F85-1A222E0F302D}"/>
                  </a:ext>
                </a:extLst>
              </p:cNvPr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165" name="Google Shape;1740;p69">
                <a:extLst>
                  <a:ext uri="{FF2B5EF4-FFF2-40B4-BE49-F238E27FC236}">
                    <a16:creationId xmlns:a16="http://schemas.microsoft.com/office/drawing/2014/main" id="{9A84938A-6107-9F2C-8511-D9E5E8646DD8}"/>
                  </a:ext>
                </a:extLst>
              </p:cNvPr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166" name="Google Shape;1741;p69">
                <a:extLst>
                  <a:ext uri="{FF2B5EF4-FFF2-40B4-BE49-F238E27FC236}">
                    <a16:creationId xmlns:a16="http://schemas.microsoft.com/office/drawing/2014/main" id="{F5E4291C-EEAA-7E64-1180-8E321CA7790F}"/>
                  </a:ext>
                </a:extLst>
              </p:cNvPr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167" name="Google Shape;1742;p69">
                <a:extLst>
                  <a:ext uri="{FF2B5EF4-FFF2-40B4-BE49-F238E27FC236}">
                    <a16:creationId xmlns:a16="http://schemas.microsoft.com/office/drawing/2014/main" id="{98C320EE-58BA-EAC9-75D9-56CC13AE90C8}"/>
                  </a:ext>
                </a:extLst>
              </p:cNvPr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168" name="Google Shape;1743;p69">
                <a:extLst>
                  <a:ext uri="{FF2B5EF4-FFF2-40B4-BE49-F238E27FC236}">
                    <a16:creationId xmlns:a16="http://schemas.microsoft.com/office/drawing/2014/main" id="{1A883363-B6AC-3F11-A8B8-EF717C5B8ADD}"/>
                  </a:ext>
                </a:extLst>
              </p:cNvPr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169" name="Google Shape;1744;p69">
                <a:extLst>
                  <a:ext uri="{FF2B5EF4-FFF2-40B4-BE49-F238E27FC236}">
                    <a16:creationId xmlns:a16="http://schemas.microsoft.com/office/drawing/2014/main" id="{202FBE93-56D3-2796-93CE-F70032278816}"/>
                  </a:ext>
                </a:extLst>
              </p:cNvPr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170" name="Google Shape;1745;p69">
                <a:extLst>
                  <a:ext uri="{FF2B5EF4-FFF2-40B4-BE49-F238E27FC236}">
                    <a16:creationId xmlns:a16="http://schemas.microsoft.com/office/drawing/2014/main" id="{8D4912C3-27C7-C326-7432-D9EB1AF73705}"/>
                  </a:ext>
                </a:extLst>
              </p:cNvPr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171" name="Google Shape;1746;p69">
                <a:extLst>
                  <a:ext uri="{FF2B5EF4-FFF2-40B4-BE49-F238E27FC236}">
                    <a16:creationId xmlns:a16="http://schemas.microsoft.com/office/drawing/2014/main" id="{7D34DFF6-16AC-6392-9AA0-A75F5696E50D}"/>
                  </a:ext>
                </a:extLst>
              </p:cNvPr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172" name="Google Shape;1747;p69">
                <a:extLst>
                  <a:ext uri="{FF2B5EF4-FFF2-40B4-BE49-F238E27FC236}">
                    <a16:creationId xmlns:a16="http://schemas.microsoft.com/office/drawing/2014/main" id="{9600B3AC-535C-2E93-898E-F463E5B48211}"/>
                  </a:ext>
                </a:extLst>
              </p:cNvPr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173" name="Google Shape;1748;p69">
                <a:extLst>
                  <a:ext uri="{FF2B5EF4-FFF2-40B4-BE49-F238E27FC236}">
                    <a16:creationId xmlns:a16="http://schemas.microsoft.com/office/drawing/2014/main" id="{92B8B568-CF30-CDFF-D258-13048CF206F6}"/>
                  </a:ext>
                </a:extLst>
              </p:cNvPr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174" name="Google Shape;1749;p69">
                <a:extLst>
                  <a:ext uri="{FF2B5EF4-FFF2-40B4-BE49-F238E27FC236}">
                    <a16:creationId xmlns:a16="http://schemas.microsoft.com/office/drawing/2014/main" id="{CFEBDA4A-0AF2-246B-3074-920467A520B4}"/>
                  </a:ext>
                </a:extLst>
              </p:cNvPr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175" name="Google Shape;1750;p69">
                <a:extLst>
                  <a:ext uri="{FF2B5EF4-FFF2-40B4-BE49-F238E27FC236}">
                    <a16:creationId xmlns:a16="http://schemas.microsoft.com/office/drawing/2014/main" id="{09D1C932-D441-0B1D-20E9-DA1234EC1B58}"/>
                  </a:ext>
                </a:extLst>
              </p:cNvPr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176" name="Google Shape;1751;p69">
                <a:extLst>
                  <a:ext uri="{FF2B5EF4-FFF2-40B4-BE49-F238E27FC236}">
                    <a16:creationId xmlns:a16="http://schemas.microsoft.com/office/drawing/2014/main" id="{CA5504C5-07DD-E1E5-9454-4BADEE880C68}"/>
                  </a:ext>
                </a:extLst>
              </p:cNvPr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177" name="Google Shape;1752;p69">
                <a:extLst>
                  <a:ext uri="{FF2B5EF4-FFF2-40B4-BE49-F238E27FC236}">
                    <a16:creationId xmlns:a16="http://schemas.microsoft.com/office/drawing/2014/main" id="{B5D5FA68-CC4F-E276-7B1A-3080222C4DCC}"/>
                  </a:ext>
                </a:extLst>
              </p:cNvPr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178" name="Google Shape;1753;p69">
                <a:extLst>
                  <a:ext uri="{FF2B5EF4-FFF2-40B4-BE49-F238E27FC236}">
                    <a16:creationId xmlns:a16="http://schemas.microsoft.com/office/drawing/2014/main" id="{76066ECB-E806-790C-584D-67957E16240B}"/>
                  </a:ext>
                </a:extLst>
              </p:cNvPr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179" name="Google Shape;1754;p69">
                <a:extLst>
                  <a:ext uri="{FF2B5EF4-FFF2-40B4-BE49-F238E27FC236}">
                    <a16:creationId xmlns:a16="http://schemas.microsoft.com/office/drawing/2014/main" id="{3D9A9412-02B0-6DB2-4E3D-E4E10DE39B68}"/>
                  </a:ext>
                </a:extLst>
              </p:cNvPr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180" name="Google Shape;1755;p69">
                <a:extLst>
                  <a:ext uri="{FF2B5EF4-FFF2-40B4-BE49-F238E27FC236}">
                    <a16:creationId xmlns:a16="http://schemas.microsoft.com/office/drawing/2014/main" id="{7C6D200E-1A18-0E85-746F-0438E54E753A}"/>
                  </a:ext>
                </a:extLst>
              </p:cNvPr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181" name="Google Shape;1756;p69">
                <a:extLst>
                  <a:ext uri="{FF2B5EF4-FFF2-40B4-BE49-F238E27FC236}">
                    <a16:creationId xmlns:a16="http://schemas.microsoft.com/office/drawing/2014/main" id="{E45EE8BF-3B5A-460E-1168-B3CBF924C2BB}"/>
                  </a:ext>
                </a:extLst>
              </p:cNvPr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182" name="Google Shape;1757;p69">
                <a:extLst>
                  <a:ext uri="{FF2B5EF4-FFF2-40B4-BE49-F238E27FC236}">
                    <a16:creationId xmlns:a16="http://schemas.microsoft.com/office/drawing/2014/main" id="{C7E005DA-94CD-612E-0F05-2D665D6E3038}"/>
                  </a:ext>
                </a:extLst>
              </p:cNvPr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183" name="Google Shape;1758;p69">
                <a:extLst>
                  <a:ext uri="{FF2B5EF4-FFF2-40B4-BE49-F238E27FC236}">
                    <a16:creationId xmlns:a16="http://schemas.microsoft.com/office/drawing/2014/main" id="{D0E3C8F4-544F-9740-28B0-460D7CC4E740}"/>
                  </a:ext>
                </a:extLst>
              </p:cNvPr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184" name="Google Shape;1759;p69">
                <a:extLst>
                  <a:ext uri="{FF2B5EF4-FFF2-40B4-BE49-F238E27FC236}">
                    <a16:creationId xmlns:a16="http://schemas.microsoft.com/office/drawing/2014/main" id="{53956AD5-9702-C3FF-89DD-243FAB6E4F3A}"/>
                  </a:ext>
                </a:extLst>
              </p:cNvPr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185" name="Google Shape;1760;p69">
                <a:extLst>
                  <a:ext uri="{FF2B5EF4-FFF2-40B4-BE49-F238E27FC236}">
                    <a16:creationId xmlns:a16="http://schemas.microsoft.com/office/drawing/2014/main" id="{B5F33C32-716A-0E7D-5406-39BDEB34B5F9}"/>
                  </a:ext>
                </a:extLst>
              </p:cNvPr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sp>
          <p:nvSpPr>
            <p:cNvPr id="3149" name="Google Shape;1761;p69">
              <a:extLst>
                <a:ext uri="{FF2B5EF4-FFF2-40B4-BE49-F238E27FC236}">
                  <a16:creationId xmlns:a16="http://schemas.microsoft.com/office/drawing/2014/main" id="{D77897CA-A256-3A01-3016-E84A3145A868}"/>
                </a:ext>
              </a:extLst>
            </p:cNvPr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3190" name="Group 3189">
            <a:extLst>
              <a:ext uri="{FF2B5EF4-FFF2-40B4-BE49-F238E27FC236}">
                <a16:creationId xmlns:a16="http://schemas.microsoft.com/office/drawing/2014/main" id="{1F5D37BC-938A-C65E-9875-6021B011E3BB}"/>
              </a:ext>
            </a:extLst>
          </p:cNvPr>
          <p:cNvGrpSpPr/>
          <p:nvPr/>
        </p:nvGrpSpPr>
        <p:grpSpPr>
          <a:xfrm>
            <a:off x="2070857" y="1978888"/>
            <a:ext cx="3166514" cy="2081870"/>
            <a:chOff x="2070857" y="1978888"/>
            <a:chExt cx="3166514" cy="2081870"/>
          </a:xfrm>
        </p:grpSpPr>
        <p:sp>
          <p:nvSpPr>
            <p:cNvPr id="3145" name="Google Shape;1721;p69">
              <a:extLst>
                <a:ext uri="{FF2B5EF4-FFF2-40B4-BE49-F238E27FC236}">
                  <a16:creationId xmlns:a16="http://schemas.microsoft.com/office/drawing/2014/main" id="{931343F1-05BA-97D3-658B-EC47645986C8}"/>
                </a:ext>
              </a:extLst>
            </p:cNvPr>
            <p:cNvSpPr/>
            <p:nvPr/>
          </p:nvSpPr>
          <p:spPr>
            <a:xfrm>
              <a:off x="2070857" y="1978888"/>
              <a:ext cx="3166514" cy="2081870"/>
            </a:xfrm>
            <a:prstGeom prst="wedgeEllipseCallout">
              <a:avLst>
                <a:gd name="adj1" fmla="val -44121"/>
                <a:gd name="adj2" fmla="val 47576"/>
              </a:avLst>
            </a:pr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46" name="Google Shape;1722;p69">
              <a:extLst>
                <a:ext uri="{FF2B5EF4-FFF2-40B4-BE49-F238E27FC236}">
                  <a16:creationId xmlns:a16="http://schemas.microsoft.com/office/drawing/2014/main" id="{3063046C-D391-3099-9B40-C160AA25597C}"/>
                </a:ext>
              </a:extLst>
            </p:cNvPr>
            <p:cNvSpPr txBox="1">
              <a:spLocks/>
            </p:cNvSpPr>
            <p:nvPr/>
          </p:nvSpPr>
          <p:spPr>
            <a:xfrm>
              <a:off x="2436559" y="2330306"/>
              <a:ext cx="2460300" cy="113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Patrick Hand"/>
                <a:buNone/>
                <a:defRPr sz="3700" b="1" i="0" u="none" strike="noStrike" cap="none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Patrick Hand"/>
                <a:buNone/>
                <a:tabLst/>
                <a:defRPr/>
              </a:pPr>
              <a:r>
                <a:rPr lang="en-US" sz="6000" kern="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crispy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sym typeface="Patrick Hand"/>
              </a:endParaRPr>
            </a:p>
          </p:txBody>
        </p:sp>
        <p:sp>
          <p:nvSpPr>
            <p:cNvPr id="3189" name="TextBox 3188">
              <a:extLst>
                <a:ext uri="{FF2B5EF4-FFF2-40B4-BE49-F238E27FC236}">
                  <a16:creationId xmlns:a16="http://schemas.microsoft.com/office/drawing/2014/main" id="{3A8CE75D-2A3D-2D46-0F33-AE5CC1745455}"/>
                </a:ext>
              </a:extLst>
            </p:cNvPr>
            <p:cNvSpPr txBox="1"/>
            <p:nvPr/>
          </p:nvSpPr>
          <p:spPr>
            <a:xfrm>
              <a:off x="3019010" y="3416214"/>
              <a:ext cx="12954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/>
                <a:t>/ˈ</a:t>
              </a:r>
              <a:r>
                <a:rPr lang="en-US" sz="2000" dirty="0" err="1"/>
                <a:t>krɪspi</a:t>
              </a:r>
              <a:r>
                <a:rPr lang="en-US" sz="2000" dirty="0"/>
                <a:t>/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DC04314-3928-3846-99AA-A5D3C027AA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21" name="Track 6.5">
            <a:hlinkClick r:id="" action="ppaction://media"/>
            <a:extLst>
              <a:ext uri="{FF2B5EF4-FFF2-40B4-BE49-F238E27FC236}">
                <a16:creationId xmlns:a16="http://schemas.microsoft.com/office/drawing/2014/main" id="{F2DA2AE6-FE07-67E5-100E-743510125D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35" end="19746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77454" y="4445974"/>
            <a:ext cx="710369" cy="71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5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7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282;p28">
            <a:extLst>
              <a:ext uri="{FF2B5EF4-FFF2-40B4-BE49-F238E27FC236}">
                <a16:creationId xmlns:a16="http://schemas.microsoft.com/office/drawing/2014/main" id="{E4513A3D-DAB0-D193-C3BD-7668C3CBFFFA}"/>
              </a:ext>
            </a:extLst>
          </p:cNvPr>
          <p:cNvSpPr/>
          <p:nvPr/>
        </p:nvSpPr>
        <p:spPr>
          <a:xfrm>
            <a:off x="5594371" y="902825"/>
            <a:ext cx="5368367" cy="4425048"/>
          </a:xfrm>
          <a:prstGeom prst="roundRect">
            <a:avLst>
              <a:gd name="adj" fmla="val 19999"/>
            </a:avLst>
          </a:prstGeom>
          <a:solidFill>
            <a:schemeClr val="accent2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9171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Google Shape;2282;p28">
            <a:extLst>
              <a:ext uri="{FF2B5EF4-FFF2-40B4-BE49-F238E27FC236}">
                <a16:creationId xmlns:a16="http://schemas.microsoft.com/office/drawing/2014/main" id="{77377EA8-09E3-1222-BD86-9F06636418BC}"/>
              </a:ext>
            </a:extLst>
          </p:cNvPr>
          <p:cNvSpPr/>
          <p:nvPr/>
        </p:nvSpPr>
        <p:spPr>
          <a:xfrm>
            <a:off x="5808089" y="1113407"/>
            <a:ext cx="4955264" cy="3939776"/>
          </a:xfrm>
          <a:prstGeom prst="roundRect">
            <a:avLst>
              <a:gd name="adj" fmla="val 19999"/>
            </a:avLst>
          </a:prstGeom>
          <a:solidFill>
            <a:schemeClr val="accent5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9171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oogle Shape;2384;p32">
            <a:extLst>
              <a:ext uri="{FF2B5EF4-FFF2-40B4-BE49-F238E27FC236}">
                <a16:creationId xmlns:a16="http://schemas.microsoft.com/office/drawing/2014/main" id="{E8326ABA-4C53-B89F-9773-7A89DB25A1EC}"/>
              </a:ext>
            </a:extLst>
          </p:cNvPr>
          <p:cNvGrpSpPr/>
          <p:nvPr/>
        </p:nvGrpSpPr>
        <p:grpSpPr>
          <a:xfrm>
            <a:off x="4818438" y="5580898"/>
            <a:ext cx="989649" cy="493248"/>
            <a:chOff x="7771006" y="775100"/>
            <a:chExt cx="596653" cy="297376"/>
          </a:xfrm>
        </p:grpSpPr>
        <p:sp>
          <p:nvSpPr>
            <p:cNvPr id="4" name="Google Shape;2385;p32">
              <a:extLst>
                <a:ext uri="{FF2B5EF4-FFF2-40B4-BE49-F238E27FC236}">
                  <a16:creationId xmlns:a16="http://schemas.microsoft.com/office/drawing/2014/main" id="{A5B71A9B-ADE6-68B1-4D54-05A66B76EF44}"/>
                </a:ext>
              </a:extLst>
            </p:cNvPr>
            <p:cNvSpPr/>
            <p:nvPr/>
          </p:nvSpPr>
          <p:spPr>
            <a:xfrm>
              <a:off x="7771006" y="775100"/>
              <a:ext cx="149512" cy="149187"/>
            </a:xfrm>
            <a:custGeom>
              <a:avLst/>
              <a:gdLst/>
              <a:ahLst/>
              <a:cxnLst/>
              <a:rect l="l" t="t" r="r" b="b"/>
              <a:pathLst>
                <a:path w="5514" h="5502" extrusionOk="0">
                  <a:moveTo>
                    <a:pt x="2763" y="1"/>
                  </a:moveTo>
                  <a:cubicBezTo>
                    <a:pt x="2418" y="1358"/>
                    <a:pt x="1358" y="2418"/>
                    <a:pt x="1" y="2751"/>
                  </a:cubicBezTo>
                  <a:cubicBezTo>
                    <a:pt x="1358" y="3096"/>
                    <a:pt x="2418" y="4156"/>
                    <a:pt x="2763" y="5501"/>
                  </a:cubicBezTo>
                  <a:cubicBezTo>
                    <a:pt x="3097" y="4156"/>
                    <a:pt x="4156" y="3096"/>
                    <a:pt x="5514" y="2751"/>
                  </a:cubicBezTo>
                  <a:cubicBezTo>
                    <a:pt x="4156" y="2418"/>
                    <a:pt x="3097" y="1358"/>
                    <a:pt x="27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2386;p32">
              <a:extLst>
                <a:ext uri="{FF2B5EF4-FFF2-40B4-BE49-F238E27FC236}">
                  <a16:creationId xmlns:a16="http://schemas.microsoft.com/office/drawing/2014/main" id="{6ED5CB2F-6A82-014C-E0F9-A8D5ED141C87}"/>
                </a:ext>
              </a:extLst>
            </p:cNvPr>
            <p:cNvSpPr/>
            <p:nvPr/>
          </p:nvSpPr>
          <p:spPr>
            <a:xfrm>
              <a:off x="8269178" y="973967"/>
              <a:ext cx="98482" cy="98509"/>
            </a:xfrm>
            <a:custGeom>
              <a:avLst/>
              <a:gdLst/>
              <a:ahLst/>
              <a:cxnLst/>
              <a:rect l="l" t="t" r="r" b="b"/>
              <a:pathLst>
                <a:path w="3632" h="3633" extrusionOk="0">
                  <a:moveTo>
                    <a:pt x="1810" y="1"/>
                  </a:moveTo>
                  <a:cubicBezTo>
                    <a:pt x="1596" y="894"/>
                    <a:pt x="893" y="1596"/>
                    <a:pt x="0" y="1823"/>
                  </a:cubicBezTo>
                  <a:cubicBezTo>
                    <a:pt x="893" y="2037"/>
                    <a:pt x="1596" y="2739"/>
                    <a:pt x="1810" y="3632"/>
                  </a:cubicBezTo>
                  <a:cubicBezTo>
                    <a:pt x="2036" y="2739"/>
                    <a:pt x="2739" y="2037"/>
                    <a:pt x="3632" y="1823"/>
                  </a:cubicBezTo>
                  <a:cubicBezTo>
                    <a:pt x="2739" y="1596"/>
                    <a:pt x="2036" y="894"/>
                    <a:pt x="18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" name="Google Shape;2387;p32">
            <a:extLst>
              <a:ext uri="{FF2B5EF4-FFF2-40B4-BE49-F238E27FC236}">
                <a16:creationId xmlns:a16="http://schemas.microsoft.com/office/drawing/2014/main" id="{2A70EC6E-5420-D1E0-2BC2-15D5F36049DB}"/>
              </a:ext>
            </a:extLst>
          </p:cNvPr>
          <p:cNvGrpSpPr/>
          <p:nvPr/>
        </p:nvGrpSpPr>
        <p:grpSpPr>
          <a:xfrm>
            <a:off x="10763353" y="5500294"/>
            <a:ext cx="508083" cy="493235"/>
            <a:chOff x="4372625" y="1072466"/>
            <a:chExt cx="309958" cy="300899"/>
          </a:xfrm>
        </p:grpSpPr>
        <p:sp>
          <p:nvSpPr>
            <p:cNvPr id="7" name="Google Shape;2388;p32">
              <a:extLst>
                <a:ext uri="{FF2B5EF4-FFF2-40B4-BE49-F238E27FC236}">
                  <a16:creationId xmlns:a16="http://schemas.microsoft.com/office/drawing/2014/main" id="{8D5AC317-9518-4B5B-AFB1-2AB9354AD69F}"/>
                </a:ext>
              </a:extLst>
            </p:cNvPr>
            <p:cNvSpPr/>
            <p:nvPr/>
          </p:nvSpPr>
          <p:spPr>
            <a:xfrm>
              <a:off x="4372625" y="1216776"/>
              <a:ext cx="156589" cy="156589"/>
            </a:xfrm>
            <a:custGeom>
              <a:avLst/>
              <a:gdLst/>
              <a:ahLst/>
              <a:cxnLst/>
              <a:rect l="l" t="t" r="r" b="b"/>
              <a:pathLst>
                <a:path w="5775" h="5775" extrusionOk="0">
                  <a:moveTo>
                    <a:pt x="2881" y="0"/>
                  </a:moveTo>
                  <a:cubicBezTo>
                    <a:pt x="2524" y="1429"/>
                    <a:pt x="1405" y="2548"/>
                    <a:pt x="0" y="2894"/>
                  </a:cubicBezTo>
                  <a:cubicBezTo>
                    <a:pt x="1429" y="3251"/>
                    <a:pt x="2536" y="4358"/>
                    <a:pt x="2881" y="5775"/>
                  </a:cubicBezTo>
                  <a:cubicBezTo>
                    <a:pt x="3239" y="4346"/>
                    <a:pt x="4358" y="3227"/>
                    <a:pt x="5775" y="2894"/>
                  </a:cubicBezTo>
                  <a:cubicBezTo>
                    <a:pt x="4358" y="2536"/>
                    <a:pt x="3239" y="1417"/>
                    <a:pt x="2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2389;p32">
              <a:extLst>
                <a:ext uri="{FF2B5EF4-FFF2-40B4-BE49-F238E27FC236}">
                  <a16:creationId xmlns:a16="http://schemas.microsoft.com/office/drawing/2014/main" id="{0789762A-E12C-FE49-6E36-1F2EDC6B95DB}"/>
                </a:ext>
              </a:extLst>
            </p:cNvPr>
            <p:cNvSpPr/>
            <p:nvPr/>
          </p:nvSpPr>
          <p:spPr>
            <a:xfrm>
              <a:off x="4583749" y="1072466"/>
              <a:ext cx="98834" cy="98482"/>
            </a:xfrm>
            <a:custGeom>
              <a:avLst/>
              <a:gdLst/>
              <a:ahLst/>
              <a:cxnLst/>
              <a:rect l="l" t="t" r="r" b="b"/>
              <a:pathLst>
                <a:path w="3645" h="3632" extrusionOk="0">
                  <a:moveTo>
                    <a:pt x="1822" y="0"/>
                  </a:moveTo>
                  <a:cubicBezTo>
                    <a:pt x="1596" y="893"/>
                    <a:pt x="894" y="1584"/>
                    <a:pt x="1" y="1810"/>
                  </a:cubicBezTo>
                  <a:cubicBezTo>
                    <a:pt x="894" y="2036"/>
                    <a:pt x="1596" y="2739"/>
                    <a:pt x="1822" y="3632"/>
                  </a:cubicBezTo>
                  <a:cubicBezTo>
                    <a:pt x="2049" y="2739"/>
                    <a:pt x="2751" y="2036"/>
                    <a:pt x="3644" y="1810"/>
                  </a:cubicBezTo>
                  <a:cubicBezTo>
                    <a:pt x="2727" y="1596"/>
                    <a:pt x="2049" y="893"/>
                    <a:pt x="18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" name="Google Shape;2390;p32">
            <a:extLst>
              <a:ext uri="{FF2B5EF4-FFF2-40B4-BE49-F238E27FC236}">
                <a16:creationId xmlns:a16="http://schemas.microsoft.com/office/drawing/2014/main" id="{53ECD55F-947C-C594-0CE8-F1E72512BA4A}"/>
              </a:ext>
            </a:extLst>
          </p:cNvPr>
          <p:cNvGrpSpPr/>
          <p:nvPr/>
        </p:nvGrpSpPr>
        <p:grpSpPr>
          <a:xfrm>
            <a:off x="993629" y="983732"/>
            <a:ext cx="749241" cy="700867"/>
            <a:chOff x="3915262" y="4019441"/>
            <a:chExt cx="414893" cy="388106"/>
          </a:xfrm>
        </p:grpSpPr>
        <p:sp>
          <p:nvSpPr>
            <p:cNvPr id="10" name="Google Shape;2391;p32">
              <a:extLst>
                <a:ext uri="{FF2B5EF4-FFF2-40B4-BE49-F238E27FC236}">
                  <a16:creationId xmlns:a16="http://schemas.microsoft.com/office/drawing/2014/main" id="{2929CC94-C919-698B-E7DF-C02A3B30AAC4}"/>
                </a:ext>
              </a:extLst>
            </p:cNvPr>
            <p:cNvSpPr/>
            <p:nvPr/>
          </p:nvSpPr>
          <p:spPr>
            <a:xfrm>
              <a:off x="4018899" y="4309038"/>
              <a:ext cx="98834" cy="98509"/>
            </a:xfrm>
            <a:custGeom>
              <a:avLst/>
              <a:gdLst/>
              <a:ahLst/>
              <a:cxnLst/>
              <a:rect l="l" t="t" r="r" b="b"/>
              <a:pathLst>
                <a:path w="3645" h="3633" extrusionOk="0">
                  <a:moveTo>
                    <a:pt x="1822" y="1"/>
                  </a:moveTo>
                  <a:cubicBezTo>
                    <a:pt x="1596" y="894"/>
                    <a:pt x="894" y="1584"/>
                    <a:pt x="1" y="1811"/>
                  </a:cubicBezTo>
                  <a:cubicBezTo>
                    <a:pt x="894" y="2037"/>
                    <a:pt x="1596" y="2739"/>
                    <a:pt x="1822" y="3632"/>
                  </a:cubicBezTo>
                  <a:cubicBezTo>
                    <a:pt x="2049" y="2739"/>
                    <a:pt x="2751" y="2037"/>
                    <a:pt x="3644" y="1811"/>
                  </a:cubicBezTo>
                  <a:cubicBezTo>
                    <a:pt x="2727" y="1584"/>
                    <a:pt x="2049" y="894"/>
                    <a:pt x="18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392;p32">
              <a:extLst>
                <a:ext uri="{FF2B5EF4-FFF2-40B4-BE49-F238E27FC236}">
                  <a16:creationId xmlns:a16="http://schemas.microsoft.com/office/drawing/2014/main" id="{975EE4EF-C44C-D5DA-E463-CD91443DE3B5}"/>
                </a:ext>
              </a:extLst>
            </p:cNvPr>
            <p:cNvSpPr/>
            <p:nvPr/>
          </p:nvSpPr>
          <p:spPr>
            <a:xfrm>
              <a:off x="4125111" y="4068846"/>
              <a:ext cx="205044" cy="205017"/>
            </a:xfrm>
            <a:custGeom>
              <a:avLst/>
              <a:gdLst/>
              <a:ahLst/>
              <a:cxnLst/>
              <a:rect l="l" t="t" r="r" b="b"/>
              <a:pathLst>
                <a:path w="7562" h="7561" extrusionOk="0">
                  <a:moveTo>
                    <a:pt x="3787" y="1"/>
                  </a:moveTo>
                  <a:cubicBezTo>
                    <a:pt x="3323" y="1858"/>
                    <a:pt x="1858" y="3322"/>
                    <a:pt x="1" y="3775"/>
                  </a:cubicBezTo>
                  <a:cubicBezTo>
                    <a:pt x="1858" y="4239"/>
                    <a:pt x="3323" y="5704"/>
                    <a:pt x="3787" y="7561"/>
                  </a:cubicBezTo>
                  <a:cubicBezTo>
                    <a:pt x="4240" y="5704"/>
                    <a:pt x="5704" y="4239"/>
                    <a:pt x="7561" y="3775"/>
                  </a:cubicBezTo>
                  <a:cubicBezTo>
                    <a:pt x="5704" y="3322"/>
                    <a:pt x="4251" y="1858"/>
                    <a:pt x="37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393;p32">
              <a:extLst>
                <a:ext uri="{FF2B5EF4-FFF2-40B4-BE49-F238E27FC236}">
                  <a16:creationId xmlns:a16="http://schemas.microsoft.com/office/drawing/2014/main" id="{1E2AA186-9818-95F7-F7B5-307625D2F38F}"/>
                </a:ext>
              </a:extLst>
            </p:cNvPr>
            <p:cNvSpPr/>
            <p:nvPr/>
          </p:nvSpPr>
          <p:spPr>
            <a:xfrm>
              <a:off x="3915262" y="4019441"/>
              <a:ext cx="98509" cy="98509"/>
            </a:xfrm>
            <a:custGeom>
              <a:avLst/>
              <a:gdLst/>
              <a:ahLst/>
              <a:cxnLst/>
              <a:rect l="l" t="t" r="r" b="b"/>
              <a:pathLst>
                <a:path w="3633" h="3633" extrusionOk="0">
                  <a:moveTo>
                    <a:pt x="1823" y="1"/>
                  </a:moveTo>
                  <a:cubicBezTo>
                    <a:pt x="1596" y="894"/>
                    <a:pt x="894" y="1596"/>
                    <a:pt x="1" y="1823"/>
                  </a:cubicBezTo>
                  <a:cubicBezTo>
                    <a:pt x="894" y="2049"/>
                    <a:pt x="1596" y="2739"/>
                    <a:pt x="1823" y="3632"/>
                  </a:cubicBezTo>
                  <a:cubicBezTo>
                    <a:pt x="2037" y="2739"/>
                    <a:pt x="2739" y="2049"/>
                    <a:pt x="3632" y="1823"/>
                  </a:cubicBezTo>
                  <a:cubicBezTo>
                    <a:pt x="2739" y="1596"/>
                    <a:pt x="2037" y="894"/>
                    <a:pt x="18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oogle Shape;2395;p32">
            <a:extLst>
              <a:ext uri="{FF2B5EF4-FFF2-40B4-BE49-F238E27FC236}">
                <a16:creationId xmlns:a16="http://schemas.microsoft.com/office/drawing/2014/main" id="{1F977F39-44F2-9459-AB88-DC33347842A3}"/>
              </a:ext>
            </a:extLst>
          </p:cNvPr>
          <p:cNvGrpSpPr/>
          <p:nvPr/>
        </p:nvGrpSpPr>
        <p:grpSpPr>
          <a:xfrm>
            <a:off x="10196131" y="4548352"/>
            <a:ext cx="980325" cy="855477"/>
            <a:chOff x="749475" y="4034550"/>
            <a:chExt cx="429550" cy="409300"/>
          </a:xfrm>
        </p:grpSpPr>
        <p:sp>
          <p:nvSpPr>
            <p:cNvPr id="14" name="Google Shape;2396;p32">
              <a:extLst>
                <a:ext uri="{FF2B5EF4-FFF2-40B4-BE49-F238E27FC236}">
                  <a16:creationId xmlns:a16="http://schemas.microsoft.com/office/drawing/2014/main" id="{18A36F85-DACE-98EE-7B46-D4D295782DD3}"/>
                </a:ext>
              </a:extLst>
            </p:cNvPr>
            <p:cNvSpPr/>
            <p:nvPr/>
          </p:nvSpPr>
          <p:spPr>
            <a:xfrm>
              <a:off x="760200" y="4044900"/>
              <a:ext cx="408400" cy="388150"/>
            </a:xfrm>
            <a:custGeom>
              <a:avLst/>
              <a:gdLst/>
              <a:ahLst/>
              <a:cxnLst/>
              <a:rect l="l" t="t" r="r" b="b"/>
              <a:pathLst>
                <a:path w="16336" h="15526" extrusionOk="0">
                  <a:moveTo>
                    <a:pt x="9709" y="1"/>
                  </a:moveTo>
                  <a:cubicBezTo>
                    <a:pt x="8643" y="1"/>
                    <a:pt x="7628" y="499"/>
                    <a:pt x="6978" y="1361"/>
                  </a:cubicBezTo>
                  <a:cubicBezTo>
                    <a:pt x="6436" y="1021"/>
                    <a:pt x="5810" y="847"/>
                    <a:pt x="5178" y="847"/>
                  </a:cubicBezTo>
                  <a:cubicBezTo>
                    <a:pt x="4393" y="847"/>
                    <a:pt x="3600" y="1116"/>
                    <a:pt x="2953" y="1670"/>
                  </a:cubicBezTo>
                  <a:cubicBezTo>
                    <a:pt x="1798" y="2658"/>
                    <a:pt x="1453" y="4266"/>
                    <a:pt x="2025" y="5599"/>
                  </a:cubicBezTo>
                  <a:cubicBezTo>
                    <a:pt x="751" y="6290"/>
                    <a:pt x="1" y="7731"/>
                    <a:pt x="274" y="9231"/>
                  </a:cubicBezTo>
                  <a:cubicBezTo>
                    <a:pt x="560" y="10731"/>
                    <a:pt x="1763" y="11814"/>
                    <a:pt x="3215" y="12005"/>
                  </a:cubicBezTo>
                  <a:cubicBezTo>
                    <a:pt x="3168" y="13446"/>
                    <a:pt x="4049" y="14827"/>
                    <a:pt x="5489" y="15327"/>
                  </a:cubicBezTo>
                  <a:cubicBezTo>
                    <a:pt x="5868" y="15461"/>
                    <a:pt x="6254" y="15525"/>
                    <a:pt x="6634" y="15525"/>
                  </a:cubicBezTo>
                  <a:cubicBezTo>
                    <a:pt x="7698" y="15525"/>
                    <a:pt x="8709" y="15023"/>
                    <a:pt x="9359" y="14172"/>
                  </a:cubicBezTo>
                  <a:cubicBezTo>
                    <a:pt x="9900" y="14511"/>
                    <a:pt x="10527" y="14686"/>
                    <a:pt x="11158" y="14686"/>
                  </a:cubicBezTo>
                  <a:cubicBezTo>
                    <a:pt x="11944" y="14686"/>
                    <a:pt x="12737" y="14417"/>
                    <a:pt x="13383" y="13862"/>
                  </a:cubicBezTo>
                  <a:cubicBezTo>
                    <a:pt x="14538" y="12862"/>
                    <a:pt x="14883" y="11267"/>
                    <a:pt x="14312" y="9933"/>
                  </a:cubicBezTo>
                  <a:cubicBezTo>
                    <a:pt x="15586" y="9243"/>
                    <a:pt x="16336" y="7802"/>
                    <a:pt x="16062" y="6302"/>
                  </a:cubicBezTo>
                  <a:cubicBezTo>
                    <a:pt x="15776" y="4802"/>
                    <a:pt x="14574" y="3706"/>
                    <a:pt x="13121" y="3528"/>
                  </a:cubicBezTo>
                  <a:cubicBezTo>
                    <a:pt x="13169" y="2087"/>
                    <a:pt x="12288" y="706"/>
                    <a:pt x="10847" y="194"/>
                  </a:cubicBezTo>
                  <a:cubicBezTo>
                    <a:pt x="10471" y="63"/>
                    <a:pt x="10087" y="1"/>
                    <a:pt x="97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97;p32">
              <a:extLst>
                <a:ext uri="{FF2B5EF4-FFF2-40B4-BE49-F238E27FC236}">
                  <a16:creationId xmlns:a16="http://schemas.microsoft.com/office/drawing/2014/main" id="{DA939DB3-19F0-A8C6-BC87-9A55264640F4}"/>
                </a:ext>
              </a:extLst>
            </p:cNvPr>
            <p:cNvSpPr/>
            <p:nvPr/>
          </p:nvSpPr>
          <p:spPr>
            <a:xfrm>
              <a:off x="749475" y="4034550"/>
              <a:ext cx="429550" cy="409300"/>
            </a:xfrm>
            <a:custGeom>
              <a:avLst/>
              <a:gdLst/>
              <a:ahLst/>
              <a:cxnLst/>
              <a:rect l="l" t="t" r="r" b="b"/>
              <a:pathLst>
                <a:path w="17182" h="16372" extrusionOk="0">
                  <a:moveTo>
                    <a:pt x="10146" y="844"/>
                  </a:moveTo>
                  <a:cubicBezTo>
                    <a:pt x="10479" y="844"/>
                    <a:pt x="10816" y="899"/>
                    <a:pt x="11145" y="1013"/>
                  </a:cubicBezTo>
                  <a:cubicBezTo>
                    <a:pt x="12383" y="1441"/>
                    <a:pt x="13181" y="2620"/>
                    <a:pt x="13134" y="3930"/>
                  </a:cubicBezTo>
                  <a:cubicBezTo>
                    <a:pt x="13134" y="4156"/>
                    <a:pt x="13288" y="4335"/>
                    <a:pt x="13515" y="4358"/>
                  </a:cubicBezTo>
                  <a:cubicBezTo>
                    <a:pt x="14824" y="4525"/>
                    <a:pt x="15848" y="5489"/>
                    <a:pt x="16086" y="6787"/>
                  </a:cubicBezTo>
                  <a:cubicBezTo>
                    <a:pt x="16324" y="8073"/>
                    <a:pt x="15717" y="9347"/>
                    <a:pt x="14550" y="9978"/>
                  </a:cubicBezTo>
                  <a:cubicBezTo>
                    <a:pt x="14360" y="10073"/>
                    <a:pt x="14265" y="10300"/>
                    <a:pt x="14360" y="10514"/>
                  </a:cubicBezTo>
                  <a:cubicBezTo>
                    <a:pt x="14860" y="11716"/>
                    <a:pt x="14538" y="13098"/>
                    <a:pt x="13538" y="13943"/>
                  </a:cubicBezTo>
                  <a:cubicBezTo>
                    <a:pt x="12978" y="14423"/>
                    <a:pt x="12291" y="14664"/>
                    <a:pt x="11598" y="14664"/>
                  </a:cubicBezTo>
                  <a:cubicBezTo>
                    <a:pt x="11054" y="14664"/>
                    <a:pt x="10506" y="14515"/>
                    <a:pt x="10014" y="14217"/>
                  </a:cubicBezTo>
                  <a:cubicBezTo>
                    <a:pt x="9943" y="14172"/>
                    <a:pt x="9866" y="14151"/>
                    <a:pt x="9789" y="14151"/>
                  </a:cubicBezTo>
                  <a:cubicBezTo>
                    <a:pt x="9660" y="14151"/>
                    <a:pt x="9532" y="14212"/>
                    <a:pt x="9443" y="14324"/>
                  </a:cubicBezTo>
                  <a:cubicBezTo>
                    <a:pt x="8857" y="15084"/>
                    <a:pt x="7969" y="15505"/>
                    <a:pt x="7049" y="15505"/>
                  </a:cubicBezTo>
                  <a:cubicBezTo>
                    <a:pt x="6716" y="15505"/>
                    <a:pt x="6378" y="15450"/>
                    <a:pt x="6049" y="15336"/>
                  </a:cubicBezTo>
                  <a:cubicBezTo>
                    <a:pt x="4823" y="14895"/>
                    <a:pt x="4013" y="13717"/>
                    <a:pt x="4061" y="12419"/>
                  </a:cubicBezTo>
                  <a:cubicBezTo>
                    <a:pt x="4061" y="12193"/>
                    <a:pt x="3906" y="12014"/>
                    <a:pt x="3680" y="11978"/>
                  </a:cubicBezTo>
                  <a:cubicBezTo>
                    <a:pt x="2370" y="11824"/>
                    <a:pt x="1346" y="10847"/>
                    <a:pt x="1108" y="9561"/>
                  </a:cubicBezTo>
                  <a:cubicBezTo>
                    <a:pt x="870" y="8275"/>
                    <a:pt x="1477" y="7002"/>
                    <a:pt x="2644" y="6371"/>
                  </a:cubicBezTo>
                  <a:cubicBezTo>
                    <a:pt x="2835" y="6263"/>
                    <a:pt x="2930" y="6049"/>
                    <a:pt x="2835" y="5835"/>
                  </a:cubicBezTo>
                  <a:cubicBezTo>
                    <a:pt x="2335" y="4632"/>
                    <a:pt x="2656" y="3251"/>
                    <a:pt x="3656" y="2394"/>
                  </a:cubicBezTo>
                  <a:cubicBezTo>
                    <a:pt x="4228" y="1918"/>
                    <a:pt x="4906" y="1679"/>
                    <a:pt x="5609" y="1679"/>
                  </a:cubicBezTo>
                  <a:cubicBezTo>
                    <a:pt x="6145" y="1679"/>
                    <a:pt x="6692" y="1834"/>
                    <a:pt x="7180" y="2132"/>
                  </a:cubicBezTo>
                  <a:cubicBezTo>
                    <a:pt x="7256" y="2176"/>
                    <a:pt x="7336" y="2197"/>
                    <a:pt x="7414" y="2197"/>
                  </a:cubicBezTo>
                  <a:cubicBezTo>
                    <a:pt x="7545" y="2197"/>
                    <a:pt x="7670" y="2137"/>
                    <a:pt x="7752" y="2025"/>
                  </a:cubicBezTo>
                  <a:cubicBezTo>
                    <a:pt x="8338" y="1264"/>
                    <a:pt x="9225" y="844"/>
                    <a:pt x="10146" y="844"/>
                  </a:cubicBezTo>
                  <a:close/>
                  <a:moveTo>
                    <a:pt x="10116" y="0"/>
                  </a:moveTo>
                  <a:cubicBezTo>
                    <a:pt x="9066" y="0"/>
                    <a:pt x="8042" y="437"/>
                    <a:pt x="7299" y="1239"/>
                  </a:cubicBezTo>
                  <a:cubicBezTo>
                    <a:pt x="6759" y="966"/>
                    <a:pt x="6175" y="833"/>
                    <a:pt x="5594" y="833"/>
                  </a:cubicBezTo>
                  <a:cubicBezTo>
                    <a:pt x="4705" y="833"/>
                    <a:pt x="3822" y="1146"/>
                    <a:pt x="3108" y="1751"/>
                  </a:cubicBezTo>
                  <a:cubicBezTo>
                    <a:pt x="1918" y="2763"/>
                    <a:pt x="1465" y="4358"/>
                    <a:pt x="1930" y="5823"/>
                  </a:cubicBezTo>
                  <a:cubicBezTo>
                    <a:pt x="656" y="6668"/>
                    <a:pt x="1" y="8192"/>
                    <a:pt x="275" y="9716"/>
                  </a:cubicBezTo>
                  <a:cubicBezTo>
                    <a:pt x="561" y="11252"/>
                    <a:pt x="1727" y="12443"/>
                    <a:pt x="3216" y="12764"/>
                  </a:cubicBezTo>
                  <a:cubicBezTo>
                    <a:pt x="3311" y="14300"/>
                    <a:pt x="4299" y="15634"/>
                    <a:pt x="5775" y="16146"/>
                  </a:cubicBezTo>
                  <a:cubicBezTo>
                    <a:pt x="6204" y="16300"/>
                    <a:pt x="6633" y="16372"/>
                    <a:pt x="7061" y="16372"/>
                  </a:cubicBezTo>
                  <a:cubicBezTo>
                    <a:pt x="8121" y="16372"/>
                    <a:pt x="9145" y="15931"/>
                    <a:pt x="9883" y="15133"/>
                  </a:cubicBezTo>
                  <a:cubicBezTo>
                    <a:pt x="10427" y="15408"/>
                    <a:pt x="11014" y="15543"/>
                    <a:pt x="11598" y="15543"/>
                  </a:cubicBezTo>
                  <a:cubicBezTo>
                    <a:pt x="12484" y="15543"/>
                    <a:pt x="13364" y="15232"/>
                    <a:pt x="14074" y="14622"/>
                  </a:cubicBezTo>
                  <a:cubicBezTo>
                    <a:pt x="15265" y="13609"/>
                    <a:pt x="15717" y="12014"/>
                    <a:pt x="15253" y="10550"/>
                  </a:cubicBezTo>
                  <a:cubicBezTo>
                    <a:pt x="16527" y="9704"/>
                    <a:pt x="17182" y="8192"/>
                    <a:pt x="16908" y="6656"/>
                  </a:cubicBezTo>
                  <a:cubicBezTo>
                    <a:pt x="16622" y="5120"/>
                    <a:pt x="15455" y="3930"/>
                    <a:pt x="13967" y="3608"/>
                  </a:cubicBezTo>
                  <a:cubicBezTo>
                    <a:pt x="13872" y="2072"/>
                    <a:pt x="12884" y="751"/>
                    <a:pt x="11407" y="227"/>
                  </a:cubicBezTo>
                  <a:cubicBezTo>
                    <a:pt x="10984" y="74"/>
                    <a:pt x="10548" y="0"/>
                    <a:pt x="10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98;p32">
              <a:extLst>
                <a:ext uri="{FF2B5EF4-FFF2-40B4-BE49-F238E27FC236}">
                  <a16:creationId xmlns:a16="http://schemas.microsoft.com/office/drawing/2014/main" id="{2264726F-F44C-3320-B4DB-78260BD7028E}"/>
                </a:ext>
              </a:extLst>
            </p:cNvPr>
            <p:cNvSpPr/>
            <p:nvPr/>
          </p:nvSpPr>
          <p:spPr>
            <a:xfrm>
              <a:off x="834925" y="4116275"/>
              <a:ext cx="258675" cy="246000"/>
            </a:xfrm>
            <a:custGeom>
              <a:avLst/>
              <a:gdLst/>
              <a:ahLst/>
              <a:cxnLst/>
              <a:rect l="l" t="t" r="r" b="b"/>
              <a:pathLst>
                <a:path w="10347" h="9840" extrusionOk="0">
                  <a:moveTo>
                    <a:pt x="6139" y="0"/>
                  </a:moveTo>
                  <a:cubicBezTo>
                    <a:pt x="5469" y="0"/>
                    <a:pt x="4830" y="316"/>
                    <a:pt x="4417" y="851"/>
                  </a:cubicBezTo>
                  <a:cubicBezTo>
                    <a:pt x="4076" y="636"/>
                    <a:pt x="3683" y="527"/>
                    <a:pt x="3288" y="527"/>
                  </a:cubicBezTo>
                  <a:cubicBezTo>
                    <a:pt x="2789" y="527"/>
                    <a:pt x="2287" y="701"/>
                    <a:pt x="1881" y="1054"/>
                  </a:cubicBezTo>
                  <a:cubicBezTo>
                    <a:pt x="1143" y="1673"/>
                    <a:pt x="941" y="2685"/>
                    <a:pt x="1286" y="3530"/>
                  </a:cubicBezTo>
                  <a:cubicBezTo>
                    <a:pt x="476" y="3971"/>
                    <a:pt x="0" y="4887"/>
                    <a:pt x="179" y="5840"/>
                  </a:cubicBezTo>
                  <a:cubicBezTo>
                    <a:pt x="357" y="6792"/>
                    <a:pt x="1131" y="7483"/>
                    <a:pt x="2036" y="7602"/>
                  </a:cubicBezTo>
                  <a:cubicBezTo>
                    <a:pt x="2012" y="8519"/>
                    <a:pt x="2572" y="9388"/>
                    <a:pt x="3489" y="9709"/>
                  </a:cubicBezTo>
                  <a:cubicBezTo>
                    <a:pt x="3728" y="9798"/>
                    <a:pt x="3972" y="9839"/>
                    <a:pt x="4212" y="9839"/>
                  </a:cubicBezTo>
                  <a:cubicBezTo>
                    <a:pt x="4880" y="9839"/>
                    <a:pt x="5518" y="9517"/>
                    <a:pt x="5929" y="8983"/>
                  </a:cubicBezTo>
                  <a:cubicBezTo>
                    <a:pt x="6267" y="9200"/>
                    <a:pt x="6661" y="9308"/>
                    <a:pt x="7059" y="9308"/>
                  </a:cubicBezTo>
                  <a:cubicBezTo>
                    <a:pt x="7557" y="9308"/>
                    <a:pt x="8061" y="9137"/>
                    <a:pt x="8465" y="8793"/>
                  </a:cubicBezTo>
                  <a:cubicBezTo>
                    <a:pt x="9215" y="8162"/>
                    <a:pt x="9418" y="7150"/>
                    <a:pt x="9061" y="6304"/>
                  </a:cubicBezTo>
                  <a:cubicBezTo>
                    <a:pt x="9870" y="5876"/>
                    <a:pt x="10347" y="4947"/>
                    <a:pt x="10168" y="3994"/>
                  </a:cubicBezTo>
                  <a:cubicBezTo>
                    <a:pt x="9989" y="3042"/>
                    <a:pt x="9215" y="2363"/>
                    <a:pt x="8311" y="2244"/>
                  </a:cubicBezTo>
                  <a:cubicBezTo>
                    <a:pt x="8334" y="1316"/>
                    <a:pt x="7775" y="458"/>
                    <a:pt x="6858" y="125"/>
                  </a:cubicBezTo>
                  <a:cubicBezTo>
                    <a:pt x="6620" y="40"/>
                    <a:pt x="6378" y="0"/>
                    <a:pt x="6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99;p32">
              <a:extLst>
                <a:ext uri="{FF2B5EF4-FFF2-40B4-BE49-F238E27FC236}">
                  <a16:creationId xmlns:a16="http://schemas.microsoft.com/office/drawing/2014/main" id="{09E8CA90-A845-0195-A685-FB3880813E09}"/>
                </a:ext>
              </a:extLst>
            </p:cNvPr>
            <p:cNvSpPr/>
            <p:nvPr/>
          </p:nvSpPr>
          <p:spPr>
            <a:xfrm>
              <a:off x="824800" y="4105350"/>
              <a:ext cx="279525" cy="267075"/>
            </a:xfrm>
            <a:custGeom>
              <a:avLst/>
              <a:gdLst/>
              <a:ahLst/>
              <a:cxnLst/>
              <a:rect l="l" t="t" r="r" b="b"/>
              <a:pathLst>
                <a:path w="11181" h="10683" extrusionOk="0">
                  <a:moveTo>
                    <a:pt x="6565" y="863"/>
                  </a:moveTo>
                  <a:cubicBezTo>
                    <a:pt x="6758" y="863"/>
                    <a:pt x="6954" y="897"/>
                    <a:pt x="7144" y="967"/>
                  </a:cubicBezTo>
                  <a:cubicBezTo>
                    <a:pt x="7858" y="1217"/>
                    <a:pt x="8335" y="1895"/>
                    <a:pt x="8311" y="2657"/>
                  </a:cubicBezTo>
                  <a:cubicBezTo>
                    <a:pt x="8311" y="2884"/>
                    <a:pt x="8454" y="3062"/>
                    <a:pt x="8680" y="3086"/>
                  </a:cubicBezTo>
                  <a:cubicBezTo>
                    <a:pt x="9430" y="3193"/>
                    <a:pt x="10037" y="3765"/>
                    <a:pt x="10168" y="4503"/>
                  </a:cubicBezTo>
                  <a:cubicBezTo>
                    <a:pt x="10299" y="5253"/>
                    <a:pt x="9942" y="5991"/>
                    <a:pt x="9275" y="6348"/>
                  </a:cubicBezTo>
                  <a:cubicBezTo>
                    <a:pt x="9085" y="6456"/>
                    <a:pt x="8989" y="6682"/>
                    <a:pt x="9085" y="6884"/>
                  </a:cubicBezTo>
                  <a:cubicBezTo>
                    <a:pt x="9382" y="7587"/>
                    <a:pt x="9192" y="8396"/>
                    <a:pt x="8608" y="8884"/>
                  </a:cubicBezTo>
                  <a:cubicBezTo>
                    <a:pt x="8284" y="9156"/>
                    <a:pt x="7882" y="9295"/>
                    <a:pt x="7478" y="9295"/>
                  </a:cubicBezTo>
                  <a:cubicBezTo>
                    <a:pt x="7156" y="9295"/>
                    <a:pt x="6834" y="9207"/>
                    <a:pt x="6549" y="9027"/>
                  </a:cubicBezTo>
                  <a:cubicBezTo>
                    <a:pt x="6478" y="8983"/>
                    <a:pt x="6400" y="8962"/>
                    <a:pt x="6324" y="8962"/>
                  </a:cubicBezTo>
                  <a:cubicBezTo>
                    <a:pt x="6196" y="8962"/>
                    <a:pt x="6071" y="9022"/>
                    <a:pt x="5989" y="9134"/>
                  </a:cubicBezTo>
                  <a:cubicBezTo>
                    <a:pt x="5648" y="9581"/>
                    <a:pt x="5132" y="9828"/>
                    <a:pt x="4599" y="9828"/>
                  </a:cubicBezTo>
                  <a:cubicBezTo>
                    <a:pt x="4408" y="9828"/>
                    <a:pt x="4214" y="9796"/>
                    <a:pt x="4025" y="9730"/>
                  </a:cubicBezTo>
                  <a:cubicBezTo>
                    <a:pt x="3310" y="9480"/>
                    <a:pt x="2834" y="8789"/>
                    <a:pt x="2858" y="8039"/>
                  </a:cubicBezTo>
                  <a:cubicBezTo>
                    <a:pt x="2858" y="7813"/>
                    <a:pt x="2715" y="7634"/>
                    <a:pt x="2489" y="7599"/>
                  </a:cubicBezTo>
                  <a:cubicBezTo>
                    <a:pt x="1750" y="7503"/>
                    <a:pt x="1131" y="6932"/>
                    <a:pt x="1000" y="6194"/>
                  </a:cubicBezTo>
                  <a:cubicBezTo>
                    <a:pt x="869" y="5443"/>
                    <a:pt x="1227" y="4705"/>
                    <a:pt x="1893" y="4348"/>
                  </a:cubicBezTo>
                  <a:cubicBezTo>
                    <a:pt x="2084" y="4241"/>
                    <a:pt x="2179" y="4015"/>
                    <a:pt x="2084" y="3812"/>
                  </a:cubicBezTo>
                  <a:cubicBezTo>
                    <a:pt x="1786" y="3110"/>
                    <a:pt x="1989" y="2300"/>
                    <a:pt x="2560" y="1812"/>
                  </a:cubicBezTo>
                  <a:cubicBezTo>
                    <a:pt x="2886" y="1539"/>
                    <a:pt x="3287" y="1397"/>
                    <a:pt x="3691" y="1397"/>
                  </a:cubicBezTo>
                  <a:cubicBezTo>
                    <a:pt x="4010" y="1397"/>
                    <a:pt x="4331" y="1485"/>
                    <a:pt x="4620" y="1669"/>
                  </a:cubicBezTo>
                  <a:cubicBezTo>
                    <a:pt x="4691" y="1714"/>
                    <a:pt x="4768" y="1735"/>
                    <a:pt x="4844" y="1735"/>
                  </a:cubicBezTo>
                  <a:cubicBezTo>
                    <a:pt x="4973" y="1735"/>
                    <a:pt x="5097" y="1674"/>
                    <a:pt x="5179" y="1562"/>
                  </a:cubicBezTo>
                  <a:cubicBezTo>
                    <a:pt x="5520" y="1117"/>
                    <a:pt x="6034" y="863"/>
                    <a:pt x="6565" y="863"/>
                  </a:cubicBezTo>
                  <a:close/>
                  <a:moveTo>
                    <a:pt x="6545" y="1"/>
                  </a:moveTo>
                  <a:cubicBezTo>
                    <a:pt x="5876" y="1"/>
                    <a:pt x="5227" y="265"/>
                    <a:pt x="4739" y="752"/>
                  </a:cubicBezTo>
                  <a:cubicBezTo>
                    <a:pt x="4409" y="607"/>
                    <a:pt x="4056" y="535"/>
                    <a:pt x="3703" y="535"/>
                  </a:cubicBezTo>
                  <a:cubicBezTo>
                    <a:pt x="3101" y="535"/>
                    <a:pt x="2500" y="745"/>
                    <a:pt x="2012" y="1157"/>
                  </a:cubicBezTo>
                  <a:cubicBezTo>
                    <a:pt x="1250" y="1812"/>
                    <a:pt x="941" y="2836"/>
                    <a:pt x="1191" y="3789"/>
                  </a:cubicBezTo>
                  <a:cubicBezTo>
                    <a:pt x="405" y="4372"/>
                    <a:pt x="0" y="5360"/>
                    <a:pt x="179" y="6348"/>
                  </a:cubicBezTo>
                  <a:cubicBezTo>
                    <a:pt x="357" y="7337"/>
                    <a:pt x="1084" y="8122"/>
                    <a:pt x="2036" y="8372"/>
                  </a:cubicBezTo>
                  <a:cubicBezTo>
                    <a:pt x="2143" y="9361"/>
                    <a:pt x="2798" y="10194"/>
                    <a:pt x="3751" y="10539"/>
                  </a:cubicBezTo>
                  <a:cubicBezTo>
                    <a:pt x="4036" y="10635"/>
                    <a:pt x="4334" y="10682"/>
                    <a:pt x="4620" y="10682"/>
                  </a:cubicBezTo>
                  <a:cubicBezTo>
                    <a:pt x="5287" y="10682"/>
                    <a:pt x="5941" y="10432"/>
                    <a:pt x="6442" y="9944"/>
                  </a:cubicBezTo>
                  <a:cubicBezTo>
                    <a:pt x="6780" y="10089"/>
                    <a:pt x="7136" y="10161"/>
                    <a:pt x="7488" y="10161"/>
                  </a:cubicBezTo>
                  <a:cubicBezTo>
                    <a:pt x="8088" y="10161"/>
                    <a:pt x="8680" y="9952"/>
                    <a:pt x="9168" y="9539"/>
                  </a:cubicBezTo>
                  <a:cubicBezTo>
                    <a:pt x="9930" y="8884"/>
                    <a:pt x="10240" y="7849"/>
                    <a:pt x="9990" y="6908"/>
                  </a:cubicBezTo>
                  <a:cubicBezTo>
                    <a:pt x="10775" y="6325"/>
                    <a:pt x="11180" y="5336"/>
                    <a:pt x="11002" y="4336"/>
                  </a:cubicBezTo>
                  <a:cubicBezTo>
                    <a:pt x="10823" y="3360"/>
                    <a:pt x="10097" y="2574"/>
                    <a:pt x="9144" y="2312"/>
                  </a:cubicBezTo>
                  <a:cubicBezTo>
                    <a:pt x="9037" y="1336"/>
                    <a:pt x="8382" y="502"/>
                    <a:pt x="7430" y="157"/>
                  </a:cubicBezTo>
                  <a:cubicBezTo>
                    <a:pt x="7139" y="52"/>
                    <a:pt x="6840" y="1"/>
                    <a:pt x="65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400;p32">
              <a:extLst>
                <a:ext uri="{FF2B5EF4-FFF2-40B4-BE49-F238E27FC236}">
                  <a16:creationId xmlns:a16="http://schemas.microsoft.com/office/drawing/2014/main" id="{005BDF53-D2E6-4722-3171-F6B5886AF874}"/>
                </a:ext>
              </a:extLst>
            </p:cNvPr>
            <p:cNvSpPr/>
            <p:nvPr/>
          </p:nvSpPr>
          <p:spPr>
            <a:xfrm>
              <a:off x="903375" y="4185125"/>
              <a:ext cx="121775" cy="107875"/>
            </a:xfrm>
            <a:custGeom>
              <a:avLst/>
              <a:gdLst/>
              <a:ahLst/>
              <a:cxnLst/>
              <a:rect l="l" t="t" r="r" b="b"/>
              <a:pathLst>
                <a:path w="4871" h="4315" extrusionOk="0">
                  <a:moveTo>
                    <a:pt x="2447" y="0"/>
                  </a:moveTo>
                  <a:cubicBezTo>
                    <a:pt x="1559" y="0"/>
                    <a:pt x="725" y="556"/>
                    <a:pt x="405" y="1431"/>
                  </a:cubicBezTo>
                  <a:cubicBezTo>
                    <a:pt x="0" y="2550"/>
                    <a:pt x="596" y="3788"/>
                    <a:pt x="1715" y="4193"/>
                  </a:cubicBezTo>
                  <a:cubicBezTo>
                    <a:pt x="1949" y="4275"/>
                    <a:pt x="2188" y="4314"/>
                    <a:pt x="2423" y="4314"/>
                  </a:cubicBezTo>
                  <a:cubicBezTo>
                    <a:pt x="3312" y="4314"/>
                    <a:pt x="4145" y="3759"/>
                    <a:pt x="4465" y="2884"/>
                  </a:cubicBezTo>
                  <a:cubicBezTo>
                    <a:pt x="4870" y="1764"/>
                    <a:pt x="4275" y="526"/>
                    <a:pt x="3156" y="121"/>
                  </a:cubicBezTo>
                  <a:cubicBezTo>
                    <a:pt x="2921" y="39"/>
                    <a:pt x="2682" y="0"/>
                    <a:pt x="2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401;p32">
              <a:extLst>
                <a:ext uri="{FF2B5EF4-FFF2-40B4-BE49-F238E27FC236}">
                  <a16:creationId xmlns:a16="http://schemas.microsoft.com/office/drawing/2014/main" id="{E2F65092-9769-D1B7-2369-B3B403200850}"/>
                </a:ext>
              </a:extLst>
            </p:cNvPr>
            <p:cNvSpPr/>
            <p:nvPr/>
          </p:nvSpPr>
          <p:spPr>
            <a:xfrm>
              <a:off x="891775" y="4174550"/>
              <a:ext cx="138725" cy="129100"/>
            </a:xfrm>
            <a:custGeom>
              <a:avLst/>
              <a:gdLst/>
              <a:ahLst/>
              <a:cxnLst/>
              <a:rect l="l" t="t" r="r" b="b"/>
              <a:pathLst>
                <a:path w="5549" h="5164" extrusionOk="0">
                  <a:moveTo>
                    <a:pt x="2905" y="842"/>
                  </a:moveTo>
                  <a:cubicBezTo>
                    <a:pt x="3096" y="842"/>
                    <a:pt x="3298" y="890"/>
                    <a:pt x="3477" y="925"/>
                  </a:cubicBezTo>
                  <a:cubicBezTo>
                    <a:pt x="3905" y="1080"/>
                    <a:pt x="4263" y="1402"/>
                    <a:pt x="4453" y="1818"/>
                  </a:cubicBezTo>
                  <a:cubicBezTo>
                    <a:pt x="4667" y="2235"/>
                    <a:pt x="4679" y="2711"/>
                    <a:pt x="4525" y="3140"/>
                  </a:cubicBezTo>
                  <a:cubicBezTo>
                    <a:pt x="4280" y="3855"/>
                    <a:pt x="3603" y="4295"/>
                    <a:pt x="2890" y="4295"/>
                  </a:cubicBezTo>
                  <a:cubicBezTo>
                    <a:pt x="2701" y="4295"/>
                    <a:pt x="2509" y="4264"/>
                    <a:pt x="2322" y="4199"/>
                  </a:cubicBezTo>
                  <a:cubicBezTo>
                    <a:pt x="1417" y="3878"/>
                    <a:pt x="953" y="2890"/>
                    <a:pt x="1274" y="1997"/>
                  </a:cubicBezTo>
                  <a:cubicBezTo>
                    <a:pt x="1429" y="1556"/>
                    <a:pt x="1738" y="1199"/>
                    <a:pt x="2167" y="1009"/>
                  </a:cubicBezTo>
                  <a:cubicBezTo>
                    <a:pt x="2405" y="901"/>
                    <a:pt x="2655" y="842"/>
                    <a:pt x="2905" y="842"/>
                  </a:cubicBezTo>
                  <a:close/>
                  <a:moveTo>
                    <a:pt x="2882" y="0"/>
                  </a:moveTo>
                  <a:cubicBezTo>
                    <a:pt x="2511" y="0"/>
                    <a:pt x="2138" y="81"/>
                    <a:pt x="1786" y="247"/>
                  </a:cubicBezTo>
                  <a:cubicBezTo>
                    <a:pt x="1167" y="544"/>
                    <a:pt x="691" y="1068"/>
                    <a:pt x="464" y="1723"/>
                  </a:cubicBezTo>
                  <a:cubicBezTo>
                    <a:pt x="0" y="3068"/>
                    <a:pt x="703" y="4533"/>
                    <a:pt x="2036" y="5009"/>
                  </a:cubicBezTo>
                  <a:cubicBezTo>
                    <a:pt x="2322" y="5116"/>
                    <a:pt x="2620" y="5164"/>
                    <a:pt x="2905" y="5164"/>
                  </a:cubicBezTo>
                  <a:cubicBezTo>
                    <a:pt x="3965" y="5164"/>
                    <a:pt x="4965" y="4509"/>
                    <a:pt x="5334" y="3437"/>
                  </a:cubicBezTo>
                  <a:cubicBezTo>
                    <a:pt x="5548" y="2795"/>
                    <a:pt x="5525" y="2092"/>
                    <a:pt x="5227" y="1473"/>
                  </a:cubicBezTo>
                  <a:cubicBezTo>
                    <a:pt x="4929" y="842"/>
                    <a:pt x="4405" y="366"/>
                    <a:pt x="3751" y="151"/>
                  </a:cubicBezTo>
                  <a:cubicBezTo>
                    <a:pt x="3471" y="51"/>
                    <a:pt x="3177" y="0"/>
                    <a:pt x="28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47" name="Google Shape;1723;p69">
            <a:extLst>
              <a:ext uri="{FF2B5EF4-FFF2-40B4-BE49-F238E27FC236}">
                <a16:creationId xmlns:a16="http://schemas.microsoft.com/office/drawing/2014/main" id="{75833329-5ACB-4BD1-D617-5E2D38FC86DE}"/>
              </a:ext>
            </a:extLst>
          </p:cNvPr>
          <p:cNvGrpSpPr/>
          <p:nvPr/>
        </p:nvGrpSpPr>
        <p:grpSpPr>
          <a:xfrm>
            <a:off x="393710" y="3887116"/>
            <a:ext cx="2355206" cy="2959482"/>
            <a:chOff x="2039108" y="678179"/>
            <a:chExt cx="1846062" cy="2319889"/>
          </a:xfrm>
        </p:grpSpPr>
        <p:grpSp>
          <p:nvGrpSpPr>
            <p:cNvPr id="3148" name="Google Shape;1724;p69">
              <a:extLst>
                <a:ext uri="{FF2B5EF4-FFF2-40B4-BE49-F238E27FC236}">
                  <a16:creationId xmlns:a16="http://schemas.microsoft.com/office/drawing/2014/main" id="{72EFF624-B771-3C7A-2249-3DD0CF4FE8ED}"/>
                </a:ext>
              </a:extLst>
            </p:cNvPr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3150" name="Google Shape;1725;p69">
                <a:extLst>
                  <a:ext uri="{FF2B5EF4-FFF2-40B4-BE49-F238E27FC236}">
                    <a16:creationId xmlns:a16="http://schemas.microsoft.com/office/drawing/2014/main" id="{5D555C17-ACE0-C1B7-7AFD-6485255A83BA}"/>
                  </a:ext>
                </a:extLst>
              </p:cNvPr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1" name="Google Shape;1726;p69">
                <a:extLst>
                  <a:ext uri="{FF2B5EF4-FFF2-40B4-BE49-F238E27FC236}">
                    <a16:creationId xmlns:a16="http://schemas.microsoft.com/office/drawing/2014/main" id="{CEA5B39B-205C-E338-0D21-4D322BB678F3}"/>
                  </a:ext>
                </a:extLst>
              </p:cNvPr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2" name="Google Shape;1727;p69">
                <a:extLst>
                  <a:ext uri="{FF2B5EF4-FFF2-40B4-BE49-F238E27FC236}">
                    <a16:creationId xmlns:a16="http://schemas.microsoft.com/office/drawing/2014/main" id="{54E88669-F126-973F-B206-1E545E736EC2}"/>
                  </a:ext>
                </a:extLst>
              </p:cNvPr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3" name="Google Shape;1728;p69">
                <a:extLst>
                  <a:ext uri="{FF2B5EF4-FFF2-40B4-BE49-F238E27FC236}">
                    <a16:creationId xmlns:a16="http://schemas.microsoft.com/office/drawing/2014/main" id="{6D664D78-F45D-52B5-47CC-C73B9BF14608}"/>
                  </a:ext>
                </a:extLst>
              </p:cNvPr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4" name="Google Shape;1729;p69">
                <a:extLst>
                  <a:ext uri="{FF2B5EF4-FFF2-40B4-BE49-F238E27FC236}">
                    <a16:creationId xmlns:a16="http://schemas.microsoft.com/office/drawing/2014/main" id="{A084C335-784B-BEC1-C0F1-759655ACF303}"/>
                  </a:ext>
                </a:extLst>
              </p:cNvPr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5" name="Google Shape;1730;p69">
                <a:extLst>
                  <a:ext uri="{FF2B5EF4-FFF2-40B4-BE49-F238E27FC236}">
                    <a16:creationId xmlns:a16="http://schemas.microsoft.com/office/drawing/2014/main" id="{D28872BB-ECDA-BA9C-A730-ABB9A98CFE7A}"/>
                  </a:ext>
                </a:extLst>
              </p:cNvPr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6" name="Google Shape;1731;p69">
                <a:extLst>
                  <a:ext uri="{FF2B5EF4-FFF2-40B4-BE49-F238E27FC236}">
                    <a16:creationId xmlns:a16="http://schemas.microsoft.com/office/drawing/2014/main" id="{FCC27271-F439-C925-9DAF-1A5E2BEFC37A}"/>
                  </a:ext>
                </a:extLst>
              </p:cNvPr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7" name="Google Shape;1732;p69">
                <a:extLst>
                  <a:ext uri="{FF2B5EF4-FFF2-40B4-BE49-F238E27FC236}">
                    <a16:creationId xmlns:a16="http://schemas.microsoft.com/office/drawing/2014/main" id="{92375B5F-304E-956F-2199-A729A870E581}"/>
                  </a:ext>
                </a:extLst>
              </p:cNvPr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8" name="Google Shape;1733;p69">
                <a:extLst>
                  <a:ext uri="{FF2B5EF4-FFF2-40B4-BE49-F238E27FC236}">
                    <a16:creationId xmlns:a16="http://schemas.microsoft.com/office/drawing/2014/main" id="{5109C69A-CE21-856A-BEEF-A7FBE7603DEE}"/>
                  </a:ext>
                </a:extLst>
              </p:cNvPr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9" name="Google Shape;1734;p69">
                <a:extLst>
                  <a:ext uri="{FF2B5EF4-FFF2-40B4-BE49-F238E27FC236}">
                    <a16:creationId xmlns:a16="http://schemas.microsoft.com/office/drawing/2014/main" id="{B5C7C7C3-1B43-0132-92C3-6E4D7DCBF9E2}"/>
                  </a:ext>
                </a:extLst>
              </p:cNvPr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0" name="Google Shape;1735;p69">
                <a:extLst>
                  <a:ext uri="{FF2B5EF4-FFF2-40B4-BE49-F238E27FC236}">
                    <a16:creationId xmlns:a16="http://schemas.microsoft.com/office/drawing/2014/main" id="{828B3BF5-F4D3-B8CE-EC70-8043CF68381E}"/>
                  </a:ext>
                </a:extLst>
              </p:cNvPr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1" name="Google Shape;1736;p69">
                <a:extLst>
                  <a:ext uri="{FF2B5EF4-FFF2-40B4-BE49-F238E27FC236}">
                    <a16:creationId xmlns:a16="http://schemas.microsoft.com/office/drawing/2014/main" id="{8A3024C3-14B8-23DF-34A1-B01AF53EFFAC}"/>
                  </a:ext>
                </a:extLst>
              </p:cNvPr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2" name="Google Shape;1737;p69">
                <a:extLst>
                  <a:ext uri="{FF2B5EF4-FFF2-40B4-BE49-F238E27FC236}">
                    <a16:creationId xmlns:a16="http://schemas.microsoft.com/office/drawing/2014/main" id="{AB9938E9-DC3F-1044-E7BA-476ADD8161D4}"/>
                  </a:ext>
                </a:extLst>
              </p:cNvPr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3" name="Google Shape;1738;p69">
                <a:extLst>
                  <a:ext uri="{FF2B5EF4-FFF2-40B4-BE49-F238E27FC236}">
                    <a16:creationId xmlns:a16="http://schemas.microsoft.com/office/drawing/2014/main" id="{5AA14182-7993-2B8C-8BD6-68481A7FBE36}"/>
                  </a:ext>
                </a:extLst>
              </p:cNvPr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4" name="Google Shape;1739;p69">
                <a:extLst>
                  <a:ext uri="{FF2B5EF4-FFF2-40B4-BE49-F238E27FC236}">
                    <a16:creationId xmlns:a16="http://schemas.microsoft.com/office/drawing/2014/main" id="{52E6ED55-923D-564F-4F85-1A222E0F302D}"/>
                  </a:ext>
                </a:extLst>
              </p:cNvPr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5" name="Google Shape;1740;p69">
                <a:extLst>
                  <a:ext uri="{FF2B5EF4-FFF2-40B4-BE49-F238E27FC236}">
                    <a16:creationId xmlns:a16="http://schemas.microsoft.com/office/drawing/2014/main" id="{9A84938A-6107-9F2C-8511-D9E5E8646DD8}"/>
                  </a:ext>
                </a:extLst>
              </p:cNvPr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6" name="Google Shape;1741;p69">
                <a:extLst>
                  <a:ext uri="{FF2B5EF4-FFF2-40B4-BE49-F238E27FC236}">
                    <a16:creationId xmlns:a16="http://schemas.microsoft.com/office/drawing/2014/main" id="{F5E4291C-EEAA-7E64-1180-8E321CA7790F}"/>
                  </a:ext>
                </a:extLst>
              </p:cNvPr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7" name="Google Shape;1742;p69">
                <a:extLst>
                  <a:ext uri="{FF2B5EF4-FFF2-40B4-BE49-F238E27FC236}">
                    <a16:creationId xmlns:a16="http://schemas.microsoft.com/office/drawing/2014/main" id="{98C320EE-58BA-EAC9-75D9-56CC13AE90C8}"/>
                  </a:ext>
                </a:extLst>
              </p:cNvPr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8" name="Google Shape;1743;p69">
                <a:extLst>
                  <a:ext uri="{FF2B5EF4-FFF2-40B4-BE49-F238E27FC236}">
                    <a16:creationId xmlns:a16="http://schemas.microsoft.com/office/drawing/2014/main" id="{1A883363-B6AC-3F11-A8B8-EF717C5B8ADD}"/>
                  </a:ext>
                </a:extLst>
              </p:cNvPr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9" name="Google Shape;1744;p69">
                <a:extLst>
                  <a:ext uri="{FF2B5EF4-FFF2-40B4-BE49-F238E27FC236}">
                    <a16:creationId xmlns:a16="http://schemas.microsoft.com/office/drawing/2014/main" id="{202FBE93-56D3-2796-93CE-F70032278816}"/>
                  </a:ext>
                </a:extLst>
              </p:cNvPr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0" name="Google Shape;1745;p69">
                <a:extLst>
                  <a:ext uri="{FF2B5EF4-FFF2-40B4-BE49-F238E27FC236}">
                    <a16:creationId xmlns:a16="http://schemas.microsoft.com/office/drawing/2014/main" id="{8D4912C3-27C7-C326-7432-D9EB1AF73705}"/>
                  </a:ext>
                </a:extLst>
              </p:cNvPr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1" name="Google Shape;1746;p69">
                <a:extLst>
                  <a:ext uri="{FF2B5EF4-FFF2-40B4-BE49-F238E27FC236}">
                    <a16:creationId xmlns:a16="http://schemas.microsoft.com/office/drawing/2014/main" id="{7D34DFF6-16AC-6392-9AA0-A75F5696E50D}"/>
                  </a:ext>
                </a:extLst>
              </p:cNvPr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2" name="Google Shape;1747;p69">
                <a:extLst>
                  <a:ext uri="{FF2B5EF4-FFF2-40B4-BE49-F238E27FC236}">
                    <a16:creationId xmlns:a16="http://schemas.microsoft.com/office/drawing/2014/main" id="{9600B3AC-535C-2E93-898E-F463E5B48211}"/>
                  </a:ext>
                </a:extLst>
              </p:cNvPr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3" name="Google Shape;1748;p69">
                <a:extLst>
                  <a:ext uri="{FF2B5EF4-FFF2-40B4-BE49-F238E27FC236}">
                    <a16:creationId xmlns:a16="http://schemas.microsoft.com/office/drawing/2014/main" id="{92B8B568-CF30-CDFF-D258-13048CF206F6}"/>
                  </a:ext>
                </a:extLst>
              </p:cNvPr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4" name="Google Shape;1749;p69">
                <a:extLst>
                  <a:ext uri="{FF2B5EF4-FFF2-40B4-BE49-F238E27FC236}">
                    <a16:creationId xmlns:a16="http://schemas.microsoft.com/office/drawing/2014/main" id="{CFEBDA4A-0AF2-246B-3074-920467A520B4}"/>
                  </a:ext>
                </a:extLst>
              </p:cNvPr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5" name="Google Shape;1750;p69">
                <a:extLst>
                  <a:ext uri="{FF2B5EF4-FFF2-40B4-BE49-F238E27FC236}">
                    <a16:creationId xmlns:a16="http://schemas.microsoft.com/office/drawing/2014/main" id="{09D1C932-D441-0B1D-20E9-DA1234EC1B58}"/>
                  </a:ext>
                </a:extLst>
              </p:cNvPr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6" name="Google Shape;1751;p69">
                <a:extLst>
                  <a:ext uri="{FF2B5EF4-FFF2-40B4-BE49-F238E27FC236}">
                    <a16:creationId xmlns:a16="http://schemas.microsoft.com/office/drawing/2014/main" id="{CA5504C5-07DD-E1E5-9454-4BADEE880C68}"/>
                  </a:ext>
                </a:extLst>
              </p:cNvPr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7" name="Google Shape;1752;p69">
                <a:extLst>
                  <a:ext uri="{FF2B5EF4-FFF2-40B4-BE49-F238E27FC236}">
                    <a16:creationId xmlns:a16="http://schemas.microsoft.com/office/drawing/2014/main" id="{B5D5FA68-CC4F-E276-7B1A-3080222C4DCC}"/>
                  </a:ext>
                </a:extLst>
              </p:cNvPr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8" name="Google Shape;1753;p69">
                <a:extLst>
                  <a:ext uri="{FF2B5EF4-FFF2-40B4-BE49-F238E27FC236}">
                    <a16:creationId xmlns:a16="http://schemas.microsoft.com/office/drawing/2014/main" id="{76066ECB-E806-790C-584D-67957E16240B}"/>
                  </a:ext>
                </a:extLst>
              </p:cNvPr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9" name="Google Shape;1754;p69">
                <a:extLst>
                  <a:ext uri="{FF2B5EF4-FFF2-40B4-BE49-F238E27FC236}">
                    <a16:creationId xmlns:a16="http://schemas.microsoft.com/office/drawing/2014/main" id="{3D9A9412-02B0-6DB2-4E3D-E4E10DE39B68}"/>
                  </a:ext>
                </a:extLst>
              </p:cNvPr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0" name="Google Shape;1755;p69">
                <a:extLst>
                  <a:ext uri="{FF2B5EF4-FFF2-40B4-BE49-F238E27FC236}">
                    <a16:creationId xmlns:a16="http://schemas.microsoft.com/office/drawing/2014/main" id="{7C6D200E-1A18-0E85-746F-0438E54E753A}"/>
                  </a:ext>
                </a:extLst>
              </p:cNvPr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1" name="Google Shape;1756;p69">
                <a:extLst>
                  <a:ext uri="{FF2B5EF4-FFF2-40B4-BE49-F238E27FC236}">
                    <a16:creationId xmlns:a16="http://schemas.microsoft.com/office/drawing/2014/main" id="{E45EE8BF-3B5A-460E-1168-B3CBF924C2BB}"/>
                  </a:ext>
                </a:extLst>
              </p:cNvPr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2" name="Google Shape;1757;p69">
                <a:extLst>
                  <a:ext uri="{FF2B5EF4-FFF2-40B4-BE49-F238E27FC236}">
                    <a16:creationId xmlns:a16="http://schemas.microsoft.com/office/drawing/2014/main" id="{C7E005DA-94CD-612E-0F05-2D665D6E3038}"/>
                  </a:ext>
                </a:extLst>
              </p:cNvPr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3" name="Google Shape;1758;p69">
                <a:extLst>
                  <a:ext uri="{FF2B5EF4-FFF2-40B4-BE49-F238E27FC236}">
                    <a16:creationId xmlns:a16="http://schemas.microsoft.com/office/drawing/2014/main" id="{D0E3C8F4-544F-9740-28B0-460D7CC4E740}"/>
                  </a:ext>
                </a:extLst>
              </p:cNvPr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4" name="Google Shape;1759;p69">
                <a:extLst>
                  <a:ext uri="{FF2B5EF4-FFF2-40B4-BE49-F238E27FC236}">
                    <a16:creationId xmlns:a16="http://schemas.microsoft.com/office/drawing/2014/main" id="{53956AD5-9702-C3FF-89DD-243FAB6E4F3A}"/>
                  </a:ext>
                </a:extLst>
              </p:cNvPr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5" name="Google Shape;1760;p69">
                <a:extLst>
                  <a:ext uri="{FF2B5EF4-FFF2-40B4-BE49-F238E27FC236}">
                    <a16:creationId xmlns:a16="http://schemas.microsoft.com/office/drawing/2014/main" id="{B5F33C32-716A-0E7D-5406-39BDEB34B5F9}"/>
                  </a:ext>
                </a:extLst>
              </p:cNvPr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149" name="Google Shape;1761;p69">
              <a:extLst>
                <a:ext uri="{FF2B5EF4-FFF2-40B4-BE49-F238E27FC236}">
                  <a16:creationId xmlns:a16="http://schemas.microsoft.com/office/drawing/2014/main" id="{D77897CA-A256-3A01-3016-E84A3145A868}"/>
                </a:ext>
              </a:extLst>
            </p:cNvPr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3FE58A1-7917-3018-A4E3-152624A54800}"/>
              </a:ext>
            </a:extLst>
          </p:cNvPr>
          <p:cNvGrpSpPr/>
          <p:nvPr/>
        </p:nvGrpSpPr>
        <p:grpSpPr>
          <a:xfrm>
            <a:off x="1428647" y="1866888"/>
            <a:ext cx="3932297" cy="2081870"/>
            <a:chOff x="1428647" y="1866888"/>
            <a:chExt cx="3932297" cy="2081870"/>
          </a:xfrm>
        </p:grpSpPr>
        <p:grpSp>
          <p:nvGrpSpPr>
            <p:cNvPr id="3190" name="Group 3189">
              <a:extLst>
                <a:ext uri="{FF2B5EF4-FFF2-40B4-BE49-F238E27FC236}">
                  <a16:creationId xmlns:a16="http://schemas.microsoft.com/office/drawing/2014/main" id="{1F5D37BC-938A-C65E-9875-6021B011E3BB}"/>
                </a:ext>
              </a:extLst>
            </p:cNvPr>
            <p:cNvGrpSpPr/>
            <p:nvPr/>
          </p:nvGrpSpPr>
          <p:grpSpPr>
            <a:xfrm>
              <a:off x="1428647" y="1866888"/>
              <a:ext cx="3932297" cy="2081870"/>
              <a:chOff x="2070857" y="1978888"/>
              <a:chExt cx="3166514" cy="2081870"/>
            </a:xfrm>
          </p:grpSpPr>
          <p:sp>
            <p:nvSpPr>
              <p:cNvPr id="3145" name="Google Shape;1721;p69">
                <a:extLst>
                  <a:ext uri="{FF2B5EF4-FFF2-40B4-BE49-F238E27FC236}">
                    <a16:creationId xmlns:a16="http://schemas.microsoft.com/office/drawing/2014/main" id="{931343F1-05BA-97D3-658B-EC47645986C8}"/>
                  </a:ext>
                </a:extLst>
              </p:cNvPr>
              <p:cNvSpPr/>
              <p:nvPr/>
            </p:nvSpPr>
            <p:spPr>
              <a:xfrm>
                <a:off x="2070857" y="1978888"/>
                <a:ext cx="3166514" cy="2081870"/>
              </a:xfrm>
              <a:prstGeom prst="wedgeEllipseCallout">
                <a:avLst>
                  <a:gd name="adj1" fmla="val -44121"/>
                  <a:gd name="adj2" fmla="val 47576"/>
                </a:avLst>
              </a:pr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46" name="Google Shape;1722;p69">
                <a:extLst>
                  <a:ext uri="{FF2B5EF4-FFF2-40B4-BE49-F238E27FC236}">
                    <a16:creationId xmlns:a16="http://schemas.microsoft.com/office/drawing/2014/main" id="{3063046C-D391-3099-9B40-C160AA2559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59336" y="2330558"/>
                <a:ext cx="2648898" cy="113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Patrick Hand"/>
                  <a:buNone/>
                  <a:defRPr sz="3700" b="1" i="0" u="none" strike="noStrike" cap="none">
                    <a:solidFill>
                      <a:schemeClr val="dk1"/>
                    </a:solidFill>
                    <a:latin typeface="Patrick Hand"/>
                    <a:ea typeface="Patrick Hand"/>
                    <a:cs typeface="Patrick Hand"/>
                    <a:sym typeface="Patrick Hand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Patrick Hand"/>
                  <a:buNone/>
                  <a:tabLst/>
                  <a:defRPr/>
                </a:pPr>
                <a:r>
                  <a:rPr lang="en-US" sz="6000" kern="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delicious</a:t>
                </a:r>
                <a:endPara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sym typeface="Patrick Hand"/>
                </a:endParaRPr>
              </a:p>
            </p:txBody>
          </p:sp>
          <p:sp>
            <p:nvSpPr>
              <p:cNvPr id="3189" name="TextBox 3188">
                <a:extLst>
                  <a:ext uri="{FF2B5EF4-FFF2-40B4-BE49-F238E27FC236}">
                    <a16:creationId xmlns:a16="http://schemas.microsoft.com/office/drawing/2014/main" id="{3A8CE75D-2A3D-2D46-0F33-AE5CC1745455}"/>
                  </a:ext>
                </a:extLst>
              </p:cNvPr>
              <p:cNvSpPr txBox="1"/>
              <p:nvPr/>
            </p:nvSpPr>
            <p:spPr>
              <a:xfrm>
                <a:off x="3019010" y="3416214"/>
                <a:ext cx="12954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91717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23291C-4162-DA0F-9886-778F944260F6}"/>
                </a:ext>
              </a:extLst>
            </p:cNvPr>
            <p:cNvSpPr txBox="1"/>
            <p:nvPr/>
          </p:nvSpPr>
          <p:spPr>
            <a:xfrm>
              <a:off x="2710710" y="3228945"/>
              <a:ext cx="126172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/>
                <a:t>/</a:t>
              </a:r>
              <a:r>
                <a:rPr lang="en-US" sz="2000" dirty="0" err="1"/>
                <a:t>dɪˈlɪʃəs</a:t>
              </a:r>
              <a:r>
                <a:rPr lang="en-US" sz="2000" dirty="0"/>
                <a:t>/</a:t>
              </a:r>
            </a:p>
          </p:txBody>
        </p:sp>
      </p:grpSp>
      <p:pic>
        <p:nvPicPr>
          <p:cNvPr id="9220" name="Picture 4" descr="Portrait of woman in apron showing slice of pizza on white ">
            <a:extLst>
              <a:ext uri="{FF2B5EF4-FFF2-40B4-BE49-F238E27FC236}">
                <a16:creationId xmlns:a16="http://schemas.microsoft.com/office/drawing/2014/main" id="{0FD6C2B7-7367-93C4-D5B0-F4A47EA7BB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6" t="4805" r="14204" b="-427"/>
          <a:stretch/>
        </p:blipFill>
        <p:spPr bwMode="auto">
          <a:xfrm>
            <a:off x="6298015" y="921692"/>
            <a:ext cx="3910384" cy="407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52E0FE-B2A4-CC11-DBAD-144C8E3FF0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24" name="Track 6.5">
            <a:hlinkClick r:id="" action="ppaction://media"/>
            <a:extLst>
              <a:ext uri="{FF2B5EF4-FFF2-40B4-BE49-F238E27FC236}">
                <a16:creationId xmlns:a16="http://schemas.microsoft.com/office/drawing/2014/main" id="{4109D99A-D48B-4612-AA66-E2E7692E97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04" end="16294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52587" y="4477956"/>
            <a:ext cx="903300" cy="9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1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5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282;p28">
            <a:extLst>
              <a:ext uri="{FF2B5EF4-FFF2-40B4-BE49-F238E27FC236}">
                <a16:creationId xmlns:a16="http://schemas.microsoft.com/office/drawing/2014/main" id="{E4513A3D-DAB0-D193-C3BD-7668C3CBFFFA}"/>
              </a:ext>
            </a:extLst>
          </p:cNvPr>
          <p:cNvSpPr/>
          <p:nvPr/>
        </p:nvSpPr>
        <p:spPr>
          <a:xfrm>
            <a:off x="5594371" y="902825"/>
            <a:ext cx="5368367" cy="4425048"/>
          </a:xfrm>
          <a:prstGeom prst="roundRect">
            <a:avLst>
              <a:gd name="adj" fmla="val 19999"/>
            </a:avLst>
          </a:prstGeom>
          <a:solidFill>
            <a:schemeClr val="accent2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9171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Google Shape;2282;p28">
            <a:extLst>
              <a:ext uri="{FF2B5EF4-FFF2-40B4-BE49-F238E27FC236}">
                <a16:creationId xmlns:a16="http://schemas.microsoft.com/office/drawing/2014/main" id="{77377EA8-09E3-1222-BD86-9F06636418BC}"/>
              </a:ext>
            </a:extLst>
          </p:cNvPr>
          <p:cNvSpPr/>
          <p:nvPr/>
        </p:nvSpPr>
        <p:spPr>
          <a:xfrm>
            <a:off x="5828757" y="1147944"/>
            <a:ext cx="4955264" cy="3939776"/>
          </a:xfrm>
          <a:prstGeom prst="roundRect">
            <a:avLst>
              <a:gd name="adj" fmla="val 19999"/>
            </a:avLst>
          </a:prstGeom>
          <a:solidFill>
            <a:schemeClr val="accent6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9171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oogle Shape;2384;p32">
            <a:extLst>
              <a:ext uri="{FF2B5EF4-FFF2-40B4-BE49-F238E27FC236}">
                <a16:creationId xmlns:a16="http://schemas.microsoft.com/office/drawing/2014/main" id="{E8326ABA-4C53-B89F-9773-7A89DB25A1EC}"/>
              </a:ext>
            </a:extLst>
          </p:cNvPr>
          <p:cNvGrpSpPr/>
          <p:nvPr/>
        </p:nvGrpSpPr>
        <p:grpSpPr>
          <a:xfrm>
            <a:off x="4818438" y="5580898"/>
            <a:ext cx="989649" cy="493248"/>
            <a:chOff x="7771006" y="775100"/>
            <a:chExt cx="596653" cy="297376"/>
          </a:xfrm>
        </p:grpSpPr>
        <p:sp>
          <p:nvSpPr>
            <p:cNvPr id="4" name="Google Shape;2385;p32">
              <a:extLst>
                <a:ext uri="{FF2B5EF4-FFF2-40B4-BE49-F238E27FC236}">
                  <a16:creationId xmlns:a16="http://schemas.microsoft.com/office/drawing/2014/main" id="{A5B71A9B-ADE6-68B1-4D54-05A66B76EF44}"/>
                </a:ext>
              </a:extLst>
            </p:cNvPr>
            <p:cNvSpPr/>
            <p:nvPr/>
          </p:nvSpPr>
          <p:spPr>
            <a:xfrm>
              <a:off x="7771006" y="775100"/>
              <a:ext cx="149512" cy="149187"/>
            </a:xfrm>
            <a:custGeom>
              <a:avLst/>
              <a:gdLst/>
              <a:ahLst/>
              <a:cxnLst/>
              <a:rect l="l" t="t" r="r" b="b"/>
              <a:pathLst>
                <a:path w="5514" h="5502" extrusionOk="0">
                  <a:moveTo>
                    <a:pt x="2763" y="1"/>
                  </a:moveTo>
                  <a:cubicBezTo>
                    <a:pt x="2418" y="1358"/>
                    <a:pt x="1358" y="2418"/>
                    <a:pt x="1" y="2751"/>
                  </a:cubicBezTo>
                  <a:cubicBezTo>
                    <a:pt x="1358" y="3096"/>
                    <a:pt x="2418" y="4156"/>
                    <a:pt x="2763" y="5501"/>
                  </a:cubicBezTo>
                  <a:cubicBezTo>
                    <a:pt x="3097" y="4156"/>
                    <a:pt x="4156" y="3096"/>
                    <a:pt x="5514" y="2751"/>
                  </a:cubicBezTo>
                  <a:cubicBezTo>
                    <a:pt x="4156" y="2418"/>
                    <a:pt x="3097" y="1358"/>
                    <a:pt x="27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2386;p32">
              <a:extLst>
                <a:ext uri="{FF2B5EF4-FFF2-40B4-BE49-F238E27FC236}">
                  <a16:creationId xmlns:a16="http://schemas.microsoft.com/office/drawing/2014/main" id="{6ED5CB2F-6A82-014C-E0F9-A8D5ED141C87}"/>
                </a:ext>
              </a:extLst>
            </p:cNvPr>
            <p:cNvSpPr/>
            <p:nvPr/>
          </p:nvSpPr>
          <p:spPr>
            <a:xfrm>
              <a:off x="8269178" y="973967"/>
              <a:ext cx="98482" cy="98509"/>
            </a:xfrm>
            <a:custGeom>
              <a:avLst/>
              <a:gdLst/>
              <a:ahLst/>
              <a:cxnLst/>
              <a:rect l="l" t="t" r="r" b="b"/>
              <a:pathLst>
                <a:path w="3632" h="3633" extrusionOk="0">
                  <a:moveTo>
                    <a:pt x="1810" y="1"/>
                  </a:moveTo>
                  <a:cubicBezTo>
                    <a:pt x="1596" y="894"/>
                    <a:pt x="893" y="1596"/>
                    <a:pt x="0" y="1823"/>
                  </a:cubicBezTo>
                  <a:cubicBezTo>
                    <a:pt x="893" y="2037"/>
                    <a:pt x="1596" y="2739"/>
                    <a:pt x="1810" y="3632"/>
                  </a:cubicBezTo>
                  <a:cubicBezTo>
                    <a:pt x="2036" y="2739"/>
                    <a:pt x="2739" y="2037"/>
                    <a:pt x="3632" y="1823"/>
                  </a:cubicBezTo>
                  <a:cubicBezTo>
                    <a:pt x="2739" y="1596"/>
                    <a:pt x="2036" y="894"/>
                    <a:pt x="18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" name="Google Shape;2387;p32">
            <a:extLst>
              <a:ext uri="{FF2B5EF4-FFF2-40B4-BE49-F238E27FC236}">
                <a16:creationId xmlns:a16="http://schemas.microsoft.com/office/drawing/2014/main" id="{2A70EC6E-5420-D1E0-2BC2-15D5F36049DB}"/>
              </a:ext>
            </a:extLst>
          </p:cNvPr>
          <p:cNvGrpSpPr/>
          <p:nvPr/>
        </p:nvGrpSpPr>
        <p:grpSpPr>
          <a:xfrm>
            <a:off x="10763353" y="5500294"/>
            <a:ext cx="508083" cy="493235"/>
            <a:chOff x="4372625" y="1072466"/>
            <a:chExt cx="309958" cy="300899"/>
          </a:xfrm>
        </p:grpSpPr>
        <p:sp>
          <p:nvSpPr>
            <p:cNvPr id="7" name="Google Shape;2388;p32">
              <a:extLst>
                <a:ext uri="{FF2B5EF4-FFF2-40B4-BE49-F238E27FC236}">
                  <a16:creationId xmlns:a16="http://schemas.microsoft.com/office/drawing/2014/main" id="{8D5AC317-9518-4B5B-AFB1-2AB9354AD69F}"/>
                </a:ext>
              </a:extLst>
            </p:cNvPr>
            <p:cNvSpPr/>
            <p:nvPr/>
          </p:nvSpPr>
          <p:spPr>
            <a:xfrm>
              <a:off x="4372625" y="1216776"/>
              <a:ext cx="156589" cy="156589"/>
            </a:xfrm>
            <a:custGeom>
              <a:avLst/>
              <a:gdLst/>
              <a:ahLst/>
              <a:cxnLst/>
              <a:rect l="l" t="t" r="r" b="b"/>
              <a:pathLst>
                <a:path w="5775" h="5775" extrusionOk="0">
                  <a:moveTo>
                    <a:pt x="2881" y="0"/>
                  </a:moveTo>
                  <a:cubicBezTo>
                    <a:pt x="2524" y="1429"/>
                    <a:pt x="1405" y="2548"/>
                    <a:pt x="0" y="2894"/>
                  </a:cubicBezTo>
                  <a:cubicBezTo>
                    <a:pt x="1429" y="3251"/>
                    <a:pt x="2536" y="4358"/>
                    <a:pt x="2881" y="5775"/>
                  </a:cubicBezTo>
                  <a:cubicBezTo>
                    <a:pt x="3239" y="4346"/>
                    <a:pt x="4358" y="3227"/>
                    <a:pt x="5775" y="2894"/>
                  </a:cubicBezTo>
                  <a:cubicBezTo>
                    <a:pt x="4358" y="2536"/>
                    <a:pt x="3239" y="1417"/>
                    <a:pt x="2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2389;p32">
              <a:extLst>
                <a:ext uri="{FF2B5EF4-FFF2-40B4-BE49-F238E27FC236}">
                  <a16:creationId xmlns:a16="http://schemas.microsoft.com/office/drawing/2014/main" id="{0789762A-E12C-FE49-6E36-1F2EDC6B95DB}"/>
                </a:ext>
              </a:extLst>
            </p:cNvPr>
            <p:cNvSpPr/>
            <p:nvPr/>
          </p:nvSpPr>
          <p:spPr>
            <a:xfrm>
              <a:off x="4583749" y="1072466"/>
              <a:ext cx="98834" cy="98482"/>
            </a:xfrm>
            <a:custGeom>
              <a:avLst/>
              <a:gdLst/>
              <a:ahLst/>
              <a:cxnLst/>
              <a:rect l="l" t="t" r="r" b="b"/>
              <a:pathLst>
                <a:path w="3645" h="3632" extrusionOk="0">
                  <a:moveTo>
                    <a:pt x="1822" y="0"/>
                  </a:moveTo>
                  <a:cubicBezTo>
                    <a:pt x="1596" y="893"/>
                    <a:pt x="894" y="1584"/>
                    <a:pt x="1" y="1810"/>
                  </a:cubicBezTo>
                  <a:cubicBezTo>
                    <a:pt x="894" y="2036"/>
                    <a:pt x="1596" y="2739"/>
                    <a:pt x="1822" y="3632"/>
                  </a:cubicBezTo>
                  <a:cubicBezTo>
                    <a:pt x="2049" y="2739"/>
                    <a:pt x="2751" y="2036"/>
                    <a:pt x="3644" y="1810"/>
                  </a:cubicBezTo>
                  <a:cubicBezTo>
                    <a:pt x="2727" y="1596"/>
                    <a:pt x="2049" y="893"/>
                    <a:pt x="18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" name="Google Shape;2390;p32">
            <a:extLst>
              <a:ext uri="{FF2B5EF4-FFF2-40B4-BE49-F238E27FC236}">
                <a16:creationId xmlns:a16="http://schemas.microsoft.com/office/drawing/2014/main" id="{53ECD55F-947C-C594-0CE8-F1E72512BA4A}"/>
              </a:ext>
            </a:extLst>
          </p:cNvPr>
          <p:cNvGrpSpPr/>
          <p:nvPr/>
        </p:nvGrpSpPr>
        <p:grpSpPr>
          <a:xfrm>
            <a:off x="993629" y="983732"/>
            <a:ext cx="749241" cy="700867"/>
            <a:chOff x="3915262" y="4019441"/>
            <a:chExt cx="414893" cy="388106"/>
          </a:xfrm>
        </p:grpSpPr>
        <p:sp>
          <p:nvSpPr>
            <p:cNvPr id="10" name="Google Shape;2391;p32">
              <a:extLst>
                <a:ext uri="{FF2B5EF4-FFF2-40B4-BE49-F238E27FC236}">
                  <a16:creationId xmlns:a16="http://schemas.microsoft.com/office/drawing/2014/main" id="{2929CC94-C919-698B-E7DF-C02A3B30AAC4}"/>
                </a:ext>
              </a:extLst>
            </p:cNvPr>
            <p:cNvSpPr/>
            <p:nvPr/>
          </p:nvSpPr>
          <p:spPr>
            <a:xfrm>
              <a:off x="4018899" y="4309038"/>
              <a:ext cx="98834" cy="98509"/>
            </a:xfrm>
            <a:custGeom>
              <a:avLst/>
              <a:gdLst/>
              <a:ahLst/>
              <a:cxnLst/>
              <a:rect l="l" t="t" r="r" b="b"/>
              <a:pathLst>
                <a:path w="3645" h="3633" extrusionOk="0">
                  <a:moveTo>
                    <a:pt x="1822" y="1"/>
                  </a:moveTo>
                  <a:cubicBezTo>
                    <a:pt x="1596" y="894"/>
                    <a:pt x="894" y="1584"/>
                    <a:pt x="1" y="1811"/>
                  </a:cubicBezTo>
                  <a:cubicBezTo>
                    <a:pt x="894" y="2037"/>
                    <a:pt x="1596" y="2739"/>
                    <a:pt x="1822" y="3632"/>
                  </a:cubicBezTo>
                  <a:cubicBezTo>
                    <a:pt x="2049" y="2739"/>
                    <a:pt x="2751" y="2037"/>
                    <a:pt x="3644" y="1811"/>
                  </a:cubicBezTo>
                  <a:cubicBezTo>
                    <a:pt x="2727" y="1584"/>
                    <a:pt x="2049" y="894"/>
                    <a:pt x="18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392;p32">
              <a:extLst>
                <a:ext uri="{FF2B5EF4-FFF2-40B4-BE49-F238E27FC236}">
                  <a16:creationId xmlns:a16="http://schemas.microsoft.com/office/drawing/2014/main" id="{975EE4EF-C44C-D5DA-E463-CD91443DE3B5}"/>
                </a:ext>
              </a:extLst>
            </p:cNvPr>
            <p:cNvSpPr/>
            <p:nvPr/>
          </p:nvSpPr>
          <p:spPr>
            <a:xfrm>
              <a:off x="4125111" y="4068846"/>
              <a:ext cx="205044" cy="205017"/>
            </a:xfrm>
            <a:custGeom>
              <a:avLst/>
              <a:gdLst/>
              <a:ahLst/>
              <a:cxnLst/>
              <a:rect l="l" t="t" r="r" b="b"/>
              <a:pathLst>
                <a:path w="7562" h="7561" extrusionOk="0">
                  <a:moveTo>
                    <a:pt x="3787" y="1"/>
                  </a:moveTo>
                  <a:cubicBezTo>
                    <a:pt x="3323" y="1858"/>
                    <a:pt x="1858" y="3322"/>
                    <a:pt x="1" y="3775"/>
                  </a:cubicBezTo>
                  <a:cubicBezTo>
                    <a:pt x="1858" y="4239"/>
                    <a:pt x="3323" y="5704"/>
                    <a:pt x="3787" y="7561"/>
                  </a:cubicBezTo>
                  <a:cubicBezTo>
                    <a:pt x="4240" y="5704"/>
                    <a:pt x="5704" y="4239"/>
                    <a:pt x="7561" y="3775"/>
                  </a:cubicBezTo>
                  <a:cubicBezTo>
                    <a:pt x="5704" y="3322"/>
                    <a:pt x="4251" y="1858"/>
                    <a:pt x="37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393;p32">
              <a:extLst>
                <a:ext uri="{FF2B5EF4-FFF2-40B4-BE49-F238E27FC236}">
                  <a16:creationId xmlns:a16="http://schemas.microsoft.com/office/drawing/2014/main" id="{1E2AA186-9818-95F7-F7B5-307625D2F38F}"/>
                </a:ext>
              </a:extLst>
            </p:cNvPr>
            <p:cNvSpPr/>
            <p:nvPr/>
          </p:nvSpPr>
          <p:spPr>
            <a:xfrm>
              <a:off x="3915262" y="4019441"/>
              <a:ext cx="98509" cy="98509"/>
            </a:xfrm>
            <a:custGeom>
              <a:avLst/>
              <a:gdLst/>
              <a:ahLst/>
              <a:cxnLst/>
              <a:rect l="l" t="t" r="r" b="b"/>
              <a:pathLst>
                <a:path w="3633" h="3633" extrusionOk="0">
                  <a:moveTo>
                    <a:pt x="1823" y="1"/>
                  </a:moveTo>
                  <a:cubicBezTo>
                    <a:pt x="1596" y="894"/>
                    <a:pt x="894" y="1596"/>
                    <a:pt x="1" y="1823"/>
                  </a:cubicBezTo>
                  <a:cubicBezTo>
                    <a:pt x="894" y="2049"/>
                    <a:pt x="1596" y="2739"/>
                    <a:pt x="1823" y="3632"/>
                  </a:cubicBezTo>
                  <a:cubicBezTo>
                    <a:pt x="2037" y="2739"/>
                    <a:pt x="2739" y="2049"/>
                    <a:pt x="3632" y="1823"/>
                  </a:cubicBezTo>
                  <a:cubicBezTo>
                    <a:pt x="2739" y="1596"/>
                    <a:pt x="2037" y="894"/>
                    <a:pt x="18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47" name="Google Shape;1723;p69">
            <a:extLst>
              <a:ext uri="{FF2B5EF4-FFF2-40B4-BE49-F238E27FC236}">
                <a16:creationId xmlns:a16="http://schemas.microsoft.com/office/drawing/2014/main" id="{75833329-5ACB-4BD1-D617-5E2D38FC86DE}"/>
              </a:ext>
            </a:extLst>
          </p:cNvPr>
          <p:cNvGrpSpPr/>
          <p:nvPr/>
        </p:nvGrpSpPr>
        <p:grpSpPr>
          <a:xfrm>
            <a:off x="393710" y="3887116"/>
            <a:ext cx="2355206" cy="2959482"/>
            <a:chOff x="2039108" y="678179"/>
            <a:chExt cx="1846062" cy="2319889"/>
          </a:xfrm>
        </p:grpSpPr>
        <p:grpSp>
          <p:nvGrpSpPr>
            <p:cNvPr id="3148" name="Google Shape;1724;p69">
              <a:extLst>
                <a:ext uri="{FF2B5EF4-FFF2-40B4-BE49-F238E27FC236}">
                  <a16:creationId xmlns:a16="http://schemas.microsoft.com/office/drawing/2014/main" id="{72EFF624-B771-3C7A-2249-3DD0CF4FE8ED}"/>
                </a:ext>
              </a:extLst>
            </p:cNvPr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3150" name="Google Shape;1725;p69">
                <a:extLst>
                  <a:ext uri="{FF2B5EF4-FFF2-40B4-BE49-F238E27FC236}">
                    <a16:creationId xmlns:a16="http://schemas.microsoft.com/office/drawing/2014/main" id="{5D555C17-ACE0-C1B7-7AFD-6485255A83BA}"/>
                  </a:ext>
                </a:extLst>
              </p:cNvPr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1" name="Google Shape;1726;p69">
                <a:extLst>
                  <a:ext uri="{FF2B5EF4-FFF2-40B4-BE49-F238E27FC236}">
                    <a16:creationId xmlns:a16="http://schemas.microsoft.com/office/drawing/2014/main" id="{CEA5B39B-205C-E338-0D21-4D322BB678F3}"/>
                  </a:ext>
                </a:extLst>
              </p:cNvPr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2" name="Google Shape;1727;p69">
                <a:extLst>
                  <a:ext uri="{FF2B5EF4-FFF2-40B4-BE49-F238E27FC236}">
                    <a16:creationId xmlns:a16="http://schemas.microsoft.com/office/drawing/2014/main" id="{54E88669-F126-973F-B206-1E545E736EC2}"/>
                  </a:ext>
                </a:extLst>
              </p:cNvPr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3" name="Google Shape;1728;p69">
                <a:extLst>
                  <a:ext uri="{FF2B5EF4-FFF2-40B4-BE49-F238E27FC236}">
                    <a16:creationId xmlns:a16="http://schemas.microsoft.com/office/drawing/2014/main" id="{6D664D78-F45D-52B5-47CC-C73B9BF14608}"/>
                  </a:ext>
                </a:extLst>
              </p:cNvPr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4" name="Google Shape;1729;p69">
                <a:extLst>
                  <a:ext uri="{FF2B5EF4-FFF2-40B4-BE49-F238E27FC236}">
                    <a16:creationId xmlns:a16="http://schemas.microsoft.com/office/drawing/2014/main" id="{A084C335-784B-BEC1-C0F1-759655ACF303}"/>
                  </a:ext>
                </a:extLst>
              </p:cNvPr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5" name="Google Shape;1730;p69">
                <a:extLst>
                  <a:ext uri="{FF2B5EF4-FFF2-40B4-BE49-F238E27FC236}">
                    <a16:creationId xmlns:a16="http://schemas.microsoft.com/office/drawing/2014/main" id="{D28872BB-ECDA-BA9C-A730-ABB9A98CFE7A}"/>
                  </a:ext>
                </a:extLst>
              </p:cNvPr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6" name="Google Shape;1731;p69">
                <a:extLst>
                  <a:ext uri="{FF2B5EF4-FFF2-40B4-BE49-F238E27FC236}">
                    <a16:creationId xmlns:a16="http://schemas.microsoft.com/office/drawing/2014/main" id="{FCC27271-F439-C925-9DAF-1A5E2BEFC37A}"/>
                  </a:ext>
                </a:extLst>
              </p:cNvPr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7" name="Google Shape;1732;p69">
                <a:extLst>
                  <a:ext uri="{FF2B5EF4-FFF2-40B4-BE49-F238E27FC236}">
                    <a16:creationId xmlns:a16="http://schemas.microsoft.com/office/drawing/2014/main" id="{92375B5F-304E-956F-2199-A729A870E581}"/>
                  </a:ext>
                </a:extLst>
              </p:cNvPr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8" name="Google Shape;1733;p69">
                <a:extLst>
                  <a:ext uri="{FF2B5EF4-FFF2-40B4-BE49-F238E27FC236}">
                    <a16:creationId xmlns:a16="http://schemas.microsoft.com/office/drawing/2014/main" id="{5109C69A-CE21-856A-BEEF-A7FBE7603DEE}"/>
                  </a:ext>
                </a:extLst>
              </p:cNvPr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9" name="Google Shape;1734;p69">
                <a:extLst>
                  <a:ext uri="{FF2B5EF4-FFF2-40B4-BE49-F238E27FC236}">
                    <a16:creationId xmlns:a16="http://schemas.microsoft.com/office/drawing/2014/main" id="{B5C7C7C3-1B43-0132-92C3-6E4D7DCBF9E2}"/>
                  </a:ext>
                </a:extLst>
              </p:cNvPr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0" name="Google Shape;1735;p69">
                <a:extLst>
                  <a:ext uri="{FF2B5EF4-FFF2-40B4-BE49-F238E27FC236}">
                    <a16:creationId xmlns:a16="http://schemas.microsoft.com/office/drawing/2014/main" id="{828B3BF5-F4D3-B8CE-EC70-8043CF68381E}"/>
                  </a:ext>
                </a:extLst>
              </p:cNvPr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1" name="Google Shape;1736;p69">
                <a:extLst>
                  <a:ext uri="{FF2B5EF4-FFF2-40B4-BE49-F238E27FC236}">
                    <a16:creationId xmlns:a16="http://schemas.microsoft.com/office/drawing/2014/main" id="{8A3024C3-14B8-23DF-34A1-B01AF53EFFAC}"/>
                  </a:ext>
                </a:extLst>
              </p:cNvPr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2" name="Google Shape;1737;p69">
                <a:extLst>
                  <a:ext uri="{FF2B5EF4-FFF2-40B4-BE49-F238E27FC236}">
                    <a16:creationId xmlns:a16="http://schemas.microsoft.com/office/drawing/2014/main" id="{AB9938E9-DC3F-1044-E7BA-476ADD8161D4}"/>
                  </a:ext>
                </a:extLst>
              </p:cNvPr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3" name="Google Shape;1738;p69">
                <a:extLst>
                  <a:ext uri="{FF2B5EF4-FFF2-40B4-BE49-F238E27FC236}">
                    <a16:creationId xmlns:a16="http://schemas.microsoft.com/office/drawing/2014/main" id="{5AA14182-7993-2B8C-8BD6-68481A7FBE36}"/>
                  </a:ext>
                </a:extLst>
              </p:cNvPr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4" name="Google Shape;1739;p69">
                <a:extLst>
                  <a:ext uri="{FF2B5EF4-FFF2-40B4-BE49-F238E27FC236}">
                    <a16:creationId xmlns:a16="http://schemas.microsoft.com/office/drawing/2014/main" id="{52E6ED55-923D-564F-4F85-1A222E0F302D}"/>
                  </a:ext>
                </a:extLst>
              </p:cNvPr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5" name="Google Shape;1740;p69">
                <a:extLst>
                  <a:ext uri="{FF2B5EF4-FFF2-40B4-BE49-F238E27FC236}">
                    <a16:creationId xmlns:a16="http://schemas.microsoft.com/office/drawing/2014/main" id="{9A84938A-6107-9F2C-8511-D9E5E8646DD8}"/>
                  </a:ext>
                </a:extLst>
              </p:cNvPr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6" name="Google Shape;1741;p69">
                <a:extLst>
                  <a:ext uri="{FF2B5EF4-FFF2-40B4-BE49-F238E27FC236}">
                    <a16:creationId xmlns:a16="http://schemas.microsoft.com/office/drawing/2014/main" id="{F5E4291C-EEAA-7E64-1180-8E321CA7790F}"/>
                  </a:ext>
                </a:extLst>
              </p:cNvPr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7" name="Google Shape;1742;p69">
                <a:extLst>
                  <a:ext uri="{FF2B5EF4-FFF2-40B4-BE49-F238E27FC236}">
                    <a16:creationId xmlns:a16="http://schemas.microsoft.com/office/drawing/2014/main" id="{98C320EE-58BA-EAC9-75D9-56CC13AE90C8}"/>
                  </a:ext>
                </a:extLst>
              </p:cNvPr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8" name="Google Shape;1743;p69">
                <a:extLst>
                  <a:ext uri="{FF2B5EF4-FFF2-40B4-BE49-F238E27FC236}">
                    <a16:creationId xmlns:a16="http://schemas.microsoft.com/office/drawing/2014/main" id="{1A883363-B6AC-3F11-A8B8-EF717C5B8ADD}"/>
                  </a:ext>
                </a:extLst>
              </p:cNvPr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9" name="Google Shape;1744;p69">
                <a:extLst>
                  <a:ext uri="{FF2B5EF4-FFF2-40B4-BE49-F238E27FC236}">
                    <a16:creationId xmlns:a16="http://schemas.microsoft.com/office/drawing/2014/main" id="{202FBE93-56D3-2796-93CE-F70032278816}"/>
                  </a:ext>
                </a:extLst>
              </p:cNvPr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0" name="Google Shape;1745;p69">
                <a:extLst>
                  <a:ext uri="{FF2B5EF4-FFF2-40B4-BE49-F238E27FC236}">
                    <a16:creationId xmlns:a16="http://schemas.microsoft.com/office/drawing/2014/main" id="{8D4912C3-27C7-C326-7432-D9EB1AF73705}"/>
                  </a:ext>
                </a:extLst>
              </p:cNvPr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1" name="Google Shape;1746;p69">
                <a:extLst>
                  <a:ext uri="{FF2B5EF4-FFF2-40B4-BE49-F238E27FC236}">
                    <a16:creationId xmlns:a16="http://schemas.microsoft.com/office/drawing/2014/main" id="{7D34DFF6-16AC-6392-9AA0-A75F5696E50D}"/>
                  </a:ext>
                </a:extLst>
              </p:cNvPr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2" name="Google Shape;1747;p69">
                <a:extLst>
                  <a:ext uri="{FF2B5EF4-FFF2-40B4-BE49-F238E27FC236}">
                    <a16:creationId xmlns:a16="http://schemas.microsoft.com/office/drawing/2014/main" id="{9600B3AC-535C-2E93-898E-F463E5B48211}"/>
                  </a:ext>
                </a:extLst>
              </p:cNvPr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3" name="Google Shape;1748;p69">
                <a:extLst>
                  <a:ext uri="{FF2B5EF4-FFF2-40B4-BE49-F238E27FC236}">
                    <a16:creationId xmlns:a16="http://schemas.microsoft.com/office/drawing/2014/main" id="{92B8B568-CF30-CDFF-D258-13048CF206F6}"/>
                  </a:ext>
                </a:extLst>
              </p:cNvPr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4" name="Google Shape;1749;p69">
                <a:extLst>
                  <a:ext uri="{FF2B5EF4-FFF2-40B4-BE49-F238E27FC236}">
                    <a16:creationId xmlns:a16="http://schemas.microsoft.com/office/drawing/2014/main" id="{CFEBDA4A-0AF2-246B-3074-920467A520B4}"/>
                  </a:ext>
                </a:extLst>
              </p:cNvPr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5" name="Google Shape;1750;p69">
                <a:extLst>
                  <a:ext uri="{FF2B5EF4-FFF2-40B4-BE49-F238E27FC236}">
                    <a16:creationId xmlns:a16="http://schemas.microsoft.com/office/drawing/2014/main" id="{09D1C932-D441-0B1D-20E9-DA1234EC1B58}"/>
                  </a:ext>
                </a:extLst>
              </p:cNvPr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6" name="Google Shape;1751;p69">
                <a:extLst>
                  <a:ext uri="{FF2B5EF4-FFF2-40B4-BE49-F238E27FC236}">
                    <a16:creationId xmlns:a16="http://schemas.microsoft.com/office/drawing/2014/main" id="{CA5504C5-07DD-E1E5-9454-4BADEE880C68}"/>
                  </a:ext>
                </a:extLst>
              </p:cNvPr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7" name="Google Shape;1752;p69">
                <a:extLst>
                  <a:ext uri="{FF2B5EF4-FFF2-40B4-BE49-F238E27FC236}">
                    <a16:creationId xmlns:a16="http://schemas.microsoft.com/office/drawing/2014/main" id="{B5D5FA68-CC4F-E276-7B1A-3080222C4DCC}"/>
                  </a:ext>
                </a:extLst>
              </p:cNvPr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8" name="Google Shape;1753;p69">
                <a:extLst>
                  <a:ext uri="{FF2B5EF4-FFF2-40B4-BE49-F238E27FC236}">
                    <a16:creationId xmlns:a16="http://schemas.microsoft.com/office/drawing/2014/main" id="{76066ECB-E806-790C-584D-67957E16240B}"/>
                  </a:ext>
                </a:extLst>
              </p:cNvPr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9" name="Google Shape;1754;p69">
                <a:extLst>
                  <a:ext uri="{FF2B5EF4-FFF2-40B4-BE49-F238E27FC236}">
                    <a16:creationId xmlns:a16="http://schemas.microsoft.com/office/drawing/2014/main" id="{3D9A9412-02B0-6DB2-4E3D-E4E10DE39B68}"/>
                  </a:ext>
                </a:extLst>
              </p:cNvPr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0" name="Google Shape;1755;p69">
                <a:extLst>
                  <a:ext uri="{FF2B5EF4-FFF2-40B4-BE49-F238E27FC236}">
                    <a16:creationId xmlns:a16="http://schemas.microsoft.com/office/drawing/2014/main" id="{7C6D200E-1A18-0E85-746F-0438E54E753A}"/>
                  </a:ext>
                </a:extLst>
              </p:cNvPr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1" name="Google Shape;1756;p69">
                <a:extLst>
                  <a:ext uri="{FF2B5EF4-FFF2-40B4-BE49-F238E27FC236}">
                    <a16:creationId xmlns:a16="http://schemas.microsoft.com/office/drawing/2014/main" id="{E45EE8BF-3B5A-460E-1168-B3CBF924C2BB}"/>
                  </a:ext>
                </a:extLst>
              </p:cNvPr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2" name="Google Shape;1757;p69">
                <a:extLst>
                  <a:ext uri="{FF2B5EF4-FFF2-40B4-BE49-F238E27FC236}">
                    <a16:creationId xmlns:a16="http://schemas.microsoft.com/office/drawing/2014/main" id="{C7E005DA-94CD-612E-0F05-2D665D6E3038}"/>
                  </a:ext>
                </a:extLst>
              </p:cNvPr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3" name="Google Shape;1758;p69">
                <a:extLst>
                  <a:ext uri="{FF2B5EF4-FFF2-40B4-BE49-F238E27FC236}">
                    <a16:creationId xmlns:a16="http://schemas.microsoft.com/office/drawing/2014/main" id="{D0E3C8F4-544F-9740-28B0-460D7CC4E740}"/>
                  </a:ext>
                </a:extLst>
              </p:cNvPr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4" name="Google Shape;1759;p69">
                <a:extLst>
                  <a:ext uri="{FF2B5EF4-FFF2-40B4-BE49-F238E27FC236}">
                    <a16:creationId xmlns:a16="http://schemas.microsoft.com/office/drawing/2014/main" id="{53956AD5-9702-C3FF-89DD-243FAB6E4F3A}"/>
                  </a:ext>
                </a:extLst>
              </p:cNvPr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5" name="Google Shape;1760;p69">
                <a:extLst>
                  <a:ext uri="{FF2B5EF4-FFF2-40B4-BE49-F238E27FC236}">
                    <a16:creationId xmlns:a16="http://schemas.microsoft.com/office/drawing/2014/main" id="{B5F33C32-716A-0E7D-5406-39BDEB34B5F9}"/>
                  </a:ext>
                </a:extLst>
              </p:cNvPr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149" name="Google Shape;1761;p69">
              <a:extLst>
                <a:ext uri="{FF2B5EF4-FFF2-40B4-BE49-F238E27FC236}">
                  <a16:creationId xmlns:a16="http://schemas.microsoft.com/office/drawing/2014/main" id="{D77897CA-A256-3A01-3016-E84A3145A868}"/>
                </a:ext>
              </a:extLst>
            </p:cNvPr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3FE58A1-7917-3018-A4E3-152624A54800}"/>
              </a:ext>
            </a:extLst>
          </p:cNvPr>
          <p:cNvGrpSpPr/>
          <p:nvPr/>
        </p:nvGrpSpPr>
        <p:grpSpPr>
          <a:xfrm>
            <a:off x="1428647" y="1866888"/>
            <a:ext cx="3932297" cy="2081870"/>
            <a:chOff x="1428647" y="1866888"/>
            <a:chExt cx="3932297" cy="2081870"/>
          </a:xfrm>
        </p:grpSpPr>
        <p:grpSp>
          <p:nvGrpSpPr>
            <p:cNvPr id="3190" name="Group 3189">
              <a:extLst>
                <a:ext uri="{FF2B5EF4-FFF2-40B4-BE49-F238E27FC236}">
                  <a16:creationId xmlns:a16="http://schemas.microsoft.com/office/drawing/2014/main" id="{1F5D37BC-938A-C65E-9875-6021B011E3BB}"/>
                </a:ext>
              </a:extLst>
            </p:cNvPr>
            <p:cNvGrpSpPr/>
            <p:nvPr/>
          </p:nvGrpSpPr>
          <p:grpSpPr>
            <a:xfrm>
              <a:off x="1428647" y="1866888"/>
              <a:ext cx="3932297" cy="2081870"/>
              <a:chOff x="2070857" y="1978888"/>
              <a:chExt cx="3166514" cy="2081870"/>
            </a:xfrm>
          </p:grpSpPr>
          <p:sp>
            <p:nvSpPr>
              <p:cNvPr id="3145" name="Google Shape;1721;p69">
                <a:extLst>
                  <a:ext uri="{FF2B5EF4-FFF2-40B4-BE49-F238E27FC236}">
                    <a16:creationId xmlns:a16="http://schemas.microsoft.com/office/drawing/2014/main" id="{931343F1-05BA-97D3-658B-EC47645986C8}"/>
                  </a:ext>
                </a:extLst>
              </p:cNvPr>
              <p:cNvSpPr/>
              <p:nvPr/>
            </p:nvSpPr>
            <p:spPr>
              <a:xfrm>
                <a:off x="2070857" y="1978888"/>
                <a:ext cx="3166514" cy="2081870"/>
              </a:xfrm>
              <a:prstGeom prst="wedgeEllipseCallout">
                <a:avLst>
                  <a:gd name="adj1" fmla="val -44121"/>
                  <a:gd name="adj2" fmla="val 47576"/>
                </a:avLst>
              </a:pr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46" name="Google Shape;1722;p69">
                <a:extLst>
                  <a:ext uri="{FF2B5EF4-FFF2-40B4-BE49-F238E27FC236}">
                    <a16:creationId xmlns:a16="http://schemas.microsoft.com/office/drawing/2014/main" id="{3063046C-D391-3099-9B40-C160AA2559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59336" y="2330558"/>
                <a:ext cx="2648898" cy="113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Patrick Hand"/>
                  <a:buNone/>
                  <a:defRPr sz="3700" b="1" i="0" u="none" strike="noStrike" cap="none">
                    <a:solidFill>
                      <a:schemeClr val="dk1"/>
                    </a:solidFill>
                    <a:latin typeface="Patrick Hand"/>
                    <a:ea typeface="Patrick Hand"/>
                    <a:cs typeface="Patrick Hand"/>
                    <a:sym typeface="Patrick Hand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Patrick Hand"/>
                  <a:buNone/>
                  <a:tabLst/>
                  <a:defRPr/>
                </a:pPr>
                <a:r>
                  <a: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sym typeface="Patrick Hand"/>
                  </a:rPr>
                  <a:t>salty</a:t>
                </a:r>
              </a:p>
            </p:txBody>
          </p:sp>
          <p:sp>
            <p:nvSpPr>
              <p:cNvPr id="3189" name="TextBox 3188">
                <a:extLst>
                  <a:ext uri="{FF2B5EF4-FFF2-40B4-BE49-F238E27FC236}">
                    <a16:creationId xmlns:a16="http://schemas.microsoft.com/office/drawing/2014/main" id="{3A8CE75D-2A3D-2D46-0F33-AE5CC1745455}"/>
                  </a:ext>
                </a:extLst>
              </p:cNvPr>
              <p:cNvSpPr txBox="1"/>
              <p:nvPr/>
            </p:nvSpPr>
            <p:spPr>
              <a:xfrm>
                <a:off x="3019010" y="3416214"/>
                <a:ext cx="12954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91717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23291C-4162-DA0F-9886-778F944260F6}"/>
                </a:ext>
              </a:extLst>
            </p:cNvPr>
            <p:cNvSpPr txBox="1"/>
            <p:nvPr/>
          </p:nvSpPr>
          <p:spPr>
            <a:xfrm>
              <a:off x="2710710" y="3228945"/>
              <a:ext cx="126172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91717"/>
                  </a:solidFill>
                  <a:effectLst/>
                  <a:uLnTx/>
                  <a:uFillTx/>
                  <a:ea typeface="+mn-ea"/>
                  <a:cs typeface="+mn-cs"/>
                </a:rPr>
                <a:t>/ˈ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91717"/>
                  </a:solidFill>
                  <a:effectLst/>
                  <a:uLnTx/>
                  <a:uFillTx/>
                  <a:ea typeface="+mn-ea"/>
                  <a:cs typeface="+mn-cs"/>
                </a:rPr>
                <a:t>sɔːlti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91717"/>
                  </a:solidFill>
                  <a:effectLst/>
                  <a:uLnTx/>
                  <a:uFillTx/>
                  <a:ea typeface="+mn-ea"/>
                  <a:cs typeface="+mn-cs"/>
                </a:rPr>
                <a:t>/</a:t>
              </a:r>
            </a:p>
          </p:txBody>
        </p:sp>
      </p:grpSp>
      <p:pic>
        <p:nvPicPr>
          <p:cNvPr id="8194" name="Picture 2" descr="Premium Photo | A salt shaker with a silver top that says &quot; salt &quot; on it.">
            <a:extLst>
              <a:ext uri="{FF2B5EF4-FFF2-40B4-BE49-F238E27FC236}">
                <a16:creationId xmlns:a16="http://schemas.microsoft.com/office/drawing/2014/main" id="{7EBF311F-870B-F885-C1CD-109AC0342C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6" t="11974" r="12013" b="16880"/>
          <a:stretch/>
        </p:blipFill>
        <p:spPr bwMode="auto">
          <a:xfrm>
            <a:off x="6435774" y="1231006"/>
            <a:ext cx="3825631" cy="376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oogle Shape;2395;p32">
            <a:extLst>
              <a:ext uri="{FF2B5EF4-FFF2-40B4-BE49-F238E27FC236}">
                <a16:creationId xmlns:a16="http://schemas.microsoft.com/office/drawing/2014/main" id="{1F977F39-44F2-9459-AB88-DC33347842A3}"/>
              </a:ext>
            </a:extLst>
          </p:cNvPr>
          <p:cNvGrpSpPr/>
          <p:nvPr/>
        </p:nvGrpSpPr>
        <p:grpSpPr>
          <a:xfrm>
            <a:off x="10196131" y="4548352"/>
            <a:ext cx="980325" cy="855477"/>
            <a:chOff x="749475" y="4034550"/>
            <a:chExt cx="429550" cy="409300"/>
          </a:xfrm>
        </p:grpSpPr>
        <p:sp>
          <p:nvSpPr>
            <p:cNvPr id="14" name="Google Shape;2396;p32">
              <a:extLst>
                <a:ext uri="{FF2B5EF4-FFF2-40B4-BE49-F238E27FC236}">
                  <a16:creationId xmlns:a16="http://schemas.microsoft.com/office/drawing/2014/main" id="{18A36F85-DACE-98EE-7B46-D4D295782DD3}"/>
                </a:ext>
              </a:extLst>
            </p:cNvPr>
            <p:cNvSpPr/>
            <p:nvPr/>
          </p:nvSpPr>
          <p:spPr>
            <a:xfrm>
              <a:off x="760200" y="4044900"/>
              <a:ext cx="408400" cy="388150"/>
            </a:xfrm>
            <a:custGeom>
              <a:avLst/>
              <a:gdLst/>
              <a:ahLst/>
              <a:cxnLst/>
              <a:rect l="l" t="t" r="r" b="b"/>
              <a:pathLst>
                <a:path w="16336" h="15526" extrusionOk="0">
                  <a:moveTo>
                    <a:pt x="9709" y="1"/>
                  </a:moveTo>
                  <a:cubicBezTo>
                    <a:pt x="8643" y="1"/>
                    <a:pt x="7628" y="499"/>
                    <a:pt x="6978" y="1361"/>
                  </a:cubicBezTo>
                  <a:cubicBezTo>
                    <a:pt x="6436" y="1021"/>
                    <a:pt x="5810" y="847"/>
                    <a:pt x="5178" y="847"/>
                  </a:cubicBezTo>
                  <a:cubicBezTo>
                    <a:pt x="4393" y="847"/>
                    <a:pt x="3600" y="1116"/>
                    <a:pt x="2953" y="1670"/>
                  </a:cubicBezTo>
                  <a:cubicBezTo>
                    <a:pt x="1798" y="2658"/>
                    <a:pt x="1453" y="4266"/>
                    <a:pt x="2025" y="5599"/>
                  </a:cubicBezTo>
                  <a:cubicBezTo>
                    <a:pt x="751" y="6290"/>
                    <a:pt x="1" y="7731"/>
                    <a:pt x="274" y="9231"/>
                  </a:cubicBezTo>
                  <a:cubicBezTo>
                    <a:pt x="560" y="10731"/>
                    <a:pt x="1763" y="11814"/>
                    <a:pt x="3215" y="12005"/>
                  </a:cubicBezTo>
                  <a:cubicBezTo>
                    <a:pt x="3168" y="13446"/>
                    <a:pt x="4049" y="14827"/>
                    <a:pt x="5489" y="15327"/>
                  </a:cubicBezTo>
                  <a:cubicBezTo>
                    <a:pt x="5868" y="15461"/>
                    <a:pt x="6254" y="15525"/>
                    <a:pt x="6634" y="15525"/>
                  </a:cubicBezTo>
                  <a:cubicBezTo>
                    <a:pt x="7698" y="15525"/>
                    <a:pt x="8709" y="15023"/>
                    <a:pt x="9359" y="14172"/>
                  </a:cubicBezTo>
                  <a:cubicBezTo>
                    <a:pt x="9900" y="14511"/>
                    <a:pt x="10527" y="14686"/>
                    <a:pt x="11158" y="14686"/>
                  </a:cubicBezTo>
                  <a:cubicBezTo>
                    <a:pt x="11944" y="14686"/>
                    <a:pt x="12737" y="14417"/>
                    <a:pt x="13383" y="13862"/>
                  </a:cubicBezTo>
                  <a:cubicBezTo>
                    <a:pt x="14538" y="12862"/>
                    <a:pt x="14883" y="11267"/>
                    <a:pt x="14312" y="9933"/>
                  </a:cubicBezTo>
                  <a:cubicBezTo>
                    <a:pt x="15586" y="9243"/>
                    <a:pt x="16336" y="7802"/>
                    <a:pt x="16062" y="6302"/>
                  </a:cubicBezTo>
                  <a:cubicBezTo>
                    <a:pt x="15776" y="4802"/>
                    <a:pt x="14574" y="3706"/>
                    <a:pt x="13121" y="3528"/>
                  </a:cubicBezTo>
                  <a:cubicBezTo>
                    <a:pt x="13169" y="2087"/>
                    <a:pt x="12288" y="706"/>
                    <a:pt x="10847" y="194"/>
                  </a:cubicBezTo>
                  <a:cubicBezTo>
                    <a:pt x="10471" y="63"/>
                    <a:pt x="10087" y="1"/>
                    <a:pt x="97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97;p32">
              <a:extLst>
                <a:ext uri="{FF2B5EF4-FFF2-40B4-BE49-F238E27FC236}">
                  <a16:creationId xmlns:a16="http://schemas.microsoft.com/office/drawing/2014/main" id="{DA939DB3-19F0-A8C6-BC87-9A55264640F4}"/>
                </a:ext>
              </a:extLst>
            </p:cNvPr>
            <p:cNvSpPr/>
            <p:nvPr/>
          </p:nvSpPr>
          <p:spPr>
            <a:xfrm>
              <a:off x="749475" y="4034550"/>
              <a:ext cx="429550" cy="409300"/>
            </a:xfrm>
            <a:custGeom>
              <a:avLst/>
              <a:gdLst/>
              <a:ahLst/>
              <a:cxnLst/>
              <a:rect l="l" t="t" r="r" b="b"/>
              <a:pathLst>
                <a:path w="17182" h="16372" extrusionOk="0">
                  <a:moveTo>
                    <a:pt x="10146" y="844"/>
                  </a:moveTo>
                  <a:cubicBezTo>
                    <a:pt x="10479" y="844"/>
                    <a:pt x="10816" y="899"/>
                    <a:pt x="11145" y="1013"/>
                  </a:cubicBezTo>
                  <a:cubicBezTo>
                    <a:pt x="12383" y="1441"/>
                    <a:pt x="13181" y="2620"/>
                    <a:pt x="13134" y="3930"/>
                  </a:cubicBezTo>
                  <a:cubicBezTo>
                    <a:pt x="13134" y="4156"/>
                    <a:pt x="13288" y="4335"/>
                    <a:pt x="13515" y="4358"/>
                  </a:cubicBezTo>
                  <a:cubicBezTo>
                    <a:pt x="14824" y="4525"/>
                    <a:pt x="15848" y="5489"/>
                    <a:pt x="16086" y="6787"/>
                  </a:cubicBezTo>
                  <a:cubicBezTo>
                    <a:pt x="16324" y="8073"/>
                    <a:pt x="15717" y="9347"/>
                    <a:pt x="14550" y="9978"/>
                  </a:cubicBezTo>
                  <a:cubicBezTo>
                    <a:pt x="14360" y="10073"/>
                    <a:pt x="14265" y="10300"/>
                    <a:pt x="14360" y="10514"/>
                  </a:cubicBezTo>
                  <a:cubicBezTo>
                    <a:pt x="14860" y="11716"/>
                    <a:pt x="14538" y="13098"/>
                    <a:pt x="13538" y="13943"/>
                  </a:cubicBezTo>
                  <a:cubicBezTo>
                    <a:pt x="12978" y="14423"/>
                    <a:pt x="12291" y="14664"/>
                    <a:pt x="11598" y="14664"/>
                  </a:cubicBezTo>
                  <a:cubicBezTo>
                    <a:pt x="11054" y="14664"/>
                    <a:pt x="10506" y="14515"/>
                    <a:pt x="10014" y="14217"/>
                  </a:cubicBezTo>
                  <a:cubicBezTo>
                    <a:pt x="9943" y="14172"/>
                    <a:pt x="9866" y="14151"/>
                    <a:pt x="9789" y="14151"/>
                  </a:cubicBezTo>
                  <a:cubicBezTo>
                    <a:pt x="9660" y="14151"/>
                    <a:pt x="9532" y="14212"/>
                    <a:pt x="9443" y="14324"/>
                  </a:cubicBezTo>
                  <a:cubicBezTo>
                    <a:pt x="8857" y="15084"/>
                    <a:pt x="7969" y="15505"/>
                    <a:pt x="7049" y="15505"/>
                  </a:cubicBezTo>
                  <a:cubicBezTo>
                    <a:pt x="6716" y="15505"/>
                    <a:pt x="6378" y="15450"/>
                    <a:pt x="6049" y="15336"/>
                  </a:cubicBezTo>
                  <a:cubicBezTo>
                    <a:pt x="4823" y="14895"/>
                    <a:pt x="4013" y="13717"/>
                    <a:pt x="4061" y="12419"/>
                  </a:cubicBezTo>
                  <a:cubicBezTo>
                    <a:pt x="4061" y="12193"/>
                    <a:pt x="3906" y="12014"/>
                    <a:pt x="3680" y="11978"/>
                  </a:cubicBezTo>
                  <a:cubicBezTo>
                    <a:pt x="2370" y="11824"/>
                    <a:pt x="1346" y="10847"/>
                    <a:pt x="1108" y="9561"/>
                  </a:cubicBezTo>
                  <a:cubicBezTo>
                    <a:pt x="870" y="8275"/>
                    <a:pt x="1477" y="7002"/>
                    <a:pt x="2644" y="6371"/>
                  </a:cubicBezTo>
                  <a:cubicBezTo>
                    <a:pt x="2835" y="6263"/>
                    <a:pt x="2930" y="6049"/>
                    <a:pt x="2835" y="5835"/>
                  </a:cubicBezTo>
                  <a:cubicBezTo>
                    <a:pt x="2335" y="4632"/>
                    <a:pt x="2656" y="3251"/>
                    <a:pt x="3656" y="2394"/>
                  </a:cubicBezTo>
                  <a:cubicBezTo>
                    <a:pt x="4228" y="1918"/>
                    <a:pt x="4906" y="1679"/>
                    <a:pt x="5609" y="1679"/>
                  </a:cubicBezTo>
                  <a:cubicBezTo>
                    <a:pt x="6145" y="1679"/>
                    <a:pt x="6692" y="1834"/>
                    <a:pt x="7180" y="2132"/>
                  </a:cubicBezTo>
                  <a:cubicBezTo>
                    <a:pt x="7256" y="2176"/>
                    <a:pt x="7336" y="2197"/>
                    <a:pt x="7414" y="2197"/>
                  </a:cubicBezTo>
                  <a:cubicBezTo>
                    <a:pt x="7545" y="2197"/>
                    <a:pt x="7670" y="2137"/>
                    <a:pt x="7752" y="2025"/>
                  </a:cubicBezTo>
                  <a:cubicBezTo>
                    <a:pt x="8338" y="1264"/>
                    <a:pt x="9225" y="844"/>
                    <a:pt x="10146" y="844"/>
                  </a:cubicBezTo>
                  <a:close/>
                  <a:moveTo>
                    <a:pt x="10116" y="0"/>
                  </a:moveTo>
                  <a:cubicBezTo>
                    <a:pt x="9066" y="0"/>
                    <a:pt x="8042" y="437"/>
                    <a:pt x="7299" y="1239"/>
                  </a:cubicBezTo>
                  <a:cubicBezTo>
                    <a:pt x="6759" y="966"/>
                    <a:pt x="6175" y="833"/>
                    <a:pt x="5594" y="833"/>
                  </a:cubicBezTo>
                  <a:cubicBezTo>
                    <a:pt x="4705" y="833"/>
                    <a:pt x="3822" y="1146"/>
                    <a:pt x="3108" y="1751"/>
                  </a:cubicBezTo>
                  <a:cubicBezTo>
                    <a:pt x="1918" y="2763"/>
                    <a:pt x="1465" y="4358"/>
                    <a:pt x="1930" y="5823"/>
                  </a:cubicBezTo>
                  <a:cubicBezTo>
                    <a:pt x="656" y="6668"/>
                    <a:pt x="1" y="8192"/>
                    <a:pt x="275" y="9716"/>
                  </a:cubicBezTo>
                  <a:cubicBezTo>
                    <a:pt x="561" y="11252"/>
                    <a:pt x="1727" y="12443"/>
                    <a:pt x="3216" y="12764"/>
                  </a:cubicBezTo>
                  <a:cubicBezTo>
                    <a:pt x="3311" y="14300"/>
                    <a:pt x="4299" y="15634"/>
                    <a:pt x="5775" y="16146"/>
                  </a:cubicBezTo>
                  <a:cubicBezTo>
                    <a:pt x="6204" y="16300"/>
                    <a:pt x="6633" y="16372"/>
                    <a:pt x="7061" y="16372"/>
                  </a:cubicBezTo>
                  <a:cubicBezTo>
                    <a:pt x="8121" y="16372"/>
                    <a:pt x="9145" y="15931"/>
                    <a:pt x="9883" y="15133"/>
                  </a:cubicBezTo>
                  <a:cubicBezTo>
                    <a:pt x="10427" y="15408"/>
                    <a:pt x="11014" y="15543"/>
                    <a:pt x="11598" y="15543"/>
                  </a:cubicBezTo>
                  <a:cubicBezTo>
                    <a:pt x="12484" y="15543"/>
                    <a:pt x="13364" y="15232"/>
                    <a:pt x="14074" y="14622"/>
                  </a:cubicBezTo>
                  <a:cubicBezTo>
                    <a:pt x="15265" y="13609"/>
                    <a:pt x="15717" y="12014"/>
                    <a:pt x="15253" y="10550"/>
                  </a:cubicBezTo>
                  <a:cubicBezTo>
                    <a:pt x="16527" y="9704"/>
                    <a:pt x="17182" y="8192"/>
                    <a:pt x="16908" y="6656"/>
                  </a:cubicBezTo>
                  <a:cubicBezTo>
                    <a:pt x="16622" y="5120"/>
                    <a:pt x="15455" y="3930"/>
                    <a:pt x="13967" y="3608"/>
                  </a:cubicBezTo>
                  <a:cubicBezTo>
                    <a:pt x="13872" y="2072"/>
                    <a:pt x="12884" y="751"/>
                    <a:pt x="11407" y="227"/>
                  </a:cubicBezTo>
                  <a:cubicBezTo>
                    <a:pt x="10984" y="74"/>
                    <a:pt x="10548" y="0"/>
                    <a:pt x="10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98;p32">
              <a:extLst>
                <a:ext uri="{FF2B5EF4-FFF2-40B4-BE49-F238E27FC236}">
                  <a16:creationId xmlns:a16="http://schemas.microsoft.com/office/drawing/2014/main" id="{2264726F-F44C-3320-B4DB-78260BD7028E}"/>
                </a:ext>
              </a:extLst>
            </p:cNvPr>
            <p:cNvSpPr/>
            <p:nvPr/>
          </p:nvSpPr>
          <p:spPr>
            <a:xfrm>
              <a:off x="834925" y="4116275"/>
              <a:ext cx="258675" cy="246000"/>
            </a:xfrm>
            <a:custGeom>
              <a:avLst/>
              <a:gdLst/>
              <a:ahLst/>
              <a:cxnLst/>
              <a:rect l="l" t="t" r="r" b="b"/>
              <a:pathLst>
                <a:path w="10347" h="9840" extrusionOk="0">
                  <a:moveTo>
                    <a:pt x="6139" y="0"/>
                  </a:moveTo>
                  <a:cubicBezTo>
                    <a:pt x="5469" y="0"/>
                    <a:pt x="4830" y="316"/>
                    <a:pt x="4417" y="851"/>
                  </a:cubicBezTo>
                  <a:cubicBezTo>
                    <a:pt x="4076" y="636"/>
                    <a:pt x="3683" y="527"/>
                    <a:pt x="3288" y="527"/>
                  </a:cubicBezTo>
                  <a:cubicBezTo>
                    <a:pt x="2789" y="527"/>
                    <a:pt x="2287" y="701"/>
                    <a:pt x="1881" y="1054"/>
                  </a:cubicBezTo>
                  <a:cubicBezTo>
                    <a:pt x="1143" y="1673"/>
                    <a:pt x="941" y="2685"/>
                    <a:pt x="1286" y="3530"/>
                  </a:cubicBezTo>
                  <a:cubicBezTo>
                    <a:pt x="476" y="3971"/>
                    <a:pt x="0" y="4887"/>
                    <a:pt x="179" y="5840"/>
                  </a:cubicBezTo>
                  <a:cubicBezTo>
                    <a:pt x="357" y="6792"/>
                    <a:pt x="1131" y="7483"/>
                    <a:pt x="2036" y="7602"/>
                  </a:cubicBezTo>
                  <a:cubicBezTo>
                    <a:pt x="2012" y="8519"/>
                    <a:pt x="2572" y="9388"/>
                    <a:pt x="3489" y="9709"/>
                  </a:cubicBezTo>
                  <a:cubicBezTo>
                    <a:pt x="3728" y="9798"/>
                    <a:pt x="3972" y="9839"/>
                    <a:pt x="4212" y="9839"/>
                  </a:cubicBezTo>
                  <a:cubicBezTo>
                    <a:pt x="4880" y="9839"/>
                    <a:pt x="5518" y="9517"/>
                    <a:pt x="5929" y="8983"/>
                  </a:cubicBezTo>
                  <a:cubicBezTo>
                    <a:pt x="6267" y="9200"/>
                    <a:pt x="6661" y="9308"/>
                    <a:pt x="7059" y="9308"/>
                  </a:cubicBezTo>
                  <a:cubicBezTo>
                    <a:pt x="7557" y="9308"/>
                    <a:pt x="8061" y="9137"/>
                    <a:pt x="8465" y="8793"/>
                  </a:cubicBezTo>
                  <a:cubicBezTo>
                    <a:pt x="9215" y="8162"/>
                    <a:pt x="9418" y="7150"/>
                    <a:pt x="9061" y="6304"/>
                  </a:cubicBezTo>
                  <a:cubicBezTo>
                    <a:pt x="9870" y="5876"/>
                    <a:pt x="10347" y="4947"/>
                    <a:pt x="10168" y="3994"/>
                  </a:cubicBezTo>
                  <a:cubicBezTo>
                    <a:pt x="9989" y="3042"/>
                    <a:pt x="9215" y="2363"/>
                    <a:pt x="8311" y="2244"/>
                  </a:cubicBezTo>
                  <a:cubicBezTo>
                    <a:pt x="8334" y="1316"/>
                    <a:pt x="7775" y="458"/>
                    <a:pt x="6858" y="125"/>
                  </a:cubicBezTo>
                  <a:cubicBezTo>
                    <a:pt x="6620" y="40"/>
                    <a:pt x="6378" y="0"/>
                    <a:pt x="6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99;p32">
              <a:extLst>
                <a:ext uri="{FF2B5EF4-FFF2-40B4-BE49-F238E27FC236}">
                  <a16:creationId xmlns:a16="http://schemas.microsoft.com/office/drawing/2014/main" id="{09E8CA90-A845-0195-A685-FB3880813E09}"/>
                </a:ext>
              </a:extLst>
            </p:cNvPr>
            <p:cNvSpPr/>
            <p:nvPr/>
          </p:nvSpPr>
          <p:spPr>
            <a:xfrm>
              <a:off x="824800" y="4105350"/>
              <a:ext cx="279525" cy="267075"/>
            </a:xfrm>
            <a:custGeom>
              <a:avLst/>
              <a:gdLst/>
              <a:ahLst/>
              <a:cxnLst/>
              <a:rect l="l" t="t" r="r" b="b"/>
              <a:pathLst>
                <a:path w="11181" h="10683" extrusionOk="0">
                  <a:moveTo>
                    <a:pt x="6565" y="863"/>
                  </a:moveTo>
                  <a:cubicBezTo>
                    <a:pt x="6758" y="863"/>
                    <a:pt x="6954" y="897"/>
                    <a:pt x="7144" y="967"/>
                  </a:cubicBezTo>
                  <a:cubicBezTo>
                    <a:pt x="7858" y="1217"/>
                    <a:pt x="8335" y="1895"/>
                    <a:pt x="8311" y="2657"/>
                  </a:cubicBezTo>
                  <a:cubicBezTo>
                    <a:pt x="8311" y="2884"/>
                    <a:pt x="8454" y="3062"/>
                    <a:pt x="8680" y="3086"/>
                  </a:cubicBezTo>
                  <a:cubicBezTo>
                    <a:pt x="9430" y="3193"/>
                    <a:pt x="10037" y="3765"/>
                    <a:pt x="10168" y="4503"/>
                  </a:cubicBezTo>
                  <a:cubicBezTo>
                    <a:pt x="10299" y="5253"/>
                    <a:pt x="9942" y="5991"/>
                    <a:pt x="9275" y="6348"/>
                  </a:cubicBezTo>
                  <a:cubicBezTo>
                    <a:pt x="9085" y="6456"/>
                    <a:pt x="8989" y="6682"/>
                    <a:pt x="9085" y="6884"/>
                  </a:cubicBezTo>
                  <a:cubicBezTo>
                    <a:pt x="9382" y="7587"/>
                    <a:pt x="9192" y="8396"/>
                    <a:pt x="8608" y="8884"/>
                  </a:cubicBezTo>
                  <a:cubicBezTo>
                    <a:pt x="8284" y="9156"/>
                    <a:pt x="7882" y="9295"/>
                    <a:pt x="7478" y="9295"/>
                  </a:cubicBezTo>
                  <a:cubicBezTo>
                    <a:pt x="7156" y="9295"/>
                    <a:pt x="6834" y="9207"/>
                    <a:pt x="6549" y="9027"/>
                  </a:cubicBezTo>
                  <a:cubicBezTo>
                    <a:pt x="6478" y="8983"/>
                    <a:pt x="6400" y="8962"/>
                    <a:pt x="6324" y="8962"/>
                  </a:cubicBezTo>
                  <a:cubicBezTo>
                    <a:pt x="6196" y="8962"/>
                    <a:pt x="6071" y="9022"/>
                    <a:pt x="5989" y="9134"/>
                  </a:cubicBezTo>
                  <a:cubicBezTo>
                    <a:pt x="5648" y="9581"/>
                    <a:pt x="5132" y="9828"/>
                    <a:pt x="4599" y="9828"/>
                  </a:cubicBezTo>
                  <a:cubicBezTo>
                    <a:pt x="4408" y="9828"/>
                    <a:pt x="4214" y="9796"/>
                    <a:pt x="4025" y="9730"/>
                  </a:cubicBezTo>
                  <a:cubicBezTo>
                    <a:pt x="3310" y="9480"/>
                    <a:pt x="2834" y="8789"/>
                    <a:pt x="2858" y="8039"/>
                  </a:cubicBezTo>
                  <a:cubicBezTo>
                    <a:pt x="2858" y="7813"/>
                    <a:pt x="2715" y="7634"/>
                    <a:pt x="2489" y="7599"/>
                  </a:cubicBezTo>
                  <a:cubicBezTo>
                    <a:pt x="1750" y="7503"/>
                    <a:pt x="1131" y="6932"/>
                    <a:pt x="1000" y="6194"/>
                  </a:cubicBezTo>
                  <a:cubicBezTo>
                    <a:pt x="869" y="5443"/>
                    <a:pt x="1227" y="4705"/>
                    <a:pt x="1893" y="4348"/>
                  </a:cubicBezTo>
                  <a:cubicBezTo>
                    <a:pt x="2084" y="4241"/>
                    <a:pt x="2179" y="4015"/>
                    <a:pt x="2084" y="3812"/>
                  </a:cubicBezTo>
                  <a:cubicBezTo>
                    <a:pt x="1786" y="3110"/>
                    <a:pt x="1989" y="2300"/>
                    <a:pt x="2560" y="1812"/>
                  </a:cubicBezTo>
                  <a:cubicBezTo>
                    <a:pt x="2886" y="1539"/>
                    <a:pt x="3287" y="1397"/>
                    <a:pt x="3691" y="1397"/>
                  </a:cubicBezTo>
                  <a:cubicBezTo>
                    <a:pt x="4010" y="1397"/>
                    <a:pt x="4331" y="1485"/>
                    <a:pt x="4620" y="1669"/>
                  </a:cubicBezTo>
                  <a:cubicBezTo>
                    <a:pt x="4691" y="1714"/>
                    <a:pt x="4768" y="1735"/>
                    <a:pt x="4844" y="1735"/>
                  </a:cubicBezTo>
                  <a:cubicBezTo>
                    <a:pt x="4973" y="1735"/>
                    <a:pt x="5097" y="1674"/>
                    <a:pt x="5179" y="1562"/>
                  </a:cubicBezTo>
                  <a:cubicBezTo>
                    <a:pt x="5520" y="1117"/>
                    <a:pt x="6034" y="863"/>
                    <a:pt x="6565" y="863"/>
                  </a:cubicBezTo>
                  <a:close/>
                  <a:moveTo>
                    <a:pt x="6545" y="1"/>
                  </a:moveTo>
                  <a:cubicBezTo>
                    <a:pt x="5876" y="1"/>
                    <a:pt x="5227" y="265"/>
                    <a:pt x="4739" y="752"/>
                  </a:cubicBezTo>
                  <a:cubicBezTo>
                    <a:pt x="4409" y="607"/>
                    <a:pt x="4056" y="535"/>
                    <a:pt x="3703" y="535"/>
                  </a:cubicBezTo>
                  <a:cubicBezTo>
                    <a:pt x="3101" y="535"/>
                    <a:pt x="2500" y="745"/>
                    <a:pt x="2012" y="1157"/>
                  </a:cubicBezTo>
                  <a:cubicBezTo>
                    <a:pt x="1250" y="1812"/>
                    <a:pt x="941" y="2836"/>
                    <a:pt x="1191" y="3789"/>
                  </a:cubicBezTo>
                  <a:cubicBezTo>
                    <a:pt x="405" y="4372"/>
                    <a:pt x="0" y="5360"/>
                    <a:pt x="179" y="6348"/>
                  </a:cubicBezTo>
                  <a:cubicBezTo>
                    <a:pt x="357" y="7337"/>
                    <a:pt x="1084" y="8122"/>
                    <a:pt x="2036" y="8372"/>
                  </a:cubicBezTo>
                  <a:cubicBezTo>
                    <a:pt x="2143" y="9361"/>
                    <a:pt x="2798" y="10194"/>
                    <a:pt x="3751" y="10539"/>
                  </a:cubicBezTo>
                  <a:cubicBezTo>
                    <a:pt x="4036" y="10635"/>
                    <a:pt x="4334" y="10682"/>
                    <a:pt x="4620" y="10682"/>
                  </a:cubicBezTo>
                  <a:cubicBezTo>
                    <a:pt x="5287" y="10682"/>
                    <a:pt x="5941" y="10432"/>
                    <a:pt x="6442" y="9944"/>
                  </a:cubicBezTo>
                  <a:cubicBezTo>
                    <a:pt x="6780" y="10089"/>
                    <a:pt x="7136" y="10161"/>
                    <a:pt x="7488" y="10161"/>
                  </a:cubicBezTo>
                  <a:cubicBezTo>
                    <a:pt x="8088" y="10161"/>
                    <a:pt x="8680" y="9952"/>
                    <a:pt x="9168" y="9539"/>
                  </a:cubicBezTo>
                  <a:cubicBezTo>
                    <a:pt x="9930" y="8884"/>
                    <a:pt x="10240" y="7849"/>
                    <a:pt x="9990" y="6908"/>
                  </a:cubicBezTo>
                  <a:cubicBezTo>
                    <a:pt x="10775" y="6325"/>
                    <a:pt x="11180" y="5336"/>
                    <a:pt x="11002" y="4336"/>
                  </a:cubicBezTo>
                  <a:cubicBezTo>
                    <a:pt x="10823" y="3360"/>
                    <a:pt x="10097" y="2574"/>
                    <a:pt x="9144" y="2312"/>
                  </a:cubicBezTo>
                  <a:cubicBezTo>
                    <a:pt x="9037" y="1336"/>
                    <a:pt x="8382" y="502"/>
                    <a:pt x="7430" y="157"/>
                  </a:cubicBezTo>
                  <a:cubicBezTo>
                    <a:pt x="7139" y="52"/>
                    <a:pt x="6840" y="1"/>
                    <a:pt x="65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400;p32">
              <a:extLst>
                <a:ext uri="{FF2B5EF4-FFF2-40B4-BE49-F238E27FC236}">
                  <a16:creationId xmlns:a16="http://schemas.microsoft.com/office/drawing/2014/main" id="{005BDF53-D2E6-4722-3171-F6B5886AF874}"/>
                </a:ext>
              </a:extLst>
            </p:cNvPr>
            <p:cNvSpPr/>
            <p:nvPr/>
          </p:nvSpPr>
          <p:spPr>
            <a:xfrm>
              <a:off x="903375" y="4185125"/>
              <a:ext cx="121775" cy="107875"/>
            </a:xfrm>
            <a:custGeom>
              <a:avLst/>
              <a:gdLst/>
              <a:ahLst/>
              <a:cxnLst/>
              <a:rect l="l" t="t" r="r" b="b"/>
              <a:pathLst>
                <a:path w="4871" h="4315" extrusionOk="0">
                  <a:moveTo>
                    <a:pt x="2447" y="0"/>
                  </a:moveTo>
                  <a:cubicBezTo>
                    <a:pt x="1559" y="0"/>
                    <a:pt x="725" y="556"/>
                    <a:pt x="405" y="1431"/>
                  </a:cubicBezTo>
                  <a:cubicBezTo>
                    <a:pt x="0" y="2550"/>
                    <a:pt x="596" y="3788"/>
                    <a:pt x="1715" y="4193"/>
                  </a:cubicBezTo>
                  <a:cubicBezTo>
                    <a:pt x="1949" y="4275"/>
                    <a:pt x="2188" y="4314"/>
                    <a:pt x="2423" y="4314"/>
                  </a:cubicBezTo>
                  <a:cubicBezTo>
                    <a:pt x="3312" y="4314"/>
                    <a:pt x="4145" y="3759"/>
                    <a:pt x="4465" y="2884"/>
                  </a:cubicBezTo>
                  <a:cubicBezTo>
                    <a:pt x="4870" y="1764"/>
                    <a:pt x="4275" y="526"/>
                    <a:pt x="3156" y="121"/>
                  </a:cubicBezTo>
                  <a:cubicBezTo>
                    <a:pt x="2921" y="39"/>
                    <a:pt x="2682" y="0"/>
                    <a:pt x="2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401;p32">
              <a:extLst>
                <a:ext uri="{FF2B5EF4-FFF2-40B4-BE49-F238E27FC236}">
                  <a16:creationId xmlns:a16="http://schemas.microsoft.com/office/drawing/2014/main" id="{E2F65092-9769-D1B7-2369-B3B403200850}"/>
                </a:ext>
              </a:extLst>
            </p:cNvPr>
            <p:cNvSpPr/>
            <p:nvPr/>
          </p:nvSpPr>
          <p:spPr>
            <a:xfrm>
              <a:off x="891775" y="4174550"/>
              <a:ext cx="138725" cy="129100"/>
            </a:xfrm>
            <a:custGeom>
              <a:avLst/>
              <a:gdLst/>
              <a:ahLst/>
              <a:cxnLst/>
              <a:rect l="l" t="t" r="r" b="b"/>
              <a:pathLst>
                <a:path w="5549" h="5164" extrusionOk="0">
                  <a:moveTo>
                    <a:pt x="2905" y="842"/>
                  </a:moveTo>
                  <a:cubicBezTo>
                    <a:pt x="3096" y="842"/>
                    <a:pt x="3298" y="890"/>
                    <a:pt x="3477" y="925"/>
                  </a:cubicBezTo>
                  <a:cubicBezTo>
                    <a:pt x="3905" y="1080"/>
                    <a:pt x="4263" y="1402"/>
                    <a:pt x="4453" y="1818"/>
                  </a:cubicBezTo>
                  <a:cubicBezTo>
                    <a:pt x="4667" y="2235"/>
                    <a:pt x="4679" y="2711"/>
                    <a:pt x="4525" y="3140"/>
                  </a:cubicBezTo>
                  <a:cubicBezTo>
                    <a:pt x="4280" y="3855"/>
                    <a:pt x="3603" y="4295"/>
                    <a:pt x="2890" y="4295"/>
                  </a:cubicBezTo>
                  <a:cubicBezTo>
                    <a:pt x="2701" y="4295"/>
                    <a:pt x="2509" y="4264"/>
                    <a:pt x="2322" y="4199"/>
                  </a:cubicBezTo>
                  <a:cubicBezTo>
                    <a:pt x="1417" y="3878"/>
                    <a:pt x="953" y="2890"/>
                    <a:pt x="1274" y="1997"/>
                  </a:cubicBezTo>
                  <a:cubicBezTo>
                    <a:pt x="1429" y="1556"/>
                    <a:pt x="1738" y="1199"/>
                    <a:pt x="2167" y="1009"/>
                  </a:cubicBezTo>
                  <a:cubicBezTo>
                    <a:pt x="2405" y="901"/>
                    <a:pt x="2655" y="842"/>
                    <a:pt x="2905" y="842"/>
                  </a:cubicBezTo>
                  <a:close/>
                  <a:moveTo>
                    <a:pt x="2882" y="0"/>
                  </a:moveTo>
                  <a:cubicBezTo>
                    <a:pt x="2511" y="0"/>
                    <a:pt x="2138" y="81"/>
                    <a:pt x="1786" y="247"/>
                  </a:cubicBezTo>
                  <a:cubicBezTo>
                    <a:pt x="1167" y="544"/>
                    <a:pt x="691" y="1068"/>
                    <a:pt x="464" y="1723"/>
                  </a:cubicBezTo>
                  <a:cubicBezTo>
                    <a:pt x="0" y="3068"/>
                    <a:pt x="703" y="4533"/>
                    <a:pt x="2036" y="5009"/>
                  </a:cubicBezTo>
                  <a:cubicBezTo>
                    <a:pt x="2322" y="5116"/>
                    <a:pt x="2620" y="5164"/>
                    <a:pt x="2905" y="5164"/>
                  </a:cubicBezTo>
                  <a:cubicBezTo>
                    <a:pt x="3965" y="5164"/>
                    <a:pt x="4965" y="4509"/>
                    <a:pt x="5334" y="3437"/>
                  </a:cubicBezTo>
                  <a:cubicBezTo>
                    <a:pt x="5548" y="2795"/>
                    <a:pt x="5525" y="2092"/>
                    <a:pt x="5227" y="1473"/>
                  </a:cubicBezTo>
                  <a:cubicBezTo>
                    <a:pt x="4929" y="842"/>
                    <a:pt x="4405" y="366"/>
                    <a:pt x="3751" y="151"/>
                  </a:cubicBezTo>
                  <a:cubicBezTo>
                    <a:pt x="3471" y="51"/>
                    <a:pt x="3177" y="0"/>
                    <a:pt x="28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Google Shape;1722;p69">
            <a:extLst>
              <a:ext uri="{FF2B5EF4-FFF2-40B4-BE49-F238E27FC236}">
                <a16:creationId xmlns:a16="http://schemas.microsoft.com/office/drawing/2014/main" id="{CAF3953E-C477-402A-7009-FD8602239785}"/>
              </a:ext>
            </a:extLst>
          </p:cNvPr>
          <p:cNvSpPr txBox="1">
            <a:spLocks/>
          </p:cNvSpPr>
          <p:nvPr/>
        </p:nvSpPr>
        <p:spPr>
          <a:xfrm>
            <a:off x="6611287" y="2861700"/>
            <a:ext cx="3289502" cy="11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trick Hand"/>
              <a:buNone/>
              <a:defRPr sz="37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atrick Hand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sym typeface="Patrick Hand"/>
              </a:rPr>
              <a:t>salt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593FC24-B93B-43D3-96F5-CF4CF71E4A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25" name="Track 6.5">
            <a:hlinkClick r:id="" action="ppaction://media"/>
            <a:extLst>
              <a:ext uri="{FF2B5EF4-FFF2-40B4-BE49-F238E27FC236}">
                <a16:creationId xmlns:a16="http://schemas.microsoft.com/office/drawing/2014/main" id="{172A7317-E367-175A-4706-78ECAFB434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656" end="12540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51397" y="4608103"/>
            <a:ext cx="892191" cy="89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6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5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282;p28">
            <a:extLst>
              <a:ext uri="{FF2B5EF4-FFF2-40B4-BE49-F238E27FC236}">
                <a16:creationId xmlns:a16="http://schemas.microsoft.com/office/drawing/2014/main" id="{E4513A3D-DAB0-D193-C3BD-7668C3CBFFFA}"/>
              </a:ext>
            </a:extLst>
          </p:cNvPr>
          <p:cNvSpPr/>
          <p:nvPr/>
        </p:nvSpPr>
        <p:spPr>
          <a:xfrm>
            <a:off x="5594371" y="902825"/>
            <a:ext cx="5368367" cy="4425048"/>
          </a:xfrm>
          <a:prstGeom prst="roundRect">
            <a:avLst>
              <a:gd name="adj" fmla="val 19999"/>
            </a:avLst>
          </a:prstGeom>
          <a:solidFill>
            <a:schemeClr val="accent2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9171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Google Shape;2282;p28">
            <a:extLst>
              <a:ext uri="{FF2B5EF4-FFF2-40B4-BE49-F238E27FC236}">
                <a16:creationId xmlns:a16="http://schemas.microsoft.com/office/drawing/2014/main" id="{77377EA8-09E3-1222-BD86-9F06636418BC}"/>
              </a:ext>
            </a:extLst>
          </p:cNvPr>
          <p:cNvSpPr/>
          <p:nvPr/>
        </p:nvSpPr>
        <p:spPr>
          <a:xfrm>
            <a:off x="5808089" y="1113407"/>
            <a:ext cx="4955264" cy="3939776"/>
          </a:xfrm>
          <a:prstGeom prst="roundRect">
            <a:avLst>
              <a:gd name="adj" fmla="val 19999"/>
            </a:avLst>
          </a:prstGeom>
          <a:solidFill>
            <a:schemeClr val="accent6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9171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oogle Shape;2384;p32">
            <a:extLst>
              <a:ext uri="{FF2B5EF4-FFF2-40B4-BE49-F238E27FC236}">
                <a16:creationId xmlns:a16="http://schemas.microsoft.com/office/drawing/2014/main" id="{E8326ABA-4C53-B89F-9773-7A89DB25A1EC}"/>
              </a:ext>
            </a:extLst>
          </p:cNvPr>
          <p:cNvGrpSpPr/>
          <p:nvPr/>
        </p:nvGrpSpPr>
        <p:grpSpPr>
          <a:xfrm>
            <a:off x="4818438" y="5580898"/>
            <a:ext cx="989649" cy="493248"/>
            <a:chOff x="7771006" y="775100"/>
            <a:chExt cx="596653" cy="297376"/>
          </a:xfrm>
        </p:grpSpPr>
        <p:sp>
          <p:nvSpPr>
            <p:cNvPr id="4" name="Google Shape;2385;p32">
              <a:extLst>
                <a:ext uri="{FF2B5EF4-FFF2-40B4-BE49-F238E27FC236}">
                  <a16:creationId xmlns:a16="http://schemas.microsoft.com/office/drawing/2014/main" id="{A5B71A9B-ADE6-68B1-4D54-05A66B76EF44}"/>
                </a:ext>
              </a:extLst>
            </p:cNvPr>
            <p:cNvSpPr/>
            <p:nvPr/>
          </p:nvSpPr>
          <p:spPr>
            <a:xfrm>
              <a:off x="7771006" y="775100"/>
              <a:ext cx="149512" cy="149187"/>
            </a:xfrm>
            <a:custGeom>
              <a:avLst/>
              <a:gdLst/>
              <a:ahLst/>
              <a:cxnLst/>
              <a:rect l="l" t="t" r="r" b="b"/>
              <a:pathLst>
                <a:path w="5514" h="5502" extrusionOk="0">
                  <a:moveTo>
                    <a:pt x="2763" y="1"/>
                  </a:moveTo>
                  <a:cubicBezTo>
                    <a:pt x="2418" y="1358"/>
                    <a:pt x="1358" y="2418"/>
                    <a:pt x="1" y="2751"/>
                  </a:cubicBezTo>
                  <a:cubicBezTo>
                    <a:pt x="1358" y="3096"/>
                    <a:pt x="2418" y="4156"/>
                    <a:pt x="2763" y="5501"/>
                  </a:cubicBezTo>
                  <a:cubicBezTo>
                    <a:pt x="3097" y="4156"/>
                    <a:pt x="4156" y="3096"/>
                    <a:pt x="5514" y="2751"/>
                  </a:cubicBezTo>
                  <a:cubicBezTo>
                    <a:pt x="4156" y="2418"/>
                    <a:pt x="3097" y="1358"/>
                    <a:pt x="27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2386;p32">
              <a:extLst>
                <a:ext uri="{FF2B5EF4-FFF2-40B4-BE49-F238E27FC236}">
                  <a16:creationId xmlns:a16="http://schemas.microsoft.com/office/drawing/2014/main" id="{6ED5CB2F-6A82-014C-E0F9-A8D5ED141C87}"/>
                </a:ext>
              </a:extLst>
            </p:cNvPr>
            <p:cNvSpPr/>
            <p:nvPr/>
          </p:nvSpPr>
          <p:spPr>
            <a:xfrm>
              <a:off x="8269178" y="973967"/>
              <a:ext cx="98482" cy="98509"/>
            </a:xfrm>
            <a:custGeom>
              <a:avLst/>
              <a:gdLst/>
              <a:ahLst/>
              <a:cxnLst/>
              <a:rect l="l" t="t" r="r" b="b"/>
              <a:pathLst>
                <a:path w="3632" h="3633" extrusionOk="0">
                  <a:moveTo>
                    <a:pt x="1810" y="1"/>
                  </a:moveTo>
                  <a:cubicBezTo>
                    <a:pt x="1596" y="894"/>
                    <a:pt x="893" y="1596"/>
                    <a:pt x="0" y="1823"/>
                  </a:cubicBezTo>
                  <a:cubicBezTo>
                    <a:pt x="893" y="2037"/>
                    <a:pt x="1596" y="2739"/>
                    <a:pt x="1810" y="3632"/>
                  </a:cubicBezTo>
                  <a:cubicBezTo>
                    <a:pt x="2036" y="2739"/>
                    <a:pt x="2739" y="2037"/>
                    <a:pt x="3632" y="1823"/>
                  </a:cubicBezTo>
                  <a:cubicBezTo>
                    <a:pt x="2739" y="1596"/>
                    <a:pt x="2036" y="894"/>
                    <a:pt x="18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" name="Google Shape;2387;p32">
            <a:extLst>
              <a:ext uri="{FF2B5EF4-FFF2-40B4-BE49-F238E27FC236}">
                <a16:creationId xmlns:a16="http://schemas.microsoft.com/office/drawing/2014/main" id="{2A70EC6E-5420-D1E0-2BC2-15D5F36049DB}"/>
              </a:ext>
            </a:extLst>
          </p:cNvPr>
          <p:cNvGrpSpPr/>
          <p:nvPr/>
        </p:nvGrpSpPr>
        <p:grpSpPr>
          <a:xfrm>
            <a:off x="10763353" y="5500294"/>
            <a:ext cx="508083" cy="493235"/>
            <a:chOff x="4372625" y="1072466"/>
            <a:chExt cx="309958" cy="300899"/>
          </a:xfrm>
        </p:grpSpPr>
        <p:sp>
          <p:nvSpPr>
            <p:cNvPr id="7" name="Google Shape;2388;p32">
              <a:extLst>
                <a:ext uri="{FF2B5EF4-FFF2-40B4-BE49-F238E27FC236}">
                  <a16:creationId xmlns:a16="http://schemas.microsoft.com/office/drawing/2014/main" id="{8D5AC317-9518-4B5B-AFB1-2AB9354AD69F}"/>
                </a:ext>
              </a:extLst>
            </p:cNvPr>
            <p:cNvSpPr/>
            <p:nvPr/>
          </p:nvSpPr>
          <p:spPr>
            <a:xfrm>
              <a:off x="4372625" y="1216776"/>
              <a:ext cx="156589" cy="156589"/>
            </a:xfrm>
            <a:custGeom>
              <a:avLst/>
              <a:gdLst/>
              <a:ahLst/>
              <a:cxnLst/>
              <a:rect l="l" t="t" r="r" b="b"/>
              <a:pathLst>
                <a:path w="5775" h="5775" extrusionOk="0">
                  <a:moveTo>
                    <a:pt x="2881" y="0"/>
                  </a:moveTo>
                  <a:cubicBezTo>
                    <a:pt x="2524" y="1429"/>
                    <a:pt x="1405" y="2548"/>
                    <a:pt x="0" y="2894"/>
                  </a:cubicBezTo>
                  <a:cubicBezTo>
                    <a:pt x="1429" y="3251"/>
                    <a:pt x="2536" y="4358"/>
                    <a:pt x="2881" y="5775"/>
                  </a:cubicBezTo>
                  <a:cubicBezTo>
                    <a:pt x="3239" y="4346"/>
                    <a:pt x="4358" y="3227"/>
                    <a:pt x="5775" y="2894"/>
                  </a:cubicBezTo>
                  <a:cubicBezTo>
                    <a:pt x="4358" y="2536"/>
                    <a:pt x="3239" y="1417"/>
                    <a:pt x="2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2389;p32">
              <a:extLst>
                <a:ext uri="{FF2B5EF4-FFF2-40B4-BE49-F238E27FC236}">
                  <a16:creationId xmlns:a16="http://schemas.microsoft.com/office/drawing/2014/main" id="{0789762A-E12C-FE49-6E36-1F2EDC6B95DB}"/>
                </a:ext>
              </a:extLst>
            </p:cNvPr>
            <p:cNvSpPr/>
            <p:nvPr/>
          </p:nvSpPr>
          <p:spPr>
            <a:xfrm>
              <a:off x="4583749" y="1072466"/>
              <a:ext cx="98834" cy="98482"/>
            </a:xfrm>
            <a:custGeom>
              <a:avLst/>
              <a:gdLst/>
              <a:ahLst/>
              <a:cxnLst/>
              <a:rect l="l" t="t" r="r" b="b"/>
              <a:pathLst>
                <a:path w="3645" h="3632" extrusionOk="0">
                  <a:moveTo>
                    <a:pt x="1822" y="0"/>
                  </a:moveTo>
                  <a:cubicBezTo>
                    <a:pt x="1596" y="893"/>
                    <a:pt x="894" y="1584"/>
                    <a:pt x="1" y="1810"/>
                  </a:cubicBezTo>
                  <a:cubicBezTo>
                    <a:pt x="894" y="2036"/>
                    <a:pt x="1596" y="2739"/>
                    <a:pt x="1822" y="3632"/>
                  </a:cubicBezTo>
                  <a:cubicBezTo>
                    <a:pt x="2049" y="2739"/>
                    <a:pt x="2751" y="2036"/>
                    <a:pt x="3644" y="1810"/>
                  </a:cubicBezTo>
                  <a:cubicBezTo>
                    <a:pt x="2727" y="1596"/>
                    <a:pt x="2049" y="893"/>
                    <a:pt x="18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" name="Google Shape;2390;p32">
            <a:extLst>
              <a:ext uri="{FF2B5EF4-FFF2-40B4-BE49-F238E27FC236}">
                <a16:creationId xmlns:a16="http://schemas.microsoft.com/office/drawing/2014/main" id="{53ECD55F-947C-C594-0CE8-F1E72512BA4A}"/>
              </a:ext>
            </a:extLst>
          </p:cNvPr>
          <p:cNvGrpSpPr/>
          <p:nvPr/>
        </p:nvGrpSpPr>
        <p:grpSpPr>
          <a:xfrm>
            <a:off x="993629" y="983732"/>
            <a:ext cx="749241" cy="700867"/>
            <a:chOff x="3915262" y="4019441"/>
            <a:chExt cx="414893" cy="388106"/>
          </a:xfrm>
        </p:grpSpPr>
        <p:sp>
          <p:nvSpPr>
            <p:cNvPr id="10" name="Google Shape;2391;p32">
              <a:extLst>
                <a:ext uri="{FF2B5EF4-FFF2-40B4-BE49-F238E27FC236}">
                  <a16:creationId xmlns:a16="http://schemas.microsoft.com/office/drawing/2014/main" id="{2929CC94-C919-698B-E7DF-C02A3B30AAC4}"/>
                </a:ext>
              </a:extLst>
            </p:cNvPr>
            <p:cNvSpPr/>
            <p:nvPr/>
          </p:nvSpPr>
          <p:spPr>
            <a:xfrm>
              <a:off x="4018899" y="4309038"/>
              <a:ext cx="98834" cy="98509"/>
            </a:xfrm>
            <a:custGeom>
              <a:avLst/>
              <a:gdLst/>
              <a:ahLst/>
              <a:cxnLst/>
              <a:rect l="l" t="t" r="r" b="b"/>
              <a:pathLst>
                <a:path w="3645" h="3633" extrusionOk="0">
                  <a:moveTo>
                    <a:pt x="1822" y="1"/>
                  </a:moveTo>
                  <a:cubicBezTo>
                    <a:pt x="1596" y="894"/>
                    <a:pt x="894" y="1584"/>
                    <a:pt x="1" y="1811"/>
                  </a:cubicBezTo>
                  <a:cubicBezTo>
                    <a:pt x="894" y="2037"/>
                    <a:pt x="1596" y="2739"/>
                    <a:pt x="1822" y="3632"/>
                  </a:cubicBezTo>
                  <a:cubicBezTo>
                    <a:pt x="2049" y="2739"/>
                    <a:pt x="2751" y="2037"/>
                    <a:pt x="3644" y="1811"/>
                  </a:cubicBezTo>
                  <a:cubicBezTo>
                    <a:pt x="2727" y="1584"/>
                    <a:pt x="2049" y="894"/>
                    <a:pt x="18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392;p32">
              <a:extLst>
                <a:ext uri="{FF2B5EF4-FFF2-40B4-BE49-F238E27FC236}">
                  <a16:creationId xmlns:a16="http://schemas.microsoft.com/office/drawing/2014/main" id="{975EE4EF-C44C-D5DA-E463-CD91443DE3B5}"/>
                </a:ext>
              </a:extLst>
            </p:cNvPr>
            <p:cNvSpPr/>
            <p:nvPr/>
          </p:nvSpPr>
          <p:spPr>
            <a:xfrm>
              <a:off x="4125111" y="4068846"/>
              <a:ext cx="205044" cy="205017"/>
            </a:xfrm>
            <a:custGeom>
              <a:avLst/>
              <a:gdLst/>
              <a:ahLst/>
              <a:cxnLst/>
              <a:rect l="l" t="t" r="r" b="b"/>
              <a:pathLst>
                <a:path w="7562" h="7561" extrusionOk="0">
                  <a:moveTo>
                    <a:pt x="3787" y="1"/>
                  </a:moveTo>
                  <a:cubicBezTo>
                    <a:pt x="3323" y="1858"/>
                    <a:pt x="1858" y="3322"/>
                    <a:pt x="1" y="3775"/>
                  </a:cubicBezTo>
                  <a:cubicBezTo>
                    <a:pt x="1858" y="4239"/>
                    <a:pt x="3323" y="5704"/>
                    <a:pt x="3787" y="7561"/>
                  </a:cubicBezTo>
                  <a:cubicBezTo>
                    <a:pt x="4240" y="5704"/>
                    <a:pt x="5704" y="4239"/>
                    <a:pt x="7561" y="3775"/>
                  </a:cubicBezTo>
                  <a:cubicBezTo>
                    <a:pt x="5704" y="3322"/>
                    <a:pt x="4251" y="1858"/>
                    <a:pt x="37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393;p32">
              <a:extLst>
                <a:ext uri="{FF2B5EF4-FFF2-40B4-BE49-F238E27FC236}">
                  <a16:creationId xmlns:a16="http://schemas.microsoft.com/office/drawing/2014/main" id="{1E2AA186-9818-95F7-F7B5-307625D2F38F}"/>
                </a:ext>
              </a:extLst>
            </p:cNvPr>
            <p:cNvSpPr/>
            <p:nvPr/>
          </p:nvSpPr>
          <p:spPr>
            <a:xfrm>
              <a:off x="3915262" y="4019441"/>
              <a:ext cx="98509" cy="98509"/>
            </a:xfrm>
            <a:custGeom>
              <a:avLst/>
              <a:gdLst/>
              <a:ahLst/>
              <a:cxnLst/>
              <a:rect l="l" t="t" r="r" b="b"/>
              <a:pathLst>
                <a:path w="3633" h="3633" extrusionOk="0">
                  <a:moveTo>
                    <a:pt x="1823" y="1"/>
                  </a:moveTo>
                  <a:cubicBezTo>
                    <a:pt x="1596" y="894"/>
                    <a:pt x="894" y="1596"/>
                    <a:pt x="1" y="1823"/>
                  </a:cubicBezTo>
                  <a:cubicBezTo>
                    <a:pt x="894" y="2049"/>
                    <a:pt x="1596" y="2739"/>
                    <a:pt x="1823" y="3632"/>
                  </a:cubicBezTo>
                  <a:cubicBezTo>
                    <a:pt x="2037" y="2739"/>
                    <a:pt x="2739" y="2049"/>
                    <a:pt x="3632" y="1823"/>
                  </a:cubicBezTo>
                  <a:cubicBezTo>
                    <a:pt x="2739" y="1596"/>
                    <a:pt x="2037" y="894"/>
                    <a:pt x="18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oogle Shape;2395;p32">
            <a:extLst>
              <a:ext uri="{FF2B5EF4-FFF2-40B4-BE49-F238E27FC236}">
                <a16:creationId xmlns:a16="http://schemas.microsoft.com/office/drawing/2014/main" id="{1F977F39-44F2-9459-AB88-DC33347842A3}"/>
              </a:ext>
            </a:extLst>
          </p:cNvPr>
          <p:cNvGrpSpPr/>
          <p:nvPr/>
        </p:nvGrpSpPr>
        <p:grpSpPr>
          <a:xfrm>
            <a:off x="10196131" y="4548352"/>
            <a:ext cx="980325" cy="855477"/>
            <a:chOff x="749475" y="4034550"/>
            <a:chExt cx="429550" cy="409300"/>
          </a:xfrm>
        </p:grpSpPr>
        <p:sp>
          <p:nvSpPr>
            <p:cNvPr id="14" name="Google Shape;2396;p32">
              <a:extLst>
                <a:ext uri="{FF2B5EF4-FFF2-40B4-BE49-F238E27FC236}">
                  <a16:creationId xmlns:a16="http://schemas.microsoft.com/office/drawing/2014/main" id="{18A36F85-DACE-98EE-7B46-D4D295782DD3}"/>
                </a:ext>
              </a:extLst>
            </p:cNvPr>
            <p:cNvSpPr/>
            <p:nvPr/>
          </p:nvSpPr>
          <p:spPr>
            <a:xfrm>
              <a:off x="760200" y="4044900"/>
              <a:ext cx="408400" cy="388150"/>
            </a:xfrm>
            <a:custGeom>
              <a:avLst/>
              <a:gdLst/>
              <a:ahLst/>
              <a:cxnLst/>
              <a:rect l="l" t="t" r="r" b="b"/>
              <a:pathLst>
                <a:path w="16336" h="15526" extrusionOk="0">
                  <a:moveTo>
                    <a:pt x="9709" y="1"/>
                  </a:moveTo>
                  <a:cubicBezTo>
                    <a:pt x="8643" y="1"/>
                    <a:pt x="7628" y="499"/>
                    <a:pt x="6978" y="1361"/>
                  </a:cubicBezTo>
                  <a:cubicBezTo>
                    <a:pt x="6436" y="1021"/>
                    <a:pt x="5810" y="847"/>
                    <a:pt x="5178" y="847"/>
                  </a:cubicBezTo>
                  <a:cubicBezTo>
                    <a:pt x="4393" y="847"/>
                    <a:pt x="3600" y="1116"/>
                    <a:pt x="2953" y="1670"/>
                  </a:cubicBezTo>
                  <a:cubicBezTo>
                    <a:pt x="1798" y="2658"/>
                    <a:pt x="1453" y="4266"/>
                    <a:pt x="2025" y="5599"/>
                  </a:cubicBezTo>
                  <a:cubicBezTo>
                    <a:pt x="751" y="6290"/>
                    <a:pt x="1" y="7731"/>
                    <a:pt x="274" y="9231"/>
                  </a:cubicBezTo>
                  <a:cubicBezTo>
                    <a:pt x="560" y="10731"/>
                    <a:pt x="1763" y="11814"/>
                    <a:pt x="3215" y="12005"/>
                  </a:cubicBezTo>
                  <a:cubicBezTo>
                    <a:pt x="3168" y="13446"/>
                    <a:pt x="4049" y="14827"/>
                    <a:pt x="5489" y="15327"/>
                  </a:cubicBezTo>
                  <a:cubicBezTo>
                    <a:pt x="5868" y="15461"/>
                    <a:pt x="6254" y="15525"/>
                    <a:pt x="6634" y="15525"/>
                  </a:cubicBezTo>
                  <a:cubicBezTo>
                    <a:pt x="7698" y="15525"/>
                    <a:pt x="8709" y="15023"/>
                    <a:pt x="9359" y="14172"/>
                  </a:cubicBezTo>
                  <a:cubicBezTo>
                    <a:pt x="9900" y="14511"/>
                    <a:pt x="10527" y="14686"/>
                    <a:pt x="11158" y="14686"/>
                  </a:cubicBezTo>
                  <a:cubicBezTo>
                    <a:pt x="11944" y="14686"/>
                    <a:pt x="12737" y="14417"/>
                    <a:pt x="13383" y="13862"/>
                  </a:cubicBezTo>
                  <a:cubicBezTo>
                    <a:pt x="14538" y="12862"/>
                    <a:pt x="14883" y="11267"/>
                    <a:pt x="14312" y="9933"/>
                  </a:cubicBezTo>
                  <a:cubicBezTo>
                    <a:pt x="15586" y="9243"/>
                    <a:pt x="16336" y="7802"/>
                    <a:pt x="16062" y="6302"/>
                  </a:cubicBezTo>
                  <a:cubicBezTo>
                    <a:pt x="15776" y="4802"/>
                    <a:pt x="14574" y="3706"/>
                    <a:pt x="13121" y="3528"/>
                  </a:cubicBezTo>
                  <a:cubicBezTo>
                    <a:pt x="13169" y="2087"/>
                    <a:pt x="12288" y="706"/>
                    <a:pt x="10847" y="194"/>
                  </a:cubicBezTo>
                  <a:cubicBezTo>
                    <a:pt x="10471" y="63"/>
                    <a:pt x="10087" y="1"/>
                    <a:pt x="97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97;p32">
              <a:extLst>
                <a:ext uri="{FF2B5EF4-FFF2-40B4-BE49-F238E27FC236}">
                  <a16:creationId xmlns:a16="http://schemas.microsoft.com/office/drawing/2014/main" id="{DA939DB3-19F0-A8C6-BC87-9A55264640F4}"/>
                </a:ext>
              </a:extLst>
            </p:cNvPr>
            <p:cNvSpPr/>
            <p:nvPr/>
          </p:nvSpPr>
          <p:spPr>
            <a:xfrm>
              <a:off x="749475" y="4034550"/>
              <a:ext cx="429550" cy="409300"/>
            </a:xfrm>
            <a:custGeom>
              <a:avLst/>
              <a:gdLst/>
              <a:ahLst/>
              <a:cxnLst/>
              <a:rect l="l" t="t" r="r" b="b"/>
              <a:pathLst>
                <a:path w="17182" h="16372" extrusionOk="0">
                  <a:moveTo>
                    <a:pt x="10146" y="844"/>
                  </a:moveTo>
                  <a:cubicBezTo>
                    <a:pt x="10479" y="844"/>
                    <a:pt x="10816" y="899"/>
                    <a:pt x="11145" y="1013"/>
                  </a:cubicBezTo>
                  <a:cubicBezTo>
                    <a:pt x="12383" y="1441"/>
                    <a:pt x="13181" y="2620"/>
                    <a:pt x="13134" y="3930"/>
                  </a:cubicBezTo>
                  <a:cubicBezTo>
                    <a:pt x="13134" y="4156"/>
                    <a:pt x="13288" y="4335"/>
                    <a:pt x="13515" y="4358"/>
                  </a:cubicBezTo>
                  <a:cubicBezTo>
                    <a:pt x="14824" y="4525"/>
                    <a:pt x="15848" y="5489"/>
                    <a:pt x="16086" y="6787"/>
                  </a:cubicBezTo>
                  <a:cubicBezTo>
                    <a:pt x="16324" y="8073"/>
                    <a:pt x="15717" y="9347"/>
                    <a:pt x="14550" y="9978"/>
                  </a:cubicBezTo>
                  <a:cubicBezTo>
                    <a:pt x="14360" y="10073"/>
                    <a:pt x="14265" y="10300"/>
                    <a:pt x="14360" y="10514"/>
                  </a:cubicBezTo>
                  <a:cubicBezTo>
                    <a:pt x="14860" y="11716"/>
                    <a:pt x="14538" y="13098"/>
                    <a:pt x="13538" y="13943"/>
                  </a:cubicBezTo>
                  <a:cubicBezTo>
                    <a:pt x="12978" y="14423"/>
                    <a:pt x="12291" y="14664"/>
                    <a:pt x="11598" y="14664"/>
                  </a:cubicBezTo>
                  <a:cubicBezTo>
                    <a:pt x="11054" y="14664"/>
                    <a:pt x="10506" y="14515"/>
                    <a:pt x="10014" y="14217"/>
                  </a:cubicBezTo>
                  <a:cubicBezTo>
                    <a:pt x="9943" y="14172"/>
                    <a:pt x="9866" y="14151"/>
                    <a:pt x="9789" y="14151"/>
                  </a:cubicBezTo>
                  <a:cubicBezTo>
                    <a:pt x="9660" y="14151"/>
                    <a:pt x="9532" y="14212"/>
                    <a:pt x="9443" y="14324"/>
                  </a:cubicBezTo>
                  <a:cubicBezTo>
                    <a:pt x="8857" y="15084"/>
                    <a:pt x="7969" y="15505"/>
                    <a:pt x="7049" y="15505"/>
                  </a:cubicBezTo>
                  <a:cubicBezTo>
                    <a:pt x="6716" y="15505"/>
                    <a:pt x="6378" y="15450"/>
                    <a:pt x="6049" y="15336"/>
                  </a:cubicBezTo>
                  <a:cubicBezTo>
                    <a:pt x="4823" y="14895"/>
                    <a:pt x="4013" y="13717"/>
                    <a:pt x="4061" y="12419"/>
                  </a:cubicBezTo>
                  <a:cubicBezTo>
                    <a:pt x="4061" y="12193"/>
                    <a:pt x="3906" y="12014"/>
                    <a:pt x="3680" y="11978"/>
                  </a:cubicBezTo>
                  <a:cubicBezTo>
                    <a:pt x="2370" y="11824"/>
                    <a:pt x="1346" y="10847"/>
                    <a:pt x="1108" y="9561"/>
                  </a:cubicBezTo>
                  <a:cubicBezTo>
                    <a:pt x="870" y="8275"/>
                    <a:pt x="1477" y="7002"/>
                    <a:pt x="2644" y="6371"/>
                  </a:cubicBezTo>
                  <a:cubicBezTo>
                    <a:pt x="2835" y="6263"/>
                    <a:pt x="2930" y="6049"/>
                    <a:pt x="2835" y="5835"/>
                  </a:cubicBezTo>
                  <a:cubicBezTo>
                    <a:pt x="2335" y="4632"/>
                    <a:pt x="2656" y="3251"/>
                    <a:pt x="3656" y="2394"/>
                  </a:cubicBezTo>
                  <a:cubicBezTo>
                    <a:pt x="4228" y="1918"/>
                    <a:pt x="4906" y="1679"/>
                    <a:pt x="5609" y="1679"/>
                  </a:cubicBezTo>
                  <a:cubicBezTo>
                    <a:pt x="6145" y="1679"/>
                    <a:pt x="6692" y="1834"/>
                    <a:pt x="7180" y="2132"/>
                  </a:cubicBezTo>
                  <a:cubicBezTo>
                    <a:pt x="7256" y="2176"/>
                    <a:pt x="7336" y="2197"/>
                    <a:pt x="7414" y="2197"/>
                  </a:cubicBezTo>
                  <a:cubicBezTo>
                    <a:pt x="7545" y="2197"/>
                    <a:pt x="7670" y="2137"/>
                    <a:pt x="7752" y="2025"/>
                  </a:cubicBezTo>
                  <a:cubicBezTo>
                    <a:pt x="8338" y="1264"/>
                    <a:pt x="9225" y="844"/>
                    <a:pt x="10146" y="844"/>
                  </a:cubicBezTo>
                  <a:close/>
                  <a:moveTo>
                    <a:pt x="10116" y="0"/>
                  </a:moveTo>
                  <a:cubicBezTo>
                    <a:pt x="9066" y="0"/>
                    <a:pt x="8042" y="437"/>
                    <a:pt x="7299" y="1239"/>
                  </a:cubicBezTo>
                  <a:cubicBezTo>
                    <a:pt x="6759" y="966"/>
                    <a:pt x="6175" y="833"/>
                    <a:pt x="5594" y="833"/>
                  </a:cubicBezTo>
                  <a:cubicBezTo>
                    <a:pt x="4705" y="833"/>
                    <a:pt x="3822" y="1146"/>
                    <a:pt x="3108" y="1751"/>
                  </a:cubicBezTo>
                  <a:cubicBezTo>
                    <a:pt x="1918" y="2763"/>
                    <a:pt x="1465" y="4358"/>
                    <a:pt x="1930" y="5823"/>
                  </a:cubicBezTo>
                  <a:cubicBezTo>
                    <a:pt x="656" y="6668"/>
                    <a:pt x="1" y="8192"/>
                    <a:pt x="275" y="9716"/>
                  </a:cubicBezTo>
                  <a:cubicBezTo>
                    <a:pt x="561" y="11252"/>
                    <a:pt x="1727" y="12443"/>
                    <a:pt x="3216" y="12764"/>
                  </a:cubicBezTo>
                  <a:cubicBezTo>
                    <a:pt x="3311" y="14300"/>
                    <a:pt x="4299" y="15634"/>
                    <a:pt x="5775" y="16146"/>
                  </a:cubicBezTo>
                  <a:cubicBezTo>
                    <a:pt x="6204" y="16300"/>
                    <a:pt x="6633" y="16372"/>
                    <a:pt x="7061" y="16372"/>
                  </a:cubicBezTo>
                  <a:cubicBezTo>
                    <a:pt x="8121" y="16372"/>
                    <a:pt x="9145" y="15931"/>
                    <a:pt x="9883" y="15133"/>
                  </a:cubicBezTo>
                  <a:cubicBezTo>
                    <a:pt x="10427" y="15408"/>
                    <a:pt x="11014" y="15543"/>
                    <a:pt x="11598" y="15543"/>
                  </a:cubicBezTo>
                  <a:cubicBezTo>
                    <a:pt x="12484" y="15543"/>
                    <a:pt x="13364" y="15232"/>
                    <a:pt x="14074" y="14622"/>
                  </a:cubicBezTo>
                  <a:cubicBezTo>
                    <a:pt x="15265" y="13609"/>
                    <a:pt x="15717" y="12014"/>
                    <a:pt x="15253" y="10550"/>
                  </a:cubicBezTo>
                  <a:cubicBezTo>
                    <a:pt x="16527" y="9704"/>
                    <a:pt x="17182" y="8192"/>
                    <a:pt x="16908" y="6656"/>
                  </a:cubicBezTo>
                  <a:cubicBezTo>
                    <a:pt x="16622" y="5120"/>
                    <a:pt x="15455" y="3930"/>
                    <a:pt x="13967" y="3608"/>
                  </a:cubicBezTo>
                  <a:cubicBezTo>
                    <a:pt x="13872" y="2072"/>
                    <a:pt x="12884" y="751"/>
                    <a:pt x="11407" y="227"/>
                  </a:cubicBezTo>
                  <a:cubicBezTo>
                    <a:pt x="10984" y="74"/>
                    <a:pt x="10548" y="0"/>
                    <a:pt x="10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98;p32">
              <a:extLst>
                <a:ext uri="{FF2B5EF4-FFF2-40B4-BE49-F238E27FC236}">
                  <a16:creationId xmlns:a16="http://schemas.microsoft.com/office/drawing/2014/main" id="{2264726F-F44C-3320-B4DB-78260BD7028E}"/>
                </a:ext>
              </a:extLst>
            </p:cNvPr>
            <p:cNvSpPr/>
            <p:nvPr/>
          </p:nvSpPr>
          <p:spPr>
            <a:xfrm>
              <a:off x="834925" y="4116275"/>
              <a:ext cx="258675" cy="246000"/>
            </a:xfrm>
            <a:custGeom>
              <a:avLst/>
              <a:gdLst/>
              <a:ahLst/>
              <a:cxnLst/>
              <a:rect l="l" t="t" r="r" b="b"/>
              <a:pathLst>
                <a:path w="10347" h="9840" extrusionOk="0">
                  <a:moveTo>
                    <a:pt x="6139" y="0"/>
                  </a:moveTo>
                  <a:cubicBezTo>
                    <a:pt x="5469" y="0"/>
                    <a:pt x="4830" y="316"/>
                    <a:pt x="4417" y="851"/>
                  </a:cubicBezTo>
                  <a:cubicBezTo>
                    <a:pt x="4076" y="636"/>
                    <a:pt x="3683" y="527"/>
                    <a:pt x="3288" y="527"/>
                  </a:cubicBezTo>
                  <a:cubicBezTo>
                    <a:pt x="2789" y="527"/>
                    <a:pt x="2287" y="701"/>
                    <a:pt x="1881" y="1054"/>
                  </a:cubicBezTo>
                  <a:cubicBezTo>
                    <a:pt x="1143" y="1673"/>
                    <a:pt x="941" y="2685"/>
                    <a:pt x="1286" y="3530"/>
                  </a:cubicBezTo>
                  <a:cubicBezTo>
                    <a:pt x="476" y="3971"/>
                    <a:pt x="0" y="4887"/>
                    <a:pt x="179" y="5840"/>
                  </a:cubicBezTo>
                  <a:cubicBezTo>
                    <a:pt x="357" y="6792"/>
                    <a:pt x="1131" y="7483"/>
                    <a:pt x="2036" y="7602"/>
                  </a:cubicBezTo>
                  <a:cubicBezTo>
                    <a:pt x="2012" y="8519"/>
                    <a:pt x="2572" y="9388"/>
                    <a:pt x="3489" y="9709"/>
                  </a:cubicBezTo>
                  <a:cubicBezTo>
                    <a:pt x="3728" y="9798"/>
                    <a:pt x="3972" y="9839"/>
                    <a:pt x="4212" y="9839"/>
                  </a:cubicBezTo>
                  <a:cubicBezTo>
                    <a:pt x="4880" y="9839"/>
                    <a:pt x="5518" y="9517"/>
                    <a:pt x="5929" y="8983"/>
                  </a:cubicBezTo>
                  <a:cubicBezTo>
                    <a:pt x="6267" y="9200"/>
                    <a:pt x="6661" y="9308"/>
                    <a:pt x="7059" y="9308"/>
                  </a:cubicBezTo>
                  <a:cubicBezTo>
                    <a:pt x="7557" y="9308"/>
                    <a:pt x="8061" y="9137"/>
                    <a:pt x="8465" y="8793"/>
                  </a:cubicBezTo>
                  <a:cubicBezTo>
                    <a:pt x="9215" y="8162"/>
                    <a:pt x="9418" y="7150"/>
                    <a:pt x="9061" y="6304"/>
                  </a:cubicBezTo>
                  <a:cubicBezTo>
                    <a:pt x="9870" y="5876"/>
                    <a:pt x="10347" y="4947"/>
                    <a:pt x="10168" y="3994"/>
                  </a:cubicBezTo>
                  <a:cubicBezTo>
                    <a:pt x="9989" y="3042"/>
                    <a:pt x="9215" y="2363"/>
                    <a:pt x="8311" y="2244"/>
                  </a:cubicBezTo>
                  <a:cubicBezTo>
                    <a:pt x="8334" y="1316"/>
                    <a:pt x="7775" y="458"/>
                    <a:pt x="6858" y="125"/>
                  </a:cubicBezTo>
                  <a:cubicBezTo>
                    <a:pt x="6620" y="40"/>
                    <a:pt x="6378" y="0"/>
                    <a:pt x="6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99;p32">
              <a:extLst>
                <a:ext uri="{FF2B5EF4-FFF2-40B4-BE49-F238E27FC236}">
                  <a16:creationId xmlns:a16="http://schemas.microsoft.com/office/drawing/2014/main" id="{09E8CA90-A845-0195-A685-FB3880813E09}"/>
                </a:ext>
              </a:extLst>
            </p:cNvPr>
            <p:cNvSpPr/>
            <p:nvPr/>
          </p:nvSpPr>
          <p:spPr>
            <a:xfrm>
              <a:off x="824800" y="4105350"/>
              <a:ext cx="279525" cy="267075"/>
            </a:xfrm>
            <a:custGeom>
              <a:avLst/>
              <a:gdLst/>
              <a:ahLst/>
              <a:cxnLst/>
              <a:rect l="l" t="t" r="r" b="b"/>
              <a:pathLst>
                <a:path w="11181" h="10683" extrusionOk="0">
                  <a:moveTo>
                    <a:pt x="6565" y="863"/>
                  </a:moveTo>
                  <a:cubicBezTo>
                    <a:pt x="6758" y="863"/>
                    <a:pt x="6954" y="897"/>
                    <a:pt x="7144" y="967"/>
                  </a:cubicBezTo>
                  <a:cubicBezTo>
                    <a:pt x="7858" y="1217"/>
                    <a:pt x="8335" y="1895"/>
                    <a:pt x="8311" y="2657"/>
                  </a:cubicBezTo>
                  <a:cubicBezTo>
                    <a:pt x="8311" y="2884"/>
                    <a:pt x="8454" y="3062"/>
                    <a:pt x="8680" y="3086"/>
                  </a:cubicBezTo>
                  <a:cubicBezTo>
                    <a:pt x="9430" y="3193"/>
                    <a:pt x="10037" y="3765"/>
                    <a:pt x="10168" y="4503"/>
                  </a:cubicBezTo>
                  <a:cubicBezTo>
                    <a:pt x="10299" y="5253"/>
                    <a:pt x="9942" y="5991"/>
                    <a:pt x="9275" y="6348"/>
                  </a:cubicBezTo>
                  <a:cubicBezTo>
                    <a:pt x="9085" y="6456"/>
                    <a:pt x="8989" y="6682"/>
                    <a:pt x="9085" y="6884"/>
                  </a:cubicBezTo>
                  <a:cubicBezTo>
                    <a:pt x="9382" y="7587"/>
                    <a:pt x="9192" y="8396"/>
                    <a:pt x="8608" y="8884"/>
                  </a:cubicBezTo>
                  <a:cubicBezTo>
                    <a:pt x="8284" y="9156"/>
                    <a:pt x="7882" y="9295"/>
                    <a:pt x="7478" y="9295"/>
                  </a:cubicBezTo>
                  <a:cubicBezTo>
                    <a:pt x="7156" y="9295"/>
                    <a:pt x="6834" y="9207"/>
                    <a:pt x="6549" y="9027"/>
                  </a:cubicBezTo>
                  <a:cubicBezTo>
                    <a:pt x="6478" y="8983"/>
                    <a:pt x="6400" y="8962"/>
                    <a:pt x="6324" y="8962"/>
                  </a:cubicBezTo>
                  <a:cubicBezTo>
                    <a:pt x="6196" y="8962"/>
                    <a:pt x="6071" y="9022"/>
                    <a:pt x="5989" y="9134"/>
                  </a:cubicBezTo>
                  <a:cubicBezTo>
                    <a:pt x="5648" y="9581"/>
                    <a:pt x="5132" y="9828"/>
                    <a:pt x="4599" y="9828"/>
                  </a:cubicBezTo>
                  <a:cubicBezTo>
                    <a:pt x="4408" y="9828"/>
                    <a:pt x="4214" y="9796"/>
                    <a:pt x="4025" y="9730"/>
                  </a:cubicBezTo>
                  <a:cubicBezTo>
                    <a:pt x="3310" y="9480"/>
                    <a:pt x="2834" y="8789"/>
                    <a:pt x="2858" y="8039"/>
                  </a:cubicBezTo>
                  <a:cubicBezTo>
                    <a:pt x="2858" y="7813"/>
                    <a:pt x="2715" y="7634"/>
                    <a:pt x="2489" y="7599"/>
                  </a:cubicBezTo>
                  <a:cubicBezTo>
                    <a:pt x="1750" y="7503"/>
                    <a:pt x="1131" y="6932"/>
                    <a:pt x="1000" y="6194"/>
                  </a:cubicBezTo>
                  <a:cubicBezTo>
                    <a:pt x="869" y="5443"/>
                    <a:pt x="1227" y="4705"/>
                    <a:pt x="1893" y="4348"/>
                  </a:cubicBezTo>
                  <a:cubicBezTo>
                    <a:pt x="2084" y="4241"/>
                    <a:pt x="2179" y="4015"/>
                    <a:pt x="2084" y="3812"/>
                  </a:cubicBezTo>
                  <a:cubicBezTo>
                    <a:pt x="1786" y="3110"/>
                    <a:pt x="1989" y="2300"/>
                    <a:pt x="2560" y="1812"/>
                  </a:cubicBezTo>
                  <a:cubicBezTo>
                    <a:pt x="2886" y="1539"/>
                    <a:pt x="3287" y="1397"/>
                    <a:pt x="3691" y="1397"/>
                  </a:cubicBezTo>
                  <a:cubicBezTo>
                    <a:pt x="4010" y="1397"/>
                    <a:pt x="4331" y="1485"/>
                    <a:pt x="4620" y="1669"/>
                  </a:cubicBezTo>
                  <a:cubicBezTo>
                    <a:pt x="4691" y="1714"/>
                    <a:pt x="4768" y="1735"/>
                    <a:pt x="4844" y="1735"/>
                  </a:cubicBezTo>
                  <a:cubicBezTo>
                    <a:pt x="4973" y="1735"/>
                    <a:pt x="5097" y="1674"/>
                    <a:pt x="5179" y="1562"/>
                  </a:cubicBezTo>
                  <a:cubicBezTo>
                    <a:pt x="5520" y="1117"/>
                    <a:pt x="6034" y="863"/>
                    <a:pt x="6565" y="863"/>
                  </a:cubicBezTo>
                  <a:close/>
                  <a:moveTo>
                    <a:pt x="6545" y="1"/>
                  </a:moveTo>
                  <a:cubicBezTo>
                    <a:pt x="5876" y="1"/>
                    <a:pt x="5227" y="265"/>
                    <a:pt x="4739" y="752"/>
                  </a:cubicBezTo>
                  <a:cubicBezTo>
                    <a:pt x="4409" y="607"/>
                    <a:pt x="4056" y="535"/>
                    <a:pt x="3703" y="535"/>
                  </a:cubicBezTo>
                  <a:cubicBezTo>
                    <a:pt x="3101" y="535"/>
                    <a:pt x="2500" y="745"/>
                    <a:pt x="2012" y="1157"/>
                  </a:cubicBezTo>
                  <a:cubicBezTo>
                    <a:pt x="1250" y="1812"/>
                    <a:pt x="941" y="2836"/>
                    <a:pt x="1191" y="3789"/>
                  </a:cubicBezTo>
                  <a:cubicBezTo>
                    <a:pt x="405" y="4372"/>
                    <a:pt x="0" y="5360"/>
                    <a:pt x="179" y="6348"/>
                  </a:cubicBezTo>
                  <a:cubicBezTo>
                    <a:pt x="357" y="7337"/>
                    <a:pt x="1084" y="8122"/>
                    <a:pt x="2036" y="8372"/>
                  </a:cubicBezTo>
                  <a:cubicBezTo>
                    <a:pt x="2143" y="9361"/>
                    <a:pt x="2798" y="10194"/>
                    <a:pt x="3751" y="10539"/>
                  </a:cubicBezTo>
                  <a:cubicBezTo>
                    <a:pt x="4036" y="10635"/>
                    <a:pt x="4334" y="10682"/>
                    <a:pt x="4620" y="10682"/>
                  </a:cubicBezTo>
                  <a:cubicBezTo>
                    <a:pt x="5287" y="10682"/>
                    <a:pt x="5941" y="10432"/>
                    <a:pt x="6442" y="9944"/>
                  </a:cubicBezTo>
                  <a:cubicBezTo>
                    <a:pt x="6780" y="10089"/>
                    <a:pt x="7136" y="10161"/>
                    <a:pt x="7488" y="10161"/>
                  </a:cubicBezTo>
                  <a:cubicBezTo>
                    <a:pt x="8088" y="10161"/>
                    <a:pt x="8680" y="9952"/>
                    <a:pt x="9168" y="9539"/>
                  </a:cubicBezTo>
                  <a:cubicBezTo>
                    <a:pt x="9930" y="8884"/>
                    <a:pt x="10240" y="7849"/>
                    <a:pt x="9990" y="6908"/>
                  </a:cubicBezTo>
                  <a:cubicBezTo>
                    <a:pt x="10775" y="6325"/>
                    <a:pt x="11180" y="5336"/>
                    <a:pt x="11002" y="4336"/>
                  </a:cubicBezTo>
                  <a:cubicBezTo>
                    <a:pt x="10823" y="3360"/>
                    <a:pt x="10097" y="2574"/>
                    <a:pt x="9144" y="2312"/>
                  </a:cubicBezTo>
                  <a:cubicBezTo>
                    <a:pt x="9037" y="1336"/>
                    <a:pt x="8382" y="502"/>
                    <a:pt x="7430" y="157"/>
                  </a:cubicBezTo>
                  <a:cubicBezTo>
                    <a:pt x="7139" y="52"/>
                    <a:pt x="6840" y="1"/>
                    <a:pt x="65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400;p32">
              <a:extLst>
                <a:ext uri="{FF2B5EF4-FFF2-40B4-BE49-F238E27FC236}">
                  <a16:creationId xmlns:a16="http://schemas.microsoft.com/office/drawing/2014/main" id="{005BDF53-D2E6-4722-3171-F6B5886AF874}"/>
                </a:ext>
              </a:extLst>
            </p:cNvPr>
            <p:cNvSpPr/>
            <p:nvPr/>
          </p:nvSpPr>
          <p:spPr>
            <a:xfrm>
              <a:off x="903375" y="4185125"/>
              <a:ext cx="121775" cy="107875"/>
            </a:xfrm>
            <a:custGeom>
              <a:avLst/>
              <a:gdLst/>
              <a:ahLst/>
              <a:cxnLst/>
              <a:rect l="l" t="t" r="r" b="b"/>
              <a:pathLst>
                <a:path w="4871" h="4315" extrusionOk="0">
                  <a:moveTo>
                    <a:pt x="2447" y="0"/>
                  </a:moveTo>
                  <a:cubicBezTo>
                    <a:pt x="1559" y="0"/>
                    <a:pt x="725" y="556"/>
                    <a:pt x="405" y="1431"/>
                  </a:cubicBezTo>
                  <a:cubicBezTo>
                    <a:pt x="0" y="2550"/>
                    <a:pt x="596" y="3788"/>
                    <a:pt x="1715" y="4193"/>
                  </a:cubicBezTo>
                  <a:cubicBezTo>
                    <a:pt x="1949" y="4275"/>
                    <a:pt x="2188" y="4314"/>
                    <a:pt x="2423" y="4314"/>
                  </a:cubicBezTo>
                  <a:cubicBezTo>
                    <a:pt x="3312" y="4314"/>
                    <a:pt x="4145" y="3759"/>
                    <a:pt x="4465" y="2884"/>
                  </a:cubicBezTo>
                  <a:cubicBezTo>
                    <a:pt x="4870" y="1764"/>
                    <a:pt x="4275" y="526"/>
                    <a:pt x="3156" y="121"/>
                  </a:cubicBezTo>
                  <a:cubicBezTo>
                    <a:pt x="2921" y="39"/>
                    <a:pt x="2682" y="0"/>
                    <a:pt x="2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401;p32">
              <a:extLst>
                <a:ext uri="{FF2B5EF4-FFF2-40B4-BE49-F238E27FC236}">
                  <a16:creationId xmlns:a16="http://schemas.microsoft.com/office/drawing/2014/main" id="{E2F65092-9769-D1B7-2369-B3B403200850}"/>
                </a:ext>
              </a:extLst>
            </p:cNvPr>
            <p:cNvSpPr/>
            <p:nvPr/>
          </p:nvSpPr>
          <p:spPr>
            <a:xfrm>
              <a:off x="891775" y="4174550"/>
              <a:ext cx="138725" cy="129100"/>
            </a:xfrm>
            <a:custGeom>
              <a:avLst/>
              <a:gdLst/>
              <a:ahLst/>
              <a:cxnLst/>
              <a:rect l="l" t="t" r="r" b="b"/>
              <a:pathLst>
                <a:path w="5549" h="5164" extrusionOk="0">
                  <a:moveTo>
                    <a:pt x="2905" y="842"/>
                  </a:moveTo>
                  <a:cubicBezTo>
                    <a:pt x="3096" y="842"/>
                    <a:pt x="3298" y="890"/>
                    <a:pt x="3477" y="925"/>
                  </a:cubicBezTo>
                  <a:cubicBezTo>
                    <a:pt x="3905" y="1080"/>
                    <a:pt x="4263" y="1402"/>
                    <a:pt x="4453" y="1818"/>
                  </a:cubicBezTo>
                  <a:cubicBezTo>
                    <a:pt x="4667" y="2235"/>
                    <a:pt x="4679" y="2711"/>
                    <a:pt x="4525" y="3140"/>
                  </a:cubicBezTo>
                  <a:cubicBezTo>
                    <a:pt x="4280" y="3855"/>
                    <a:pt x="3603" y="4295"/>
                    <a:pt x="2890" y="4295"/>
                  </a:cubicBezTo>
                  <a:cubicBezTo>
                    <a:pt x="2701" y="4295"/>
                    <a:pt x="2509" y="4264"/>
                    <a:pt x="2322" y="4199"/>
                  </a:cubicBezTo>
                  <a:cubicBezTo>
                    <a:pt x="1417" y="3878"/>
                    <a:pt x="953" y="2890"/>
                    <a:pt x="1274" y="1997"/>
                  </a:cubicBezTo>
                  <a:cubicBezTo>
                    <a:pt x="1429" y="1556"/>
                    <a:pt x="1738" y="1199"/>
                    <a:pt x="2167" y="1009"/>
                  </a:cubicBezTo>
                  <a:cubicBezTo>
                    <a:pt x="2405" y="901"/>
                    <a:pt x="2655" y="842"/>
                    <a:pt x="2905" y="842"/>
                  </a:cubicBezTo>
                  <a:close/>
                  <a:moveTo>
                    <a:pt x="2882" y="0"/>
                  </a:moveTo>
                  <a:cubicBezTo>
                    <a:pt x="2511" y="0"/>
                    <a:pt x="2138" y="81"/>
                    <a:pt x="1786" y="247"/>
                  </a:cubicBezTo>
                  <a:cubicBezTo>
                    <a:pt x="1167" y="544"/>
                    <a:pt x="691" y="1068"/>
                    <a:pt x="464" y="1723"/>
                  </a:cubicBezTo>
                  <a:cubicBezTo>
                    <a:pt x="0" y="3068"/>
                    <a:pt x="703" y="4533"/>
                    <a:pt x="2036" y="5009"/>
                  </a:cubicBezTo>
                  <a:cubicBezTo>
                    <a:pt x="2322" y="5116"/>
                    <a:pt x="2620" y="5164"/>
                    <a:pt x="2905" y="5164"/>
                  </a:cubicBezTo>
                  <a:cubicBezTo>
                    <a:pt x="3965" y="5164"/>
                    <a:pt x="4965" y="4509"/>
                    <a:pt x="5334" y="3437"/>
                  </a:cubicBezTo>
                  <a:cubicBezTo>
                    <a:pt x="5548" y="2795"/>
                    <a:pt x="5525" y="2092"/>
                    <a:pt x="5227" y="1473"/>
                  </a:cubicBezTo>
                  <a:cubicBezTo>
                    <a:pt x="4929" y="842"/>
                    <a:pt x="4405" y="366"/>
                    <a:pt x="3751" y="151"/>
                  </a:cubicBezTo>
                  <a:cubicBezTo>
                    <a:pt x="3471" y="51"/>
                    <a:pt x="3177" y="0"/>
                    <a:pt x="28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47" name="Google Shape;1723;p69">
            <a:extLst>
              <a:ext uri="{FF2B5EF4-FFF2-40B4-BE49-F238E27FC236}">
                <a16:creationId xmlns:a16="http://schemas.microsoft.com/office/drawing/2014/main" id="{75833329-5ACB-4BD1-D617-5E2D38FC86DE}"/>
              </a:ext>
            </a:extLst>
          </p:cNvPr>
          <p:cNvGrpSpPr/>
          <p:nvPr/>
        </p:nvGrpSpPr>
        <p:grpSpPr>
          <a:xfrm>
            <a:off x="393710" y="3887116"/>
            <a:ext cx="2355206" cy="2959482"/>
            <a:chOff x="2039108" y="678179"/>
            <a:chExt cx="1846062" cy="2319889"/>
          </a:xfrm>
        </p:grpSpPr>
        <p:grpSp>
          <p:nvGrpSpPr>
            <p:cNvPr id="3148" name="Google Shape;1724;p69">
              <a:extLst>
                <a:ext uri="{FF2B5EF4-FFF2-40B4-BE49-F238E27FC236}">
                  <a16:creationId xmlns:a16="http://schemas.microsoft.com/office/drawing/2014/main" id="{72EFF624-B771-3C7A-2249-3DD0CF4FE8ED}"/>
                </a:ext>
              </a:extLst>
            </p:cNvPr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3150" name="Google Shape;1725;p69">
                <a:extLst>
                  <a:ext uri="{FF2B5EF4-FFF2-40B4-BE49-F238E27FC236}">
                    <a16:creationId xmlns:a16="http://schemas.microsoft.com/office/drawing/2014/main" id="{5D555C17-ACE0-C1B7-7AFD-6485255A83BA}"/>
                  </a:ext>
                </a:extLst>
              </p:cNvPr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1" name="Google Shape;1726;p69">
                <a:extLst>
                  <a:ext uri="{FF2B5EF4-FFF2-40B4-BE49-F238E27FC236}">
                    <a16:creationId xmlns:a16="http://schemas.microsoft.com/office/drawing/2014/main" id="{CEA5B39B-205C-E338-0D21-4D322BB678F3}"/>
                  </a:ext>
                </a:extLst>
              </p:cNvPr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2" name="Google Shape;1727;p69">
                <a:extLst>
                  <a:ext uri="{FF2B5EF4-FFF2-40B4-BE49-F238E27FC236}">
                    <a16:creationId xmlns:a16="http://schemas.microsoft.com/office/drawing/2014/main" id="{54E88669-F126-973F-B206-1E545E736EC2}"/>
                  </a:ext>
                </a:extLst>
              </p:cNvPr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3" name="Google Shape;1728;p69">
                <a:extLst>
                  <a:ext uri="{FF2B5EF4-FFF2-40B4-BE49-F238E27FC236}">
                    <a16:creationId xmlns:a16="http://schemas.microsoft.com/office/drawing/2014/main" id="{6D664D78-F45D-52B5-47CC-C73B9BF14608}"/>
                  </a:ext>
                </a:extLst>
              </p:cNvPr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4" name="Google Shape;1729;p69">
                <a:extLst>
                  <a:ext uri="{FF2B5EF4-FFF2-40B4-BE49-F238E27FC236}">
                    <a16:creationId xmlns:a16="http://schemas.microsoft.com/office/drawing/2014/main" id="{A084C335-784B-BEC1-C0F1-759655ACF303}"/>
                  </a:ext>
                </a:extLst>
              </p:cNvPr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5" name="Google Shape;1730;p69">
                <a:extLst>
                  <a:ext uri="{FF2B5EF4-FFF2-40B4-BE49-F238E27FC236}">
                    <a16:creationId xmlns:a16="http://schemas.microsoft.com/office/drawing/2014/main" id="{D28872BB-ECDA-BA9C-A730-ABB9A98CFE7A}"/>
                  </a:ext>
                </a:extLst>
              </p:cNvPr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6" name="Google Shape;1731;p69">
                <a:extLst>
                  <a:ext uri="{FF2B5EF4-FFF2-40B4-BE49-F238E27FC236}">
                    <a16:creationId xmlns:a16="http://schemas.microsoft.com/office/drawing/2014/main" id="{FCC27271-F439-C925-9DAF-1A5E2BEFC37A}"/>
                  </a:ext>
                </a:extLst>
              </p:cNvPr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7" name="Google Shape;1732;p69">
                <a:extLst>
                  <a:ext uri="{FF2B5EF4-FFF2-40B4-BE49-F238E27FC236}">
                    <a16:creationId xmlns:a16="http://schemas.microsoft.com/office/drawing/2014/main" id="{92375B5F-304E-956F-2199-A729A870E581}"/>
                  </a:ext>
                </a:extLst>
              </p:cNvPr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8" name="Google Shape;1733;p69">
                <a:extLst>
                  <a:ext uri="{FF2B5EF4-FFF2-40B4-BE49-F238E27FC236}">
                    <a16:creationId xmlns:a16="http://schemas.microsoft.com/office/drawing/2014/main" id="{5109C69A-CE21-856A-BEEF-A7FBE7603DEE}"/>
                  </a:ext>
                </a:extLst>
              </p:cNvPr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9" name="Google Shape;1734;p69">
                <a:extLst>
                  <a:ext uri="{FF2B5EF4-FFF2-40B4-BE49-F238E27FC236}">
                    <a16:creationId xmlns:a16="http://schemas.microsoft.com/office/drawing/2014/main" id="{B5C7C7C3-1B43-0132-92C3-6E4D7DCBF9E2}"/>
                  </a:ext>
                </a:extLst>
              </p:cNvPr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0" name="Google Shape;1735;p69">
                <a:extLst>
                  <a:ext uri="{FF2B5EF4-FFF2-40B4-BE49-F238E27FC236}">
                    <a16:creationId xmlns:a16="http://schemas.microsoft.com/office/drawing/2014/main" id="{828B3BF5-F4D3-B8CE-EC70-8043CF68381E}"/>
                  </a:ext>
                </a:extLst>
              </p:cNvPr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1" name="Google Shape;1736;p69">
                <a:extLst>
                  <a:ext uri="{FF2B5EF4-FFF2-40B4-BE49-F238E27FC236}">
                    <a16:creationId xmlns:a16="http://schemas.microsoft.com/office/drawing/2014/main" id="{8A3024C3-14B8-23DF-34A1-B01AF53EFFAC}"/>
                  </a:ext>
                </a:extLst>
              </p:cNvPr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2" name="Google Shape;1737;p69">
                <a:extLst>
                  <a:ext uri="{FF2B5EF4-FFF2-40B4-BE49-F238E27FC236}">
                    <a16:creationId xmlns:a16="http://schemas.microsoft.com/office/drawing/2014/main" id="{AB9938E9-DC3F-1044-E7BA-476ADD8161D4}"/>
                  </a:ext>
                </a:extLst>
              </p:cNvPr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3" name="Google Shape;1738;p69">
                <a:extLst>
                  <a:ext uri="{FF2B5EF4-FFF2-40B4-BE49-F238E27FC236}">
                    <a16:creationId xmlns:a16="http://schemas.microsoft.com/office/drawing/2014/main" id="{5AA14182-7993-2B8C-8BD6-68481A7FBE36}"/>
                  </a:ext>
                </a:extLst>
              </p:cNvPr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4" name="Google Shape;1739;p69">
                <a:extLst>
                  <a:ext uri="{FF2B5EF4-FFF2-40B4-BE49-F238E27FC236}">
                    <a16:creationId xmlns:a16="http://schemas.microsoft.com/office/drawing/2014/main" id="{52E6ED55-923D-564F-4F85-1A222E0F302D}"/>
                  </a:ext>
                </a:extLst>
              </p:cNvPr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5" name="Google Shape;1740;p69">
                <a:extLst>
                  <a:ext uri="{FF2B5EF4-FFF2-40B4-BE49-F238E27FC236}">
                    <a16:creationId xmlns:a16="http://schemas.microsoft.com/office/drawing/2014/main" id="{9A84938A-6107-9F2C-8511-D9E5E8646DD8}"/>
                  </a:ext>
                </a:extLst>
              </p:cNvPr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6" name="Google Shape;1741;p69">
                <a:extLst>
                  <a:ext uri="{FF2B5EF4-FFF2-40B4-BE49-F238E27FC236}">
                    <a16:creationId xmlns:a16="http://schemas.microsoft.com/office/drawing/2014/main" id="{F5E4291C-EEAA-7E64-1180-8E321CA7790F}"/>
                  </a:ext>
                </a:extLst>
              </p:cNvPr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7" name="Google Shape;1742;p69">
                <a:extLst>
                  <a:ext uri="{FF2B5EF4-FFF2-40B4-BE49-F238E27FC236}">
                    <a16:creationId xmlns:a16="http://schemas.microsoft.com/office/drawing/2014/main" id="{98C320EE-58BA-EAC9-75D9-56CC13AE90C8}"/>
                  </a:ext>
                </a:extLst>
              </p:cNvPr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8" name="Google Shape;1743;p69">
                <a:extLst>
                  <a:ext uri="{FF2B5EF4-FFF2-40B4-BE49-F238E27FC236}">
                    <a16:creationId xmlns:a16="http://schemas.microsoft.com/office/drawing/2014/main" id="{1A883363-B6AC-3F11-A8B8-EF717C5B8ADD}"/>
                  </a:ext>
                </a:extLst>
              </p:cNvPr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9" name="Google Shape;1744;p69">
                <a:extLst>
                  <a:ext uri="{FF2B5EF4-FFF2-40B4-BE49-F238E27FC236}">
                    <a16:creationId xmlns:a16="http://schemas.microsoft.com/office/drawing/2014/main" id="{202FBE93-56D3-2796-93CE-F70032278816}"/>
                  </a:ext>
                </a:extLst>
              </p:cNvPr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0" name="Google Shape;1745;p69">
                <a:extLst>
                  <a:ext uri="{FF2B5EF4-FFF2-40B4-BE49-F238E27FC236}">
                    <a16:creationId xmlns:a16="http://schemas.microsoft.com/office/drawing/2014/main" id="{8D4912C3-27C7-C326-7432-D9EB1AF73705}"/>
                  </a:ext>
                </a:extLst>
              </p:cNvPr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1" name="Google Shape;1746;p69">
                <a:extLst>
                  <a:ext uri="{FF2B5EF4-FFF2-40B4-BE49-F238E27FC236}">
                    <a16:creationId xmlns:a16="http://schemas.microsoft.com/office/drawing/2014/main" id="{7D34DFF6-16AC-6392-9AA0-A75F5696E50D}"/>
                  </a:ext>
                </a:extLst>
              </p:cNvPr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2" name="Google Shape;1747;p69">
                <a:extLst>
                  <a:ext uri="{FF2B5EF4-FFF2-40B4-BE49-F238E27FC236}">
                    <a16:creationId xmlns:a16="http://schemas.microsoft.com/office/drawing/2014/main" id="{9600B3AC-535C-2E93-898E-F463E5B48211}"/>
                  </a:ext>
                </a:extLst>
              </p:cNvPr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3" name="Google Shape;1748;p69">
                <a:extLst>
                  <a:ext uri="{FF2B5EF4-FFF2-40B4-BE49-F238E27FC236}">
                    <a16:creationId xmlns:a16="http://schemas.microsoft.com/office/drawing/2014/main" id="{92B8B568-CF30-CDFF-D258-13048CF206F6}"/>
                  </a:ext>
                </a:extLst>
              </p:cNvPr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4" name="Google Shape;1749;p69">
                <a:extLst>
                  <a:ext uri="{FF2B5EF4-FFF2-40B4-BE49-F238E27FC236}">
                    <a16:creationId xmlns:a16="http://schemas.microsoft.com/office/drawing/2014/main" id="{CFEBDA4A-0AF2-246B-3074-920467A520B4}"/>
                  </a:ext>
                </a:extLst>
              </p:cNvPr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5" name="Google Shape;1750;p69">
                <a:extLst>
                  <a:ext uri="{FF2B5EF4-FFF2-40B4-BE49-F238E27FC236}">
                    <a16:creationId xmlns:a16="http://schemas.microsoft.com/office/drawing/2014/main" id="{09D1C932-D441-0B1D-20E9-DA1234EC1B58}"/>
                  </a:ext>
                </a:extLst>
              </p:cNvPr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6" name="Google Shape;1751;p69">
                <a:extLst>
                  <a:ext uri="{FF2B5EF4-FFF2-40B4-BE49-F238E27FC236}">
                    <a16:creationId xmlns:a16="http://schemas.microsoft.com/office/drawing/2014/main" id="{CA5504C5-07DD-E1E5-9454-4BADEE880C68}"/>
                  </a:ext>
                </a:extLst>
              </p:cNvPr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7" name="Google Shape;1752;p69">
                <a:extLst>
                  <a:ext uri="{FF2B5EF4-FFF2-40B4-BE49-F238E27FC236}">
                    <a16:creationId xmlns:a16="http://schemas.microsoft.com/office/drawing/2014/main" id="{B5D5FA68-CC4F-E276-7B1A-3080222C4DCC}"/>
                  </a:ext>
                </a:extLst>
              </p:cNvPr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8" name="Google Shape;1753;p69">
                <a:extLst>
                  <a:ext uri="{FF2B5EF4-FFF2-40B4-BE49-F238E27FC236}">
                    <a16:creationId xmlns:a16="http://schemas.microsoft.com/office/drawing/2014/main" id="{76066ECB-E806-790C-584D-67957E16240B}"/>
                  </a:ext>
                </a:extLst>
              </p:cNvPr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9" name="Google Shape;1754;p69">
                <a:extLst>
                  <a:ext uri="{FF2B5EF4-FFF2-40B4-BE49-F238E27FC236}">
                    <a16:creationId xmlns:a16="http://schemas.microsoft.com/office/drawing/2014/main" id="{3D9A9412-02B0-6DB2-4E3D-E4E10DE39B68}"/>
                  </a:ext>
                </a:extLst>
              </p:cNvPr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0" name="Google Shape;1755;p69">
                <a:extLst>
                  <a:ext uri="{FF2B5EF4-FFF2-40B4-BE49-F238E27FC236}">
                    <a16:creationId xmlns:a16="http://schemas.microsoft.com/office/drawing/2014/main" id="{7C6D200E-1A18-0E85-746F-0438E54E753A}"/>
                  </a:ext>
                </a:extLst>
              </p:cNvPr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1" name="Google Shape;1756;p69">
                <a:extLst>
                  <a:ext uri="{FF2B5EF4-FFF2-40B4-BE49-F238E27FC236}">
                    <a16:creationId xmlns:a16="http://schemas.microsoft.com/office/drawing/2014/main" id="{E45EE8BF-3B5A-460E-1168-B3CBF924C2BB}"/>
                  </a:ext>
                </a:extLst>
              </p:cNvPr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2" name="Google Shape;1757;p69">
                <a:extLst>
                  <a:ext uri="{FF2B5EF4-FFF2-40B4-BE49-F238E27FC236}">
                    <a16:creationId xmlns:a16="http://schemas.microsoft.com/office/drawing/2014/main" id="{C7E005DA-94CD-612E-0F05-2D665D6E3038}"/>
                  </a:ext>
                </a:extLst>
              </p:cNvPr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3" name="Google Shape;1758;p69">
                <a:extLst>
                  <a:ext uri="{FF2B5EF4-FFF2-40B4-BE49-F238E27FC236}">
                    <a16:creationId xmlns:a16="http://schemas.microsoft.com/office/drawing/2014/main" id="{D0E3C8F4-544F-9740-28B0-460D7CC4E740}"/>
                  </a:ext>
                </a:extLst>
              </p:cNvPr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4" name="Google Shape;1759;p69">
                <a:extLst>
                  <a:ext uri="{FF2B5EF4-FFF2-40B4-BE49-F238E27FC236}">
                    <a16:creationId xmlns:a16="http://schemas.microsoft.com/office/drawing/2014/main" id="{53956AD5-9702-C3FF-89DD-243FAB6E4F3A}"/>
                  </a:ext>
                </a:extLst>
              </p:cNvPr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5" name="Google Shape;1760;p69">
                <a:extLst>
                  <a:ext uri="{FF2B5EF4-FFF2-40B4-BE49-F238E27FC236}">
                    <a16:creationId xmlns:a16="http://schemas.microsoft.com/office/drawing/2014/main" id="{B5F33C32-716A-0E7D-5406-39BDEB34B5F9}"/>
                  </a:ext>
                </a:extLst>
              </p:cNvPr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149" name="Google Shape;1761;p69">
              <a:extLst>
                <a:ext uri="{FF2B5EF4-FFF2-40B4-BE49-F238E27FC236}">
                  <a16:creationId xmlns:a16="http://schemas.microsoft.com/office/drawing/2014/main" id="{D77897CA-A256-3A01-3016-E84A3145A868}"/>
                </a:ext>
              </a:extLst>
            </p:cNvPr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3FE58A1-7917-3018-A4E3-152624A54800}"/>
              </a:ext>
            </a:extLst>
          </p:cNvPr>
          <p:cNvGrpSpPr/>
          <p:nvPr/>
        </p:nvGrpSpPr>
        <p:grpSpPr>
          <a:xfrm>
            <a:off x="1428647" y="1866888"/>
            <a:ext cx="3932297" cy="2081870"/>
            <a:chOff x="1428647" y="1866888"/>
            <a:chExt cx="3932297" cy="2081870"/>
          </a:xfrm>
        </p:grpSpPr>
        <p:grpSp>
          <p:nvGrpSpPr>
            <p:cNvPr id="3190" name="Group 3189">
              <a:extLst>
                <a:ext uri="{FF2B5EF4-FFF2-40B4-BE49-F238E27FC236}">
                  <a16:creationId xmlns:a16="http://schemas.microsoft.com/office/drawing/2014/main" id="{1F5D37BC-938A-C65E-9875-6021B011E3BB}"/>
                </a:ext>
              </a:extLst>
            </p:cNvPr>
            <p:cNvGrpSpPr/>
            <p:nvPr/>
          </p:nvGrpSpPr>
          <p:grpSpPr>
            <a:xfrm>
              <a:off x="1428647" y="1866888"/>
              <a:ext cx="3932297" cy="2081870"/>
              <a:chOff x="2070857" y="1978888"/>
              <a:chExt cx="3166514" cy="2081870"/>
            </a:xfrm>
          </p:grpSpPr>
          <p:sp>
            <p:nvSpPr>
              <p:cNvPr id="3145" name="Google Shape;1721;p69">
                <a:extLst>
                  <a:ext uri="{FF2B5EF4-FFF2-40B4-BE49-F238E27FC236}">
                    <a16:creationId xmlns:a16="http://schemas.microsoft.com/office/drawing/2014/main" id="{931343F1-05BA-97D3-658B-EC47645986C8}"/>
                  </a:ext>
                </a:extLst>
              </p:cNvPr>
              <p:cNvSpPr/>
              <p:nvPr/>
            </p:nvSpPr>
            <p:spPr>
              <a:xfrm>
                <a:off x="2070857" y="1978888"/>
                <a:ext cx="3166514" cy="2081870"/>
              </a:xfrm>
              <a:prstGeom prst="wedgeEllipseCallout">
                <a:avLst>
                  <a:gd name="adj1" fmla="val -44121"/>
                  <a:gd name="adj2" fmla="val 47576"/>
                </a:avLst>
              </a:pr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46" name="Google Shape;1722;p69">
                <a:extLst>
                  <a:ext uri="{FF2B5EF4-FFF2-40B4-BE49-F238E27FC236}">
                    <a16:creationId xmlns:a16="http://schemas.microsoft.com/office/drawing/2014/main" id="{3063046C-D391-3099-9B40-C160AA2559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59336" y="2330558"/>
                <a:ext cx="2648898" cy="113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Patrick Hand"/>
                  <a:buNone/>
                  <a:defRPr sz="3700" b="1" i="0" u="none" strike="noStrike" cap="none">
                    <a:solidFill>
                      <a:schemeClr val="dk1"/>
                    </a:solidFill>
                    <a:latin typeface="Patrick Hand"/>
                    <a:ea typeface="Patrick Hand"/>
                    <a:cs typeface="Patrick Hand"/>
                    <a:sym typeface="Patrick Hand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Patrick Hand"/>
                  <a:buNone/>
                  <a:tabLst/>
                  <a:defRPr/>
                </a:pPr>
                <a:r>
                  <a: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sym typeface="Patrick Hand"/>
                  </a:rPr>
                  <a:t>sour</a:t>
                </a:r>
              </a:p>
            </p:txBody>
          </p:sp>
          <p:sp>
            <p:nvSpPr>
              <p:cNvPr id="3189" name="TextBox 3188">
                <a:extLst>
                  <a:ext uri="{FF2B5EF4-FFF2-40B4-BE49-F238E27FC236}">
                    <a16:creationId xmlns:a16="http://schemas.microsoft.com/office/drawing/2014/main" id="{3A8CE75D-2A3D-2D46-0F33-AE5CC1745455}"/>
                  </a:ext>
                </a:extLst>
              </p:cNvPr>
              <p:cNvSpPr txBox="1"/>
              <p:nvPr/>
            </p:nvSpPr>
            <p:spPr>
              <a:xfrm>
                <a:off x="3019010" y="3416214"/>
                <a:ext cx="12954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91717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23291C-4162-DA0F-9886-778F944260F6}"/>
                </a:ext>
              </a:extLst>
            </p:cNvPr>
            <p:cNvSpPr txBox="1"/>
            <p:nvPr/>
          </p:nvSpPr>
          <p:spPr>
            <a:xfrm>
              <a:off x="2710710" y="3228945"/>
              <a:ext cx="135871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91717"/>
                  </a:solidFill>
                  <a:effectLst/>
                  <a:uLnTx/>
                  <a:uFillTx/>
                  <a:ea typeface="+mn-ea"/>
                  <a:cs typeface="+mn-cs"/>
                </a:rPr>
                <a:t>/ˈ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91717"/>
                  </a:solidFill>
                  <a:effectLst/>
                  <a:uLnTx/>
                  <a:uFillTx/>
                  <a:ea typeface="+mn-ea"/>
                  <a:cs typeface="+mn-cs"/>
                </a:rPr>
                <a:t>saʊə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91717"/>
                  </a:solidFill>
                  <a:effectLst/>
                  <a:uLnTx/>
                  <a:uFillTx/>
                  <a:ea typeface="+mn-ea"/>
                  <a:cs typeface="+mn-cs"/>
                </a:rPr>
                <a:t>(r)/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7B5DA0E-E329-8172-347F-0910BB006F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9222" name="Picture 6" descr="Lime isolated">
            <a:extLst>
              <a:ext uri="{FF2B5EF4-FFF2-40B4-BE49-F238E27FC236}">
                <a16:creationId xmlns:a16="http://schemas.microsoft.com/office/drawing/2014/main" id="{9895ED0A-8A33-2A90-F44F-8DF7675909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 t="13166" r="13774" b="7437"/>
          <a:stretch/>
        </p:blipFill>
        <p:spPr bwMode="auto">
          <a:xfrm>
            <a:off x="6038207" y="1476744"/>
            <a:ext cx="4532658" cy="301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Track 6.5">
            <a:hlinkClick r:id="" action="ppaction://media"/>
            <a:extLst>
              <a:ext uri="{FF2B5EF4-FFF2-40B4-BE49-F238E27FC236}">
                <a16:creationId xmlns:a16="http://schemas.microsoft.com/office/drawing/2014/main" id="{3C11C2CA-D2E3-7F7B-D140-4A7A3AB247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798" end="9717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27968" y="4533155"/>
            <a:ext cx="896747" cy="89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5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3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te Bakery Marketing Plan by Slidesgo">
  <a:themeElements>
    <a:clrScheme name="Simple Light">
      <a:dk1>
        <a:srgbClr val="491717"/>
      </a:dk1>
      <a:lt1>
        <a:srgbClr val="FDCDCD"/>
      </a:lt1>
      <a:dk2>
        <a:srgbClr val="FFA0A3"/>
      </a:dk2>
      <a:lt2>
        <a:srgbClr val="F6E7D9"/>
      </a:lt2>
      <a:accent1>
        <a:srgbClr val="FFC9CB"/>
      </a:accent1>
      <a:accent2>
        <a:srgbClr val="C4607D"/>
      </a:accent2>
      <a:accent3>
        <a:srgbClr val="C9446B"/>
      </a:accent3>
      <a:accent4>
        <a:srgbClr val="661F1F"/>
      </a:accent4>
      <a:accent5>
        <a:srgbClr val="FFFFFF"/>
      </a:accent5>
      <a:accent6>
        <a:srgbClr val="FFFFFF"/>
      </a:accent6>
      <a:hlink>
        <a:srgbClr val="49171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5959</TotalTime>
  <Words>425</Words>
  <Application>Microsoft Office PowerPoint</Application>
  <PresentationFormat>Widescreen</PresentationFormat>
  <Paragraphs>106</Paragraphs>
  <Slides>19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41" baseType="lpstr">
      <vt:lpstr>Arial</vt:lpstr>
      <vt:lpstr>Asap</vt:lpstr>
      <vt:lpstr>Assistant Medium</vt:lpstr>
      <vt:lpstr>Baloo 2</vt:lpstr>
      <vt:lpstr>Bebas Neue</vt:lpstr>
      <vt:lpstr>Calibri</vt:lpstr>
      <vt:lpstr>Comic Sans MS</vt:lpstr>
      <vt:lpstr>Chewy</vt:lpstr>
      <vt:lpstr>Delius</vt:lpstr>
      <vt:lpstr>Life Savers</vt:lpstr>
      <vt:lpstr>Life Savers ExtraBold</vt:lpstr>
      <vt:lpstr>Lilita One</vt:lpstr>
      <vt:lpstr>Nunito Light</vt:lpstr>
      <vt:lpstr>Patrick Hand</vt:lpstr>
      <vt:lpstr>Quicksand</vt:lpstr>
      <vt:lpstr>Raleway</vt:lpstr>
      <vt:lpstr>Tahoma</vt:lpstr>
      <vt:lpstr>Times New Roman</vt:lpstr>
      <vt:lpstr>Science Subject for Elementary - 3rd Grade: Physical, Life, and Earth by Slidesgo</vt:lpstr>
      <vt:lpstr>Elementary Activities to Celebrate Japanese Culture Day by Slidesgo</vt:lpstr>
      <vt:lpstr>Cute Bakery Marketing Plan by Slidesgo</vt:lpstr>
      <vt:lpstr>Italian Father's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Roxy Dâu</dc:creator>
  <cp:lastModifiedBy>THƯ VIỆN</cp:lastModifiedBy>
  <cp:revision>41</cp:revision>
  <dcterms:created xsi:type="dcterms:W3CDTF">2024-05-21T03:03:01Z</dcterms:created>
  <dcterms:modified xsi:type="dcterms:W3CDTF">2025-03-03T07:56:52Z</dcterms:modified>
</cp:coreProperties>
</file>