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402" r:id="rId2"/>
    <p:sldId id="343" r:id="rId3"/>
    <p:sldId id="358" r:id="rId4"/>
    <p:sldId id="401" r:id="rId5"/>
    <p:sldId id="406" r:id="rId6"/>
    <p:sldId id="361" r:id="rId7"/>
    <p:sldId id="408" r:id="rId8"/>
    <p:sldId id="429" r:id="rId9"/>
    <p:sldId id="398" r:id="rId10"/>
    <p:sldId id="362" r:id="rId11"/>
    <p:sldId id="382" r:id="rId12"/>
    <p:sldId id="410" r:id="rId13"/>
    <p:sldId id="403" r:id="rId14"/>
    <p:sldId id="404" r:id="rId15"/>
    <p:sldId id="405" r:id="rId16"/>
    <p:sldId id="368" r:id="rId17"/>
    <p:sldId id="393" r:id="rId18"/>
    <p:sldId id="419" r:id="rId19"/>
    <p:sldId id="370" r:id="rId20"/>
    <p:sldId id="391" r:id="rId21"/>
    <p:sldId id="427" r:id="rId22"/>
    <p:sldId id="417" r:id="rId23"/>
    <p:sldId id="418" r:id="rId24"/>
    <p:sldId id="424" r:id="rId25"/>
    <p:sldId id="430" r:id="rId26"/>
    <p:sldId id="388" r:id="rId27"/>
    <p:sldId id="389" r:id="rId28"/>
    <p:sldId id="392" r:id="rId29"/>
    <p:sldId id="431" r:id="rId30"/>
    <p:sldId id="395" r:id="rId31"/>
    <p:sldId id="396" r:id="rId32"/>
    <p:sldId id="30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ê Văn Thành" initials="" lastIdx="1" clrIdx="0">
    <p:extLst>
      <p:ext uri="{19B8F6BF-5375-455C-9EA6-DF929625EA0E}">
        <p15:presenceInfo xmlns:p15="http://schemas.microsoft.com/office/powerpoint/2012/main" userId="6e29b757c2d47c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327"/>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5-20T16:59:43.819" idx="1">
    <p:pos x="10" y="10"/>
    <p:text>Thay bằng một video về mực tàng hình mang tính tích cực và phù hợp với lứa tuổi</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910232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34E52C-3DF7-42D4-85C3-7EB1B9A61973}" type="slidenum">
              <a:rPr lang="en-US" altLang="en-US"/>
              <a:pPr/>
              <a:t>1</a:t>
            </a:fld>
            <a:endParaRPr lang="en-US" alt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7465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endParaRPr lang="en-US"/>
          </a:p>
        </p:txBody>
      </p:sp>
      <p:sp>
        <p:nvSpPr>
          <p:cNvPr id="4" name="Slide Number Placeholder 3"/>
          <p:cNvSpPr>
            <a:spLocks noGrp="1"/>
          </p:cNvSpPr>
          <p:nvPr>
            <p:ph type="sldNum" sz="quarter" idx="5"/>
          </p:nvPr>
        </p:nvSpPr>
        <p:spPr/>
        <p:txBody>
          <a:bodyPr/>
          <a:lstStyle/>
          <a:p>
            <a:fld id="{745ACEF4-F5EA-44D3-A334-DF6E466F2B5D}" type="slidenum">
              <a:rPr lang="en-US" smtClean="0"/>
              <a:t>15</a:t>
            </a:fld>
            <a:endParaRPr lang="en-US"/>
          </a:p>
        </p:txBody>
      </p:sp>
    </p:spTree>
    <p:extLst>
      <p:ext uri="{BB962C8B-B14F-4D97-AF65-F5344CB8AC3E}">
        <p14:creationId xmlns:p14="http://schemas.microsoft.com/office/powerpoint/2010/main" val="292607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a:t>
            </a:r>
            <a:r>
              <a:rPr lang="vi-VN" baseline="0"/>
              <a:t>hướng dẫn HS hoàn thiện phiếu số 2</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0987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quan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và</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xét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như</a:t>
            </a:r>
            <a:r>
              <a:rPr lang="en-US" baseline="0">
                <a:latin typeface="Times New Roman" panose="02020603050405020304" pitchFamily="18" charset="0"/>
                <a:cs typeface="Times New Roman" panose="02020603050405020304" pitchFamily="18" charset="0"/>
              </a:rPr>
              <a:t>: </a:t>
            </a:r>
            <a:r>
              <a:rPr lang="vi-VN" baseline="0">
                <a:latin typeface="Times New Roman" panose="02020603050405020304" pitchFamily="18" charset="0"/>
                <a:cs typeface="Times New Roman" panose="02020603050405020304" pitchFamily="18" charset="0"/>
              </a:rPr>
              <a:t>Thanh cộng có hình dạng như thế nào? Có những số nào trên 2 thanh? Có thể làm</a:t>
            </a:r>
            <a:r>
              <a:rPr lang="en-US" baseline="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bằng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vật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liệu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gì</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sử</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dụng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vật</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liệu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không</a:t>
            </a:r>
            <a:r>
              <a:rPr lang="en-US" baseline="0"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2234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hướng dẫn HS đánh giá theo từng tiêu chí bằng hình dán. Có thể tặng thêm hình dán cho điểm sáng tạo, làm nhanh, đẹp</a:t>
            </a:r>
            <a:endParaRPr lang="vi-VN"/>
          </a:p>
          <a:p>
            <a:endParaRPr lang="en-US"/>
          </a:p>
        </p:txBody>
      </p:sp>
      <p:sp>
        <p:nvSpPr>
          <p:cNvPr id="4" name="Slide Number Placeholder 3"/>
          <p:cNvSpPr>
            <a:spLocks noGrp="1"/>
          </p:cNvSpPr>
          <p:nvPr>
            <p:ph type="sldNum" sz="quarter" idx="5"/>
          </p:nvPr>
        </p:nvSpPr>
        <p:spPr/>
        <p:txBody>
          <a:bodyPr/>
          <a:lstStyle/>
          <a:p>
            <a:fld id="{745ACEF4-F5EA-44D3-A334-DF6E466F2B5D}" type="slidenum">
              <a:rPr lang="en-US" smtClean="0"/>
              <a:t>23</a:t>
            </a:fld>
            <a:endParaRPr lang="en-US"/>
          </a:p>
        </p:txBody>
      </p:sp>
    </p:spTree>
    <p:extLst>
      <p:ext uri="{BB962C8B-B14F-4D97-AF65-F5344CB8AC3E}">
        <p14:creationId xmlns:p14="http://schemas.microsoft.com/office/powerpoint/2010/main" val="3017507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a:t>
            </a:r>
            <a:r>
              <a:rPr lang="en-US" baseline="0"/>
              <a:t> lựa chọn vật liệu dùng làm sản phẩm</a:t>
            </a:r>
            <a:endParaRPr lang="vi-VN"/>
          </a:p>
          <a:p>
            <a:endParaRPr lang="en-US"/>
          </a:p>
        </p:txBody>
      </p:sp>
      <p:sp>
        <p:nvSpPr>
          <p:cNvPr id="4" name="Slide Number Placeholder 3"/>
          <p:cNvSpPr>
            <a:spLocks noGrp="1"/>
          </p:cNvSpPr>
          <p:nvPr>
            <p:ph type="sldNum" sz="quarter" idx="5"/>
          </p:nvPr>
        </p:nvSpPr>
        <p:spPr/>
        <p:txBody>
          <a:bodyPr/>
          <a:lstStyle/>
          <a:p>
            <a:fld id="{745ACEF4-F5EA-44D3-A334-DF6E466F2B5D}" type="slidenum">
              <a:rPr lang="en-US" smtClean="0"/>
              <a:t>24</a:t>
            </a:fld>
            <a:endParaRPr lang="en-US"/>
          </a:p>
        </p:txBody>
      </p:sp>
    </p:spTree>
    <p:extLst>
      <p:ext uri="{BB962C8B-B14F-4D97-AF65-F5344CB8AC3E}">
        <p14:creationId xmlns:p14="http://schemas.microsoft.com/office/powerpoint/2010/main" val="3054503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114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err="1"/>
              <a:t>có</a:t>
            </a:r>
            <a:r>
              <a:rPr lang="en-US" baseline="0"/>
              <a:t> thể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dirty="0"/>
              <a:t>, </a:t>
            </a:r>
            <a:r>
              <a:rPr lang="en-US" baseline="0" err="1"/>
              <a:t>cắt</a:t>
            </a:r>
            <a:r>
              <a:rPr lang="en-US" baseline="0"/>
              <a:t> dán</a:t>
            </a:r>
            <a:r>
              <a:rPr lang="vi-VN" baseline="0"/>
              <a:t>. Lưu ý sản phẩm ko bị rách, rời, phải di chuyển được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287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phát biểu ý kiến, các bạn khác nhận xét câu trả lời của bạn, bổ sung nếu bạn trả lời chưa đúng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7669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xem video</a:t>
            </a:r>
          </a:p>
        </p:txBody>
      </p:sp>
      <p:sp>
        <p:nvSpPr>
          <p:cNvPr id="4" name="Slide Number Placeholder 3"/>
          <p:cNvSpPr>
            <a:spLocks noGrp="1"/>
          </p:cNvSpPr>
          <p:nvPr>
            <p:ph type="sldNum" sz="quarter" idx="5"/>
          </p:nvPr>
        </p:nvSpPr>
        <p:spPr/>
        <p:txBody>
          <a:bodyPr/>
          <a:lstStyle/>
          <a:p>
            <a:fld id="{745ACEF4-F5EA-44D3-A334-DF6E466F2B5D}" type="slidenum">
              <a:rPr lang="en-US" smtClean="0"/>
              <a:t>4</a:t>
            </a:fld>
            <a:endParaRPr lang="en-US"/>
          </a:p>
        </p:txBody>
      </p:sp>
    </p:spTree>
    <p:extLst>
      <p:ext uri="{BB962C8B-B14F-4D97-AF65-F5344CB8AC3E}">
        <p14:creationId xmlns:p14="http://schemas.microsoft.com/office/powerpoint/2010/main" val="164457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phát biểu ý kiến, các bạn khác nhận xét câu trả lời của bạn, bổ sung nếu bạn trả lời chưa đúng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120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vấn đề: theo em kết quả phép tính 8 + 7 bằng mấy? Em đã dùng cách gì để thực hiện phép tính trên? GV hỏi một vài bạn và đặt câu hỏi có cách nào để tìm kết quả phép cộng nhanh và chính xác không nhỉ?</a:t>
            </a:r>
          </a:p>
          <a:p>
            <a:r>
              <a:rPr lang="en-US" baseline="0"/>
              <a:t>Sau đó giới thiệu công cụ thanh cộng trong phạm vi 20</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1978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quan sát, phát biểu ý kiến, các bạn khác nhận xét câu trả lời của bạn, bổ sung nếu bạn trả lời chưa đúng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1791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 mục tiêu bài học. </a:t>
            </a:r>
          </a:p>
        </p:txBody>
      </p:sp>
      <p:sp>
        <p:nvSpPr>
          <p:cNvPr id="4" name="Slide Number Placeholder 3"/>
          <p:cNvSpPr>
            <a:spLocks noGrp="1"/>
          </p:cNvSpPr>
          <p:nvPr>
            <p:ph type="sldNum" sz="quarter" idx="5"/>
          </p:nvPr>
        </p:nvSpPr>
        <p:spPr/>
        <p:txBody>
          <a:bodyPr/>
          <a:lstStyle/>
          <a:p>
            <a:fld id="{745ACEF4-F5EA-44D3-A334-DF6E466F2B5D}" type="slidenum">
              <a:rPr lang="en-US" smtClean="0"/>
              <a:t>8</a:t>
            </a:fld>
            <a:endParaRPr lang="en-US"/>
          </a:p>
        </p:txBody>
      </p:sp>
    </p:spTree>
    <p:extLst>
      <p:ext uri="{BB962C8B-B14F-4D97-AF65-F5344CB8AC3E}">
        <p14:creationId xmlns:p14="http://schemas.microsoft.com/office/powerpoint/2010/main" val="279302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745ACEF4-F5EA-44D3-A334-DF6E466F2B5D}" type="slidenum">
              <a:rPr lang="en-US" smtClean="0"/>
              <a:t>13</a:t>
            </a:fld>
            <a:endParaRPr lang="en-US"/>
          </a:p>
        </p:txBody>
      </p:sp>
    </p:spTree>
    <p:extLst>
      <p:ext uri="{BB962C8B-B14F-4D97-AF65-F5344CB8AC3E}">
        <p14:creationId xmlns:p14="http://schemas.microsoft.com/office/powerpoint/2010/main" val="1995302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 câu hỏi, HS thảo luận nhóm, đại diện HS trả lời, các nhóm khác bổ sung (nếu có).</a:t>
            </a:r>
          </a:p>
          <a:p>
            <a:r>
              <a:rPr lang="en-US"/>
              <a:t>Gv chốt đáp án</a:t>
            </a:r>
          </a:p>
          <a:p>
            <a:r>
              <a:rPr lang="en-US"/>
              <a:t>GV bấm vào ảnh để hiển thị phương án đúng</a:t>
            </a:r>
          </a:p>
          <a:p>
            <a:r>
              <a:rPr lang="en-US"/>
              <a:t>Lưu ý: Đun bếp ga là biến đổi hoá học vì gas cháy tạo ra chất khác, nhưng đun nước không phải là biến đổi hoá học</a:t>
            </a:r>
          </a:p>
        </p:txBody>
      </p:sp>
      <p:sp>
        <p:nvSpPr>
          <p:cNvPr id="4" name="Slide Number Placeholder 3"/>
          <p:cNvSpPr>
            <a:spLocks noGrp="1"/>
          </p:cNvSpPr>
          <p:nvPr>
            <p:ph type="sldNum" sz="quarter" idx="5"/>
          </p:nvPr>
        </p:nvSpPr>
        <p:spPr/>
        <p:txBody>
          <a:bodyPr/>
          <a:lstStyle/>
          <a:p>
            <a:fld id="{745ACEF4-F5EA-44D3-A334-DF6E466F2B5D}" type="slidenum">
              <a:rPr lang="en-US" smtClean="0"/>
              <a:t>14</a:t>
            </a:fld>
            <a:endParaRPr lang="en-US"/>
          </a:p>
        </p:txBody>
      </p:sp>
    </p:spTree>
    <p:extLst>
      <p:ext uri="{BB962C8B-B14F-4D97-AF65-F5344CB8AC3E}">
        <p14:creationId xmlns:p14="http://schemas.microsoft.com/office/powerpoint/2010/main" val="1536668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356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5D8D5CE0-36C2-7488-2286-BE87FC9FC447}"/>
              </a:ext>
            </a:extLst>
          </p:cNvPr>
          <p:cNvSpPr txBox="1"/>
          <p:nvPr userDrawn="1"/>
        </p:nvSpPr>
        <p:spPr>
          <a:xfrm>
            <a:off x="0" y="-1543110"/>
            <a:ext cx="12192000" cy="400110"/>
          </a:xfrm>
          <a:prstGeom prst="rect">
            <a:avLst/>
          </a:prstGeom>
          <a:noFill/>
        </p:spPr>
        <p:txBody>
          <a:bodyPr vert="horz" rtlCol="0">
            <a:spAutoFit/>
          </a:bodyPr>
          <a:lstStyle/>
          <a:p>
            <a:pPr algn="ctr"/>
            <a:r>
              <a:rPr lang="en-US" sz="2000">
                <a:solidFill>
                  <a:srgbClr val="C3C3C3"/>
                </a:solidFill>
              </a:rPr>
              <a:t>www.9slide.vn</a:t>
            </a:r>
            <a:endParaRPr lang="en-VN" sz="2000">
              <a:solidFill>
                <a:srgbClr val="C3C3C3"/>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audio" Target="../media/audio1.wav"/><Relationship Id="rId21" Type="http://schemas.openxmlformats.org/officeDocument/2006/relationships/image" Target="../media/image26.png"/><Relationship Id="rId7" Type="http://schemas.openxmlformats.org/officeDocument/2006/relationships/image" Target="../media/image7.pn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9.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6.jpeg"/><Relationship Id="rId5" Type="http://schemas.openxmlformats.org/officeDocument/2006/relationships/image" Target="../media/image5.png"/><Relationship Id="rId15" Type="http://schemas.openxmlformats.org/officeDocument/2006/relationships/image" Target="../media/image20.svg"/><Relationship Id="rId10" Type="http://schemas.openxmlformats.org/officeDocument/2006/relationships/image" Target="../media/image15.jpeg"/><Relationship Id="rId19"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1.png"/><Relationship Id="rId1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12.svg"/><Relationship Id="rId17" Type="http://schemas.openxmlformats.org/officeDocument/2006/relationships/image" Target="../media/image4.png"/><Relationship Id="rId2" Type="http://schemas.openxmlformats.org/officeDocument/2006/relationships/notesSlide" Target="../notesSlides/notesSlide10.xml"/><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1.png"/><Relationship Id="rId5" Type="http://schemas.openxmlformats.org/officeDocument/2006/relationships/image" Target="../media/image27.png"/><Relationship Id="rId15" Type="http://schemas.openxmlformats.org/officeDocument/2006/relationships/image" Target="../media/image33.png"/><Relationship Id="rId10" Type="http://schemas.openxmlformats.org/officeDocument/2006/relationships/image" Target="../media/image10.svg"/><Relationship Id="rId19" Type="http://schemas.openxmlformats.org/officeDocument/2006/relationships/image" Target="../media/image8.svg"/><Relationship Id="rId4" Type="http://schemas.openxmlformats.org/officeDocument/2006/relationships/image" Target="../media/image6.svg"/><Relationship Id="rId9" Type="http://schemas.openxmlformats.org/officeDocument/2006/relationships/image" Target="../media/image9.png"/><Relationship Id="rId1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7.png"/><Relationship Id="rId7" Type="http://schemas.openxmlformats.org/officeDocument/2006/relationships/image" Target="../media/image41.svg"/><Relationship Id="rId12" Type="http://schemas.openxmlformats.org/officeDocument/2006/relationships/image" Target="../media/image4.png"/><Relationship Id="rId17" Type="http://schemas.openxmlformats.org/officeDocument/2006/relationships/image" Target="../media/image50.png"/><Relationship Id="rId2" Type="http://schemas.openxmlformats.org/officeDocument/2006/relationships/notesSlide" Target="../notesSlides/notesSlide14.xml"/><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8.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 y="0"/>
            <a:ext cx="12283440" cy="6858000"/>
          </a:xfrm>
          <a:prstGeom prst="rect">
            <a:avLst/>
          </a:prstGeom>
        </p:spPr>
      </p:pic>
      <p:sp>
        <p:nvSpPr>
          <p:cNvPr id="36873" name="Text Box 9"/>
          <p:cNvSpPr txBox="1">
            <a:spLocks noChangeArrowheads="1"/>
          </p:cNvSpPr>
          <p:nvPr/>
        </p:nvSpPr>
        <p:spPr bwMode="auto">
          <a:xfrm>
            <a:off x="887506" y="2368508"/>
            <a:ext cx="973632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4400" b="1" dirty="0" err="1">
                <a:solidFill>
                  <a:srgbClr val="FF0000"/>
                </a:solidFill>
                <a:latin typeface="Times New Roman" panose="02020603050405020304" pitchFamily="18" charset="0"/>
              </a:rPr>
              <a:t>Các</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thầy</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cô</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giáo</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về</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dự</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giờ</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thăm</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lớp</a:t>
            </a:r>
            <a:r>
              <a:rPr lang="en-US" altLang="en-US" sz="4400" b="1" dirty="0">
                <a:solidFill>
                  <a:srgbClr val="FF0000"/>
                </a:solidFill>
                <a:latin typeface="Times New Roman" panose="02020603050405020304" pitchFamily="18" charset="0"/>
              </a:rPr>
              <a:t> 5A</a:t>
            </a:r>
          </a:p>
        </p:txBody>
      </p:sp>
      <p:sp>
        <p:nvSpPr>
          <p:cNvPr id="36877" name="Text Box 13"/>
          <p:cNvSpPr txBox="1">
            <a:spLocks noChangeArrowheads="1"/>
          </p:cNvSpPr>
          <p:nvPr/>
        </p:nvSpPr>
        <p:spPr bwMode="auto">
          <a:xfrm>
            <a:off x="2365096" y="3214623"/>
            <a:ext cx="6934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altLang="en-US" sz="4400" b="1" dirty="0" err="1">
                <a:solidFill>
                  <a:srgbClr val="FF0000"/>
                </a:solidFill>
                <a:latin typeface="Times New Roman" panose="02020603050405020304" pitchFamily="18" charset="0"/>
              </a:rPr>
              <a:t>Giáo</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viên</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Nguyễn</a:t>
            </a:r>
            <a:r>
              <a:rPr lang="en-US" altLang="en-US" sz="4400" b="1" dirty="0">
                <a:solidFill>
                  <a:srgbClr val="FF0000"/>
                </a:solidFill>
                <a:latin typeface="Times New Roman" panose="02020603050405020304" pitchFamily="18" charset="0"/>
              </a:rPr>
              <a:t> </a:t>
            </a:r>
            <a:r>
              <a:rPr lang="en-US" altLang="en-US" sz="4400" b="1" dirty="0" err="1">
                <a:solidFill>
                  <a:srgbClr val="FF0000"/>
                </a:solidFill>
                <a:latin typeface="Times New Roman" panose="02020603050405020304" pitchFamily="18" charset="0"/>
              </a:rPr>
              <a:t>Thị</a:t>
            </a:r>
            <a:r>
              <a:rPr lang="en-US" altLang="en-US" sz="4400" b="1" dirty="0">
                <a:solidFill>
                  <a:srgbClr val="FF0000"/>
                </a:solidFill>
                <a:latin typeface="Times New Roman" panose="02020603050405020304" pitchFamily="18" charset="0"/>
              </a:rPr>
              <a:t> Lan</a:t>
            </a:r>
          </a:p>
        </p:txBody>
      </p:sp>
      <p:sp>
        <p:nvSpPr>
          <p:cNvPr id="36878" name="Text Box 14"/>
          <p:cNvSpPr txBox="1">
            <a:spLocks noChangeArrowheads="1"/>
          </p:cNvSpPr>
          <p:nvPr/>
        </p:nvSpPr>
        <p:spPr bwMode="auto">
          <a:xfrm>
            <a:off x="0" y="4418097"/>
            <a:ext cx="12192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200" b="1" dirty="0" err="1">
                <a:solidFill>
                  <a:srgbClr val="7030A0"/>
                </a:solidFill>
                <a:latin typeface="Times New Roman" panose="02020603050405020304" pitchFamily="18" charset="0"/>
              </a:rPr>
              <a:t>Trường</a:t>
            </a:r>
            <a:r>
              <a:rPr lang="en-US" altLang="en-US" sz="3200" b="1" dirty="0">
                <a:solidFill>
                  <a:srgbClr val="7030A0"/>
                </a:solidFill>
                <a:latin typeface="Times New Roman" panose="02020603050405020304" pitchFamily="18" charset="0"/>
              </a:rPr>
              <a:t> </a:t>
            </a:r>
            <a:r>
              <a:rPr lang="en-US" altLang="en-US" sz="3200" b="1" dirty="0" err="1">
                <a:solidFill>
                  <a:srgbClr val="7030A0"/>
                </a:solidFill>
                <a:latin typeface="Times New Roman" panose="02020603050405020304" pitchFamily="18" charset="0"/>
              </a:rPr>
              <a:t>Tiểu</a:t>
            </a:r>
            <a:r>
              <a:rPr lang="en-US" altLang="en-US" sz="3200" b="1" dirty="0">
                <a:solidFill>
                  <a:srgbClr val="7030A0"/>
                </a:solidFill>
                <a:latin typeface="Times New Roman" panose="02020603050405020304" pitchFamily="18" charset="0"/>
              </a:rPr>
              <a:t> </a:t>
            </a:r>
            <a:r>
              <a:rPr lang="en-US" altLang="en-US" sz="3200" b="1" dirty="0" err="1">
                <a:solidFill>
                  <a:srgbClr val="7030A0"/>
                </a:solidFill>
                <a:latin typeface="Times New Roman" panose="02020603050405020304" pitchFamily="18" charset="0"/>
              </a:rPr>
              <a:t>học</a:t>
            </a:r>
            <a:r>
              <a:rPr lang="en-US" altLang="en-US" sz="3200" b="1" dirty="0">
                <a:solidFill>
                  <a:srgbClr val="7030A0"/>
                </a:solidFill>
                <a:latin typeface="Times New Roman" panose="02020603050405020304" pitchFamily="18" charset="0"/>
              </a:rPr>
              <a:t> &amp; THCS </a:t>
            </a:r>
            <a:r>
              <a:rPr lang="en-US" altLang="en-US" sz="3200" b="1" dirty="0" err="1">
                <a:solidFill>
                  <a:srgbClr val="7030A0"/>
                </a:solidFill>
                <a:latin typeface="Times New Roman" panose="02020603050405020304" pitchFamily="18" charset="0"/>
              </a:rPr>
              <a:t>Lạng</a:t>
            </a:r>
            <a:r>
              <a:rPr lang="en-US" altLang="en-US" sz="3200" b="1" dirty="0">
                <a:solidFill>
                  <a:srgbClr val="7030A0"/>
                </a:solidFill>
                <a:latin typeface="Times New Roman" panose="02020603050405020304" pitchFamily="18" charset="0"/>
              </a:rPr>
              <a:t> </a:t>
            </a:r>
            <a:r>
              <a:rPr lang="en-US" altLang="en-US" sz="3200" b="1" dirty="0" err="1">
                <a:solidFill>
                  <a:srgbClr val="7030A0"/>
                </a:solidFill>
                <a:latin typeface="Times New Roman" panose="02020603050405020304" pitchFamily="18" charset="0"/>
              </a:rPr>
              <a:t>Phong</a:t>
            </a:r>
            <a:r>
              <a:rPr lang="en-US" altLang="en-US" sz="3200" b="1" dirty="0">
                <a:solidFill>
                  <a:srgbClr val="7030A0"/>
                </a:solidFill>
                <a:latin typeface="Times New Roman" panose="02020603050405020304" pitchFamily="18" charset="0"/>
              </a:rPr>
              <a:t> – </a:t>
            </a:r>
            <a:r>
              <a:rPr lang="en-US" altLang="en-US" sz="3200" b="1" dirty="0" err="1">
                <a:solidFill>
                  <a:srgbClr val="7030A0"/>
                </a:solidFill>
                <a:latin typeface="Times New Roman" panose="02020603050405020304" pitchFamily="18" charset="0"/>
              </a:rPr>
              <a:t>Nho</a:t>
            </a:r>
            <a:r>
              <a:rPr lang="en-US" altLang="en-US" sz="3200" b="1" dirty="0">
                <a:solidFill>
                  <a:srgbClr val="7030A0"/>
                </a:solidFill>
                <a:latin typeface="Times New Roman" panose="02020603050405020304" pitchFamily="18" charset="0"/>
              </a:rPr>
              <a:t> </a:t>
            </a:r>
            <a:r>
              <a:rPr lang="en-US" altLang="en-US" sz="3200" b="1" dirty="0" err="1">
                <a:solidFill>
                  <a:srgbClr val="7030A0"/>
                </a:solidFill>
                <a:latin typeface="Times New Roman" panose="02020603050405020304" pitchFamily="18" charset="0"/>
              </a:rPr>
              <a:t>Quan</a:t>
            </a:r>
            <a:r>
              <a:rPr lang="en-US" altLang="en-US" sz="3200" b="1" dirty="0">
                <a:solidFill>
                  <a:srgbClr val="7030A0"/>
                </a:solidFill>
                <a:latin typeface="Times New Roman" panose="02020603050405020304" pitchFamily="18" charset="0"/>
              </a:rPr>
              <a:t> – </a:t>
            </a:r>
            <a:r>
              <a:rPr lang="en-US" altLang="en-US" sz="3200" b="1" dirty="0" err="1">
                <a:solidFill>
                  <a:srgbClr val="7030A0"/>
                </a:solidFill>
                <a:latin typeface="Times New Roman" panose="02020603050405020304" pitchFamily="18" charset="0"/>
              </a:rPr>
              <a:t>Ninh</a:t>
            </a:r>
            <a:r>
              <a:rPr lang="en-US" altLang="en-US" sz="3200" b="1" dirty="0">
                <a:solidFill>
                  <a:srgbClr val="7030A0"/>
                </a:solidFill>
                <a:latin typeface="Times New Roman" panose="02020603050405020304" pitchFamily="18" charset="0"/>
              </a:rPr>
              <a:t> </a:t>
            </a:r>
            <a:r>
              <a:rPr lang="en-US" altLang="en-US" sz="3200" b="1" dirty="0" err="1">
                <a:solidFill>
                  <a:srgbClr val="7030A0"/>
                </a:solidFill>
                <a:latin typeface="Times New Roman" panose="02020603050405020304" pitchFamily="18" charset="0"/>
              </a:rPr>
              <a:t>Bình</a:t>
            </a:r>
            <a:endParaRPr lang="en-US" altLang="en-US" sz="3200" b="1" dirty="0">
              <a:solidFill>
                <a:srgbClr val="7030A0"/>
              </a:solidFill>
              <a:latin typeface="Times New Roman" panose="02020603050405020304" pitchFamily="18" charset="0"/>
            </a:endParaRPr>
          </a:p>
        </p:txBody>
      </p:sp>
      <p:sp>
        <p:nvSpPr>
          <p:cNvPr id="10" name="Text Box 9"/>
          <p:cNvSpPr txBox="1">
            <a:spLocks noChangeArrowheads="1"/>
          </p:cNvSpPr>
          <p:nvPr/>
        </p:nvSpPr>
        <p:spPr bwMode="auto">
          <a:xfrm>
            <a:off x="1524000" y="1134069"/>
            <a:ext cx="9144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5400" b="1" dirty="0">
                <a:ln w="0"/>
                <a:solidFill>
                  <a:srgbClr val="401B5B"/>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NHIỆT LIỆT CHÀO MỪNG</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614699">
            <a:off x="10352716" y="4925338"/>
            <a:ext cx="1943341" cy="2499311"/>
          </a:xfrm>
          <a:prstGeom prst="rect">
            <a:avLst/>
          </a:prstGeom>
        </p:spPr>
      </p:pic>
    </p:spTree>
    <p:extLst>
      <p:ext uri="{BB962C8B-B14F-4D97-AF65-F5344CB8AC3E}">
        <p14:creationId xmlns:p14="http://schemas.microsoft.com/office/powerpoint/2010/main" val="115904200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857500" y="2631140"/>
            <a:ext cx="14292301" cy="12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ectangle 4"/>
          <p:cNvSpPr>
            <a:spLocks noChangeArrowheads="1"/>
          </p:cNvSpPr>
          <p:nvPr/>
        </p:nvSpPr>
        <p:spPr bwMode="auto">
          <a:xfrm>
            <a:off x="578223" y="627297"/>
            <a:ext cx="1113416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0000"/>
              </a:solidFill>
              <a:effectLst/>
              <a:latin typeface="Calibri" panose="020F0502020204030204" pitchFamily="34" charset="0"/>
              <a:ea typeface="Roboto" panose="020B060402020202020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PHIẾU HỌC TẬP SỐ 2</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Em</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hãy</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thực</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hiện</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thí</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nghiệm</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tại</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Hoạt</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động</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2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trang</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18 SGK)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và</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điền</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thông</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tin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về</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màu</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sắc</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độ</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cứng</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mùi</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vị</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của</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vật</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thí</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nghiệm</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vào</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bảng</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dưới</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đây</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715221350"/>
              </p:ext>
            </p:extLst>
          </p:nvPr>
        </p:nvGraphicFramePr>
        <p:xfrm>
          <a:off x="578223" y="3232903"/>
          <a:ext cx="10569388" cy="3061029"/>
        </p:xfrm>
        <a:graphic>
          <a:graphicData uri="http://schemas.openxmlformats.org/drawingml/2006/table">
            <a:tbl>
              <a:tblPr firstRow="1" bandRow="1">
                <a:tableStyleId>{D7AC3CCA-C797-4891-BE02-D94E43425B78}</a:tableStyleId>
              </a:tblPr>
              <a:tblGrid>
                <a:gridCol w="2642347">
                  <a:extLst>
                    <a:ext uri="{9D8B030D-6E8A-4147-A177-3AD203B41FA5}">
                      <a16:colId xmlns:a16="http://schemas.microsoft.com/office/drawing/2014/main" val="1854056207"/>
                    </a:ext>
                  </a:extLst>
                </a:gridCol>
                <a:gridCol w="2642347">
                  <a:extLst>
                    <a:ext uri="{9D8B030D-6E8A-4147-A177-3AD203B41FA5}">
                      <a16:colId xmlns:a16="http://schemas.microsoft.com/office/drawing/2014/main" val="1968658341"/>
                    </a:ext>
                  </a:extLst>
                </a:gridCol>
                <a:gridCol w="2642347">
                  <a:extLst>
                    <a:ext uri="{9D8B030D-6E8A-4147-A177-3AD203B41FA5}">
                      <a16:colId xmlns:a16="http://schemas.microsoft.com/office/drawing/2014/main" val="780574873"/>
                    </a:ext>
                  </a:extLst>
                </a:gridCol>
                <a:gridCol w="2642347">
                  <a:extLst>
                    <a:ext uri="{9D8B030D-6E8A-4147-A177-3AD203B41FA5}">
                      <a16:colId xmlns:a16="http://schemas.microsoft.com/office/drawing/2014/main" val="1265956792"/>
                    </a:ext>
                  </a:extLst>
                </a:gridCol>
              </a:tblGrid>
              <a:tr h="941855">
                <a:tc>
                  <a:txBody>
                    <a:bodyPr/>
                    <a:lstStyle/>
                    <a:p>
                      <a:endParaRPr lang="en-US" dirty="0">
                        <a:ln>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dirty="0">
                          <a:ln>
                            <a:noFill/>
                          </a:ln>
                          <a:solidFill>
                            <a:schemeClr val="tx1"/>
                          </a:solidFill>
                          <a:latin typeface="Times New Roman" panose="02020603050405020304" pitchFamily="18" charset="0"/>
                          <a:cs typeface="Times New Roman" panose="02020603050405020304" pitchFamily="18" charset="0"/>
                        </a:rPr>
                        <a:t> </a:t>
                      </a:r>
                      <a:r>
                        <a:rPr lang="en-US" sz="3200" dirty="0" err="1">
                          <a:ln>
                            <a:noFill/>
                          </a:ln>
                          <a:solidFill>
                            <a:schemeClr val="tx1"/>
                          </a:solidFill>
                          <a:latin typeface="Times New Roman" panose="02020603050405020304" pitchFamily="18" charset="0"/>
                          <a:cs typeface="Times New Roman" panose="02020603050405020304" pitchFamily="18" charset="0"/>
                        </a:rPr>
                        <a:t>Mẩu</a:t>
                      </a:r>
                      <a:r>
                        <a:rPr lang="en-US" sz="3200" baseline="0" dirty="0">
                          <a:ln>
                            <a:noFill/>
                          </a:ln>
                          <a:solidFill>
                            <a:schemeClr val="tx1"/>
                          </a:solidFill>
                          <a:latin typeface="Times New Roman" panose="02020603050405020304" pitchFamily="18" charset="0"/>
                          <a:cs typeface="Times New Roman" panose="02020603050405020304" pitchFamily="18" charset="0"/>
                        </a:rPr>
                        <a:t> </a:t>
                      </a:r>
                      <a:r>
                        <a:rPr lang="en-US" sz="3200" baseline="0" dirty="0" err="1">
                          <a:ln>
                            <a:noFill/>
                          </a:ln>
                          <a:solidFill>
                            <a:schemeClr val="tx1"/>
                          </a:solidFill>
                          <a:latin typeface="Times New Roman" panose="02020603050405020304" pitchFamily="18" charset="0"/>
                          <a:cs typeface="Times New Roman" panose="02020603050405020304" pitchFamily="18" charset="0"/>
                        </a:rPr>
                        <a:t>giấy</a:t>
                      </a:r>
                      <a:endParaRPr lang="en-US" sz="32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ln>
                            <a:noFill/>
                          </a:ln>
                          <a:solidFill>
                            <a:schemeClr val="tx1"/>
                          </a:solidFill>
                          <a:latin typeface="Times New Roman" panose="02020603050405020304" pitchFamily="18" charset="0"/>
                          <a:cs typeface="Times New Roman" panose="02020603050405020304" pitchFamily="18" charset="0"/>
                        </a:rPr>
                        <a:t>Que</a:t>
                      </a:r>
                      <a:r>
                        <a:rPr lang="en-US" sz="3200" baseline="0" dirty="0">
                          <a:ln>
                            <a:noFill/>
                          </a:ln>
                          <a:solidFill>
                            <a:schemeClr val="tx1"/>
                          </a:solidFill>
                          <a:latin typeface="Times New Roman" panose="02020603050405020304" pitchFamily="18" charset="0"/>
                          <a:cs typeface="Times New Roman" panose="02020603050405020304" pitchFamily="18" charset="0"/>
                        </a:rPr>
                        <a:t> </a:t>
                      </a:r>
                      <a:r>
                        <a:rPr lang="en-US" sz="3200" baseline="0" dirty="0" err="1">
                          <a:ln>
                            <a:noFill/>
                          </a:ln>
                          <a:solidFill>
                            <a:schemeClr val="tx1"/>
                          </a:solidFill>
                          <a:latin typeface="Times New Roman" panose="02020603050405020304" pitchFamily="18" charset="0"/>
                          <a:cs typeface="Times New Roman" panose="02020603050405020304" pitchFamily="18" charset="0"/>
                        </a:rPr>
                        <a:t>diêm</a:t>
                      </a:r>
                      <a:endParaRPr lang="en-US" sz="3200" dirty="0">
                        <a:ln>
                          <a:noFill/>
                        </a:ln>
                        <a:solidFill>
                          <a:schemeClr val="tx1"/>
                        </a:solidFill>
                        <a:latin typeface="Times New Roman" panose="02020603050405020304" pitchFamily="18" charset="0"/>
                        <a:cs typeface="Times New Roman" panose="02020603050405020304" pitchFamily="18" charset="0"/>
                      </a:endParaRPr>
                    </a:p>
                    <a:p>
                      <a:endParaRPr lang="en-US" dirty="0">
                        <a:ln>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ln>
                            <a:noFill/>
                          </a:ln>
                          <a:solidFill>
                            <a:schemeClr val="tx1"/>
                          </a:solidFill>
                          <a:latin typeface="Times New Roman" panose="02020603050405020304" pitchFamily="18" charset="0"/>
                          <a:cs typeface="Times New Roman" panose="02020603050405020304" pitchFamily="18" charset="0"/>
                        </a:rPr>
                        <a:t>Mẩu</a:t>
                      </a:r>
                      <a:r>
                        <a:rPr lang="en-US" sz="3200" baseline="0" dirty="0">
                          <a:ln>
                            <a:noFill/>
                          </a:ln>
                          <a:solidFill>
                            <a:schemeClr val="tx1"/>
                          </a:solidFill>
                          <a:latin typeface="Times New Roman" panose="02020603050405020304" pitchFamily="18" charset="0"/>
                          <a:cs typeface="Times New Roman" panose="02020603050405020304" pitchFamily="18" charset="0"/>
                        </a:rPr>
                        <a:t> </a:t>
                      </a:r>
                      <a:r>
                        <a:rPr lang="en-US" sz="3200" baseline="0" dirty="0" err="1">
                          <a:ln>
                            <a:noFill/>
                          </a:ln>
                          <a:solidFill>
                            <a:schemeClr val="tx1"/>
                          </a:solidFill>
                          <a:latin typeface="Times New Roman" panose="02020603050405020304" pitchFamily="18" charset="0"/>
                          <a:cs typeface="Times New Roman" panose="02020603050405020304" pitchFamily="18" charset="0"/>
                        </a:rPr>
                        <a:t>bim</a:t>
                      </a:r>
                      <a:r>
                        <a:rPr lang="en-US" sz="3200" baseline="0" dirty="0">
                          <a:ln>
                            <a:noFill/>
                          </a:ln>
                          <a:solidFill>
                            <a:schemeClr val="tx1"/>
                          </a:solidFill>
                          <a:latin typeface="Times New Roman" panose="02020603050405020304" pitchFamily="18" charset="0"/>
                          <a:cs typeface="Times New Roman" panose="02020603050405020304" pitchFamily="18" charset="0"/>
                        </a:rPr>
                        <a:t> </a:t>
                      </a:r>
                      <a:r>
                        <a:rPr lang="en-US" sz="3200" baseline="0" dirty="0" err="1">
                          <a:ln>
                            <a:noFill/>
                          </a:ln>
                          <a:solidFill>
                            <a:schemeClr val="tx1"/>
                          </a:solidFill>
                          <a:latin typeface="Times New Roman" panose="02020603050405020304" pitchFamily="18" charset="0"/>
                          <a:cs typeface="Times New Roman" panose="02020603050405020304" pitchFamily="18" charset="0"/>
                        </a:rPr>
                        <a:t>bim</a:t>
                      </a:r>
                      <a:endParaRPr lang="en-US" sz="3200" dirty="0">
                        <a:ln>
                          <a:noFill/>
                        </a:ln>
                        <a:solidFill>
                          <a:schemeClr val="tx1"/>
                        </a:solidFill>
                        <a:latin typeface="Times New Roman" panose="02020603050405020304" pitchFamily="18" charset="0"/>
                        <a:cs typeface="Times New Roman" panose="02020603050405020304" pitchFamily="18" charset="0"/>
                      </a:endParaRPr>
                    </a:p>
                    <a:p>
                      <a:endParaRPr lang="en-US" dirty="0">
                        <a:ln>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3672964"/>
                  </a:ext>
                </a:extLst>
              </a:tr>
              <a:tr h="1177319">
                <a:tc>
                  <a:txBody>
                    <a:bodyPr/>
                    <a:lstStyle/>
                    <a:p>
                      <a:pPr algn="ctr"/>
                      <a:r>
                        <a:rPr lang="en-US" sz="3200" dirty="0" err="1">
                          <a:ln>
                            <a:noFill/>
                          </a:ln>
                          <a:solidFill>
                            <a:schemeClr val="tx1"/>
                          </a:solidFill>
                          <a:latin typeface="Times New Roman" panose="02020603050405020304" pitchFamily="18" charset="0"/>
                          <a:cs typeface="Times New Roman" panose="02020603050405020304" pitchFamily="18" charset="0"/>
                        </a:rPr>
                        <a:t>Trước</a:t>
                      </a:r>
                      <a:r>
                        <a:rPr lang="en-US" sz="3200" baseline="0" dirty="0">
                          <a:ln>
                            <a:noFill/>
                          </a:ln>
                          <a:solidFill>
                            <a:schemeClr val="tx1"/>
                          </a:solidFill>
                          <a:latin typeface="Times New Roman" panose="02020603050405020304" pitchFamily="18" charset="0"/>
                          <a:cs typeface="Times New Roman" panose="02020603050405020304" pitchFamily="18" charset="0"/>
                        </a:rPr>
                        <a:t> </a:t>
                      </a:r>
                      <a:r>
                        <a:rPr lang="en-US" sz="3200" baseline="0" dirty="0" err="1">
                          <a:ln>
                            <a:noFill/>
                          </a:ln>
                          <a:solidFill>
                            <a:schemeClr val="tx1"/>
                          </a:solidFill>
                          <a:latin typeface="Times New Roman" panose="02020603050405020304" pitchFamily="18" charset="0"/>
                          <a:cs typeface="Times New Roman" panose="02020603050405020304" pitchFamily="18" charset="0"/>
                        </a:rPr>
                        <a:t>khi</a:t>
                      </a:r>
                      <a:r>
                        <a:rPr lang="en-US" sz="3200" baseline="0" dirty="0">
                          <a:ln>
                            <a:noFill/>
                          </a:ln>
                          <a:solidFill>
                            <a:schemeClr val="tx1"/>
                          </a:solidFill>
                          <a:latin typeface="Times New Roman" panose="02020603050405020304" pitchFamily="18" charset="0"/>
                          <a:cs typeface="Times New Roman" panose="02020603050405020304" pitchFamily="18" charset="0"/>
                        </a:rPr>
                        <a:t> </a:t>
                      </a:r>
                      <a:r>
                        <a:rPr lang="en-US" sz="3200" baseline="0" dirty="0" err="1">
                          <a:ln>
                            <a:noFill/>
                          </a:ln>
                          <a:solidFill>
                            <a:schemeClr val="tx1"/>
                          </a:solidFill>
                          <a:latin typeface="Times New Roman" panose="02020603050405020304" pitchFamily="18" charset="0"/>
                          <a:cs typeface="Times New Roman" panose="02020603050405020304" pitchFamily="18" charset="0"/>
                        </a:rPr>
                        <a:t>cháy</a:t>
                      </a:r>
                      <a:endParaRPr lang="en-US" sz="3200" dirty="0">
                        <a:ln>
                          <a:noFill/>
                        </a:l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4815239"/>
                  </a:ext>
                </a:extLst>
              </a:tr>
              <a:tr h="9418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aseline="0" dirty="0" err="1">
                          <a:ln>
                            <a:noFill/>
                          </a:ln>
                          <a:solidFill>
                            <a:schemeClr val="tx1"/>
                          </a:solidFill>
                          <a:latin typeface="Times New Roman" panose="02020603050405020304" pitchFamily="18" charset="0"/>
                          <a:cs typeface="Times New Roman" panose="02020603050405020304" pitchFamily="18" charset="0"/>
                        </a:rPr>
                        <a:t>Sau</a:t>
                      </a:r>
                      <a:r>
                        <a:rPr lang="en-US" sz="3200" baseline="0" dirty="0">
                          <a:ln>
                            <a:noFill/>
                          </a:ln>
                          <a:solidFill>
                            <a:schemeClr val="tx1"/>
                          </a:solidFill>
                          <a:latin typeface="Times New Roman" panose="02020603050405020304" pitchFamily="18" charset="0"/>
                          <a:cs typeface="Times New Roman" panose="02020603050405020304" pitchFamily="18" charset="0"/>
                        </a:rPr>
                        <a:t> </a:t>
                      </a:r>
                      <a:r>
                        <a:rPr lang="en-US" sz="3200" baseline="0" dirty="0" err="1">
                          <a:ln>
                            <a:noFill/>
                          </a:ln>
                          <a:solidFill>
                            <a:schemeClr val="tx1"/>
                          </a:solidFill>
                          <a:latin typeface="Times New Roman" panose="02020603050405020304" pitchFamily="18" charset="0"/>
                          <a:cs typeface="Times New Roman" panose="02020603050405020304" pitchFamily="18" charset="0"/>
                        </a:rPr>
                        <a:t>khi</a:t>
                      </a:r>
                      <a:r>
                        <a:rPr lang="en-US" sz="3200" baseline="0" dirty="0">
                          <a:ln>
                            <a:noFill/>
                          </a:ln>
                          <a:solidFill>
                            <a:schemeClr val="tx1"/>
                          </a:solidFill>
                          <a:latin typeface="Times New Roman" panose="02020603050405020304" pitchFamily="18" charset="0"/>
                          <a:cs typeface="Times New Roman" panose="02020603050405020304" pitchFamily="18" charset="0"/>
                        </a:rPr>
                        <a:t> </a:t>
                      </a:r>
                      <a:r>
                        <a:rPr lang="en-US" sz="3200" baseline="0" dirty="0" err="1">
                          <a:ln>
                            <a:noFill/>
                          </a:ln>
                          <a:solidFill>
                            <a:schemeClr val="tx1"/>
                          </a:solidFill>
                          <a:latin typeface="Times New Roman" panose="02020603050405020304" pitchFamily="18" charset="0"/>
                          <a:cs typeface="Times New Roman" panose="02020603050405020304" pitchFamily="18" charset="0"/>
                        </a:rPr>
                        <a:t>cháy</a:t>
                      </a:r>
                      <a:endParaRPr lang="en-US" sz="3200" dirty="0">
                        <a:ln>
                          <a:noFill/>
                        </a:ln>
                        <a:solidFill>
                          <a:schemeClr val="tx1"/>
                        </a:solidFill>
                        <a:latin typeface="Times New Roman" panose="02020603050405020304" pitchFamily="18" charset="0"/>
                        <a:cs typeface="Times New Roman" panose="02020603050405020304" pitchFamily="18" charset="0"/>
                      </a:endParaRPr>
                    </a:p>
                    <a:p>
                      <a:endParaRPr lang="en-US" dirty="0">
                        <a:ln>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n>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ln>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75851"/>
                  </a:ext>
                </a:extLst>
              </a:tr>
            </a:tbl>
          </a:graphicData>
        </a:graphic>
      </p:graphicFrame>
      <p:sp>
        <p:nvSpPr>
          <p:cNvPr id="8" name="Rectangle 2"/>
          <p:cNvSpPr>
            <a:spLocks noChangeArrowheads="1"/>
          </p:cNvSpPr>
          <p:nvPr/>
        </p:nvSpPr>
        <p:spPr bwMode="auto">
          <a:xfrm>
            <a:off x="1885070" y="304131"/>
            <a:ext cx="9087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Biến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hóa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8653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965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454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45716" y="1593427"/>
            <a:ext cx="9363083" cy="5299912"/>
          </a:xfrm>
          <a:prstGeom prst="rect">
            <a:avLst/>
          </a:prstGeom>
        </p:spPr>
        <p:txBody>
          <a:bodyPr wrap="square" lIns="0" tIns="0" rIns="0" bIns="0" rtlCol="0" anchor="t">
            <a:spAutoFit/>
          </a:bodyPr>
          <a:lstStyle/>
          <a:p>
            <a:pPr algn="just">
              <a:lnSpc>
                <a:spcPct val="110000"/>
              </a:lnSpc>
            </a:pPr>
            <a:r>
              <a:rPr lang="vi-VN" sz="2400" dirty="0">
                <a:latin typeface="+mj-lt"/>
              </a:rPr>
              <a:t>1. </a:t>
            </a:r>
            <a:r>
              <a:rPr lang="en-US" sz="2400" dirty="0" err="1">
                <a:latin typeface="+mj-lt"/>
              </a:rPr>
              <a:t>Đánh</a:t>
            </a:r>
            <a:r>
              <a:rPr lang="en-US" sz="2400" dirty="0">
                <a:latin typeface="+mj-lt"/>
              </a:rPr>
              <a:t> </a:t>
            </a:r>
            <a:r>
              <a:rPr lang="en-US" sz="2400" dirty="0" err="1">
                <a:latin typeface="+mj-lt"/>
              </a:rPr>
              <a:t>dấu</a:t>
            </a:r>
            <a:r>
              <a:rPr lang="en-US" sz="2400" dirty="0">
                <a:latin typeface="+mj-lt"/>
              </a:rPr>
              <a:t> </a:t>
            </a:r>
            <a:r>
              <a:rPr lang="en-US" sz="2400" dirty="0">
                <a:latin typeface="+mj-lt"/>
                <a:sym typeface="Wingdings" panose="05000000000000000000" pitchFamily="2" charset="2"/>
              </a:rPr>
              <a:t></a:t>
            </a:r>
            <a:r>
              <a:rPr lang="en-US" sz="2400" dirty="0">
                <a:latin typeface="+mj-lt"/>
              </a:rPr>
              <a:t> </a:t>
            </a:r>
            <a:r>
              <a:rPr lang="en-US" sz="2400" dirty="0" err="1">
                <a:latin typeface="+mj-lt"/>
              </a:rPr>
              <a:t>vào</a:t>
            </a:r>
            <a:r>
              <a:rPr lang="en-US" sz="2400" dirty="0">
                <a:latin typeface="+mj-lt"/>
              </a:rPr>
              <a:t> </a:t>
            </a:r>
            <a:r>
              <a:rPr lang="en-US" sz="2400" dirty="0" err="1">
                <a:latin typeface="+mj-lt"/>
              </a:rPr>
              <a:t>trường</a:t>
            </a:r>
            <a:r>
              <a:rPr lang="en-US" sz="2400" dirty="0">
                <a:latin typeface="+mj-lt"/>
              </a:rPr>
              <a:t> </a:t>
            </a:r>
            <a:r>
              <a:rPr lang="en-US" sz="2400" dirty="0" err="1">
                <a:latin typeface="+mj-lt"/>
              </a:rPr>
              <a:t>hợp</a:t>
            </a:r>
            <a:r>
              <a:rPr lang="en-US" sz="2400" dirty="0">
                <a:latin typeface="+mj-lt"/>
              </a:rPr>
              <a:t> </a:t>
            </a:r>
            <a:r>
              <a:rPr lang="en-US" sz="2400" dirty="0" err="1">
                <a:latin typeface="+mj-lt"/>
              </a:rPr>
              <a:t>biến</a:t>
            </a:r>
            <a:r>
              <a:rPr lang="en-US" sz="2400" dirty="0">
                <a:latin typeface="+mj-lt"/>
              </a:rPr>
              <a:t> </a:t>
            </a:r>
            <a:r>
              <a:rPr lang="en-US" sz="2400" dirty="0" err="1">
                <a:latin typeface="+mj-lt"/>
              </a:rPr>
              <a:t>đổi</a:t>
            </a:r>
            <a:r>
              <a:rPr lang="en-US" sz="2400" dirty="0">
                <a:latin typeface="+mj-lt"/>
              </a:rPr>
              <a:t> </a:t>
            </a:r>
            <a:r>
              <a:rPr lang="en-US" sz="2400" dirty="0" err="1">
                <a:latin typeface="+mj-lt"/>
              </a:rPr>
              <a:t>hoá</a:t>
            </a:r>
            <a:r>
              <a:rPr lang="en-US" sz="2400" dirty="0">
                <a:latin typeface="+mj-lt"/>
              </a:rPr>
              <a:t> </a:t>
            </a:r>
            <a:r>
              <a:rPr lang="en-US" sz="2400" dirty="0" err="1">
                <a:latin typeface="+mj-lt"/>
              </a:rPr>
              <a:t>học</a:t>
            </a:r>
            <a:r>
              <a:rPr lang="en-US" sz="2400" dirty="0">
                <a:latin typeface="+mj-lt"/>
              </a:rPr>
              <a:t>, </a:t>
            </a:r>
            <a:r>
              <a:rPr lang="en-US" sz="2400" dirty="0" err="1">
                <a:latin typeface="+mj-lt"/>
              </a:rPr>
              <a:t>dấu</a:t>
            </a:r>
            <a:r>
              <a:rPr lang="en-US" sz="2400" dirty="0">
                <a:latin typeface="+mj-lt"/>
              </a:rPr>
              <a:t> X </a:t>
            </a:r>
            <a:r>
              <a:rPr lang="en-US" sz="2400" dirty="0" err="1">
                <a:latin typeface="+mj-lt"/>
              </a:rPr>
              <a:t>vào</a:t>
            </a:r>
            <a:r>
              <a:rPr lang="en-US" sz="2400" dirty="0">
                <a:latin typeface="+mj-lt"/>
              </a:rPr>
              <a:t> </a:t>
            </a:r>
            <a:r>
              <a:rPr lang="en-US" sz="2400" dirty="0" err="1">
                <a:latin typeface="+mj-lt"/>
              </a:rPr>
              <a:t>trường</a:t>
            </a:r>
            <a:r>
              <a:rPr lang="en-US" sz="2400" dirty="0">
                <a:latin typeface="+mj-lt"/>
              </a:rPr>
              <a:t> </a:t>
            </a:r>
            <a:r>
              <a:rPr lang="en-US" sz="2400" dirty="0" err="1">
                <a:latin typeface="+mj-lt"/>
              </a:rPr>
              <a:t>hợp</a:t>
            </a:r>
            <a:r>
              <a:rPr lang="en-US" sz="2400" dirty="0">
                <a:latin typeface="+mj-lt"/>
              </a:rPr>
              <a:t> </a:t>
            </a:r>
            <a:r>
              <a:rPr lang="en-US" sz="2400" dirty="0" err="1">
                <a:latin typeface="+mj-lt"/>
              </a:rPr>
              <a:t>không</a:t>
            </a:r>
            <a:r>
              <a:rPr lang="en-US" sz="2400" dirty="0">
                <a:latin typeface="+mj-lt"/>
              </a:rPr>
              <a:t> </a:t>
            </a:r>
            <a:r>
              <a:rPr lang="en-US" sz="2400" dirty="0" err="1">
                <a:latin typeface="+mj-lt"/>
              </a:rPr>
              <a:t>phải</a:t>
            </a:r>
            <a:r>
              <a:rPr lang="en-US" sz="2400" dirty="0">
                <a:latin typeface="+mj-lt"/>
              </a:rPr>
              <a:t> </a:t>
            </a:r>
            <a:r>
              <a:rPr lang="en-US" sz="2400" dirty="0" err="1">
                <a:latin typeface="+mj-lt"/>
              </a:rPr>
              <a:t>là</a:t>
            </a:r>
            <a:r>
              <a:rPr lang="en-US" sz="2400" dirty="0">
                <a:latin typeface="+mj-lt"/>
              </a:rPr>
              <a:t> </a:t>
            </a:r>
            <a:r>
              <a:rPr lang="en-US" sz="2400" dirty="0" err="1">
                <a:latin typeface="+mj-lt"/>
              </a:rPr>
              <a:t>biến</a:t>
            </a:r>
            <a:r>
              <a:rPr lang="en-US" sz="2400" dirty="0">
                <a:latin typeface="+mj-lt"/>
              </a:rPr>
              <a:t> </a:t>
            </a:r>
            <a:r>
              <a:rPr lang="en-US" sz="2400" dirty="0" err="1">
                <a:latin typeface="+mj-lt"/>
              </a:rPr>
              <a:t>đổi</a:t>
            </a:r>
            <a:r>
              <a:rPr lang="en-US" sz="2400" dirty="0">
                <a:latin typeface="+mj-lt"/>
              </a:rPr>
              <a:t> </a:t>
            </a:r>
            <a:r>
              <a:rPr lang="en-US" sz="2400" dirty="0" err="1">
                <a:latin typeface="+mj-lt"/>
              </a:rPr>
              <a:t>hoá</a:t>
            </a:r>
            <a:r>
              <a:rPr lang="en-US" sz="2400" dirty="0">
                <a:latin typeface="+mj-lt"/>
              </a:rPr>
              <a:t> </a:t>
            </a:r>
            <a:r>
              <a:rPr lang="en-US" sz="2400" dirty="0" err="1">
                <a:latin typeface="+mj-lt"/>
              </a:rPr>
              <a:t>học</a:t>
            </a:r>
            <a:endParaRPr lang="vi-VN" sz="2400" dirty="0">
              <a:latin typeface="+mj-lt"/>
            </a:endParaRPr>
          </a:p>
          <a:p>
            <a:pPr algn="just">
              <a:lnSpc>
                <a:spcPct val="150000"/>
              </a:lnSpc>
            </a:pPr>
            <a:endParaRPr lang="en-US" sz="2000" dirty="0">
              <a:solidFill>
                <a:srgbClr val="C4791C"/>
              </a:solidFill>
              <a:latin typeface="Montserrat Medium" panose="00000600000000000000" pitchFamily="2" charset="0"/>
            </a:endParaRPr>
          </a:p>
          <a:p>
            <a:pPr algn="just">
              <a:lnSpc>
                <a:spcPct val="150000"/>
              </a:lnSpc>
            </a:pPr>
            <a:endParaRPr lang="en-US" sz="2000" dirty="0">
              <a:solidFill>
                <a:srgbClr val="C4791C"/>
              </a:solidFill>
              <a:latin typeface="Montserrat Medium" panose="00000600000000000000" pitchFamily="2" charset="0"/>
            </a:endParaRPr>
          </a:p>
          <a:p>
            <a:pPr algn="just">
              <a:lnSpc>
                <a:spcPct val="150000"/>
              </a:lnSpc>
            </a:pPr>
            <a:endParaRPr lang="en-US" sz="2000" dirty="0">
              <a:solidFill>
                <a:srgbClr val="C4791C"/>
              </a:solidFill>
              <a:latin typeface="Montserrat Medium" panose="00000600000000000000" pitchFamily="2" charset="0"/>
            </a:endParaRPr>
          </a:p>
          <a:p>
            <a:pPr algn="just">
              <a:lnSpc>
                <a:spcPct val="150000"/>
              </a:lnSpc>
            </a:pPr>
            <a:endParaRPr lang="en-US" sz="2000" dirty="0">
              <a:solidFill>
                <a:srgbClr val="C4791C"/>
              </a:solidFill>
              <a:latin typeface="Montserrat Medium" panose="00000600000000000000" pitchFamily="2" charset="0"/>
            </a:endParaRPr>
          </a:p>
          <a:p>
            <a:pPr algn="just">
              <a:lnSpc>
                <a:spcPct val="130000"/>
              </a:lnSpc>
            </a:pPr>
            <a:r>
              <a:rPr lang="vi-VN" sz="2400" dirty="0">
                <a:latin typeface="+mj-lt"/>
              </a:rPr>
              <a:t>2. Hãy kể thêm một số biến đổi hoá học trong cuộc sống mà em biết.</a:t>
            </a:r>
            <a:endParaRPr lang="en-US" sz="2400" dirty="0">
              <a:latin typeface="+mj-lt"/>
            </a:endParaRPr>
          </a:p>
          <a:p>
            <a:pPr algn="just">
              <a:lnSpc>
                <a:spcPct val="130000"/>
              </a:lnSpc>
            </a:pPr>
            <a:r>
              <a:rPr lang="vi-VN" sz="2000" dirty="0">
                <a:latin typeface="Montserrat Medium" panose="00000600000000000000" pitchFamily="2" charset="0"/>
              </a:rPr>
              <a:t>…………………………………………………………………………………………</a:t>
            </a:r>
            <a:r>
              <a:rPr lang="en-US" sz="2000" dirty="0">
                <a:latin typeface="Montserrat Medium" panose="00000600000000000000" pitchFamily="2" charset="0"/>
              </a:rPr>
              <a:t>………………………………………………………………..</a:t>
            </a:r>
          </a:p>
          <a:p>
            <a:pPr algn="just">
              <a:lnSpc>
                <a:spcPct val="130000"/>
              </a:lnSpc>
            </a:pPr>
            <a:r>
              <a:rPr lang="en-US" sz="2400" dirty="0">
                <a:latin typeface="Times New Roman" panose="02020603050405020304" pitchFamily="18" charset="0"/>
                <a:cs typeface="Times New Roman" panose="02020603050405020304" pitchFamily="18" charset="0"/>
              </a:rPr>
              <a:t>3. </a:t>
            </a:r>
            <a:r>
              <a:rPr lang="vi-VN" sz="2400" dirty="0">
                <a:latin typeface="Times New Roman" panose="02020603050405020304" pitchFamily="18" charset="0"/>
                <a:cs typeface="Times New Roman" panose="02020603050405020304" pitchFamily="18" charset="0"/>
              </a:rPr>
              <a:t>Làm hiện chữ của mực tàng hình bằng cách hơ nóng có phải là biến đổi hoá học không?</a:t>
            </a:r>
          </a:p>
          <a:p>
            <a:pPr algn="just">
              <a:lnSpc>
                <a:spcPct val="130000"/>
              </a:lnSpc>
            </a:pPr>
            <a:r>
              <a:rPr lang="vi-VN" sz="2000" dirty="0">
                <a:latin typeface="Montserrat Medium" panose="00000600000000000000" pitchFamily="2" charset="0"/>
              </a:rPr>
              <a:t>……………………………………………………………………………………………</a:t>
            </a:r>
          </a:p>
        </p:txBody>
      </p:sp>
      <p:grpSp>
        <p:nvGrpSpPr>
          <p:cNvPr id="9" name="Group 9"/>
          <p:cNvGrpSpPr/>
          <p:nvPr/>
        </p:nvGrpSpPr>
        <p:grpSpPr>
          <a:xfrm>
            <a:off x="1849866" y="693978"/>
            <a:ext cx="7894659" cy="1188045"/>
            <a:chOff x="-62394" y="-75433"/>
            <a:chExt cx="3118878" cy="590610"/>
          </a:xfrm>
        </p:grpSpPr>
        <p:sp>
          <p:nvSpPr>
            <p:cNvPr id="10" name="Freeform 10"/>
            <p:cNvSpPr/>
            <p:nvPr/>
          </p:nvSpPr>
          <p:spPr>
            <a:xfrm>
              <a:off x="-62394" y="-75433"/>
              <a:ext cx="3056484" cy="409808"/>
            </a:xfrm>
            <a:custGeom>
              <a:avLst/>
              <a:gdLst/>
              <a:ahLst/>
              <a:cxnLst/>
              <a:rect l="l" t="t" r="r" b="b"/>
              <a:pathLst>
                <a:path w="3056484" h="515177">
                  <a:moveTo>
                    <a:pt x="2853284" y="0"/>
                  </a:moveTo>
                  <a:cubicBezTo>
                    <a:pt x="2965508" y="0"/>
                    <a:pt x="3056484" y="115326"/>
                    <a:pt x="3056484" y="257588"/>
                  </a:cubicBezTo>
                  <a:cubicBezTo>
                    <a:pt x="3056484" y="399851"/>
                    <a:pt x="2965508" y="515177"/>
                    <a:pt x="2853284"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sp>
        <p:sp>
          <p:nvSpPr>
            <p:cNvPr id="11" name="TextBox 11"/>
            <p:cNvSpPr txBox="1"/>
            <p:nvPr/>
          </p:nvSpPr>
          <p:spPr>
            <a:xfrm>
              <a:off x="0" y="-38100"/>
              <a:ext cx="3056484" cy="553277"/>
            </a:xfrm>
            <a:prstGeom prst="rect">
              <a:avLst/>
            </a:prstGeom>
          </p:spPr>
          <p:txBody>
            <a:bodyPr lIns="33867" tIns="33867" rIns="33867" bIns="33867" rtlCol="0" anchor="ctr"/>
            <a:lstStyle/>
            <a:p>
              <a:pPr algn="ctr">
                <a:lnSpc>
                  <a:spcPts val="1773"/>
                </a:lnSpc>
              </a:pPr>
              <a:endParaRPr sz="1200"/>
            </a:p>
          </p:txBody>
        </p:sp>
      </p:grpSp>
      <p:sp>
        <p:nvSpPr>
          <p:cNvPr id="12" name="Freeform 12"/>
          <p:cNvSpPr/>
          <p:nvPr/>
        </p:nvSpPr>
        <p:spPr>
          <a:xfrm>
            <a:off x="3009409" y="660339"/>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2248917" y="893574"/>
            <a:ext cx="6993065" cy="492443"/>
          </a:xfrm>
          <a:prstGeom prst="rect">
            <a:avLst/>
          </a:prstGeom>
        </p:spPr>
        <p:txBody>
          <a:bodyPr lIns="0" tIns="0" rIns="0" bIns="0" rtlCol="0" anchor="t">
            <a:spAutoFit/>
          </a:bodyPr>
          <a:lstStyle/>
          <a:p>
            <a:pPr algn="ctr"/>
            <a:r>
              <a:rPr lang="en-US" sz="3200" b="1" spc="155" dirty="0">
                <a:latin typeface="Times New Roman" panose="02020603050405020304" pitchFamily="18" charset="0"/>
                <a:cs typeface="Times New Roman" panose="02020603050405020304" pitchFamily="18" charset="0"/>
              </a:rPr>
              <a:t>PHIẾU HỌC TẬP SỐ 3</a:t>
            </a:r>
          </a:p>
        </p:txBody>
      </p:sp>
      <p:sp>
        <p:nvSpPr>
          <p:cNvPr id="14" name="Freeform 14"/>
          <p:cNvSpPr/>
          <p:nvPr/>
        </p:nvSpPr>
        <p:spPr>
          <a:xfrm>
            <a:off x="8903779" y="1934020"/>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5" name="Picture 14">
            <a:extLst>
              <a:ext uri="{FF2B5EF4-FFF2-40B4-BE49-F238E27FC236}">
                <a16:creationId xmlns:a16="http://schemas.microsoft.com/office/drawing/2014/main" id="{C3253E7B-FB02-AA47-EC2D-9369789A1D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0" y="113456"/>
            <a:ext cx="1377415" cy="973373"/>
          </a:xfrm>
          <a:prstGeom prst="rect">
            <a:avLst/>
          </a:prstGeom>
        </p:spPr>
      </p:pic>
      <p:grpSp>
        <p:nvGrpSpPr>
          <p:cNvPr id="31" name="Group 30">
            <a:extLst>
              <a:ext uri="{FF2B5EF4-FFF2-40B4-BE49-F238E27FC236}">
                <a16:creationId xmlns:a16="http://schemas.microsoft.com/office/drawing/2014/main" id="{3FD36609-AF72-49E1-1C38-C8E195FBA27C}"/>
              </a:ext>
            </a:extLst>
          </p:cNvPr>
          <p:cNvGrpSpPr/>
          <p:nvPr/>
        </p:nvGrpSpPr>
        <p:grpSpPr>
          <a:xfrm>
            <a:off x="423581" y="1086829"/>
            <a:ext cx="11470341" cy="6212131"/>
            <a:chOff x="2275484" y="2808598"/>
            <a:chExt cx="14183716" cy="7478402"/>
          </a:xfrm>
        </p:grpSpPr>
        <p:sp>
          <p:nvSpPr>
            <p:cNvPr id="27" name="Freeform: Shape 26">
              <a:extLst>
                <a:ext uri="{FF2B5EF4-FFF2-40B4-BE49-F238E27FC236}">
                  <a16:creationId xmlns:a16="http://schemas.microsoft.com/office/drawing/2014/main" id="{9AC4AE7B-1DEE-7CCE-C1F0-34D4F992639C}"/>
                </a:ext>
              </a:extLst>
            </p:cNvPr>
            <p:cNvSpPr/>
            <p:nvPr/>
          </p:nvSpPr>
          <p:spPr>
            <a:xfrm>
              <a:off x="2808887" y="3393371"/>
              <a:ext cx="13650313" cy="6893629"/>
            </a:xfrm>
            <a:custGeom>
              <a:avLst/>
              <a:gdLst>
                <a:gd name="connsiteX0" fmla="*/ 13650313 w 13650313"/>
                <a:gd name="connsiteY0" fmla="*/ 0 h 6893629"/>
                <a:gd name="connsiteX1" fmla="*/ 12842124 w 13650313"/>
                <a:gd name="connsiteY1" fmla="*/ 2235 h 6893629"/>
                <a:gd name="connsiteX2" fmla="*/ 12256479 w 13650313"/>
                <a:gd name="connsiteY2" fmla="*/ 3855 h 6893629"/>
                <a:gd name="connsiteX3" fmla="*/ 11782107 w 13650313"/>
                <a:gd name="connsiteY3" fmla="*/ 5167 h 6893629"/>
                <a:gd name="connsiteX4" fmla="*/ 10973918 w 13650313"/>
                <a:gd name="connsiteY4" fmla="*/ 7402 h 6893629"/>
                <a:gd name="connsiteX5" fmla="*/ 10388273 w 13650313"/>
                <a:gd name="connsiteY5" fmla="*/ 9022 h 6893629"/>
                <a:gd name="connsiteX6" fmla="*/ 9691356 w 13650313"/>
                <a:gd name="connsiteY6" fmla="*/ 10949 h 6893629"/>
                <a:gd name="connsiteX7" fmla="*/ 8883167 w 13650313"/>
                <a:gd name="connsiteY7" fmla="*/ 13184 h 6893629"/>
                <a:gd name="connsiteX8" fmla="*/ 8074978 w 13650313"/>
                <a:gd name="connsiteY8" fmla="*/ 15419 h 6893629"/>
                <a:gd name="connsiteX9" fmla="*/ 7489333 w 13650313"/>
                <a:gd name="connsiteY9" fmla="*/ 17039 h 6893629"/>
                <a:gd name="connsiteX10" fmla="*/ 6903689 w 13650313"/>
                <a:gd name="connsiteY10" fmla="*/ 18659 h 6893629"/>
                <a:gd name="connsiteX11" fmla="*/ 6318044 w 13650313"/>
                <a:gd name="connsiteY11" fmla="*/ 20278 h 6893629"/>
                <a:gd name="connsiteX12" fmla="*/ 5621127 w 13650313"/>
                <a:gd name="connsiteY12" fmla="*/ 22206 h 6893629"/>
                <a:gd name="connsiteX13" fmla="*/ 5146755 w 13650313"/>
                <a:gd name="connsiteY13" fmla="*/ 23518 h 6893629"/>
                <a:gd name="connsiteX14" fmla="*/ 4672383 w 13650313"/>
                <a:gd name="connsiteY14" fmla="*/ 24830 h 6893629"/>
                <a:gd name="connsiteX15" fmla="*/ 4086739 w 13650313"/>
                <a:gd name="connsiteY15" fmla="*/ 26449 h 6893629"/>
                <a:gd name="connsiteX16" fmla="*/ 3723639 w 13650313"/>
                <a:gd name="connsiteY16" fmla="*/ 27454 h 6893629"/>
                <a:gd name="connsiteX17" fmla="*/ 3471812 w 13650313"/>
                <a:gd name="connsiteY17" fmla="*/ 28150 h 6893629"/>
                <a:gd name="connsiteX18" fmla="*/ 2523068 w 13650313"/>
                <a:gd name="connsiteY18" fmla="*/ 30774 h 6893629"/>
                <a:gd name="connsiteX19" fmla="*/ 1141138 w 13650313"/>
                <a:gd name="connsiteY19" fmla="*/ 61549 h 6893629"/>
                <a:gd name="connsiteX20" fmla="*/ 243778 w 13650313"/>
                <a:gd name="connsiteY20" fmla="*/ 400076 h 6893629"/>
                <a:gd name="connsiteX21" fmla="*/ 10465 w 13650313"/>
                <a:gd name="connsiteY21" fmla="*/ 1507981 h 6893629"/>
                <a:gd name="connsiteX22" fmla="*/ 46360 w 13650313"/>
                <a:gd name="connsiteY22" fmla="*/ 3400652 h 6893629"/>
                <a:gd name="connsiteX23" fmla="*/ 100202 w 13650313"/>
                <a:gd name="connsiteY23" fmla="*/ 6893629 h 689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50313" h="6893629" extrusionOk="0">
                  <a:moveTo>
                    <a:pt x="13650313" y="0"/>
                  </a:moveTo>
                  <a:cubicBezTo>
                    <a:pt x="13307120" y="69415"/>
                    <a:pt x="13032293" y="-65159"/>
                    <a:pt x="12842124" y="2235"/>
                  </a:cubicBezTo>
                  <a:cubicBezTo>
                    <a:pt x="12651955" y="69630"/>
                    <a:pt x="12378585" y="3338"/>
                    <a:pt x="12256479" y="3855"/>
                  </a:cubicBezTo>
                  <a:cubicBezTo>
                    <a:pt x="12134373" y="4372"/>
                    <a:pt x="12006040" y="-47720"/>
                    <a:pt x="11782107" y="5167"/>
                  </a:cubicBezTo>
                  <a:cubicBezTo>
                    <a:pt x="11558174" y="58054"/>
                    <a:pt x="11199796" y="-13243"/>
                    <a:pt x="10973918" y="7402"/>
                  </a:cubicBezTo>
                  <a:cubicBezTo>
                    <a:pt x="10748040" y="28047"/>
                    <a:pt x="10643062" y="-56198"/>
                    <a:pt x="10388273" y="9022"/>
                  </a:cubicBezTo>
                  <a:cubicBezTo>
                    <a:pt x="10133484" y="74242"/>
                    <a:pt x="9967691" y="-35178"/>
                    <a:pt x="9691356" y="10949"/>
                  </a:cubicBezTo>
                  <a:cubicBezTo>
                    <a:pt x="9415021" y="57076"/>
                    <a:pt x="9180324" y="-41391"/>
                    <a:pt x="8883167" y="13184"/>
                  </a:cubicBezTo>
                  <a:cubicBezTo>
                    <a:pt x="8586010" y="67759"/>
                    <a:pt x="8395428" y="-51139"/>
                    <a:pt x="8074978" y="15419"/>
                  </a:cubicBezTo>
                  <a:cubicBezTo>
                    <a:pt x="7754528" y="81977"/>
                    <a:pt x="7707256" y="5802"/>
                    <a:pt x="7489333" y="17039"/>
                  </a:cubicBezTo>
                  <a:cubicBezTo>
                    <a:pt x="7271410" y="28276"/>
                    <a:pt x="7190455" y="-29231"/>
                    <a:pt x="6903689" y="18659"/>
                  </a:cubicBezTo>
                  <a:cubicBezTo>
                    <a:pt x="6616923" y="66548"/>
                    <a:pt x="6490014" y="-14945"/>
                    <a:pt x="6318044" y="20278"/>
                  </a:cubicBezTo>
                  <a:cubicBezTo>
                    <a:pt x="6146074" y="55501"/>
                    <a:pt x="5827166" y="20583"/>
                    <a:pt x="5621127" y="22206"/>
                  </a:cubicBezTo>
                  <a:cubicBezTo>
                    <a:pt x="5415088" y="23828"/>
                    <a:pt x="5356428" y="-6722"/>
                    <a:pt x="5146755" y="23518"/>
                  </a:cubicBezTo>
                  <a:cubicBezTo>
                    <a:pt x="4937082" y="53758"/>
                    <a:pt x="4876481" y="19856"/>
                    <a:pt x="4672383" y="24830"/>
                  </a:cubicBezTo>
                  <a:cubicBezTo>
                    <a:pt x="4468285" y="29804"/>
                    <a:pt x="4357328" y="-37789"/>
                    <a:pt x="4086739" y="26449"/>
                  </a:cubicBezTo>
                  <a:cubicBezTo>
                    <a:pt x="3816150" y="90687"/>
                    <a:pt x="3835235" y="19805"/>
                    <a:pt x="3723639" y="27454"/>
                  </a:cubicBezTo>
                  <a:cubicBezTo>
                    <a:pt x="3612043" y="35103"/>
                    <a:pt x="3557402" y="22000"/>
                    <a:pt x="3471812" y="28150"/>
                  </a:cubicBezTo>
                  <a:cubicBezTo>
                    <a:pt x="3386222" y="34300"/>
                    <a:pt x="2756180" y="-14134"/>
                    <a:pt x="2523068" y="30774"/>
                  </a:cubicBezTo>
                  <a:cubicBezTo>
                    <a:pt x="405199" y="87015"/>
                    <a:pt x="1801207" y="70908"/>
                    <a:pt x="1141138" y="61549"/>
                  </a:cubicBezTo>
                  <a:cubicBezTo>
                    <a:pt x="734852" y="112968"/>
                    <a:pt x="439399" y="155718"/>
                    <a:pt x="243778" y="400076"/>
                  </a:cubicBezTo>
                  <a:cubicBezTo>
                    <a:pt x="73952" y="639419"/>
                    <a:pt x="90815" y="968862"/>
                    <a:pt x="10465" y="1507981"/>
                  </a:cubicBezTo>
                  <a:cubicBezTo>
                    <a:pt x="13123" y="2024088"/>
                    <a:pt x="90977" y="2422539"/>
                    <a:pt x="46360" y="3400652"/>
                  </a:cubicBezTo>
                  <a:cubicBezTo>
                    <a:pt x="94528" y="4314386"/>
                    <a:pt x="84407" y="5637894"/>
                    <a:pt x="100202" y="6893629"/>
                  </a:cubicBezTo>
                </a:path>
              </a:pathLst>
            </a:custGeom>
            <a:noFill/>
            <a:ln w="28575">
              <a:solidFill>
                <a:srgbClr val="797A1D"/>
              </a:solidFill>
              <a:extLst>
                <a:ext uri="{C807C97D-BFC1-408E-A445-0C87EB9F89A2}">
                  <ask:lineSketchStyleProps xmlns:ask="http://schemas.microsoft.com/office/drawing/2018/sketchyshapes" sd="2526124307">
                    <a:custGeom>
                      <a:avLst/>
                      <a:gdLst>
                        <a:gd name="connsiteX0" fmla="*/ 6687281 w 6687281"/>
                        <a:gd name="connsiteY0" fmla="*/ 0 h 3938953"/>
                        <a:gd name="connsiteX1" fmla="*/ 1236050 w 6687281"/>
                        <a:gd name="connsiteY1" fmla="*/ 17584 h 3938953"/>
                        <a:gd name="connsiteX2" fmla="*/ 559043 w 6687281"/>
                        <a:gd name="connsiteY2" fmla="*/ 35169 h 3938953"/>
                        <a:gd name="connsiteX3" fmla="*/ 119427 w 6687281"/>
                        <a:gd name="connsiteY3" fmla="*/ 228600 h 3938953"/>
                        <a:gd name="connsiteX4" fmla="*/ 5127 w 6687281"/>
                        <a:gd name="connsiteY4" fmla="*/ 861646 h 3938953"/>
                        <a:gd name="connsiteX5" fmla="*/ 22712 w 6687281"/>
                        <a:gd name="connsiteY5" fmla="*/ 1943100 h 3938953"/>
                        <a:gd name="connsiteX6" fmla="*/ 49089 w 6687281"/>
                        <a:gd name="connsiteY6" fmla="*/ 3938953 h 3938953"/>
                        <a:gd name="connsiteX0" fmla="*/ 6687281 w 6687281"/>
                        <a:gd name="connsiteY0" fmla="*/ 0 h 3938953"/>
                        <a:gd name="connsiteX1" fmla="*/ 1236050 w 6687281"/>
                        <a:gd name="connsiteY1" fmla="*/ 17584 h 3938953"/>
                        <a:gd name="connsiteX2" fmla="*/ 559043 w 6687281"/>
                        <a:gd name="connsiteY2" fmla="*/ 35169 h 3938953"/>
                        <a:gd name="connsiteX3" fmla="*/ 119427 w 6687281"/>
                        <a:gd name="connsiteY3" fmla="*/ 228600 h 3938953"/>
                        <a:gd name="connsiteX4" fmla="*/ 5127 w 6687281"/>
                        <a:gd name="connsiteY4" fmla="*/ 861646 h 3938953"/>
                        <a:gd name="connsiteX5" fmla="*/ 22712 w 6687281"/>
                        <a:gd name="connsiteY5" fmla="*/ 1943100 h 3938953"/>
                        <a:gd name="connsiteX6" fmla="*/ 49089 w 6687281"/>
                        <a:gd name="connsiteY6" fmla="*/ 3938953 h 3938953"/>
                        <a:gd name="connsiteX0" fmla="*/ 6687281 w 6687281"/>
                        <a:gd name="connsiteY0" fmla="*/ 0 h 3938953"/>
                        <a:gd name="connsiteX1" fmla="*/ 1236050 w 6687281"/>
                        <a:gd name="connsiteY1" fmla="*/ 17584 h 3938953"/>
                        <a:gd name="connsiteX2" fmla="*/ 559043 w 6687281"/>
                        <a:gd name="connsiteY2" fmla="*/ 35169 h 3938953"/>
                        <a:gd name="connsiteX3" fmla="*/ 119427 w 6687281"/>
                        <a:gd name="connsiteY3" fmla="*/ 228600 h 3938953"/>
                        <a:gd name="connsiteX4" fmla="*/ 5127 w 6687281"/>
                        <a:gd name="connsiteY4" fmla="*/ 861646 h 3938953"/>
                        <a:gd name="connsiteX5" fmla="*/ 22712 w 6687281"/>
                        <a:gd name="connsiteY5" fmla="*/ 1943100 h 3938953"/>
                        <a:gd name="connsiteX6" fmla="*/ 49089 w 6687281"/>
                        <a:gd name="connsiteY6" fmla="*/ 3938953 h 39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7281" h="3938953">
                          <a:moveTo>
                            <a:pt x="6687281" y="0"/>
                          </a:moveTo>
                          <a:lnTo>
                            <a:pt x="1236050" y="17584"/>
                          </a:lnTo>
                          <a:cubicBezTo>
                            <a:pt x="214677" y="23445"/>
                            <a:pt x="897546" y="26376"/>
                            <a:pt x="559043" y="35169"/>
                          </a:cubicBezTo>
                          <a:cubicBezTo>
                            <a:pt x="372939" y="70338"/>
                            <a:pt x="211746" y="90854"/>
                            <a:pt x="119427" y="228600"/>
                          </a:cubicBezTo>
                          <a:cubicBezTo>
                            <a:pt x="27108" y="366346"/>
                            <a:pt x="21246" y="575896"/>
                            <a:pt x="5127" y="861646"/>
                          </a:cubicBezTo>
                          <a:cubicBezTo>
                            <a:pt x="-10992" y="1147396"/>
                            <a:pt x="15385" y="1430216"/>
                            <a:pt x="22712" y="1943100"/>
                          </a:cubicBezTo>
                          <a:cubicBezTo>
                            <a:pt x="30039" y="2455984"/>
                            <a:pt x="39564" y="3197468"/>
                            <a:pt x="49089" y="3938953"/>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8" name="Freeform: Shape 27">
              <a:extLst>
                <a:ext uri="{FF2B5EF4-FFF2-40B4-BE49-F238E27FC236}">
                  <a16:creationId xmlns:a16="http://schemas.microsoft.com/office/drawing/2014/main" id="{4178B038-6A0F-27EF-4C7D-5CB1F19C0049}"/>
                </a:ext>
              </a:extLst>
            </p:cNvPr>
            <p:cNvSpPr/>
            <p:nvPr/>
          </p:nvSpPr>
          <p:spPr>
            <a:xfrm rot="10800000">
              <a:off x="2275484" y="2808598"/>
              <a:ext cx="13650314" cy="6983097"/>
            </a:xfrm>
            <a:custGeom>
              <a:avLst/>
              <a:gdLst>
                <a:gd name="connsiteX0" fmla="*/ 13650314 w 13650314"/>
                <a:gd name="connsiteY0" fmla="*/ 0 h 6983097"/>
                <a:gd name="connsiteX1" fmla="*/ 12842125 w 13650314"/>
                <a:gd name="connsiteY1" fmla="*/ 2264 h 6983097"/>
                <a:gd name="connsiteX2" fmla="*/ 12256480 w 13650314"/>
                <a:gd name="connsiteY2" fmla="*/ 3905 h 6983097"/>
                <a:gd name="connsiteX3" fmla="*/ 11782108 w 13650314"/>
                <a:gd name="connsiteY3" fmla="*/ 5234 h 6983097"/>
                <a:gd name="connsiteX4" fmla="*/ 10973919 w 13650314"/>
                <a:gd name="connsiteY4" fmla="*/ 7498 h 6983097"/>
                <a:gd name="connsiteX5" fmla="*/ 10388274 w 13650314"/>
                <a:gd name="connsiteY5" fmla="*/ 9139 h 6983097"/>
                <a:gd name="connsiteX6" fmla="*/ 9691357 w 13650314"/>
                <a:gd name="connsiteY6" fmla="*/ 11091 h 6983097"/>
                <a:gd name="connsiteX7" fmla="*/ 8883168 w 13650314"/>
                <a:gd name="connsiteY7" fmla="*/ 13355 h 6983097"/>
                <a:gd name="connsiteX8" fmla="*/ 8074978 w 13650314"/>
                <a:gd name="connsiteY8" fmla="*/ 15619 h 6983097"/>
                <a:gd name="connsiteX9" fmla="*/ 7489334 w 13650314"/>
                <a:gd name="connsiteY9" fmla="*/ 17260 h 6983097"/>
                <a:gd name="connsiteX10" fmla="*/ 6903689 w 13650314"/>
                <a:gd name="connsiteY10" fmla="*/ 18901 h 6983097"/>
                <a:gd name="connsiteX11" fmla="*/ 6318045 w 13650314"/>
                <a:gd name="connsiteY11" fmla="*/ 20541 h 6983097"/>
                <a:gd name="connsiteX12" fmla="*/ 5621128 w 13650314"/>
                <a:gd name="connsiteY12" fmla="*/ 22494 h 6983097"/>
                <a:gd name="connsiteX13" fmla="*/ 5146755 w 13650314"/>
                <a:gd name="connsiteY13" fmla="*/ 23823 h 6983097"/>
                <a:gd name="connsiteX14" fmla="*/ 4672383 w 13650314"/>
                <a:gd name="connsiteY14" fmla="*/ 25152 h 6983097"/>
                <a:gd name="connsiteX15" fmla="*/ 4086739 w 13650314"/>
                <a:gd name="connsiteY15" fmla="*/ 26792 h 6983097"/>
                <a:gd name="connsiteX16" fmla="*/ 3723639 w 13650314"/>
                <a:gd name="connsiteY16" fmla="*/ 27810 h 6983097"/>
                <a:gd name="connsiteX17" fmla="*/ 3471812 w 13650314"/>
                <a:gd name="connsiteY17" fmla="*/ 28515 h 6983097"/>
                <a:gd name="connsiteX18" fmla="*/ 2523068 w 13650314"/>
                <a:gd name="connsiteY18" fmla="*/ 31173 h 6983097"/>
                <a:gd name="connsiteX19" fmla="*/ 1141138 w 13650314"/>
                <a:gd name="connsiteY19" fmla="*/ 62348 h 6983097"/>
                <a:gd name="connsiteX20" fmla="*/ 243778 w 13650314"/>
                <a:gd name="connsiteY20" fmla="*/ 405269 h 6983097"/>
                <a:gd name="connsiteX21" fmla="*/ 10465 w 13650314"/>
                <a:gd name="connsiteY21" fmla="*/ 1527552 h 6983097"/>
                <a:gd name="connsiteX22" fmla="*/ 46360 w 13650314"/>
                <a:gd name="connsiteY22" fmla="*/ 3444787 h 6983097"/>
                <a:gd name="connsiteX23" fmla="*/ 100202 w 13650314"/>
                <a:gd name="connsiteY23" fmla="*/ 6983097 h 698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650314" h="6983097" extrusionOk="0">
                  <a:moveTo>
                    <a:pt x="13650314" y="0"/>
                  </a:moveTo>
                  <a:cubicBezTo>
                    <a:pt x="13307382" y="69638"/>
                    <a:pt x="13032396" y="-64854"/>
                    <a:pt x="12842125" y="2264"/>
                  </a:cubicBezTo>
                  <a:cubicBezTo>
                    <a:pt x="12651854" y="69383"/>
                    <a:pt x="12378827" y="3544"/>
                    <a:pt x="12256480" y="3905"/>
                  </a:cubicBezTo>
                  <a:cubicBezTo>
                    <a:pt x="12134133" y="4266"/>
                    <a:pt x="12006409" y="-47578"/>
                    <a:pt x="11782108" y="5234"/>
                  </a:cubicBezTo>
                  <a:cubicBezTo>
                    <a:pt x="11557807" y="58046"/>
                    <a:pt x="11200177" y="-12760"/>
                    <a:pt x="10973919" y="7498"/>
                  </a:cubicBezTo>
                  <a:cubicBezTo>
                    <a:pt x="10747661" y="27757"/>
                    <a:pt x="10643401" y="-56000"/>
                    <a:pt x="10388274" y="9139"/>
                  </a:cubicBezTo>
                  <a:cubicBezTo>
                    <a:pt x="10133147" y="74278"/>
                    <a:pt x="9967928" y="-34688"/>
                    <a:pt x="9691357" y="11091"/>
                  </a:cubicBezTo>
                  <a:cubicBezTo>
                    <a:pt x="9414786" y="56871"/>
                    <a:pt x="9180739" y="-40921"/>
                    <a:pt x="8883168" y="13355"/>
                  </a:cubicBezTo>
                  <a:cubicBezTo>
                    <a:pt x="8585597" y="67631"/>
                    <a:pt x="8398720" y="-50114"/>
                    <a:pt x="8074978" y="15619"/>
                  </a:cubicBezTo>
                  <a:cubicBezTo>
                    <a:pt x="7751236" y="81352"/>
                    <a:pt x="7700998" y="484"/>
                    <a:pt x="7489334" y="17260"/>
                  </a:cubicBezTo>
                  <a:cubicBezTo>
                    <a:pt x="7277670" y="34036"/>
                    <a:pt x="7195679" y="-26637"/>
                    <a:pt x="6903689" y="18901"/>
                  </a:cubicBezTo>
                  <a:cubicBezTo>
                    <a:pt x="6611699" y="64439"/>
                    <a:pt x="6487257" y="-16249"/>
                    <a:pt x="6318045" y="20541"/>
                  </a:cubicBezTo>
                  <a:cubicBezTo>
                    <a:pt x="6148833" y="57331"/>
                    <a:pt x="5827253" y="21123"/>
                    <a:pt x="5621128" y="22494"/>
                  </a:cubicBezTo>
                  <a:cubicBezTo>
                    <a:pt x="5415003" y="23865"/>
                    <a:pt x="5361375" y="548"/>
                    <a:pt x="5146755" y="23823"/>
                  </a:cubicBezTo>
                  <a:cubicBezTo>
                    <a:pt x="4932135" y="47098"/>
                    <a:pt x="4876697" y="20219"/>
                    <a:pt x="4672383" y="25152"/>
                  </a:cubicBezTo>
                  <a:cubicBezTo>
                    <a:pt x="4468069" y="30085"/>
                    <a:pt x="4357718" y="-37313"/>
                    <a:pt x="4086739" y="26792"/>
                  </a:cubicBezTo>
                  <a:cubicBezTo>
                    <a:pt x="3815760" y="90898"/>
                    <a:pt x="3835308" y="20164"/>
                    <a:pt x="3723639" y="27810"/>
                  </a:cubicBezTo>
                  <a:cubicBezTo>
                    <a:pt x="3611970" y="35456"/>
                    <a:pt x="3557497" y="22571"/>
                    <a:pt x="3471812" y="28515"/>
                  </a:cubicBezTo>
                  <a:cubicBezTo>
                    <a:pt x="3386127" y="34459"/>
                    <a:pt x="2756364" y="-13432"/>
                    <a:pt x="2523068" y="31173"/>
                  </a:cubicBezTo>
                  <a:cubicBezTo>
                    <a:pt x="407481" y="84370"/>
                    <a:pt x="1806608" y="67180"/>
                    <a:pt x="1141138" y="62348"/>
                  </a:cubicBezTo>
                  <a:cubicBezTo>
                    <a:pt x="735158" y="114684"/>
                    <a:pt x="447767" y="153948"/>
                    <a:pt x="243778" y="405269"/>
                  </a:cubicBezTo>
                  <a:cubicBezTo>
                    <a:pt x="136643" y="641919"/>
                    <a:pt x="53747" y="1012430"/>
                    <a:pt x="10465" y="1527552"/>
                  </a:cubicBezTo>
                  <a:cubicBezTo>
                    <a:pt x="68905" y="2075266"/>
                    <a:pt x="49387" y="2511228"/>
                    <a:pt x="46360" y="3444787"/>
                  </a:cubicBezTo>
                  <a:cubicBezTo>
                    <a:pt x="158981" y="4401467"/>
                    <a:pt x="92041" y="5798302"/>
                    <a:pt x="100202" y="6983097"/>
                  </a:cubicBezTo>
                </a:path>
              </a:pathLst>
            </a:custGeom>
            <a:noFill/>
            <a:ln w="28575">
              <a:solidFill>
                <a:srgbClr val="797A1D"/>
              </a:solidFill>
              <a:extLst>
                <a:ext uri="{C807C97D-BFC1-408E-A445-0C87EB9F89A2}">
                  <ask:lineSketchStyleProps xmlns:ask="http://schemas.microsoft.com/office/drawing/2018/sketchyshapes" sd="2526124307">
                    <a:custGeom>
                      <a:avLst/>
                      <a:gdLst>
                        <a:gd name="connsiteX0" fmla="*/ 6687281 w 6687281"/>
                        <a:gd name="connsiteY0" fmla="*/ 0 h 3938953"/>
                        <a:gd name="connsiteX1" fmla="*/ 1236050 w 6687281"/>
                        <a:gd name="connsiteY1" fmla="*/ 17584 h 3938953"/>
                        <a:gd name="connsiteX2" fmla="*/ 559043 w 6687281"/>
                        <a:gd name="connsiteY2" fmla="*/ 35169 h 3938953"/>
                        <a:gd name="connsiteX3" fmla="*/ 119427 w 6687281"/>
                        <a:gd name="connsiteY3" fmla="*/ 228600 h 3938953"/>
                        <a:gd name="connsiteX4" fmla="*/ 5127 w 6687281"/>
                        <a:gd name="connsiteY4" fmla="*/ 861646 h 3938953"/>
                        <a:gd name="connsiteX5" fmla="*/ 22712 w 6687281"/>
                        <a:gd name="connsiteY5" fmla="*/ 1943100 h 3938953"/>
                        <a:gd name="connsiteX6" fmla="*/ 49089 w 6687281"/>
                        <a:gd name="connsiteY6" fmla="*/ 3938953 h 3938953"/>
                        <a:gd name="connsiteX0" fmla="*/ 6687281 w 6687281"/>
                        <a:gd name="connsiteY0" fmla="*/ 0 h 3938953"/>
                        <a:gd name="connsiteX1" fmla="*/ 1236050 w 6687281"/>
                        <a:gd name="connsiteY1" fmla="*/ 17584 h 3938953"/>
                        <a:gd name="connsiteX2" fmla="*/ 559043 w 6687281"/>
                        <a:gd name="connsiteY2" fmla="*/ 35169 h 3938953"/>
                        <a:gd name="connsiteX3" fmla="*/ 119427 w 6687281"/>
                        <a:gd name="connsiteY3" fmla="*/ 228600 h 3938953"/>
                        <a:gd name="connsiteX4" fmla="*/ 5127 w 6687281"/>
                        <a:gd name="connsiteY4" fmla="*/ 861646 h 3938953"/>
                        <a:gd name="connsiteX5" fmla="*/ 22712 w 6687281"/>
                        <a:gd name="connsiteY5" fmla="*/ 1943100 h 3938953"/>
                        <a:gd name="connsiteX6" fmla="*/ 49089 w 6687281"/>
                        <a:gd name="connsiteY6" fmla="*/ 3938953 h 3938953"/>
                        <a:gd name="connsiteX0" fmla="*/ 6687281 w 6687281"/>
                        <a:gd name="connsiteY0" fmla="*/ 0 h 3938953"/>
                        <a:gd name="connsiteX1" fmla="*/ 1236050 w 6687281"/>
                        <a:gd name="connsiteY1" fmla="*/ 17584 h 3938953"/>
                        <a:gd name="connsiteX2" fmla="*/ 559043 w 6687281"/>
                        <a:gd name="connsiteY2" fmla="*/ 35169 h 3938953"/>
                        <a:gd name="connsiteX3" fmla="*/ 119427 w 6687281"/>
                        <a:gd name="connsiteY3" fmla="*/ 228600 h 3938953"/>
                        <a:gd name="connsiteX4" fmla="*/ 5127 w 6687281"/>
                        <a:gd name="connsiteY4" fmla="*/ 861646 h 3938953"/>
                        <a:gd name="connsiteX5" fmla="*/ 22712 w 6687281"/>
                        <a:gd name="connsiteY5" fmla="*/ 1943100 h 3938953"/>
                        <a:gd name="connsiteX6" fmla="*/ 49089 w 6687281"/>
                        <a:gd name="connsiteY6" fmla="*/ 3938953 h 3938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7281" h="3938953">
                          <a:moveTo>
                            <a:pt x="6687281" y="0"/>
                          </a:moveTo>
                          <a:lnTo>
                            <a:pt x="1236050" y="17584"/>
                          </a:lnTo>
                          <a:cubicBezTo>
                            <a:pt x="214677" y="23445"/>
                            <a:pt x="897546" y="26376"/>
                            <a:pt x="559043" y="35169"/>
                          </a:cubicBezTo>
                          <a:cubicBezTo>
                            <a:pt x="372939" y="70338"/>
                            <a:pt x="211746" y="90854"/>
                            <a:pt x="119427" y="228600"/>
                          </a:cubicBezTo>
                          <a:cubicBezTo>
                            <a:pt x="27108" y="366346"/>
                            <a:pt x="21246" y="575896"/>
                            <a:pt x="5127" y="861646"/>
                          </a:cubicBezTo>
                          <a:cubicBezTo>
                            <a:pt x="-10992" y="1147396"/>
                            <a:pt x="15385" y="1430216"/>
                            <a:pt x="22712" y="1943100"/>
                          </a:cubicBezTo>
                          <a:cubicBezTo>
                            <a:pt x="30039" y="2455984"/>
                            <a:pt x="39564" y="3197468"/>
                            <a:pt x="49089" y="3938953"/>
                          </a:cubicBezTo>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9" name="Star: 4 Points 28">
              <a:extLst>
                <a:ext uri="{FF2B5EF4-FFF2-40B4-BE49-F238E27FC236}">
                  <a16:creationId xmlns:a16="http://schemas.microsoft.com/office/drawing/2014/main" id="{84F9C7B0-CD10-20D9-A688-F29B02093D63}"/>
                </a:ext>
              </a:extLst>
            </p:cNvPr>
            <p:cNvSpPr/>
            <p:nvPr/>
          </p:nvSpPr>
          <p:spPr>
            <a:xfrm>
              <a:off x="2615914" y="9473476"/>
              <a:ext cx="641928" cy="607127"/>
            </a:xfrm>
            <a:prstGeom prst="star4">
              <a:avLst>
                <a:gd name="adj" fmla="val 17134"/>
              </a:avLst>
            </a:prstGeom>
            <a:solidFill>
              <a:srgbClr val="797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0" name="Star: 4 Points 29">
              <a:extLst>
                <a:ext uri="{FF2B5EF4-FFF2-40B4-BE49-F238E27FC236}">
                  <a16:creationId xmlns:a16="http://schemas.microsoft.com/office/drawing/2014/main" id="{5E1963A9-042D-5A7E-9E52-B4695A8D2049}"/>
                </a:ext>
              </a:extLst>
            </p:cNvPr>
            <p:cNvSpPr/>
            <p:nvPr/>
          </p:nvSpPr>
          <p:spPr>
            <a:xfrm>
              <a:off x="15527131" y="3097923"/>
              <a:ext cx="641928" cy="607127"/>
            </a:xfrm>
            <a:prstGeom prst="star4">
              <a:avLst>
                <a:gd name="adj" fmla="val 17134"/>
              </a:avLst>
            </a:prstGeom>
            <a:solidFill>
              <a:srgbClr val="797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18" name="Picture 17">
            <a:extLst>
              <a:ext uri="{FF2B5EF4-FFF2-40B4-BE49-F238E27FC236}">
                <a16:creationId xmlns:a16="http://schemas.microsoft.com/office/drawing/2014/main" id="{12377294-EF59-E3FC-B910-B279B03BF0AB}"/>
              </a:ext>
            </a:extLst>
          </p:cNvPr>
          <p:cNvPicPr>
            <a:picLocks noChangeAspect="1"/>
          </p:cNvPicPr>
          <p:nvPr/>
        </p:nvPicPr>
        <p:blipFill>
          <a:blip r:embed="rId6"/>
          <a:stretch>
            <a:fillRect/>
          </a:stretch>
        </p:blipFill>
        <p:spPr>
          <a:xfrm>
            <a:off x="1313561" y="2451725"/>
            <a:ext cx="4845191" cy="1115328"/>
          </a:xfrm>
          <a:prstGeom prst="rect">
            <a:avLst/>
          </a:prstGeom>
        </p:spPr>
      </p:pic>
      <p:pic>
        <p:nvPicPr>
          <p:cNvPr id="20" name="Picture 19">
            <a:extLst>
              <a:ext uri="{FF2B5EF4-FFF2-40B4-BE49-F238E27FC236}">
                <a16:creationId xmlns:a16="http://schemas.microsoft.com/office/drawing/2014/main" id="{F1D5DFE4-E27C-9738-A27C-2CF1B83B3577}"/>
              </a:ext>
            </a:extLst>
          </p:cNvPr>
          <p:cNvPicPr>
            <a:picLocks noChangeAspect="1"/>
          </p:cNvPicPr>
          <p:nvPr/>
        </p:nvPicPr>
        <p:blipFill>
          <a:blip r:embed="rId7"/>
          <a:stretch>
            <a:fillRect/>
          </a:stretch>
        </p:blipFill>
        <p:spPr>
          <a:xfrm>
            <a:off x="6158752" y="2451725"/>
            <a:ext cx="4517893" cy="1115328"/>
          </a:xfrm>
          <a:prstGeom prst="rect">
            <a:avLst/>
          </a:prstGeom>
        </p:spPr>
      </p:pic>
      <p:sp>
        <p:nvSpPr>
          <p:cNvPr id="17" name="Rectangle 16"/>
          <p:cNvSpPr/>
          <p:nvPr/>
        </p:nvSpPr>
        <p:spPr>
          <a:xfrm>
            <a:off x="1707776" y="3671047"/>
            <a:ext cx="371781" cy="30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829928" y="3686211"/>
            <a:ext cx="371781" cy="30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932893" y="3686211"/>
            <a:ext cx="371781" cy="30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623998" y="3704167"/>
            <a:ext cx="371781" cy="30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726963" y="3690693"/>
            <a:ext cx="371781" cy="30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061070" y="3704167"/>
            <a:ext cx="371781" cy="30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373669" y="3694197"/>
            <a:ext cx="371781" cy="30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877031" y="3692934"/>
            <a:ext cx="371781" cy="30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p:cNvSpPr>
            <a:spLocks noChangeArrowheads="1"/>
          </p:cNvSpPr>
          <p:nvPr/>
        </p:nvSpPr>
        <p:spPr bwMode="auto">
          <a:xfrm>
            <a:off x="2374830" y="85195"/>
            <a:ext cx="9087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3: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đổi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hóa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4490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0559254" y="5481426"/>
            <a:ext cx="1893892" cy="1632191"/>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3009409" y="660339"/>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9647114" y="1941068"/>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TextBox 19"/>
          <p:cNvSpPr txBox="1"/>
          <p:nvPr/>
        </p:nvSpPr>
        <p:spPr>
          <a:xfrm>
            <a:off x="2281849" y="267855"/>
            <a:ext cx="6851969" cy="718145"/>
          </a:xfrm>
          <a:prstGeom prst="rect">
            <a:avLst/>
          </a:prstGeom>
        </p:spPr>
        <p:txBody>
          <a:bodyPr wrap="square" lIns="0" tIns="0" rIns="0" bIns="0" rtlCol="0" anchor="t">
            <a:spAutoFit/>
          </a:bodyPr>
          <a:lstStyle/>
          <a:p>
            <a:pPr>
              <a:lnSpc>
                <a:spcPts val="2800"/>
              </a:lnSpc>
            </a:pPr>
            <a:r>
              <a:rPr lang="en-US" sz="2000" dirty="0">
                <a:solidFill>
                  <a:srgbClr val="C4791C"/>
                </a:solidFill>
                <a:latin typeface="Montserrat Medium" panose="00000600000000000000" pitchFamily="2" charset="0"/>
              </a:rPr>
              <a:t>1. </a:t>
            </a:r>
            <a:r>
              <a:rPr lang="vi-VN" sz="2000" dirty="0">
                <a:solidFill>
                  <a:srgbClr val="C4791C"/>
                </a:solidFill>
                <a:latin typeface="Montserrat Medium" panose="00000600000000000000" pitchFamily="2" charset="0"/>
              </a:rPr>
              <a:t>Đánh dấu </a:t>
            </a:r>
            <a:r>
              <a:rPr lang="vi-VN" sz="2933" dirty="0">
                <a:solidFill>
                  <a:srgbClr val="C4791C"/>
                </a:solidFill>
                <a:latin typeface="Montserrat Medium" panose="00000600000000000000" pitchFamily="2" charset="0"/>
                <a:sym typeface="Wingdings" panose="05000000000000000000" pitchFamily="2" charset="2"/>
              </a:rPr>
              <a:t></a:t>
            </a:r>
            <a:r>
              <a:rPr lang="vi-VN" sz="2000" dirty="0">
                <a:solidFill>
                  <a:srgbClr val="C4791C"/>
                </a:solidFill>
                <a:latin typeface="Montserrat Medium" panose="00000600000000000000" pitchFamily="2" charset="0"/>
              </a:rPr>
              <a:t> vào trường hợp biến đổi hoá học, dấu X vào trường hợp không phải là biến đổi hoá học</a:t>
            </a:r>
            <a:endParaRPr lang="en-US" sz="2000" dirty="0">
              <a:solidFill>
                <a:srgbClr val="C4791C"/>
              </a:solidFill>
              <a:latin typeface="Montserrat Medium" panose="00000600000000000000" pitchFamily="2" charset="0"/>
            </a:endParaRPr>
          </a:p>
        </p:txBody>
      </p:sp>
      <p:sp>
        <p:nvSpPr>
          <p:cNvPr id="21" name="TextBox 21"/>
          <p:cNvSpPr txBox="1"/>
          <p:nvPr/>
        </p:nvSpPr>
        <p:spPr>
          <a:xfrm>
            <a:off x="460272" y="3632454"/>
            <a:ext cx="1647658" cy="359073"/>
          </a:xfrm>
          <a:prstGeom prst="rect">
            <a:avLst/>
          </a:prstGeom>
        </p:spPr>
        <p:txBody>
          <a:bodyPr wrap="square" lIns="0" tIns="0" rIns="0" bIns="0" rtlCol="0" anchor="t">
            <a:spAutoFit/>
          </a:bodyPr>
          <a:lstStyle/>
          <a:p>
            <a:pPr algn="ctr">
              <a:lnSpc>
                <a:spcPts val="2800"/>
              </a:lnSpc>
            </a:pPr>
            <a:r>
              <a:rPr lang="vi-VN" sz="2000">
                <a:solidFill>
                  <a:srgbClr val="C4791C"/>
                </a:solidFill>
                <a:latin typeface="Montserrat Medium" panose="00000600000000000000" pitchFamily="2" charset="0"/>
              </a:rPr>
              <a:t>Đốt củi</a:t>
            </a:r>
          </a:p>
        </p:txBody>
      </p:sp>
      <p:pic>
        <p:nvPicPr>
          <p:cNvPr id="22" name="Picture 21">
            <a:extLst>
              <a:ext uri="{FF2B5EF4-FFF2-40B4-BE49-F238E27FC236}">
                <a16:creationId xmlns:a16="http://schemas.microsoft.com/office/drawing/2014/main" id="{4DD0012F-F7A5-7906-3DAC-BFEDF6E536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0" y="113456"/>
            <a:ext cx="1377415" cy="973373"/>
          </a:xfrm>
          <a:prstGeom prst="rect">
            <a:avLst/>
          </a:prstGeom>
        </p:spPr>
      </p:pic>
      <p:sp>
        <p:nvSpPr>
          <p:cNvPr id="23" name="TextBox 5" hidden="1">
            <a:extLst>
              <a:ext uri="{FF2B5EF4-FFF2-40B4-BE49-F238E27FC236}">
                <a16:creationId xmlns:a16="http://schemas.microsoft.com/office/drawing/2014/main" id="{E79D9FE4-372E-5A6C-3CB8-E52FF219F55F}"/>
              </a:ext>
            </a:extLst>
          </p:cNvPr>
          <p:cNvSpPr txBox="1"/>
          <p:nvPr/>
        </p:nvSpPr>
        <p:spPr>
          <a:xfrm>
            <a:off x="5080000" y="254990"/>
            <a:ext cx="1713737" cy="246221"/>
          </a:xfrm>
          <a:prstGeom prst="rect">
            <a:avLst/>
          </a:prstGeom>
        </p:spPr>
        <p:txBody>
          <a:bodyPr wrap="square" lIns="0" tIns="0" rIns="0" bIns="0" rtlCol="0" anchor="t">
            <a:spAutoFit/>
          </a:bodyPr>
          <a:lstStyle/>
          <a:p>
            <a:r>
              <a:rPr lang="en-US" sz="1600">
                <a:solidFill>
                  <a:srgbClr val="354A15"/>
                </a:solidFill>
                <a:latin typeface="Montserrat Medium" panose="00000600000000000000" pitchFamily="2" charset="0"/>
              </a:rPr>
              <a:t>(Trang 18 SGK)</a:t>
            </a:r>
          </a:p>
        </p:txBody>
      </p:sp>
      <p:sp>
        <p:nvSpPr>
          <p:cNvPr id="24" name="TextBox 21">
            <a:extLst>
              <a:ext uri="{FF2B5EF4-FFF2-40B4-BE49-F238E27FC236}">
                <a16:creationId xmlns:a16="http://schemas.microsoft.com/office/drawing/2014/main" id="{C20A4411-36EA-83D3-10BE-A98C076FA9F5}"/>
              </a:ext>
            </a:extLst>
          </p:cNvPr>
          <p:cNvSpPr txBox="1"/>
          <p:nvPr/>
        </p:nvSpPr>
        <p:spPr>
          <a:xfrm>
            <a:off x="3182775" y="3599946"/>
            <a:ext cx="1647658" cy="359073"/>
          </a:xfrm>
          <a:prstGeom prst="rect">
            <a:avLst/>
          </a:prstGeom>
        </p:spPr>
        <p:txBody>
          <a:bodyPr wrap="square" lIns="0" tIns="0" rIns="0" bIns="0" rtlCol="0" anchor="t">
            <a:spAutoFit/>
          </a:bodyPr>
          <a:lstStyle/>
          <a:p>
            <a:pPr algn="ctr">
              <a:lnSpc>
                <a:spcPts val="2800"/>
              </a:lnSpc>
            </a:pPr>
            <a:r>
              <a:rPr lang="vi-VN" sz="2000" dirty="0">
                <a:solidFill>
                  <a:srgbClr val="C4791C"/>
                </a:solidFill>
                <a:latin typeface="Montserrat Medium" panose="00000600000000000000" pitchFamily="2" charset="0"/>
              </a:rPr>
              <a:t>Đun bếp ga</a:t>
            </a:r>
          </a:p>
        </p:txBody>
      </p:sp>
      <p:sp>
        <p:nvSpPr>
          <p:cNvPr id="25" name="TextBox 21">
            <a:extLst>
              <a:ext uri="{FF2B5EF4-FFF2-40B4-BE49-F238E27FC236}">
                <a16:creationId xmlns:a16="http://schemas.microsoft.com/office/drawing/2014/main" id="{44B2A9B1-874C-1313-47C1-CABD4B1E104B}"/>
              </a:ext>
            </a:extLst>
          </p:cNvPr>
          <p:cNvSpPr txBox="1"/>
          <p:nvPr/>
        </p:nvSpPr>
        <p:spPr>
          <a:xfrm>
            <a:off x="6184041" y="3632454"/>
            <a:ext cx="2051493" cy="359073"/>
          </a:xfrm>
          <a:prstGeom prst="rect">
            <a:avLst/>
          </a:prstGeom>
        </p:spPr>
        <p:txBody>
          <a:bodyPr wrap="square" lIns="0" tIns="0" rIns="0" bIns="0" rtlCol="0" anchor="t">
            <a:spAutoFit/>
          </a:bodyPr>
          <a:lstStyle/>
          <a:p>
            <a:pPr algn="ctr">
              <a:lnSpc>
                <a:spcPts val="2800"/>
              </a:lnSpc>
            </a:pPr>
            <a:r>
              <a:rPr lang="vi-VN" sz="2000" dirty="0">
                <a:solidFill>
                  <a:srgbClr val="C4791C"/>
                </a:solidFill>
                <a:latin typeface="Montserrat Medium" panose="00000600000000000000" pitchFamily="2" charset="0"/>
              </a:rPr>
              <a:t>Luộc rau</a:t>
            </a:r>
          </a:p>
        </p:txBody>
      </p:sp>
      <p:grpSp>
        <p:nvGrpSpPr>
          <p:cNvPr id="30" name="rau luộc">
            <a:extLst>
              <a:ext uri="{FF2B5EF4-FFF2-40B4-BE49-F238E27FC236}">
                <a16:creationId xmlns:a16="http://schemas.microsoft.com/office/drawing/2014/main" id="{0525FB0C-367C-FF19-78B0-6B01BDC49B66}"/>
              </a:ext>
            </a:extLst>
          </p:cNvPr>
          <p:cNvGrpSpPr>
            <a:grpSpLocks noChangeAspect="1"/>
          </p:cNvGrpSpPr>
          <p:nvPr/>
        </p:nvGrpSpPr>
        <p:grpSpPr>
          <a:xfrm>
            <a:off x="6154115" y="1086829"/>
            <a:ext cx="2297699" cy="2297700"/>
            <a:chOff x="0" y="0"/>
            <a:chExt cx="14840026" cy="14840029"/>
          </a:xfrm>
        </p:grpSpPr>
        <p:sp>
          <p:nvSpPr>
            <p:cNvPr id="31" name="Freeform 16">
              <a:extLst>
                <a:ext uri="{FF2B5EF4-FFF2-40B4-BE49-F238E27FC236}">
                  <a16:creationId xmlns:a16="http://schemas.microsoft.com/office/drawing/2014/main" id="{DE69F76D-65FD-6630-BD0B-2A199D2C4BEC}"/>
                </a:ext>
              </a:extLst>
            </p:cNvPr>
            <p:cNvSpPr/>
            <p:nvPr/>
          </p:nvSpPr>
          <p:spPr>
            <a:xfrm>
              <a:off x="0" y="0"/>
              <a:ext cx="14840026" cy="14840029"/>
            </a:xfrm>
            <a:prstGeom prst="flowChartDelay">
              <a:avLst/>
            </a:prstGeom>
            <a:solidFill>
              <a:srgbClr val="354A15"/>
            </a:solidFill>
          </p:spPr>
        </p:sp>
        <p:sp>
          <p:nvSpPr>
            <p:cNvPr id="32" name="Freeform 17">
              <a:extLst>
                <a:ext uri="{FF2B5EF4-FFF2-40B4-BE49-F238E27FC236}">
                  <a16:creationId xmlns:a16="http://schemas.microsoft.com/office/drawing/2014/main" id="{FD8EE76F-776D-9AB2-2294-54DF19067874}"/>
                </a:ext>
              </a:extLst>
            </p:cNvPr>
            <p:cNvSpPr/>
            <p:nvPr/>
          </p:nvSpPr>
          <p:spPr>
            <a:xfrm>
              <a:off x="403308" y="403312"/>
              <a:ext cx="14033410" cy="14033409"/>
            </a:xfrm>
            <a:prstGeom prst="flowChartDelay">
              <a:avLst/>
            </a:prstGeom>
            <a:solidFill>
              <a:srgbClr val="FFFFF1"/>
            </a:solidFill>
          </p:spPr>
        </p:sp>
        <p:sp>
          <p:nvSpPr>
            <p:cNvPr id="33" name="Freeform 18">
              <a:extLst>
                <a:ext uri="{FF2B5EF4-FFF2-40B4-BE49-F238E27FC236}">
                  <a16:creationId xmlns:a16="http://schemas.microsoft.com/office/drawing/2014/main" id="{286BD707-840C-6457-63A4-67A32E908C74}"/>
                </a:ext>
              </a:extLst>
            </p:cNvPr>
            <p:cNvSpPr/>
            <p:nvPr/>
          </p:nvSpPr>
          <p:spPr>
            <a:xfrm>
              <a:off x="1396867" y="1240413"/>
              <a:ext cx="12046283" cy="12359199"/>
            </a:xfrm>
            <a:prstGeom prst="flowChartDelay">
              <a:avLst/>
            </a:prstGeom>
            <a:blipFill dpi="0" rotWithShape="1">
              <a:blip r:embed="rId10" cstate="print">
                <a:extLst>
                  <a:ext uri="{28A0092B-C50C-407E-A947-70E740481C1C}">
                    <a14:useLocalDpi xmlns:a14="http://schemas.microsoft.com/office/drawing/2010/main" val="0"/>
                  </a:ext>
                </a:extLst>
              </a:blip>
              <a:srcRect/>
              <a:stretch>
                <a:fillRect/>
              </a:stretch>
            </a:blipFill>
          </p:spPr>
        </p:sp>
      </p:grpSp>
      <p:grpSp>
        <p:nvGrpSpPr>
          <p:cNvPr id="34" name="ấm nước">
            <a:extLst>
              <a:ext uri="{FF2B5EF4-FFF2-40B4-BE49-F238E27FC236}">
                <a16:creationId xmlns:a16="http://schemas.microsoft.com/office/drawing/2014/main" id="{9967F799-4AC9-3426-DB78-86BD0F9CEE6F}"/>
              </a:ext>
            </a:extLst>
          </p:cNvPr>
          <p:cNvGrpSpPr>
            <a:grpSpLocks noChangeAspect="1"/>
          </p:cNvGrpSpPr>
          <p:nvPr/>
        </p:nvGrpSpPr>
        <p:grpSpPr>
          <a:xfrm flipH="1">
            <a:off x="2863710" y="1173735"/>
            <a:ext cx="2297699" cy="2297700"/>
            <a:chOff x="0" y="0"/>
            <a:chExt cx="14840026" cy="14840029"/>
          </a:xfrm>
        </p:grpSpPr>
        <p:sp>
          <p:nvSpPr>
            <p:cNvPr id="35" name="Freeform 16">
              <a:extLst>
                <a:ext uri="{FF2B5EF4-FFF2-40B4-BE49-F238E27FC236}">
                  <a16:creationId xmlns:a16="http://schemas.microsoft.com/office/drawing/2014/main" id="{8667F3E9-4319-9D81-42B5-4712EE5E0AC3}"/>
                </a:ext>
              </a:extLst>
            </p:cNvPr>
            <p:cNvSpPr/>
            <p:nvPr/>
          </p:nvSpPr>
          <p:spPr>
            <a:xfrm>
              <a:off x="0" y="0"/>
              <a:ext cx="14840026" cy="14840029"/>
            </a:xfrm>
            <a:prstGeom prst="flowChartDelay">
              <a:avLst/>
            </a:prstGeom>
            <a:solidFill>
              <a:srgbClr val="354A15"/>
            </a:solidFill>
          </p:spPr>
        </p:sp>
        <p:sp>
          <p:nvSpPr>
            <p:cNvPr id="36" name="Freeform 17">
              <a:extLst>
                <a:ext uri="{FF2B5EF4-FFF2-40B4-BE49-F238E27FC236}">
                  <a16:creationId xmlns:a16="http://schemas.microsoft.com/office/drawing/2014/main" id="{D05D3FB0-B2D4-1695-1E9F-8D5FB9A19DF0}"/>
                </a:ext>
              </a:extLst>
            </p:cNvPr>
            <p:cNvSpPr/>
            <p:nvPr/>
          </p:nvSpPr>
          <p:spPr>
            <a:xfrm>
              <a:off x="403308" y="403312"/>
              <a:ext cx="14033410" cy="14033409"/>
            </a:xfrm>
            <a:prstGeom prst="flowChartDelay">
              <a:avLst/>
            </a:prstGeom>
            <a:solidFill>
              <a:srgbClr val="FFFFF1"/>
            </a:solidFill>
          </p:spPr>
        </p:sp>
        <p:sp>
          <p:nvSpPr>
            <p:cNvPr id="37" name="Freeform 18">
              <a:extLst>
                <a:ext uri="{FF2B5EF4-FFF2-40B4-BE49-F238E27FC236}">
                  <a16:creationId xmlns:a16="http://schemas.microsoft.com/office/drawing/2014/main" id="{506071FC-9D54-E95F-A970-2CA94A4E9B42}"/>
                </a:ext>
              </a:extLst>
            </p:cNvPr>
            <p:cNvSpPr/>
            <p:nvPr/>
          </p:nvSpPr>
          <p:spPr>
            <a:xfrm>
              <a:off x="1253270" y="1233317"/>
              <a:ext cx="12410417" cy="12014105"/>
            </a:xfrm>
            <a:prstGeom prst="flowChartDelay">
              <a:avLst/>
            </a:prstGeom>
            <a:blipFill dpi="0" rotWithShape="1">
              <a:blip r:embed="rId11" cstate="print">
                <a:extLst>
                  <a:ext uri="{28A0092B-C50C-407E-A947-70E740481C1C}">
                    <a14:useLocalDpi xmlns:a14="http://schemas.microsoft.com/office/drawing/2010/main" val="0"/>
                  </a:ext>
                </a:extLst>
              </a:blip>
              <a:srcRect/>
              <a:stretch>
                <a:fillRect/>
              </a:stretch>
            </a:blipFill>
          </p:spPr>
        </p:sp>
      </p:grpSp>
      <p:sp>
        <p:nvSpPr>
          <p:cNvPr id="42" name="TextBox 21">
            <a:extLst>
              <a:ext uri="{FF2B5EF4-FFF2-40B4-BE49-F238E27FC236}">
                <a16:creationId xmlns:a16="http://schemas.microsoft.com/office/drawing/2014/main" id="{3E0DD054-D967-3267-159A-359201958258}"/>
              </a:ext>
            </a:extLst>
          </p:cNvPr>
          <p:cNvSpPr txBox="1"/>
          <p:nvPr/>
        </p:nvSpPr>
        <p:spPr>
          <a:xfrm>
            <a:off x="9084654" y="3404234"/>
            <a:ext cx="2385687" cy="359073"/>
          </a:xfrm>
          <a:prstGeom prst="rect">
            <a:avLst/>
          </a:prstGeom>
        </p:spPr>
        <p:txBody>
          <a:bodyPr wrap="square" lIns="0" tIns="0" rIns="0" bIns="0" rtlCol="0" anchor="t">
            <a:spAutoFit/>
          </a:bodyPr>
          <a:lstStyle/>
          <a:p>
            <a:pPr algn="ctr">
              <a:lnSpc>
                <a:spcPts val="2800"/>
              </a:lnSpc>
            </a:pPr>
            <a:r>
              <a:rPr lang="vi-VN" sz="2000" dirty="0">
                <a:solidFill>
                  <a:srgbClr val="C4791C"/>
                </a:solidFill>
                <a:latin typeface="Montserrat Medium" panose="00000600000000000000" pitchFamily="2" charset="0"/>
              </a:rPr>
              <a:t>Cây nến đang cháy</a:t>
            </a:r>
          </a:p>
        </p:txBody>
      </p:sp>
      <p:grpSp>
        <p:nvGrpSpPr>
          <p:cNvPr id="57" name="Group 56">
            <a:extLst>
              <a:ext uri="{FF2B5EF4-FFF2-40B4-BE49-F238E27FC236}">
                <a16:creationId xmlns:a16="http://schemas.microsoft.com/office/drawing/2014/main" id="{3F005927-C51C-E635-93DA-B45C60F7388F}"/>
              </a:ext>
            </a:extLst>
          </p:cNvPr>
          <p:cNvGrpSpPr/>
          <p:nvPr/>
        </p:nvGrpSpPr>
        <p:grpSpPr>
          <a:xfrm>
            <a:off x="8789407" y="927150"/>
            <a:ext cx="2297699" cy="2297700"/>
            <a:chOff x="13545781" y="3751213"/>
            <a:chExt cx="3446549" cy="3446550"/>
          </a:xfrm>
        </p:grpSpPr>
        <p:grpSp>
          <p:nvGrpSpPr>
            <p:cNvPr id="38" name="nến cháy">
              <a:extLst>
                <a:ext uri="{FF2B5EF4-FFF2-40B4-BE49-F238E27FC236}">
                  <a16:creationId xmlns:a16="http://schemas.microsoft.com/office/drawing/2014/main" id="{A63C9239-1F93-02F0-61CB-889896696725}"/>
                </a:ext>
              </a:extLst>
            </p:cNvPr>
            <p:cNvGrpSpPr>
              <a:grpSpLocks noChangeAspect="1"/>
            </p:cNvGrpSpPr>
            <p:nvPr/>
          </p:nvGrpSpPr>
          <p:grpSpPr>
            <a:xfrm flipH="1">
              <a:off x="13545781" y="3751213"/>
              <a:ext cx="3446549" cy="3446550"/>
              <a:chOff x="0" y="0"/>
              <a:chExt cx="14840026" cy="14840029"/>
            </a:xfrm>
          </p:grpSpPr>
          <p:sp>
            <p:nvSpPr>
              <p:cNvPr id="39" name="Freeform 16">
                <a:extLst>
                  <a:ext uri="{FF2B5EF4-FFF2-40B4-BE49-F238E27FC236}">
                    <a16:creationId xmlns:a16="http://schemas.microsoft.com/office/drawing/2014/main" id="{53416265-9730-01A1-4C33-1F7DBDAC2D1F}"/>
                  </a:ext>
                </a:extLst>
              </p:cNvPr>
              <p:cNvSpPr/>
              <p:nvPr/>
            </p:nvSpPr>
            <p:spPr>
              <a:xfrm>
                <a:off x="0" y="0"/>
                <a:ext cx="14840026" cy="14840029"/>
              </a:xfrm>
              <a:prstGeom prst="flowChartDelay">
                <a:avLst/>
              </a:prstGeom>
              <a:solidFill>
                <a:srgbClr val="354A15"/>
              </a:solidFill>
            </p:spPr>
          </p:sp>
          <p:sp>
            <p:nvSpPr>
              <p:cNvPr id="40" name="Freeform 17">
                <a:extLst>
                  <a:ext uri="{FF2B5EF4-FFF2-40B4-BE49-F238E27FC236}">
                    <a16:creationId xmlns:a16="http://schemas.microsoft.com/office/drawing/2014/main" id="{4C350E5A-B693-EBED-4423-144F0229BE27}"/>
                  </a:ext>
                </a:extLst>
              </p:cNvPr>
              <p:cNvSpPr/>
              <p:nvPr/>
            </p:nvSpPr>
            <p:spPr>
              <a:xfrm>
                <a:off x="403308" y="403312"/>
                <a:ext cx="14033410" cy="14033409"/>
              </a:xfrm>
              <a:prstGeom prst="flowChartDelay">
                <a:avLst/>
              </a:prstGeom>
              <a:solidFill>
                <a:srgbClr val="FFFFF1"/>
              </a:solidFill>
            </p:spPr>
          </p:sp>
        </p:grpSp>
        <p:pic>
          <p:nvPicPr>
            <p:cNvPr id="46" name="Picture 45">
              <a:extLst>
                <a:ext uri="{FF2B5EF4-FFF2-40B4-BE49-F238E27FC236}">
                  <a16:creationId xmlns:a16="http://schemas.microsoft.com/office/drawing/2014/main" id="{3B634543-FD44-CBF2-D9F7-3640ED3A72C8}"/>
                </a:ext>
              </a:extLst>
            </p:cNvPr>
            <p:cNvPicPr>
              <a:picLocks noChangeAspect="1"/>
            </p:cNvPicPr>
            <p:nvPr/>
          </p:nvPicPr>
          <p:blipFill>
            <a:blip r:embed="rId12"/>
            <a:stretch>
              <a:fillRect/>
            </a:stretch>
          </p:blipFill>
          <p:spPr>
            <a:xfrm flipH="1">
              <a:off x="13819564" y="4003884"/>
              <a:ext cx="2880967" cy="2941208"/>
            </a:xfrm>
            <a:prstGeom prst="flowChartDelay">
              <a:avLst/>
            </a:prstGeom>
          </p:spPr>
        </p:pic>
      </p:grpSp>
      <p:grpSp>
        <p:nvGrpSpPr>
          <p:cNvPr id="56" name="Group 55">
            <a:extLst>
              <a:ext uri="{FF2B5EF4-FFF2-40B4-BE49-F238E27FC236}">
                <a16:creationId xmlns:a16="http://schemas.microsoft.com/office/drawing/2014/main" id="{947781C5-F52F-672E-5063-E5105E934B64}"/>
              </a:ext>
            </a:extLst>
          </p:cNvPr>
          <p:cNvGrpSpPr/>
          <p:nvPr/>
        </p:nvGrpSpPr>
        <p:grpSpPr>
          <a:xfrm>
            <a:off x="272733" y="1224043"/>
            <a:ext cx="2297699" cy="2297700"/>
            <a:chOff x="685800" y="3489042"/>
            <a:chExt cx="3446549" cy="3446550"/>
          </a:xfrm>
        </p:grpSpPr>
        <p:grpSp>
          <p:nvGrpSpPr>
            <p:cNvPr id="15" name="đốt củi"/>
            <p:cNvGrpSpPr>
              <a:grpSpLocks noChangeAspect="1"/>
            </p:cNvGrpSpPr>
            <p:nvPr/>
          </p:nvGrpSpPr>
          <p:grpSpPr>
            <a:xfrm>
              <a:off x="685800" y="3489042"/>
              <a:ext cx="3446549" cy="3446550"/>
              <a:chOff x="0" y="0"/>
              <a:chExt cx="14840026" cy="14840029"/>
            </a:xfrm>
          </p:grpSpPr>
          <p:sp>
            <p:nvSpPr>
              <p:cNvPr id="16" name="Freeform 16"/>
              <p:cNvSpPr/>
              <p:nvPr/>
            </p:nvSpPr>
            <p:spPr>
              <a:xfrm>
                <a:off x="0" y="0"/>
                <a:ext cx="14840026" cy="14840029"/>
              </a:xfrm>
              <a:prstGeom prst="flowChartDelay">
                <a:avLst/>
              </a:prstGeom>
              <a:solidFill>
                <a:srgbClr val="354A15"/>
              </a:solidFill>
            </p:spPr>
          </p:sp>
          <p:sp>
            <p:nvSpPr>
              <p:cNvPr id="17" name="Freeform 17"/>
              <p:cNvSpPr/>
              <p:nvPr/>
            </p:nvSpPr>
            <p:spPr>
              <a:xfrm>
                <a:off x="403308" y="403312"/>
                <a:ext cx="14033410" cy="14033409"/>
              </a:xfrm>
              <a:prstGeom prst="flowChartDelay">
                <a:avLst/>
              </a:prstGeom>
              <a:solidFill>
                <a:srgbClr val="FFFFF1"/>
              </a:solidFill>
            </p:spPr>
          </p:sp>
        </p:grpSp>
        <p:pic>
          <p:nvPicPr>
            <p:cNvPr id="48" name="Picture 47">
              <a:extLst>
                <a:ext uri="{FF2B5EF4-FFF2-40B4-BE49-F238E27FC236}">
                  <a16:creationId xmlns:a16="http://schemas.microsoft.com/office/drawing/2014/main" id="{E58F3E56-248D-C2D4-98B8-4D5A26B8B28A}"/>
                </a:ext>
              </a:extLst>
            </p:cNvPr>
            <p:cNvPicPr>
              <a:picLocks noChangeAspect="1"/>
            </p:cNvPicPr>
            <p:nvPr/>
          </p:nvPicPr>
          <p:blipFill>
            <a:blip r:embed="rId13"/>
            <a:stretch>
              <a:fillRect/>
            </a:stretch>
          </p:blipFill>
          <p:spPr>
            <a:xfrm>
              <a:off x="1010353" y="3844881"/>
              <a:ext cx="2760665" cy="2745069"/>
            </a:xfrm>
            <a:prstGeom prst="flowChartDelay">
              <a:avLst/>
            </a:prstGeom>
          </p:spPr>
        </p:pic>
      </p:grpSp>
      <p:sp>
        <p:nvSpPr>
          <p:cNvPr id="52" name="Freeform 29">
            <a:extLst>
              <a:ext uri="{FF2B5EF4-FFF2-40B4-BE49-F238E27FC236}">
                <a16:creationId xmlns:a16="http://schemas.microsoft.com/office/drawing/2014/main" id="{6CF1E072-E26D-AC73-97B3-6CD8E72752E0}"/>
              </a:ext>
            </a:extLst>
          </p:cNvPr>
          <p:cNvSpPr/>
          <p:nvPr/>
        </p:nvSpPr>
        <p:spPr>
          <a:xfrm>
            <a:off x="152382" y="2745748"/>
            <a:ext cx="715754" cy="715754"/>
          </a:xfrm>
          <a:custGeom>
            <a:avLst/>
            <a:gdLst/>
            <a:ahLst/>
            <a:cxnLst/>
            <a:rect l="l" t="t" r="r" b="b"/>
            <a:pathLst>
              <a:path w="1073631" h="1073631">
                <a:moveTo>
                  <a:pt x="0" y="0"/>
                </a:moveTo>
                <a:lnTo>
                  <a:pt x="1073632" y="0"/>
                </a:lnTo>
                <a:lnTo>
                  <a:pt x="1073632" y="1073631"/>
                </a:lnTo>
                <a:lnTo>
                  <a:pt x="0" y="1073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53" name="Freeform 33">
            <a:extLst>
              <a:ext uri="{FF2B5EF4-FFF2-40B4-BE49-F238E27FC236}">
                <a16:creationId xmlns:a16="http://schemas.microsoft.com/office/drawing/2014/main" id="{EC061FE2-7E8C-37DE-6E8A-B20E0CDE5EC6}"/>
              </a:ext>
            </a:extLst>
          </p:cNvPr>
          <p:cNvSpPr/>
          <p:nvPr/>
        </p:nvSpPr>
        <p:spPr>
          <a:xfrm>
            <a:off x="6010529" y="2981657"/>
            <a:ext cx="743076" cy="815157"/>
          </a:xfrm>
          <a:custGeom>
            <a:avLst/>
            <a:gdLst/>
            <a:ahLst/>
            <a:cxnLst/>
            <a:rect l="l" t="t" r="r" b="b"/>
            <a:pathLst>
              <a:path w="1275593" h="1275593">
                <a:moveTo>
                  <a:pt x="0" y="0"/>
                </a:moveTo>
                <a:lnTo>
                  <a:pt x="1275593" y="0"/>
                </a:lnTo>
                <a:lnTo>
                  <a:pt x="1275593" y="1275593"/>
                </a:lnTo>
                <a:lnTo>
                  <a:pt x="0" y="12755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200"/>
          </a:p>
        </p:txBody>
      </p:sp>
      <p:sp>
        <p:nvSpPr>
          <p:cNvPr id="54" name="Freeform 29">
            <a:extLst>
              <a:ext uri="{FF2B5EF4-FFF2-40B4-BE49-F238E27FC236}">
                <a16:creationId xmlns:a16="http://schemas.microsoft.com/office/drawing/2014/main" id="{EFE5FECF-AF64-33A2-5091-143AB7DABAF9}"/>
              </a:ext>
            </a:extLst>
          </p:cNvPr>
          <p:cNvSpPr/>
          <p:nvPr/>
        </p:nvSpPr>
        <p:spPr>
          <a:xfrm>
            <a:off x="8931360" y="2694410"/>
            <a:ext cx="715754" cy="715754"/>
          </a:xfrm>
          <a:custGeom>
            <a:avLst/>
            <a:gdLst/>
            <a:ahLst/>
            <a:cxnLst/>
            <a:rect l="l" t="t" r="r" b="b"/>
            <a:pathLst>
              <a:path w="1073631" h="1073631">
                <a:moveTo>
                  <a:pt x="0" y="0"/>
                </a:moveTo>
                <a:lnTo>
                  <a:pt x="1073632" y="0"/>
                </a:lnTo>
                <a:lnTo>
                  <a:pt x="1073632" y="1073631"/>
                </a:lnTo>
                <a:lnTo>
                  <a:pt x="0" y="1073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2" name="Freeform 29">
            <a:extLst>
              <a:ext uri="{FF2B5EF4-FFF2-40B4-BE49-F238E27FC236}">
                <a16:creationId xmlns:a16="http://schemas.microsoft.com/office/drawing/2014/main" id="{7A21AB0B-650F-1EE9-2DE3-1C2D4AE00B7A}"/>
              </a:ext>
            </a:extLst>
          </p:cNvPr>
          <p:cNvSpPr/>
          <p:nvPr/>
        </p:nvSpPr>
        <p:spPr>
          <a:xfrm>
            <a:off x="2817844" y="2959043"/>
            <a:ext cx="715754" cy="715754"/>
          </a:xfrm>
          <a:custGeom>
            <a:avLst/>
            <a:gdLst/>
            <a:ahLst/>
            <a:cxnLst/>
            <a:rect l="l" t="t" r="r" b="b"/>
            <a:pathLst>
              <a:path w="1073631" h="1073631">
                <a:moveTo>
                  <a:pt x="0" y="0"/>
                </a:moveTo>
                <a:lnTo>
                  <a:pt x="1073632" y="0"/>
                </a:lnTo>
                <a:lnTo>
                  <a:pt x="1073632" y="1073631"/>
                </a:lnTo>
                <a:lnTo>
                  <a:pt x="0" y="1073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grpSp>
        <p:nvGrpSpPr>
          <p:cNvPr id="41" name="Group 40">
            <a:extLst>
              <a:ext uri="{FF2B5EF4-FFF2-40B4-BE49-F238E27FC236}">
                <a16:creationId xmlns:a16="http://schemas.microsoft.com/office/drawing/2014/main" id="{4835548E-81A0-4889-8DE2-F491BF9C2986}"/>
              </a:ext>
            </a:extLst>
          </p:cNvPr>
          <p:cNvGrpSpPr/>
          <p:nvPr/>
        </p:nvGrpSpPr>
        <p:grpSpPr>
          <a:xfrm>
            <a:off x="335178" y="4122379"/>
            <a:ext cx="2297699" cy="2297700"/>
            <a:chOff x="1500709" y="4732364"/>
            <a:chExt cx="3446549" cy="3446550"/>
          </a:xfrm>
        </p:grpSpPr>
        <p:grpSp>
          <p:nvGrpSpPr>
            <p:cNvPr id="43" name="uốn sắt">
              <a:extLst>
                <a:ext uri="{FF2B5EF4-FFF2-40B4-BE49-F238E27FC236}">
                  <a16:creationId xmlns:a16="http://schemas.microsoft.com/office/drawing/2014/main" id="{9967F799-4AC9-3426-DB78-86BD0F9CEE6F}"/>
                </a:ext>
              </a:extLst>
            </p:cNvPr>
            <p:cNvGrpSpPr>
              <a:grpSpLocks noChangeAspect="1"/>
            </p:cNvGrpSpPr>
            <p:nvPr/>
          </p:nvGrpSpPr>
          <p:grpSpPr>
            <a:xfrm flipH="1">
              <a:off x="1500709" y="4732364"/>
              <a:ext cx="3446549" cy="3446550"/>
              <a:chOff x="0" y="0"/>
              <a:chExt cx="14840026" cy="14840029"/>
            </a:xfrm>
          </p:grpSpPr>
          <p:sp>
            <p:nvSpPr>
              <p:cNvPr id="45" name="Freeform 16">
                <a:extLst>
                  <a:ext uri="{FF2B5EF4-FFF2-40B4-BE49-F238E27FC236}">
                    <a16:creationId xmlns:a16="http://schemas.microsoft.com/office/drawing/2014/main" id="{8667F3E9-4319-9D81-42B5-4712EE5E0AC3}"/>
                  </a:ext>
                </a:extLst>
              </p:cNvPr>
              <p:cNvSpPr/>
              <p:nvPr/>
            </p:nvSpPr>
            <p:spPr>
              <a:xfrm>
                <a:off x="0" y="0"/>
                <a:ext cx="14840026" cy="14840029"/>
              </a:xfrm>
              <a:prstGeom prst="flowChartDelay">
                <a:avLst/>
              </a:prstGeom>
              <a:solidFill>
                <a:srgbClr val="354A15"/>
              </a:solidFill>
            </p:spPr>
          </p:sp>
          <p:sp>
            <p:nvSpPr>
              <p:cNvPr id="47" name="Freeform 17">
                <a:extLst>
                  <a:ext uri="{FF2B5EF4-FFF2-40B4-BE49-F238E27FC236}">
                    <a16:creationId xmlns:a16="http://schemas.microsoft.com/office/drawing/2014/main" id="{D05D3FB0-B2D4-1695-1E9F-8D5FB9A19DF0}"/>
                  </a:ext>
                </a:extLst>
              </p:cNvPr>
              <p:cNvSpPr/>
              <p:nvPr/>
            </p:nvSpPr>
            <p:spPr>
              <a:xfrm>
                <a:off x="403308" y="403312"/>
                <a:ext cx="14033410" cy="14033409"/>
              </a:xfrm>
              <a:prstGeom prst="flowChartDelay">
                <a:avLst/>
              </a:prstGeom>
              <a:solidFill>
                <a:srgbClr val="FFFFF1"/>
              </a:solidFill>
            </p:spPr>
          </p:sp>
        </p:grpSp>
        <p:pic>
          <p:nvPicPr>
            <p:cNvPr id="44" name="Picture 43">
              <a:extLst>
                <a:ext uri="{FF2B5EF4-FFF2-40B4-BE49-F238E27FC236}">
                  <a16:creationId xmlns:a16="http://schemas.microsoft.com/office/drawing/2014/main" id="{0880BBFC-0ABA-F7E1-1B8F-93F1877B1BFC}"/>
                </a:ext>
              </a:extLst>
            </p:cNvPr>
            <p:cNvPicPr>
              <a:picLocks noChangeAspect="1"/>
            </p:cNvPicPr>
            <p:nvPr/>
          </p:nvPicPr>
          <p:blipFill>
            <a:blip r:embed="rId18"/>
            <a:stretch>
              <a:fillRect/>
            </a:stretch>
          </p:blipFill>
          <p:spPr>
            <a:xfrm flipH="1">
              <a:off x="1752600" y="4986249"/>
              <a:ext cx="2967014" cy="2988004"/>
            </a:xfrm>
            <a:prstGeom prst="flowChartDelay">
              <a:avLst/>
            </a:prstGeom>
          </p:spPr>
        </p:pic>
      </p:grpSp>
      <p:sp>
        <p:nvSpPr>
          <p:cNvPr id="49" name="TextBox 21"/>
          <p:cNvSpPr txBox="1"/>
          <p:nvPr/>
        </p:nvSpPr>
        <p:spPr>
          <a:xfrm>
            <a:off x="811601" y="6526891"/>
            <a:ext cx="1838377" cy="359073"/>
          </a:xfrm>
          <a:prstGeom prst="rect">
            <a:avLst/>
          </a:prstGeom>
        </p:spPr>
        <p:txBody>
          <a:bodyPr wrap="square" lIns="0" tIns="0" rIns="0" bIns="0" rtlCol="0" anchor="t">
            <a:spAutoFit/>
          </a:bodyPr>
          <a:lstStyle/>
          <a:p>
            <a:pPr algn="ctr">
              <a:lnSpc>
                <a:spcPts val="2800"/>
              </a:lnSpc>
            </a:pPr>
            <a:r>
              <a:rPr lang="vi-VN" sz="2000" dirty="0">
                <a:solidFill>
                  <a:srgbClr val="C4791C"/>
                </a:solidFill>
                <a:latin typeface="Montserrat Medium" panose="00000600000000000000" pitchFamily="2" charset="0"/>
              </a:rPr>
              <a:t>Uốn thanh sắt</a:t>
            </a:r>
          </a:p>
        </p:txBody>
      </p:sp>
      <p:grpSp>
        <p:nvGrpSpPr>
          <p:cNvPr id="51" name="Group 50">
            <a:extLst>
              <a:ext uri="{FF2B5EF4-FFF2-40B4-BE49-F238E27FC236}">
                <a16:creationId xmlns:a16="http://schemas.microsoft.com/office/drawing/2014/main" id="{553E34BC-734D-74D3-6C13-B0CB463721E9}"/>
              </a:ext>
            </a:extLst>
          </p:cNvPr>
          <p:cNvGrpSpPr/>
          <p:nvPr/>
        </p:nvGrpSpPr>
        <p:grpSpPr>
          <a:xfrm>
            <a:off x="3125750" y="4087530"/>
            <a:ext cx="2297699" cy="2297700"/>
            <a:chOff x="5552080" y="4740942"/>
            <a:chExt cx="3446549" cy="3446550"/>
          </a:xfrm>
        </p:grpSpPr>
        <p:grpSp>
          <p:nvGrpSpPr>
            <p:cNvPr id="55" name="nung sắt"/>
            <p:cNvGrpSpPr>
              <a:grpSpLocks noChangeAspect="1"/>
            </p:cNvGrpSpPr>
            <p:nvPr/>
          </p:nvGrpSpPr>
          <p:grpSpPr>
            <a:xfrm>
              <a:off x="5552080" y="4740942"/>
              <a:ext cx="3446549" cy="3446550"/>
              <a:chOff x="0" y="0"/>
              <a:chExt cx="14840026" cy="14840029"/>
            </a:xfrm>
          </p:grpSpPr>
          <p:sp>
            <p:nvSpPr>
              <p:cNvPr id="60" name="Freeform 16"/>
              <p:cNvSpPr/>
              <p:nvPr/>
            </p:nvSpPr>
            <p:spPr>
              <a:xfrm>
                <a:off x="0" y="0"/>
                <a:ext cx="14840026" cy="14840029"/>
              </a:xfrm>
              <a:prstGeom prst="flowChartDelay">
                <a:avLst/>
              </a:prstGeom>
              <a:solidFill>
                <a:srgbClr val="354A15"/>
              </a:solidFill>
            </p:spPr>
          </p:sp>
          <p:sp>
            <p:nvSpPr>
              <p:cNvPr id="61" name="Freeform 17"/>
              <p:cNvSpPr/>
              <p:nvPr/>
            </p:nvSpPr>
            <p:spPr>
              <a:xfrm>
                <a:off x="403308" y="403312"/>
                <a:ext cx="14033410" cy="14033409"/>
              </a:xfrm>
              <a:prstGeom prst="flowChartDelay">
                <a:avLst/>
              </a:prstGeom>
              <a:solidFill>
                <a:srgbClr val="FFFFF1"/>
              </a:solidFill>
            </p:spPr>
          </p:sp>
        </p:grpSp>
        <p:pic>
          <p:nvPicPr>
            <p:cNvPr id="59" name="Picture 58">
              <a:extLst>
                <a:ext uri="{FF2B5EF4-FFF2-40B4-BE49-F238E27FC236}">
                  <a16:creationId xmlns:a16="http://schemas.microsoft.com/office/drawing/2014/main" id="{6E6E4503-F914-C18E-64F3-2B0FD8788A53}"/>
                </a:ext>
              </a:extLst>
            </p:cNvPr>
            <p:cNvPicPr>
              <a:picLocks noChangeAspect="1"/>
            </p:cNvPicPr>
            <p:nvPr/>
          </p:nvPicPr>
          <p:blipFill>
            <a:blip r:embed="rId19"/>
            <a:stretch>
              <a:fillRect/>
            </a:stretch>
          </p:blipFill>
          <p:spPr>
            <a:xfrm>
              <a:off x="5811686" y="4966697"/>
              <a:ext cx="2960793" cy="2942313"/>
            </a:xfrm>
            <a:prstGeom prst="flowChartDelay">
              <a:avLst/>
            </a:prstGeom>
          </p:spPr>
        </p:pic>
      </p:grpSp>
      <p:sp>
        <p:nvSpPr>
          <p:cNvPr id="63" name="TextBox 21">
            <a:extLst>
              <a:ext uri="{FF2B5EF4-FFF2-40B4-BE49-F238E27FC236}">
                <a16:creationId xmlns:a16="http://schemas.microsoft.com/office/drawing/2014/main" id="{C20A4411-36EA-83D3-10BE-A98C076FA9F5}"/>
              </a:ext>
            </a:extLst>
          </p:cNvPr>
          <p:cNvSpPr txBox="1"/>
          <p:nvPr/>
        </p:nvSpPr>
        <p:spPr>
          <a:xfrm>
            <a:off x="3030186" y="6408720"/>
            <a:ext cx="2100469" cy="359073"/>
          </a:xfrm>
          <a:prstGeom prst="rect">
            <a:avLst/>
          </a:prstGeom>
        </p:spPr>
        <p:txBody>
          <a:bodyPr wrap="square" lIns="0" tIns="0" rIns="0" bIns="0" rtlCol="0" anchor="t">
            <a:spAutoFit/>
          </a:bodyPr>
          <a:lstStyle/>
          <a:p>
            <a:pPr algn="ctr">
              <a:lnSpc>
                <a:spcPts val="2800"/>
              </a:lnSpc>
            </a:pPr>
            <a:r>
              <a:rPr lang="vi-VN" sz="2000" dirty="0">
                <a:solidFill>
                  <a:srgbClr val="C4791C"/>
                </a:solidFill>
                <a:latin typeface="Montserrat Medium" panose="00000600000000000000" pitchFamily="2" charset="0"/>
              </a:rPr>
              <a:t>Nung thanh sắt</a:t>
            </a:r>
          </a:p>
        </p:txBody>
      </p:sp>
      <p:grpSp>
        <p:nvGrpSpPr>
          <p:cNvPr id="64" name="Group 63">
            <a:extLst>
              <a:ext uri="{FF2B5EF4-FFF2-40B4-BE49-F238E27FC236}">
                <a16:creationId xmlns:a16="http://schemas.microsoft.com/office/drawing/2014/main" id="{548CFCB1-2ADE-924C-DBB0-9C62C203C78D}"/>
              </a:ext>
            </a:extLst>
          </p:cNvPr>
          <p:cNvGrpSpPr/>
          <p:nvPr/>
        </p:nvGrpSpPr>
        <p:grpSpPr>
          <a:xfrm>
            <a:off x="5937835" y="4029042"/>
            <a:ext cx="2297699" cy="2297700"/>
            <a:chOff x="9786986" y="6002878"/>
            <a:chExt cx="3446549" cy="3446550"/>
          </a:xfrm>
        </p:grpSpPr>
        <p:grpSp>
          <p:nvGrpSpPr>
            <p:cNvPr id="65" name="đinh gỉ">
              <a:extLst>
                <a:ext uri="{FF2B5EF4-FFF2-40B4-BE49-F238E27FC236}">
                  <a16:creationId xmlns:a16="http://schemas.microsoft.com/office/drawing/2014/main" id="{A63C9239-1F93-02F0-61CB-889896696725}"/>
                </a:ext>
              </a:extLst>
            </p:cNvPr>
            <p:cNvGrpSpPr>
              <a:grpSpLocks noChangeAspect="1"/>
            </p:cNvGrpSpPr>
            <p:nvPr/>
          </p:nvGrpSpPr>
          <p:grpSpPr>
            <a:xfrm flipH="1">
              <a:off x="9786986" y="6002878"/>
              <a:ext cx="3446549" cy="3446550"/>
              <a:chOff x="0" y="0"/>
              <a:chExt cx="14840026" cy="14840029"/>
            </a:xfrm>
          </p:grpSpPr>
          <p:sp>
            <p:nvSpPr>
              <p:cNvPr id="67" name="Freeform 16">
                <a:extLst>
                  <a:ext uri="{FF2B5EF4-FFF2-40B4-BE49-F238E27FC236}">
                    <a16:creationId xmlns:a16="http://schemas.microsoft.com/office/drawing/2014/main" id="{53416265-9730-01A1-4C33-1F7DBDAC2D1F}"/>
                  </a:ext>
                </a:extLst>
              </p:cNvPr>
              <p:cNvSpPr/>
              <p:nvPr/>
            </p:nvSpPr>
            <p:spPr>
              <a:xfrm>
                <a:off x="0" y="0"/>
                <a:ext cx="14840026" cy="14840029"/>
              </a:xfrm>
              <a:prstGeom prst="flowChartDelay">
                <a:avLst/>
              </a:prstGeom>
              <a:solidFill>
                <a:srgbClr val="354A15"/>
              </a:solidFill>
            </p:spPr>
          </p:sp>
          <p:sp>
            <p:nvSpPr>
              <p:cNvPr id="68" name="Freeform 17">
                <a:extLst>
                  <a:ext uri="{FF2B5EF4-FFF2-40B4-BE49-F238E27FC236}">
                    <a16:creationId xmlns:a16="http://schemas.microsoft.com/office/drawing/2014/main" id="{4C350E5A-B693-EBED-4423-144F0229BE27}"/>
                  </a:ext>
                </a:extLst>
              </p:cNvPr>
              <p:cNvSpPr/>
              <p:nvPr/>
            </p:nvSpPr>
            <p:spPr>
              <a:xfrm>
                <a:off x="403308" y="403312"/>
                <a:ext cx="14033410" cy="14033409"/>
              </a:xfrm>
              <a:prstGeom prst="flowChartDelay">
                <a:avLst/>
              </a:prstGeom>
              <a:solidFill>
                <a:srgbClr val="FFFFF1"/>
              </a:solidFill>
            </p:spPr>
          </p:sp>
        </p:grpSp>
        <p:pic>
          <p:nvPicPr>
            <p:cNvPr id="66" name="Picture 65">
              <a:extLst>
                <a:ext uri="{FF2B5EF4-FFF2-40B4-BE49-F238E27FC236}">
                  <a16:creationId xmlns:a16="http://schemas.microsoft.com/office/drawing/2014/main" id="{08170324-7E3F-6363-19A0-984A90520D50}"/>
                </a:ext>
              </a:extLst>
            </p:cNvPr>
            <p:cNvPicPr>
              <a:picLocks noChangeAspect="1"/>
            </p:cNvPicPr>
            <p:nvPr/>
          </p:nvPicPr>
          <p:blipFill>
            <a:blip r:embed="rId20"/>
            <a:stretch>
              <a:fillRect/>
            </a:stretch>
          </p:blipFill>
          <p:spPr>
            <a:xfrm flipH="1">
              <a:off x="10058400" y="6246931"/>
              <a:ext cx="2922666" cy="2957723"/>
            </a:xfrm>
            <a:prstGeom prst="flowChartDelay">
              <a:avLst/>
            </a:prstGeom>
            <a:ln>
              <a:solidFill>
                <a:schemeClr val="tx1">
                  <a:lumMod val="65000"/>
                  <a:lumOff val="35000"/>
                </a:schemeClr>
              </a:solidFill>
            </a:ln>
          </p:spPr>
        </p:pic>
      </p:grpSp>
      <p:sp>
        <p:nvSpPr>
          <p:cNvPr id="69" name="TextBox 21">
            <a:extLst>
              <a:ext uri="{FF2B5EF4-FFF2-40B4-BE49-F238E27FC236}">
                <a16:creationId xmlns:a16="http://schemas.microsoft.com/office/drawing/2014/main" id="{44B2A9B1-874C-1313-47C1-CABD4B1E104B}"/>
              </a:ext>
            </a:extLst>
          </p:cNvPr>
          <p:cNvSpPr txBox="1"/>
          <p:nvPr/>
        </p:nvSpPr>
        <p:spPr>
          <a:xfrm>
            <a:off x="6227564" y="6408025"/>
            <a:ext cx="2051493" cy="359073"/>
          </a:xfrm>
          <a:prstGeom prst="rect">
            <a:avLst/>
          </a:prstGeom>
        </p:spPr>
        <p:txBody>
          <a:bodyPr wrap="square" lIns="0" tIns="0" rIns="0" bIns="0" rtlCol="0" anchor="t">
            <a:spAutoFit/>
          </a:bodyPr>
          <a:lstStyle/>
          <a:p>
            <a:pPr algn="ctr">
              <a:lnSpc>
                <a:spcPts val="2800"/>
              </a:lnSpc>
            </a:pPr>
            <a:r>
              <a:rPr lang="vi-VN" sz="2000" dirty="0">
                <a:solidFill>
                  <a:srgbClr val="C4791C"/>
                </a:solidFill>
                <a:latin typeface="Montserrat Medium" panose="00000600000000000000" pitchFamily="2" charset="0"/>
              </a:rPr>
              <a:t>Đinh sắt bị gỉ</a:t>
            </a:r>
          </a:p>
        </p:txBody>
      </p:sp>
      <p:sp>
        <p:nvSpPr>
          <p:cNvPr id="70" name="Freeform 29">
            <a:extLst>
              <a:ext uri="{FF2B5EF4-FFF2-40B4-BE49-F238E27FC236}">
                <a16:creationId xmlns:a16="http://schemas.microsoft.com/office/drawing/2014/main" id="{EFE5FECF-AF64-33A2-5091-143AB7DABAF9}"/>
              </a:ext>
            </a:extLst>
          </p:cNvPr>
          <p:cNvSpPr/>
          <p:nvPr/>
        </p:nvSpPr>
        <p:spPr>
          <a:xfrm>
            <a:off x="7637886" y="5579121"/>
            <a:ext cx="715754" cy="715754"/>
          </a:xfrm>
          <a:custGeom>
            <a:avLst/>
            <a:gdLst/>
            <a:ahLst/>
            <a:cxnLst/>
            <a:rect l="l" t="t" r="r" b="b"/>
            <a:pathLst>
              <a:path w="1073631" h="1073631">
                <a:moveTo>
                  <a:pt x="0" y="0"/>
                </a:moveTo>
                <a:lnTo>
                  <a:pt x="1073632" y="0"/>
                </a:lnTo>
                <a:lnTo>
                  <a:pt x="1073632" y="1073631"/>
                </a:lnTo>
                <a:lnTo>
                  <a:pt x="0" y="1073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grpSp>
        <p:nvGrpSpPr>
          <p:cNvPr id="71" name="Group 70">
            <a:extLst>
              <a:ext uri="{FF2B5EF4-FFF2-40B4-BE49-F238E27FC236}">
                <a16:creationId xmlns:a16="http://schemas.microsoft.com/office/drawing/2014/main" id="{61AA67B5-1CFC-6E5A-68B7-D8DAB809E8DB}"/>
              </a:ext>
            </a:extLst>
          </p:cNvPr>
          <p:cNvGrpSpPr/>
          <p:nvPr/>
        </p:nvGrpSpPr>
        <p:grpSpPr>
          <a:xfrm>
            <a:off x="8931360" y="4041321"/>
            <a:ext cx="2297699" cy="2297700"/>
            <a:chOff x="13849936" y="6038224"/>
            <a:chExt cx="3446549" cy="3446550"/>
          </a:xfrm>
        </p:grpSpPr>
        <p:grpSp>
          <p:nvGrpSpPr>
            <p:cNvPr id="72" name="pháo hoa">
              <a:extLst>
                <a:ext uri="{FF2B5EF4-FFF2-40B4-BE49-F238E27FC236}">
                  <a16:creationId xmlns:a16="http://schemas.microsoft.com/office/drawing/2014/main" id="{0525FB0C-367C-FF19-78B0-6B01BDC49B66}"/>
                </a:ext>
              </a:extLst>
            </p:cNvPr>
            <p:cNvGrpSpPr>
              <a:grpSpLocks noChangeAspect="1"/>
            </p:cNvGrpSpPr>
            <p:nvPr/>
          </p:nvGrpSpPr>
          <p:grpSpPr>
            <a:xfrm>
              <a:off x="13849936" y="6038224"/>
              <a:ext cx="3446549" cy="3446550"/>
              <a:chOff x="0" y="0"/>
              <a:chExt cx="14840026" cy="14840029"/>
            </a:xfrm>
          </p:grpSpPr>
          <p:sp>
            <p:nvSpPr>
              <p:cNvPr id="74" name="Freeform 16">
                <a:extLst>
                  <a:ext uri="{FF2B5EF4-FFF2-40B4-BE49-F238E27FC236}">
                    <a16:creationId xmlns:a16="http://schemas.microsoft.com/office/drawing/2014/main" id="{DE69F76D-65FD-6630-BD0B-2A199D2C4BEC}"/>
                  </a:ext>
                </a:extLst>
              </p:cNvPr>
              <p:cNvSpPr/>
              <p:nvPr/>
            </p:nvSpPr>
            <p:spPr>
              <a:xfrm>
                <a:off x="0" y="0"/>
                <a:ext cx="14840026" cy="14840029"/>
              </a:xfrm>
              <a:prstGeom prst="flowChartDelay">
                <a:avLst/>
              </a:prstGeom>
              <a:solidFill>
                <a:srgbClr val="354A15"/>
              </a:solidFill>
            </p:spPr>
          </p:sp>
          <p:sp>
            <p:nvSpPr>
              <p:cNvPr id="75" name="Freeform 17">
                <a:extLst>
                  <a:ext uri="{FF2B5EF4-FFF2-40B4-BE49-F238E27FC236}">
                    <a16:creationId xmlns:a16="http://schemas.microsoft.com/office/drawing/2014/main" id="{FD8EE76F-776D-9AB2-2294-54DF19067874}"/>
                  </a:ext>
                </a:extLst>
              </p:cNvPr>
              <p:cNvSpPr/>
              <p:nvPr/>
            </p:nvSpPr>
            <p:spPr>
              <a:xfrm>
                <a:off x="403308" y="403312"/>
                <a:ext cx="14033410" cy="14033409"/>
              </a:xfrm>
              <a:prstGeom prst="flowChartDelay">
                <a:avLst/>
              </a:prstGeom>
              <a:solidFill>
                <a:srgbClr val="FFFFF1"/>
              </a:solidFill>
            </p:spPr>
          </p:sp>
        </p:grpSp>
        <p:pic>
          <p:nvPicPr>
            <p:cNvPr id="73" name="Picture 72">
              <a:extLst>
                <a:ext uri="{FF2B5EF4-FFF2-40B4-BE49-F238E27FC236}">
                  <a16:creationId xmlns:a16="http://schemas.microsoft.com/office/drawing/2014/main" id="{55372CBD-9744-CAEE-09FB-0EEB524CDCDC}"/>
                </a:ext>
              </a:extLst>
            </p:cNvPr>
            <p:cNvPicPr>
              <a:picLocks noChangeAspect="1"/>
            </p:cNvPicPr>
            <p:nvPr/>
          </p:nvPicPr>
          <p:blipFill>
            <a:blip r:embed="rId21"/>
            <a:stretch>
              <a:fillRect/>
            </a:stretch>
          </p:blipFill>
          <p:spPr>
            <a:xfrm>
              <a:off x="14085364" y="6344386"/>
              <a:ext cx="2928030" cy="2877445"/>
            </a:xfrm>
            <a:prstGeom prst="flowChartDelay">
              <a:avLst/>
            </a:prstGeom>
          </p:spPr>
        </p:pic>
      </p:grpSp>
      <p:sp>
        <p:nvSpPr>
          <p:cNvPr id="76" name="TextBox 21">
            <a:extLst>
              <a:ext uri="{FF2B5EF4-FFF2-40B4-BE49-F238E27FC236}">
                <a16:creationId xmlns:a16="http://schemas.microsoft.com/office/drawing/2014/main" id="{3E0DD054-D967-3267-159A-359201958258}"/>
              </a:ext>
            </a:extLst>
          </p:cNvPr>
          <p:cNvSpPr txBox="1"/>
          <p:nvPr/>
        </p:nvSpPr>
        <p:spPr>
          <a:xfrm>
            <a:off x="8894367" y="6418239"/>
            <a:ext cx="1948347" cy="359073"/>
          </a:xfrm>
          <a:prstGeom prst="rect">
            <a:avLst/>
          </a:prstGeom>
        </p:spPr>
        <p:txBody>
          <a:bodyPr wrap="square" lIns="0" tIns="0" rIns="0" bIns="0" rtlCol="0" anchor="t">
            <a:spAutoFit/>
          </a:bodyPr>
          <a:lstStyle/>
          <a:p>
            <a:pPr algn="ctr">
              <a:lnSpc>
                <a:spcPts val="2800"/>
              </a:lnSpc>
            </a:pPr>
            <a:r>
              <a:rPr lang="vi-VN" sz="2000" dirty="0">
                <a:solidFill>
                  <a:srgbClr val="C4791C"/>
                </a:solidFill>
                <a:latin typeface="Montserrat Medium" panose="00000600000000000000" pitchFamily="2" charset="0"/>
              </a:rPr>
              <a:t>Bắn pháo hoa</a:t>
            </a:r>
          </a:p>
        </p:txBody>
      </p:sp>
      <p:sp>
        <p:nvSpPr>
          <p:cNvPr id="77" name="Freeform 29">
            <a:extLst>
              <a:ext uri="{FF2B5EF4-FFF2-40B4-BE49-F238E27FC236}">
                <a16:creationId xmlns:a16="http://schemas.microsoft.com/office/drawing/2014/main" id="{EFE5FECF-AF64-33A2-5091-143AB7DABAF9}"/>
              </a:ext>
            </a:extLst>
          </p:cNvPr>
          <p:cNvSpPr/>
          <p:nvPr/>
        </p:nvSpPr>
        <p:spPr>
          <a:xfrm>
            <a:off x="8985225" y="5718113"/>
            <a:ext cx="715754" cy="715754"/>
          </a:xfrm>
          <a:custGeom>
            <a:avLst/>
            <a:gdLst/>
            <a:ahLst/>
            <a:cxnLst/>
            <a:rect l="l" t="t" r="r" b="b"/>
            <a:pathLst>
              <a:path w="1073631" h="1073631">
                <a:moveTo>
                  <a:pt x="0" y="0"/>
                </a:moveTo>
                <a:lnTo>
                  <a:pt x="1073632" y="0"/>
                </a:lnTo>
                <a:lnTo>
                  <a:pt x="1073632" y="1073631"/>
                </a:lnTo>
                <a:lnTo>
                  <a:pt x="0" y="10736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200"/>
          </a:p>
        </p:txBody>
      </p:sp>
      <p:sp>
        <p:nvSpPr>
          <p:cNvPr id="79" name="Freeform 33">
            <a:extLst>
              <a:ext uri="{FF2B5EF4-FFF2-40B4-BE49-F238E27FC236}">
                <a16:creationId xmlns:a16="http://schemas.microsoft.com/office/drawing/2014/main" id="{75ECCB01-3B04-1D11-3880-AC332D140DDD}"/>
              </a:ext>
            </a:extLst>
          </p:cNvPr>
          <p:cNvSpPr/>
          <p:nvPr/>
        </p:nvSpPr>
        <p:spPr>
          <a:xfrm>
            <a:off x="123760" y="5739007"/>
            <a:ext cx="837729" cy="743517"/>
          </a:xfrm>
          <a:custGeom>
            <a:avLst/>
            <a:gdLst/>
            <a:ahLst/>
            <a:cxnLst/>
            <a:rect l="l" t="t" r="r" b="b"/>
            <a:pathLst>
              <a:path w="1275593" h="1275593">
                <a:moveTo>
                  <a:pt x="0" y="0"/>
                </a:moveTo>
                <a:lnTo>
                  <a:pt x="1275593" y="0"/>
                </a:lnTo>
                <a:lnTo>
                  <a:pt x="1275593" y="1275593"/>
                </a:lnTo>
                <a:lnTo>
                  <a:pt x="0" y="12755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80" name="Freeform 33">
            <a:extLst>
              <a:ext uri="{FF2B5EF4-FFF2-40B4-BE49-F238E27FC236}">
                <a16:creationId xmlns:a16="http://schemas.microsoft.com/office/drawing/2014/main" id="{1C5C0264-1865-5A3B-A185-6F88ABE9E75C}"/>
              </a:ext>
            </a:extLst>
          </p:cNvPr>
          <p:cNvSpPr/>
          <p:nvPr/>
        </p:nvSpPr>
        <p:spPr>
          <a:xfrm>
            <a:off x="4570685" y="5545193"/>
            <a:ext cx="801875" cy="827159"/>
          </a:xfrm>
          <a:custGeom>
            <a:avLst/>
            <a:gdLst/>
            <a:ahLst/>
            <a:cxnLst/>
            <a:rect l="l" t="t" r="r" b="b"/>
            <a:pathLst>
              <a:path w="1275593" h="1275593">
                <a:moveTo>
                  <a:pt x="0" y="0"/>
                </a:moveTo>
                <a:lnTo>
                  <a:pt x="1275593" y="0"/>
                </a:lnTo>
                <a:lnTo>
                  <a:pt x="1275593" y="1275593"/>
                </a:lnTo>
                <a:lnTo>
                  <a:pt x="0" y="12755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Tree>
    <p:extLst>
      <p:ext uri="{BB962C8B-B14F-4D97-AF65-F5344CB8AC3E}">
        <p14:creationId xmlns:p14="http://schemas.microsoft.com/office/powerpoint/2010/main" val="426507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21" presetClass="entr" presetSubtype="1"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2000"/>
                                        <p:tgtEl>
                                          <p:spTgt spid="34"/>
                                        </p:tgtEl>
                                      </p:cBhvr>
                                    </p:animEffect>
                                  </p:childTnLst>
                                </p:cTn>
                              </p:par>
                              <p:par>
                                <p:cTn id="23" presetID="21" presetClass="entr" presetSubtype="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heel(1)">
                                      <p:cBhvr>
                                        <p:cTn id="25" dur="2000"/>
                                        <p:tgtEl>
                                          <p:spTgt spid="30"/>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14" presetClass="entr" presetSubtype="10" fill="hold"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randombar(horizontal)">
                                      <p:cBhvr>
                                        <p:cTn id="38" dur="500"/>
                                        <p:tgtEl>
                                          <p:spTgt spid="57"/>
                                        </p:tgtEl>
                                      </p:cBhvr>
                                    </p:animEffect>
                                  </p:childTnLst>
                                </p:cTn>
                              </p:par>
                              <p:par>
                                <p:cTn id="39" presetID="14" presetClass="entr" presetSubtype="1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randombar(horizontal)">
                                      <p:cBhvr>
                                        <p:cTn id="41" dur="500"/>
                                        <p:tgtEl>
                                          <p:spTgt spid="56"/>
                                        </p:tgtEl>
                                      </p:cBhvr>
                                    </p:animEffect>
                                  </p:childTnLst>
                                </p:cTn>
                              </p:par>
                              <p:par>
                                <p:cTn id="42" presetID="6" presetClass="entr" presetSubtype="16" fill="hold"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circle(in)">
                                      <p:cBhvr>
                                        <p:cTn id="44" dur="2000"/>
                                        <p:tgtEl>
                                          <p:spTgt spid="41"/>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p:cTn id="47" dur="1000" fill="hold"/>
                                        <p:tgtEl>
                                          <p:spTgt spid="49"/>
                                        </p:tgtEl>
                                        <p:attrNameLst>
                                          <p:attrName>ppt_w</p:attrName>
                                        </p:attrNameLst>
                                      </p:cBhvr>
                                      <p:tavLst>
                                        <p:tav tm="0">
                                          <p:val>
                                            <p:fltVal val="0"/>
                                          </p:val>
                                        </p:tav>
                                        <p:tav tm="100000">
                                          <p:val>
                                            <p:strVal val="#ppt_w"/>
                                          </p:val>
                                        </p:tav>
                                      </p:tavLst>
                                    </p:anim>
                                    <p:anim calcmode="lin" valueType="num">
                                      <p:cBhvr>
                                        <p:cTn id="48" dur="1000" fill="hold"/>
                                        <p:tgtEl>
                                          <p:spTgt spid="49"/>
                                        </p:tgtEl>
                                        <p:attrNameLst>
                                          <p:attrName>ppt_h</p:attrName>
                                        </p:attrNameLst>
                                      </p:cBhvr>
                                      <p:tavLst>
                                        <p:tav tm="0">
                                          <p:val>
                                            <p:fltVal val="0"/>
                                          </p:val>
                                        </p:tav>
                                        <p:tav tm="100000">
                                          <p:val>
                                            <p:strVal val="#ppt_h"/>
                                          </p:val>
                                        </p:tav>
                                      </p:tavLst>
                                    </p:anim>
                                    <p:anim calcmode="lin" valueType="num">
                                      <p:cBhvr>
                                        <p:cTn id="49" dur="1000" fill="hold"/>
                                        <p:tgtEl>
                                          <p:spTgt spid="49"/>
                                        </p:tgtEl>
                                        <p:attrNameLst>
                                          <p:attrName>style.rotation</p:attrName>
                                        </p:attrNameLst>
                                      </p:cBhvr>
                                      <p:tavLst>
                                        <p:tav tm="0">
                                          <p:val>
                                            <p:fltVal val="90"/>
                                          </p:val>
                                        </p:tav>
                                        <p:tav tm="100000">
                                          <p:val>
                                            <p:fltVal val="0"/>
                                          </p:val>
                                        </p:tav>
                                      </p:tavLst>
                                    </p:anim>
                                    <p:animEffect transition="in" filter="fade">
                                      <p:cBhvr>
                                        <p:cTn id="50" dur="1000"/>
                                        <p:tgtEl>
                                          <p:spTgt spid="49"/>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anim calcmode="lin" valueType="num">
                                      <p:cBhvr>
                                        <p:cTn id="53" dur="1000" fill="hold"/>
                                        <p:tgtEl>
                                          <p:spTgt spid="63"/>
                                        </p:tgtEl>
                                        <p:attrNameLst>
                                          <p:attrName>ppt_w</p:attrName>
                                        </p:attrNameLst>
                                      </p:cBhvr>
                                      <p:tavLst>
                                        <p:tav tm="0">
                                          <p:val>
                                            <p:fltVal val="0"/>
                                          </p:val>
                                        </p:tav>
                                        <p:tav tm="100000">
                                          <p:val>
                                            <p:strVal val="#ppt_w"/>
                                          </p:val>
                                        </p:tav>
                                      </p:tavLst>
                                    </p:anim>
                                    <p:anim calcmode="lin" valueType="num">
                                      <p:cBhvr>
                                        <p:cTn id="54" dur="1000" fill="hold"/>
                                        <p:tgtEl>
                                          <p:spTgt spid="63"/>
                                        </p:tgtEl>
                                        <p:attrNameLst>
                                          <p:attrName>ppt_h</p:attrName>
                                        </p:attrNameLst>
                                      </p:cBhvr>
                                      <p:tavLst>
                                        <p:tav tm="0">
                                          <p:val>
                                            <p:fltVal val="0"/>
                                          </p:val>
                                        </p:tav>
                                        <p:tav tm="100000">
                                          <p:val>
                                            <p:strVal val="#ppt_h"/>
                                          </p:val>
                                        </p:tav>
                                      </p:tavLst>
                                    </p:anim>
                                    <p:anim calcmode="lin" valueType="num">
                                      <p:cBhvr>
                                        <p:cTn id="55" dur="1000" fill="hold"/>
                                        <p:tgtEl>
                                          <p:spTgt spid="63"/>
                                        </p:tgtEl>
                                        <p:attrNameLst>
                                          <p:attrName>style.rotation</p:attrName>
                                        </p:attrNameLst>
                                      </p:cBhvr>
                                      <p:tavLst>
                                        <p:tav tm="0">
                                          <p:val>
                                            <p:fltVal val="90"/>
                                          </p:val>
                                        </p:tav>
                                        <p:tav tm="100000">
                                          <p:val>
                                            <p:fltVal val="0"/>
                                          </p:val>
                                        </p:tav>
                                      </p:tavLst>
                                    </p:anim>
                                    <p:animEffect transition="in" filter="fade">
                                      <p:cBhvr>
                                        <p:cTn id="56" dur="1000"/>
                                        <p:tgtEl>
                                          <p:spTgt spid="63"/>
                                        </p:tgtEl>
                                      </p:cBhvr>
                                    </p:animEffect>
                                  </p:childTnLst>
                                </p:cTn>
                              </p:par>
                              <p:par>
                                <p:cTn id="57" presetID="6" presetClass="entr" presetSubtype="16"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circle(in)">
                                      <p:cBhvr>
                                        <p:cTn id="59" dur="2000"/>
                                        <p:tgtEl>
                                          <p:spTgt spid="64"/>
                                        </p:tgtEl>
                                      </p:cBhvr>
                                    </p:animEffect>
                                  </p:childTnLst>
                                </p:cTn>
                              </p:par>
                              <p:par>
                                <p:cTn id="60" presetID="6" presetClass="entr" presetSubtype="16" fill="hold"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circle(in)">
                                      <p:cBhvr>
                                        <p:cTn id="62" dur="2000"/>
                                        <p:tgtEl>
                                          <p:spTgt spid="51"/>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anim calcmode="lin" valueType="num">
                                      <p:cBhvr>
                                        <p:cTn id="65" dur="1000" fill="hold"/>
                                        <p:tgtEl>
                                          <p:spTgt spid="69"/>
                                        </p:tgtEl>
                                        <p:attrNameLst>
                                          <p:attrName>ppt_w</p:attrName>
                                        </p:attrNameLst>
                                      </p:cBhvr>
                                      <p:tavLst>
                                        <p:tav tm="0">
                                          <p:val>
                                            <p:fltVal val="0"/>
                                          </p:val>
                                        </p:tav>
                                        <p:tav tm="100000">
                                          <p:val>
                                            <p:strVal val="#ppt_w"/>
                                          </p:val>
                                        </p:tav>
                                      </p:tavLst>
                                    </p:anim>
                                    <p:anim calcmode="lin" valueType="num">
                                      <p:cBhvr>
                                        <p:cTn id="66" dur="1000" fill="hold"/>
                                        <p:tgtEl>
                                          <p:spTgt spid="69"/>
                                        </p:tgtEl>
                                        <p:attrNameLst>
                                          <p:attrName>ppt_h</p:attrName>
                                        </p:attrNameLst>
                                      </p:cBhvr>
                                      <p:tavLst>
                                        <p:tav tm="0">
                                          <p:val>
                                            <p:fltVal val="0"/>
                                          </p:val>
                                        </p:tav>
                                        <p:tav tm="100000">
                                          <p:val>
                                            <p:strVal val="#ppt_h"/>
                                          </p:val>
                                        </p:tav>
                                      </p:tavLst>
                                    </p:anim>
                                    <p:anim calcmode="lin" valueType="num">
                                      <p:cBhvr>
                                        <p:cTn id="67" dur="1000" fill="hold"/>
                                        <p:tgtEl>
                                          <p:spTgt spid="69"/>
                                        </p:tgtEl>
                                        <p:attrNameLst>
                                          <p:attrName>style.rotation</p:attrName>
                                        </p:attrNameLst>
                                      </p:cBhvr>
                                      <p:tavLst>
                                        <p:tav tm="0">
                                          <p:val>
                                            <p:fltVal val="90"/>
                                          </p:val>
                                        </p:tav>
                                        <p:tav tm="100000">
                                          <p:val>
                                            <p:fltVal val="0"/>
                                          </p:val>
                                        </p:tav>
                                      </p:tavLst>
                                    </p:anim>
                                    <p:animEffect transition="in" filter="fade">
                                      <p:cBhvr>
                                        <p:cTn id="68" dur="1000"/>
                                        <p:tgtEl>
                                          <p:spTgt spid="69"/>
                                        </p:tgtEl>
                                      </p:cBhvr>
                                    </p:animEffect>
                                  </p:childTnLst>
                                </p:cTn>
                              </p:par>
                              <p:par>
                                <p:cTn id="69" presetID="6" presetClass="entr" presetSubtype="16" fill="hold"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circle(in)">
                                      <p:cBhvr>
                                        <p:cTn id="71" dur="2000"/>
                                        <p:tgtEl>
                                          <p:spTgt spid="71"/>
                                        </p:tgtEl>
                                      </p:cBhvr>
                                    </p:animEffect>
                                  </p:childTnLst>
                                </p:cTn>
                              </p:par>
                              <p:par>
                                <p:cTn id="72" presetID="31" presetClass="entr" presetSubtype="0" fill="hold" grpId="0" nodeType="withEffect">
                                  <p:stCondLst>
                                    <p:cond delay="0"/>
                                  </p:stCondLst>
                                  <p:childTnLst>
                                    <p:set>
                                      <p:cBhvr>
                                        <p:cTn id="73" dur="1" fill="hold">
                                          <p:stCondLst>
                                            <p:cond delay="0"/>
                                          </p:stCondLst>
                                        </p:cTn>
                                        <p:tgtEl>
                                          <p:spTgt spid="76"/>
                                        </p:tgtEl>
                                        <p:attrNameLst>
                                          <p:attrName>style.visibility</p:attrName>
                                        </p:attrNameLst>
                                      </p:cBhvr>
                                      <p:to>
                                        <p:strVal val="visible"/>
                                      </p:to>
                                    </p:set>
                                    <p:anim calcmode="lin" valueType="num">
                                      <p:cBhvr>
                                        <p:cTn id="74" dur="1000" fill="hold"/>
                                        <p:tgtEl>
                                          <p:spTgt spid="76"/>
                                        </p:tgtEl>
                                        <p:attrNameLst>
                                          <p:attrName>ppt_w</p:attrName>
                                        </p:attrNameLst>
                                      </p:cBhvr>
                                      <p:tavLst>
                                        <p:tav tm="0">
                                          <p:val>
                                            <p:fltVal val="0"/>
                                          </p:val>
                                        </p:tav>
                                        <p:tav tm="100000">
                                          <p:val>
                                            <p:strVal val="#ppt_w"/>
                                          </p:val>
                                        </p:tav>
                                      </p:tavLst>
                                    </p:anim>
                                    <p:anim calcmode="lin" valueType="num">
                                      <p:cBhvr>
                                        <p:cTn id="75" dur="1000" fill="hold"/>
                                        <p:tgtEl>
                                          <p:spTgt spid="76"/>
                                        </p:tgtEl>
                                        <p:attrNameLst>
                                          <p:attrName>ppt_h</p:attrName>
                                        </p:attrNameLst>
                                      </p:cBhvr>
                                      <p:tavLst>
                                        <p:tav tm="0">
                                          <p:val>
                                            <p:fltVal val="0"/>
                                          </p:val>
                                        </p:tav>
                                        <p:tav tm="100000">
                                          <p:val>
                                            <p:strVal val="#ppt_h"/>
                                          </p:val>
                                        </p:tav>
                                      </p:tavLst>
                                    </p:anim>
                                    <p:anim calcmode="lin" valueType="num">
                                      <p:cBhvr>
                                        <p:cTn id="76" dur="1000" fill="hold"/>
                                        <p:tgtEl>
                                          <p:spTgt spid="76"/>
                                        </p:tgtEl>
                                        <p:attrNameLst>
                                          <p:attrName>style.rotation</p:attrName>
                                        </p:attrNameLst>
                                      </p:cBhvr>
                                      <p:tavLst>
                                        <p:tav tm="0">
                                          <p:val>
                                            <p:fltVal val="90"/>
                                          </p:val>
                                        </p:tav>
                                        <p:tav tm="100000">
                                          <p:val>
                                            <p:fltVal val="0"/>
                                          </p:val>
                                        </p:tav>
                                      </p:tavLst>
                                    </p:anim>
                                    <p:animEffect transition="in" filter="fade">
                                      <p:cBhvr>
                                        <p:cTn id="77" dur="1000"/>
                                        <p:tgtEl>
                                          <p:spTgt spid="76"/>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500" fill="hold"/>
                                        <p:tgtEl>
                                          <p:spTgt spid="2"/>
                                        </p:tgtEl>
                                        <p:attrNameLst>
                                          <p:attrName>ppt_w</p:attrName>
                                        </p:attrNameLst>
                                      </p:cBhvr>
                                      <p:tavLst>
                                        <p:tav tm="0">
                                          <p:val>
                                            <p:fltVal val="0"/>
                                          </p:val>
                                        </p:tav>
                                        <p:tav tm="100000">
                                          <p:val>
                                            <p:strVal val="#ppt_w"/>
                                          </p:val>
                                        </p:tav>
                                      </p:tavLst>
                                    </p:anim>
                                    <p:anim calcmode="lin" valueType="num">
                                      <p:cBhvr>
                                        <p:cTn id="83" dur="500" fill="hold"/>
                                        <p:tgtEl>
                                          <p:spTgt spid="2"/>
                                        </p:tgtEl>
                                        <p:attrNameLst>
                                          <p:attrName>ppt_h</p:attrName>
                                        </p:attrNameLst>
                                      </p:cBhvr>
                                      <p:tavLst>
                                        <p:tav tm="0">
                                          <p:val>
                                            <p:fltVal val="0"/>
                                          </p:val>
                                        </p:tav>
                                        <p:tav tm="100000">
                                          <p:val>
                                            <p:strVal val="#ppt_h"/>
                                          </p:val>
                                        </p:tav>
                                      </p:tavLst>
                                    </p:anim>
                                    <p:animEffect transition="in" filter="fade">
                                      <p:cBhvr>
                                        <p:cTn id="84" dur="500"/>
                                        <p:tgtEl>
                                          <p:spTgt spid="2"/>
                                        </p:tgtEl>
                                      </p:cBhvr>
                                    </p:animEffect>
                                  </p:childTnLst>
                                  <p:subTnLst>
                                    <p:audio>
                                      <p:cMediaNode>
                                        <p:cTn display="0" masterRel="sameClick">
                                          <p:stCondLst>
                                            <p:cond evt="begin" delay="0">
                                              <p:tn val="80"/>
                                            </p:cond>
                                          </p:stCondLst>
                                          <p:endCondLst>
                                            <p:cond evt="onStopAudio" delay="0">
                                              <p:tgtEl>
                                                <p:sldTgt/>
                                              </p:tgtEl>
                                            </p:cond>
                                          </p:endCondLst>
                                        </p:cTn>
                                        <p:tgtEl>
                                          <p:sndTgt r:embed="rId3" name="drumroll.wav"/>
                                        </p:tgtEl>
                                      </p:cMediaNode>
                                    </p:audio>
                                  </p:sub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70"/>
                                        </p:tgtEl>
                                        <p:attrNameLst>
                                          <p:attrName>style.visibility</p:attrName>
                                        </p:attrNameLst>
                                      </p:cBhvr>
                                      <p:to>
                                        <p:strVal val="visible"/>
                                      </p:to>
                                    </p:set>
                                    <p:anim calcmode="lin" valueType="num">
                                      <p:cBhvr>
                                        <p:cTn id="89" dur="500" fill="hold"/>
                                        <p:tgtEl>
                                          <p:spTgt spid="70"/>
                                        </p:tgtEl>
                                        <p:attrNameLst>
                                          <p:attrName>ppt_w</p:attrName>
                                        </p:attrNameLst>
                                      </p:cBhvr>
                                      <p:tavLst>
                                        <p:tav tm="0">
                                          <p:val>
                                            <p:fltVal val="0"/>
                                          </p:val>
                                        </p:tav>
                                        <p:tav tm="100000">
                                          <p:val>
                                            <p:strVal val="#ppt_w"/>
                                          </p:val>
                                        </p:tav>
                                      </p:tavLst>
                                    </p:anim>
                                    <p:anim calcmode="lin" valueType="num">
                                      <p:cBhvr>
                                        <p:cTn id="90" dur="500" fill="hold"/>
                                        <p:tgtEl>
                                          <p:spTgt spid="70"/>
                                        </p:tgtEl>
                                        <p:attrNameLst>
                                          <p:attrName>ppt_h</p:attrName>
                                        </p:attrNameLst>
                                      </p:cBhvr>
                                      <p:tavLst>
                                        <p:tav tm="0">
                                          <p:val>
                                            <p:fltVal val="0"/>
                                          </p:val>
                                        </p:tav>
                                        <p:tav tm="100000">
                                          <p:val>
                                            <p:strVal val="#ppt_h"/>
                                          </p:val>
                                        </p:tav>
                                      </p:tavLst>
                                    </p:anim>
                                    <p:animEffect transition="in" filter="fade">
                                      <p:cBhvr>
                                        <p:cTn id="91" dur="500"/>
                                        <p:tgtEl>
                                          <p:spTgt spid="70"/>
                                        </p:tgtEl>
                                      </p:cBhvr>
                                    </p:animEffect>
                                  </p:childTnLst>
                                  <p:subTnLst>
                                    <p:audio>
                                      <p:cMediaNode>
                                        <p:cTn display="0" masterRel="sameClick">
                                          <p:stCondLst>
                                            <p:cond evt="begin" delay="0">
                                              <p:tn val="87"/>
                                            </p:cond>
                                          </p:stCondLst>
                                          <p:endCondLst>
                                            <p:cond evt="onStopAudio" delay="0">
                                              <p:tgtEl>
                                                <p:sldTgt/>
                                              </p:tgtEl>
                                            </p:cond>
                                          </p:endCondLst>
                                        </p:cTn>
                                        <p:tgtEl>
                                          <p:sndTgt r:embed="rId3" name="drumroll.wav"/>
                                        </p:tgtEl>
                                      </p:cMediaNode>
                                    </p:audio>
                                  </p:sub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7"/>
                                        </p:tgtEl>
                                        <p:attrNameLst>
                                          <p:attrName>style.visibility</p:attrName>
                                        </p:attrNameLst>
                                      </p:cBhvr>
                                      <p:to>
                                        <p:strVal val="visible"/>
                                      </p:to>
                                    </p:set>
                                    <p:anim calcmode="lin" valueType="num">
                                      <p:cBhvr>
                                        <p:cTn id="96" dur="500" fill="hold"/>
                                        <p:tgtEl>
                                          <p:spTgt spid="77"/>
                                        </p:tgtEl>
                                        <p:attrNameLst>
                                          <p:attrName>ppt_w</p:attrName>
                                        </p:attrNameLst>
                                      </p:cBhvr>
                                      <p:tavLst>
                                        <p:tav tm="0">
                                          <p:val>
                                            <p:fltVal val="0"/>
                                          </p:val>
                                        </p:tav>
                                        <p:tav tm="100000">
                                          <p:val>
                                            <p:strVal val="#ppt_w"/>
                                          </p:val>
                                        </p:tav>
                                      </p:tavLst>
                                    </p:anim>
                                    <p:anim calcmode="lin" valueType="num">
                                      <p:cBhvr>
                                        <p:cTn id="97" dur="500" fill="hold"/>
                                        <p:tgtEl>
                                          <p:spTgt spid="77"/>
                                        </p:tgtEl>
                                        <p:attrNameLst>
                                          <p:attrName>ppt_h</p:attrName>
                                        </p:attrNameLst>
                                      </p:cBhvr>
                                      <p:tavLst>
                                        <p:tav tm="0">
                                          <p:val>
                                            <p:fltVal val="0"/>
                                          </p:val>
                                        </p:tav>
                                        <p:tav tm="100000">
                                          <p:val>
                                            <p:strVal val="#ppt_h"/>
                                          </p:val>
                                        </p:tav>
                                      </p:tavLst>
                                    </p:anim>
                                    <p:animEffect transition="in" filter="fade">
                                      <p:cBhvr>
                                        <p:cTn id="98" dur="500"/>
                                        <p:tgtEl>
                                          <p:spTgt spid="77"/>
                                        </p:tgtEl>
                                      </p:cBhvr>
                                    </p:animEffect>
                                  </p:childTnLst>
                                  <p:subTnLst>
                                    <p:audio>
                                      <p:cMediaNode>
                                        <p:cTn display="0" masterRel="sameClick">
                                          <p:stCondLst>
                                            <p:cond evt="begin" delay="0">
                                              <p:tn val="94"/>
                                            </p:cond>
                                          </p:stCondLst>
                                          <p:endCondLst>
                                            <p:cond evt="onStopAudio" delay="0">
                                              <p:tgtEl>
                                                <p:sldTgt/>
                                              </p:tgtEl>
                                            </p:cond>
                                          </p:endCondLst>
                                        </p:cTn>
                                        <p:tgtEl>
                                          <p:sndTgt r:embed="rId3" name="drumroll.wav"/>
                                        </p:tgtEl>
                                      </p:cMediaNode>
                                    </p:audio>
                                  </p:sub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79"/>
                                        </p:tgtEl>
                                        <p:attrNameLst>
                                          <p:attrName>style.visibility</p:attrName>
                                        </p:attrNameLst>
                                      </p:cBhvr>
                                      <p:to>
                                        <p:strVal val="visible"/>
                                      </p:to>
                                    </p:set>
                                    <p:anim calcmode="lin" valueType="num">
                                      <p:cBhvr>
                                        <p:cTn id="103" dur="500" fill="hold"/>
                                        <p:tgtEl>
                                          <p:spTgt spid="79"/>
                                        </p:tgtEl>
                                        <p:attrNameLst>
                                          <p:attrName>ppt_w</p:attrName>
                                        </p:attrNameLst>
                                      </p:cBhvr>
                                      <p:tavLst>
                                        <p:tav tm="0">
                                          <p:val>
                                            <p:fltVal val="0"/>
                                          </p:val>
                                        </p:tav>
                                        <p:tav tm="100000">
                                          <p:val>
                                            <p:strVal val="#ppt_w"/>
                                          </p:val>
                                        </p:tav>
                                      </p:tavLst>
                                    </p:anim>
                                    <p:anim calcmode="lin" valueType="num">
                                      <p:cBhvr>
                                        <p:cTn id="104" dur="500" fill="hold"/>
                                        <p:tgtEl>
                                          <p:spTgt spid="79"/>
                                        </p:tgtEl>
                                        <p:attrNameLst>
                                          <p:attrName>ppt_h</p:attrName>
                                        </p:attrNameLst>
                                      </p:cBhvr>
                                      <p:tavLst>
                                        <p:tav tm="0">
                                          <p:val>
                                            <p:fltVal val="0"/>
                                          </p:val>
                                        </p:tav>
                                        <p:tav tm="100000">
                                          <p:val>
                                            <p:strVal val="#ppt_h"/>
                                          </p:val>
                                        </p:tav>
                                      </p:tavLst>
                                    </p:anim>
                                    <p:animEffect transition="in" filter="fade">
                                      <p:cBhvr>
                                        <p:cTn id="105" dur="500"/>
                                        <p:tgtEl>
                                          <p:spTgt spid="79"/>
                                        </p:tgtEl>
                                      </p:cBhvr>
                                    </p:animEffect>
                                  </p:childTnLst>
                                  <p:subTnLst>
                                    <p:audio>
                                      <p:cMediaNode>
                                        <p:cTn display="0" masterRel="sameClick">
                                          <p:stCondLst>
                                            <p:cond evt="begin" delay="0">
                                              <p:tn val="101"/>
                                            </p:cond>
                                          </p:stCondLst>
                                          <p:endCondLst>
                                            <p:cond evt="onStopAudio" delay="0">
                                              <p:tgtEl>
                                                <p:sldTgt/>
                                              </p:tgtEl>
                                            </p:cond>
                                          </p:endCondLst>
                                        </p:cTn>
                                        <p:tgtEl>
                                          <p:sndTgt r:embed="rId4" name="Sai 4.wav"/>
                                        </p:tgtEl>
                                      </p:cMediaNode>
                                    </p:audio>
                                  </p:sub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grpId="0" nodeType="clickEffect">
                                  <p:stCondLst>
                                    <p:cond delay="0"/>
                                  </p:stCondLst>
                                  <p:childTnLst>
                                    <p:set>
                                      <p:cBhvr>
                                        <p:cTn id="109" dur="1" fill="hold">
                                          <p:stCondLst>
                                            <p:cond delay="0"/>
                                          </p:stCondLst>
                                        </p:cTn>
                                        <p:tgtEl>
                                          <p:spTgt spid="80"/>
                                        </p:tgtEl>
                                        <p:attrNameLst>
                                          <p:attrName>style.visibility</p:attrName>
                                        </p:attrNameLst>
                                      </p:cBhvr>
                                      <p:to>
                                        <p:strVal val="visible"/>
                                      </p:to>
                                    </p:set>
                                    <p:anim calcmode="lin" valueType="num">
                                      <p:cBhvr>
                                        <p:cTn id="110" dur="500" fill="hold"/>
                                        <p:tgtEl>
                                          <p:spTgt spid="80"/>
                                        </p:tgtEl>
                                        <p:attrNameLst>
                                          <p:attrName>ppt_w</p:attrName>
                                        </p:attrNameLst>
                                      </p:cBhvr>
                                      <p:tavLst>
                                        <p:tav tm="0">
                                          <p:val>
                                            <p:fltVal val="0"/>
                                          </p:val>
                                        </p:tav>
                                        <p:tav tm="100000">
                                          <p:val>
                                            <p:strVal val="#ppt_w"/>
                                          </p:val>
                                        </p:tav>
                                      </p:tavLst>
                                    </p:anim>
                                    <p:anim calcmode="lin" valueType="num">
                                      <p:cBhvr>
                                        <p:cTn id="111" dur="500" fill="hold"/>
                                        <p:tgtEl>
                                          <p:spTgt spid="80"/>
                                        </p:tgtEl>
                                        <p:attrNameLst>
                                          <p:attrName>ppt_h</p:attrName>
                                        </p:attrNameLst>
                                      </p:cBhvr>
                                      <p:tavLst>
                                        <p:tav tm="0">
                                          <p:val>
                                            <p:fltVal val="0"/>
                                          </p:val>
                                        </p:tav>
                                        <p:tav tm="100000">
                                          <p:val>
                                            <p:strVal val="#ppt_h"/>
                                          </p:val>
                                        </p:tav>
                                      </p:tavLst>
                                    </p:anim>
                                    <p:animEffect transition="in" filter="fade">
                                      <p:cBhvr>
                                        <p:cTn id="112" dur="500"/>
                                        <p:tgtEl>
                                          <p:spTgt spid="80"/>
                                        </p:tgtEl>
                                      </p:cBhvr>
                                    </p:animEffect>
                                  </p:childTnLst>
                                  <p:subTnLst>
                                    <p:audio>
                                      <p:cMediaNode>
                                        <p:cTn display="0" masterRel="sameClick">
                                          <p:stCondLst>
                                            <p:cond evt="begin" delay="0">
                                              <p:tn val="108"/>
                                            </p:cond>
                                          </p:stCondLst>
                                          <p:endCondLst>
                                            <p:cond evt="onStopAudio" delay="0">
                                              <p:tgtEl>
                                                <p:sldTgt/>
                                              </p:tgtEl>
                                            </p:cond>
                                          </p:endCondLst>
                                        </p:cTn>
                                        <p:tgtEl>
                                          <p:sndTgt r:embed="rId4" name="Sai 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3" restart="whenNotActive" fill="hold" evtFilter="cancelBubble" nodeType="interactiveSeq">
                <p:stCondLst>
                  <p:cond evt="onClick" delay="0">
                    <p:tgtEl>
                      <p:spTgt spid="30"/>
                    </p:tgtEl>
                  </p:cond>
                </p:stCondLst>
                <p:endSync evt="end" delay="0">
                  <p:rtn val="all"/>
                </p:endSync>
                <p:childTnLst>
                  <p:par>
                    <p:cTn id="114" fill="hold">
                      <p:stCondLst>
                        <p:cond delay="0"/>
                      </p:stCondLst>
                      <p:childTnLst>
                        <p:par>
                          <p:cTn id="115" fill="hold">
                            <p:stCondLst>
                              <p:cond delay="0"/>
                            </p:stCondLst>
                            <p:childTnLst>
                              <p:par>
                                <p:cTn id="116" presetID="53" presetClass="entr" presetSubtype="16" fill="hold" grpId="0" nodeType="clickEffect">
                                  <p:stCondLst>
                                    <p:cond delay="0"/>
                                  </p:stCondLst>
                                  <p:childTnLst>
                                    <p:set>
                                      <p:cBhvr>
                                        <p:cTn id="117" dur="1" fill="hold">
                                          <p:stCondLst>
                                            <p:cond delay="0"/>
                                          </p:stCondLst>
                                        </p:cTn>
                                        <p:tgtEl>
                                          <p:spTgt spid="53"/>
                                        </p:tgtEl>
                                        <p:attrNameLst>
                                          <p:attrName>style.visibility</p:attrName>
                                        </p:attrNameLst>
                                      </p:cBhvr>
                                      <p:to>
                                        <p:strVal val="visible"/>
                                      </p:to>
                                    </p:set>
                                    <p:anim calcmode="lin" valueType="num">
                                      <p:cBhvr>
                                        <p:cTn id="118" dur="500" fill="hold"/>
                                        <p:tgtEl>
                                          <p:spTgt spid="53"/>
                                        </p:tgtEl>
                                        <p:attrNameLst>
                                          <p:attrName>ppt_w</p:attrName>
                                        </p:attrNameLst>
                                      </p:cBhvr>
                                      <p:tavLst>
                                        <p:tav tm="0">
                                          <p:val>
                                            <p:fltVal val="0"/>
                                          </p:val>
                                        </p:tav>
                                        <p:tav tm="100000">
                                          <p:val>
                                            <p:strVal val="#ppt_w"/>
                                          </p:val>
                                        </p:tav>
                                      </p:tavLst>
                                    </p:anim>
                                    <p:anim calcmode="lin" valueType="num">
                                      <p:cBhvr>
                                        <p:cTn id="119" dur="500" fill="hold"/>
                                        <p:tgtEl>
                                          <p:spTgt spid="53"/>
                                        </p:tgtEl>
                                        <p:attrNameLst>
                                          <p:attrName>ppt_h</p:attrName>
                                        </p:attrNameLst>
                                      </p:cBhvr>
                                      <p:tavLst>
                                        <p:tav tm="0">
                                          <p:val>
                                            <p:fltVal val="0"/>
                                          </p:val>
                                        </p:tav>
                                        <p:tav tm="100000">
                                          <p:val>
                                            <p:strVal val="#ppt_h"/>
                                          </p:val>
                                        </p:tav>
                                      </p:tavLst>
                                    </p:anim>
                                    <p:animEffect transition="in" filter="fade">
                                      <p:cBhvr>
                                        <p:cTn id="120" dur="500"/>
                                        <p:tgtEl>
                                          <p:spTgt spid="53"/>
                                        </p:tgtEl>
                                      </p:cBhvr>
                                    </p:animEffect>
                                  </p:childTnLst>
                                  <p:subTnLst>
                                    <p:audio>
                                      <p:cMediaNode>
                                        <p:cTn display="0" masterRel="sameClick">
                                          <p:stCondLst>
                                            <p:cond evt="begin" delay="0">
                                              <p:tn val="116"/>
                                            </p:cond>
                                          </p:stCondLst>
                                          <p:endCondLst>
                                            <p:cond evt="onStopAudio" delay="0">
                                              <p:tgtEl>
                                                <p:sldTgt/>
                                              </p:tgtEl>
                                            </p:cond>
                                          </p:endCondLst>
                                        </p:cTn>
                                        <p:tgtEl>
                                          <p:sndTgt r:embed="rId4" name="Sai 4.wav"/>
                                        </p:tgtEl>
                                      </p:cMediaNode>
                                    </p:audio>
                                  </p:subTnLst>
                                </p:cTn>
                              </p:par>
                            </p:childTnLst>
                          </p:cTn>
                        </p:par>
                      </p:childTnLst>
                    </p:cTn>
                  </p:par>
                </p:childTnLst>
              </p:cTn>
              <p:nextCondLst>
                <p:cond evt="onClick" delay="0">
                  <p:tgtEl>
                    <p:spTgt spid="30"/>
                  </p:tgtEl>
                </p:cond>
              </p:nextCondLst>
            </p:seq>
            <p:seq concurrent="1" nextAc="seek">
              <p:cTn id="121" restart="whenNotActive" fill="hold" evtFilter="cancelBubble" nodeType="interactiveSeq">
                <p:stCondLst>
                  <p:cond evt="onClick" delay="0">
                    <p:tgtEl>
                      <p:spTgt spid="56"/>
                    </p:tgtEl>
                  </p:cond>
                </p:stCondLst>
                <p:endSync evt="end" delay="0">
                  <p:rtn val="all"/>
                </p:endSync>
                <p:childTnLst>
                  <p:par>
                    <p:cTn id="122" fill="hold">
                      <p:stCondLst>
                        <p:cond delay="0"/>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52"/>
                                        </p:tgtEl>
                                        <p:attrNameLst>
                                          <p:attrName>style.visibility</p:attrName>
                                        </p:attrNameLst>
                                      </p:cBhvr>
                                      <p:to>
                                        <p:strVal val="visible"/>
                                      </p:to>
                                    </p:set>
                                    <p:anim calcmode="lin" valueType="num">
                                      <p:cBhvr>
                                        <p:cTn id="126" dur="500" fill="hold"/>
                                        <p:tgtEl>
                                          <p:spTgt spid="52"/>
                                        </p:tgtEl>
                                        <p:attrNameLst>
                                          <p:attrName>ppt_w</p:attrName>
                                        </p:attrNameLst>
                                      </p:cBhvr>
                                      <p:tavLst>
                                        <p:tav tm="0">
                                          <p:val>
                                            <p:fltVal val="0"/>
                                          </p:val>
                                        </p:tav>
                                        <p:tav tm="100000">
                                          <p:val>
                                            <p:strVal val="#ppt_w"/>
                                          </p:val>
                                        </p:tav>
                                      </p:tavLst>
                                    </p:anim>
                                    <p:anim calcmode="lin" valueType="num">
                                      <p:cBhvr>
                                        <p:cTn id="127" dur="500" fill="hold"/>
                                        <p:tgtEl>
                                          <p:spTgt spid="52"/>
                                        </p:tgtEl>
                                        <p:attrNameLst>
                                          <p:attrName>ppt_h</p:attrName>
                                        </p:attrNameLst>
                                      </p:cBhvr>
                                      <p:tavLst>
                                        <p:tav tm="0">
                                          <p:val>
                                            <p:fltVal val="0"/>
                                          </p:val>
                                        </p:tav>
                                        <p:tav tm="100000">
                                          <p:val>
                                            <p:strVal val="#ppt_h"/>
                                          </p:val>
                                        </p:tav>
                                      </p:tavLst>
                                    </p:anim>
                                    <p:animEffect transition="in" filter="fade">
                                      <p:cBhvr>
                                        <p:cTn id="128" dur="500"/>
                                        <p:tgtEl>
                                          <p:spTgt spid="52"/>
                                        </p:tgtEl>
                                      </p:cBhvr>
                                    </p:animEffect>
                                  </p:childTnLst>
                                  <p:subTnLst>
                                    <p:audio>
                                      <p:cMediaNode>
                                        <p:cTn display="0" masterRel="sameClick">
                                          <p:stCondLst>
                                            <p:cond evt="begin" delay="0">
                                              <p:tn val="124"/>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56"/>
                  </p:tgtEl>
                </p:cond>
              </p:nextCondLst>
            </p:seq>
            <p:seq concurrent="1" nextAc="seek">
              <p:cTn id="129" restart="whenNotActive" fill="hold" evtFilter="cancelBubble" nodeType="interactiveSeq">
                <p:stCondLst>
                  <p:cond evt="onClick" delay="0">
                    <p:tgtEl>
                      <p:spTgt spid="57"/>
                    </p:tgtEl>
                  </p:cond>
                </p:stCondLst>
                <p:endSync evt="end" delay="0">
                  <p:rtn val="all"/>
                </p:endSync>
                <p:childTnLst>
                  <p:par>
                    <p:cTn id="130" fill="hold">
                      <p:stCondLst>
                        <p:cond delay="0"/>
                      </p:stCondLst>
                      <p:childTnLst>
                        <p:par>
                          <p:cTn id="131" fill="hold">
                            <p:stCondLst>
                              <p:cond delay="0"/>
                            </p:stCondLst>
                            <p:childTnLst>
                              <p:par>
                                <p:cTn id="132" presetID="53" presetClass="entr" presetSubtype="16" fill="hold" grpId="0" nodeType="clickEffect">
                                  <p:stCondLst>
                                    <p:cond delay="0"/>
                                  </p:stCondLst>
                                  <p:childTnLst>
                                    <p:set>
                                      <p:cBhvr>
                                        <p:cTn id="133" dur="1" fill="hold">
                                          <p:stCondLst>
                                            <p:cond delay="0"/>
                                          </p:stCondLst>
                                        </p:cTn>
                                        <p:tgtEl>
                                          <p:spTgt spid="54"/>
                                        </p:tgtEl>
                                        <p:attrNameLst>
                                          <p:attrName>style.visibility</p:attrName>
                                        </p:attrNameLst>
                                      </p:cBhvr>
                                      <p:to>
                                        <p:strVal val="visible"/>
                                      </p:to>
                                    </p:set>
                                    <p:anim calcmode="lin" valueType="num">
                                      <p:cBhvr>
                                        <p:cTn id="134" dur="500" fill="hold"/>
                                        <p:tgtEl>
                                          <p:spTgt spid="54"/>
                                        </p:tgtEl>
                                        <p:attrNameLst>
                                          <p:attrName>ppt_w</p:attrName>
                                        </p:attrNameLst>
                                      </p:cBhvr>
                                      <p:tavLst>
                                        <p:tav tm="0">
                                          <p:val>
                                            <p:fltVal val="0"/>
                                          </p:val>
                                        </p:tav>
                                        <p:tav tm="100000">
                                          <p:val>
                                            <p:strVal val="#ppt_w"/>
                                          </p:val>
                                        </p:tav>
                                      </p:tavLst>
                                    </p:anim>
                                    <p:anim calcmode="lin" valueType="num">
                                      <p:cBhvr>
                                        <p:cTn id="135" dur="500" fill="hold"/>
                                        <p:tgtEl>
                                          <p:spTgt spid="54"/>
                                        </p:tgtEl>
                                        <p:attrNameLst>
                                          <p:attrName>ppt_h</p:attrName>
                                        </p:attrNameLst>
                                      </p:cBhvr>
                                      <p:tavLst>
                                        <p:tav tm="0">
                                          <p:val>
                                            <p:fltVal val="0"/>
                                          </p:val>
                                        </p:tav>
                                        <p:tav tm="100000">
                                          <p:val>
                                            <p:strVal val="#ppt_h"/>
                                          </p:val>
                                        </p:tav>
                                      </p:tavLst>
                                    </p:anim>
                                    <p:animEffect transition="in" filter="fade">
                                      <p:cBhvr>
                                        <p:cTn id="136" dur="500"/>
                                        <p:tgtEl>
                                          <p:spTgt spid="54"/>
                                        </p:tgtEl>
                                      </p:cBhvr>
                                    </p:animEffect>
                                  </p:childTnLst>
                                  <p:subTnLst>
                                    <p:audio>
                                      <p:cMediaNode>
                                        <p:cTn display="0" masterRel="sameClick">
                                          <p:stCondLst>
                                            <p:cond evt="begin" delay="0">
                                              <p:tn val="132"/>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57"/>
                  </p:tgtEl>
                </p:cond>
              </p:nextCondLst>
            </p:seq>
          </p:childTnLst>
        </p:cTn>
      </p:par>
    </p:tnLst>
    <p:bldLst>
      <p:bldP spid="21" grpId="0"/>
      <p:bldP spid="23" grpId="0"/>
      <p:bldP spid="24" grpId="0"/>
      <p:bldP spid="25" grpId="0"/>
      <p:bldP spid="42" grpId="0"/>
      <p:bldP spid="52" grpId="0" animBg="1"/>
      <p:bldP spid="53" grpId="0" animBg="1"/>
      <p:bldP spid="54" grpId="0" animBg="1"/>
      <p:bldP spid="2" grpId="0" animBg="1"/>
      <p:bldP spid="49" grpId="0"/>
      <p:bldP spid="63" grpId="0"/>
      <p:bldP spid="69" grpId="0"/>
      <p:bldP spid="70" grpId="0" animBg="1"/>
      <p:bldP spid="76" grpId="0"/>
      <p:bldP spid="77" grpId="0" animBg="1"/>
      <p:bldP spid="79" grpId="0" animBg="1"/>
      <p:bldP spid="8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0559254" y="5481426"/>
            <a:ext cx="1893892" cy="1632191"/>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4845502" y="3044241"/>
            <a:ext cx="2500996" cy="1929426"/>
          </a:xfrm>
          <a:custGeom>
            <a:avLst/>
            <a:gdLst/>
            <a:ahLst/>
            <a:cxnLst/>
            <a:rect l="l" t="t" r="r" b="b"/>
            <a:pathLst>
              <a:path w="3751494" h="2894139">
                <a:moveTo>
                  <a:pt x="0" y="0"/>
                </a:moveTo>
                <a:lnTo>
                  <a:pt x="3751494" y="0"/>
                </a:lnTo>
                <a:lnTo>
                  <a:pt x="3751494" y="2894139"/>
                </a:lnTo>
                <a:lnTo>
                  <a:pt x="0" y="28941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8798279">
            <a:off x="4364721" y="2938035"/>
            <a:ext cx="751902" cy="212412"/>
          </a:xfrm>
          <a:custGeom>
            <a:avLst/>
            <a:gdLst/>
            <a:ahLst/>
            <a:cxnLst/>
            <a:rect l="l" t="t" r="r" b="b"/>
            <a:pathLst>
              <a:path w="1127853" h="318618">
                <a:moveTo>
                  <a:pt x="0" y="0"/>
                </a:moveTo>
                <a:lnTo>
                  <a:pt x="1127853" y="0"/>
                </a:lnTo>
                <a:lnTo>
                  <a:pt x="1127853" y="318618"/>
                </a:lnTo>
                <a:lnTo>
                  <a:pt x="0" y="3186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3790334" y="2615586"/>
            <a:ext cx="527134" cy="527134"/>
          </a:xfrm>
          <a:custGeom>
            <a:avLst/>
            <a:gdLst/>
            <a:ahLst/>
            <a:cxnLst/>
            <a:rect l="l" t="t" r="r" b="b"/>
            <a:pathLst>
              <a:path w="790701" h="790701">
                <a:moveTo>
                  <a:pt x="0" y="0"/>
                </a:moveTo>
                <a:lnTo>
                  <a:pt x="790701" y="0"/>
                </a:lnTo>
                <a:lnTo>
                  <a:pt x="790701" y="790701"/>
                </a:lnTo>
                <a:lnTo>
                  <a:pt x="0" y="7907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7" name="Freeform 7"/>
          <p:cNvSpPr/>
          <p:nvPr/>
        </p:nvSpPr>
        <p:spPr>
          <a:xfrm>
            <a:off x="7444578" y="2748791"/>
            <a:ext cx="527134" cy="527134"/>
          </a:xfrm>
          <a:custGeom>
            <a:avLst/>
            <a:gdLst/>
            <a:ahLst/>
            <a:cxnLst/>
            <a:rect l="l" t="t" r="r" b="b"/>
            <a:pathLst>
              <a:path w="790701" h="790701">
                <a:moveTo>
                  <a:pt x="0" y="0"/>
                </a:moveTo>
                <a:lnTo>
                  <a:pt x="790701" y="0"/>
                </a:lnTo>
                <a:lnTo>
                  <a:pt x="790701" y="790701"/>
                </a:lnTo>
                <a:lnTo>
                  <a:pt x="0" y="7907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8" name="Freeform 8"/>
          <p:cNvSpPr/>
          <p:nvPr/>
        </p:nvSpPr>
        <p:spPr>
          <a:xfrm>
            <a:off x="3926926" y="4651682"/>
            <a:ext cx="527134" cy="527134"/>
          </a:xfrm>
          <a:custGeom>
            <a:avLst/>
            <a:gdLst/>
            <a:ahLst/>
            <a:cxnLst/>
            <a:rect l="l" t="t" r="r" b="b"/>
            <a:pathLst>
              <a:path w="790701" h="790701">
                <a:moveTo>
                  <a:pt x="0" y="0"/>
                </a:moveTo>
                <a:lnTo>
                  <a:pt x="790701" y="0"/>
                </a:lnTo>
                <a:lnTo>
                  <a:pt x="790701" y="790701"/>
                </a:lnTo>
                <a:lnTo>
                  <a:pt x="0" y="7907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a:off x="7181011" y="4710100"/>
            <a:ext cx="527134" cy="527134"/>
          </a:xfrm>
          <a:custGeom>
            <a:avLst/>
            <a:gdLst/>
            <a:ahLst/>
            <a:cxnLst/>
            <a:rect l="l" t="t" r="r" b="b"/>
            <a:pathLst>
              <a:path w="790701" h="790701">
                <a:moveTo>
                  <a:pt x="0" y="0"/>
                </a:moveTo>
                <a:lnTo>
                  <a:pt x="790701" y="0"/>
                </a:lnTo>
                <a:lnTo>
                  <a:pt x="790701" y="790701"/>
                </a:lnTo>
                <a:lnTo>
                  <a:pt x="0" y="79070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0" name="Freeform 10"/>
          <p:cNvSpPr/>
          <p:nvPr/>
        </p:nvSpPr>
        <p:spPr>
          <a:xfrm rot="-733749" flipV="1">
            <a:off x="6574468" y="2722721"/>
            <a:ext cx="751902" cy="212412"/>
          </a:xfrm>
          <a:custGeom>
            <a:avLst/>
            <a:gdLst/>
            <a:ahLst/>
            <a:cxnLst/>
            <a:rect l="l" t="t" r="r" b="b"/>
            <a:pathLst>
              <a:path w="1127853" h="318618">
                <a:moveTo>
                  <a:pt x="0" y="318618"/>
                </a:moveTo>
                <a:lnTo>
                  <a:pt x="1127853" y="318618"/>
                </a:lnTo>
                <a:lnTo>
                  <a:pt x="1127853" y="0"/>
                </a:lnTo>
                <a:lnTo>
                  <a:pt x="0" y="0"/>
                </a:lnTo>
                <a:lnTo>
                  <a:pt x="0" y="31861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10201040" flipV="1">
            <a:off x="4562029" y="4902841"/>
            <a:ext cx="751902" cy="212412"/>
          </a:xfrm>
          <a:custGeom>
            <a:avLst/>
            <a:gdLst/>
            <a:ahLst/>
            <a:cxnLst/>
            <a:rect l="l" t="t" r="r" b="b"/>
            <a:pathLst>
              <a:path w="1127853" h="318618">
                <a:moveTo>
                  <a:pt x="0" y="318618"/>
                </a:moveTo>
                <a:lnTo>
                  <a:pt x="1127853" y="318618"/>
                </a:lnTo>
                <a:lnTo>
                  <a:pt x="1127853" y="0"/>
                </a:lnTo>
                <a:lnTo>
                  <a:pt x="0" y="0"/>
                </a:lnTo>
                <a:lnTo>
                  <a:pt x="0" y="318618"/>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191224">
            <a:off x="6374659" y="5029784"/>
            <a:ext cx="751902" cy="212412"/>
          </a:xfrm>
          <a:custGeom>
            <a:avLst/>
            <a:gdLst/>
            <a:ahLst/>
            <a:cxnLst/>
            <a:rect l="l" t="t" r="r" b="b"/>
            <a:pathLst>
              <a:path w="1127853" h="318618">
                <a:moveTo>
                  <a:pt x="0" y="0"/>
                </a:moveTo>
                <a:lnTo>
                  <a:pt x="1127852" y="0"/>
                </a:lnTo>
                <a:lnTo>
                  <a:pt x="1127852" y="318618"/>
                </a:lnTo>
                <a:lnTo>
                  <a:pt x="0" y="3186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8353226" y="4298755"/>
            <a:ext cx="3351093" cy="1077218"/>
          </a:xfrm>
          <a:prstGeom prst="rect">
            <a:avLst/>
          </a:prstGeom>
        </p:spPr>
        <p:txBody>
          <a:bodyPr wrap="square" lIns="0" tIns="0" rIns="0" bIns="0" rtlCol="0" anchor="t">
            <a:spAutoFit/>
          </a:bodyPr>
          <a:lstStyle/>
          <a:p>
            <a:pPr>
              <a:lnSpc>
                <a:spcPts val="2800"/>
              </a:lnSpc>
              <a:spcBef>
                <a:spcPct val="0"/>
              </a:spcBef>
            </a:pP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luộc</a:t>
            </a:r>
            <a:endParaRPr lang="en-US" sz="3200" dirty="0">
              <a:latin typeface="Times New Roman" panose="02020603050405020304" pitchFamily="18" charset="0"/>
              <a:cs typeface="Times New Roman" panose="02020603050405020304" pitchFamily="18" charset="0"/>
            </a:endParaRPr>
          </a:p>
        </p:txBody>
      </p:sp>
      <p:sp>
        <p:nvSpPr>
          <p:cNvPr id="16" name="TextBox 16"/>
          <p:cNvSpPr txBox="1"/>
          <p:nvPr/>
        </p:nvSpPr>
        <p:spPr>
          <a:xfrm>
            <a:off x="8187397" y="2447777"/>
            <a:ext cx="3727938" cy="1093184"/>
          </a:xfrm>
          <a:prstGeom prst="rect">
            <a:avLst/>
          </a:prstGeom>
        </p:spPr>
        <p:txBody>
          <a:bodyPr wrap="square" lIns="0" tIns="0" rIns="0" bIns="0" rtlCol="0" anchor="t">
            <a:spAutoFit/>
          </a:bodyPr>
          <a:lstStyle/>
          <a:p>
            <a:pPr>
              <a:lnSpc>
                <a:spcPts val="2800"/>
              </a:lnSpc>
              <a:spcBef>
                <a:spcPct val="0"/>
              </a:spcBef>
            </a:pPr>
            <a:r>
              <a:rPr lang="vi-VN" sz="3200" dirty="0">
                <a:latin typeface="+mj-lt"/>
              </a:rPr>
              <a:t>Đường bị đốt cháy thành chất có màu đen và mùi khét</a:t>
            </a:r>
            <a:endParaRPr lang="en-US" sz="3200" dirty="0">
              <a:latin typeface="+mj-lt"/>
            </a:endParaRPr>
          </a:p>
        </p:txBody>
      </p:sp>
      <p:sp>
        <p:nvSpPr>
          <p:cNvPr id="17" name="TextBox 17"/>
          <p:cNvSpPr txBox="1"/>
          <p:nvPr/>
        </p:nvSpPr>
        <p:spPr>
          <a:xfrm>
            <a:off x="1080152" y="4616463"/>
            <a:ext cx="2710182" cy="734112"/>
          </a:xfrm>
          <a:prstGeom prst="rect">
            <a:avLst/>
          </a:prstGeom>
        </p:spPr>
        <p:txBody>
          <a:bodyPr wrap="square" lIns="0" tIns="0" rIns="0" bIns="0" rtlCol="0" anchor="t">
            <a:spAutoFit/>
          </a:bodyPr>
          <a:lstStyle/>
          <a:p>
            <a:pPr>
              <a:lnSpc>
                <a:spcPts val="2800"/>
              </a:lnSpc>
              <a:spcBef>
                <a:spcPct val="0"/>
              </a:spcBef>
            </a:pPr>
            <a:r>
              <a:rPr lang="vi-VN" sz="3200" dirty="0">
                <a:latin typeface="+mj-lt"/>
              </a:rPr>
              <a:t>Xi măng trộn</a:t>
            </a:r>
            <a:br>
              <a:rPr lang="en-US" sz="3200" dirty="0">
                <a:latin typeface="+mj-lt"/>
              </a:rPr>
            </a:br>
            <a:r>
              <a:rPr lang="vi-VN" sz="3200" dirty="0">
                <a:latin typeface="+mj-lt"/>
              </a:rPr>
              <a:t>cát</a:t>
            </a:r>
            <a:r>
              <a:rPr lang="en-US" sz="3200" dirty="0">
                <a:latin typeface="+mj-lt"/>
              </a:rPr>
              <a:t> </a:t>
            </a:r>
            <a:r>
              <a:rPr lang="vi-VN" sz="3200" dirty="0">
                <a:latin typeface="+mj-lt"/>
              </a:rPr>
              <a:t>và nước</a:t>
            </a:r>
            <a:endParaRPr lang="en-US" sz="3200" dirty="0">
              <a:latin typeface="+mj-lt"/>
            </a:endParaRPr>
          </a:p>
        </p:txBody>
      </p:sp>
      <p:sp>
        <p:nvSpPr>
          <p:cNvPr id="18" name="TextBox 18"/>
          <p:cNvSpPr txBox="1"/>
          <p:nvPr/>
        </p:nvSpPr>
        <p:spPr>
          <a:xfrm>
            <a:off x="661182" y="2345571"/>
            <a:ext cx="3129152" cy="1093184"/>
          </a:xfrm>
          <a:prstGeom prst="rect">
            <a:avLst/>
          </a:prstGeom>
        </p:spPr>
        <p:txBody>
          <a:bodyPr wrap="square" lIns="0" tIns="0" rIns="0" bIns="0" rtlCol="0" anchor="t">
            <a:spAutoFit/>
          </a:bodyPr>
          <a:lstStyle/>
          <a:p>
            <a:pPr>
              <a:lnSpc>
                <a:spcPts val="2800"/>
              </a:lnSpc>
              <a:spcBef>
                <a:spcPct val="0"/>
              </a:spcBef>
            </a:pPr>
            <a:r>
              <a:rPr lang="vi-VN" sz="3200" dirty="0">
                <a:latin typeface="+mj-lt"/>
              </a:rPr>
              <a:t>Nước vôi trong bị vẩn đục khi thổi hơi thở vào</a:t>
            </a:r>
            <a:r>
              <a:rPr lang="en-US" sz="3200" dirty="0">
                <a:latin typeface="+mj-lt"/>
              </a:rPr>
              <a:t> </a:t>
            </a:r>
          </a:p>
        </p:txBody>
      </p:sp>
      <p:sp>
        <p:nvSpPr>
          <p:cNvPr id="22" name="TextBox 22"/>
          <p:cNvSpPr txBox="1"/>
          <p:nvPr/>
        </p:nvSpPr>
        <p:spPr>
          <a:xfrm>
            <a:off x="1738155" y="903890"/>
            <a:ext cx="7736724" cy="1400483"/>
          </a:xfrm>
          <a:prstGeom prst="rect">
            <a:avLst/>
          </a:prstGeom>
        </p:spPr>
        <p:txBody>
          <a:bodyPr lIns="33867" tIns="33867" rIns="33867" bIns="33867" rtlCol="0" anchor="ctr"/>
          <a:lstStyle/>
          <a:p>
            <a:pPr algn="ctr">
              <a:lnSpc>
                <a:spcPts val="1773"/>
              </a:lnSpc>
            </a:pPr>
            <a:endParaRPr sz="1200"/>
          </a:p>
        </p:txBody>
      </p:sp>
      <p:pic>
        <p:nvPicPr>
          <p:cNvPr id="25" name="Picture 24">
            <a:extLst>
              <a:ext uri="{FF2B5EF4-FFF2-40B4-BE49-F238E27FC236}">
                <a16:creationId xmlns:a16="http://schemas.microsoft.com/office/drawing/2014/main" id="{0023EB8E-C2CB-ED34-F59E-740DC89FBEE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90" y="113456"/>
            <a:ext cx="1377415" cy="973373"/>
          </a:xfrm>
          <a:prstGeom prst="rect">
            <a:avLst/>
          </a:prstGeom>
        </p:spPr>
      </p:pic>
      <p:sp>
        <p:nvSpPr>
          <p:cNvPr id="29" name="Freeform 7">
            <a:extLst>
              <a:ext uri="{FF2B5EF4-FFF2-40B4-BE49-F238E27FC236}">
                <a16:creationId xmlns:a16="http://schemas.microsoft.com/office/drawing/2014/main" id="{69D759C9-4780-11A8-DA41-58376F4DEE35}"/>
              </a:ext>
            </a:extLst>
          </p:cNvPr>
          <p:cNvSpPr/>
          <p:nvPr/>
        </p:nvSpPr>
        <p:spPr>
          <a:xfrm>
            <a:off x="3059670" y="8797"/>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3" name="TextBox 19">
            <a:extLst>
              <a:ext uri="{FF2B5EF4-FFF2-40B4-BE49-F238E27FC236}">
                <a16:creationId xmlns:a16="http://schemas.microsoft.com/office/drawing/2014/main" id="{EB65F425-3D56-32AB-3A91-1625F75CD5AC}"/>
              </a:ext>
            </a:extLst>
          </p:cNvPr>
          <p:cNvSpPr txBox="1"/>
          <p:nvPr/>
        </p:nvSpPr>
        <p:spPr>
          <a:xfrm>
            <a:off x="1643931" y="783751"/>
            <a:ext cx="9835305" cy="724557"/>
          </a:xfrm>
          <a:prstGeom prst="rect">
            <a:avLst/>
          </a:prstGeom>
        </p:spPr>
        <p:txBody>
          <a:bodyPr wrap="square" lIns="0" tIns="0" rIns="0" bIns="0" rtlCol="0" anchor="t">
            <a:spAutoFit/>
          </a:bodyPr>
          <a:lstStyle/>
          <a:p>
            <a:pPr>
              <a:lnSpc>
                <a:spcPts val="2800"/>
              </a:lnSpc>
            </a:pPr>
            <a:r>
              <a:rPr lang="en-US" sz="3200" dirty="0">
                <a:solidFill>
                  <a:srgbClr val="C4791C"/>
                </a:solidFill>
                <a:latin typeface="Times New Roman" panose="02020603050405020304" pitchFamily="18" charset="0"/>
                <a:cs typeface="Times New Roman" panose="02020603050405020304" pitchFamily="18" charset="0"/>
              </a:rPr>
              <a:t>2. </a:t>
            </a:r>
            <a:r>
              <a:rPr lang="en-US" sz="3200" dirty="0" err="1">
                <a:solidFill>
                  <a:srgbClr val="C4791C"/>
                </a:solidFill>
                <a:latin typeface="Times New Roman" panose="02020603050405020304" pitchFamily="18" charset="0"/>
                <a:cs typeface="Times New Roman" panose="02020603050405020304" pitchFamily="18" charset="0"/>
              </a:rPr>
              <a:t>Hãy</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kể</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thêm</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một</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số</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biến</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đổi</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hoá</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học</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trong</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cuộc</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sống</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mà</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em</a:t>
            </a:r>
            <a:r>
              <a:rPr lang="en-US" sz="3200" dirty="0">
                <a:solidFill>
                  <a:srgbClr val="C4791C"/>
                </a:solidFill>
                <a:latin typeface="Times New Roman" panose="02020603050405020304" pitchFamily="18" charset="0"/>
                <a:cs typeface="Times New Roman" panose="02020603050405020304" pitchFamily="18" charset="0"/>
              </a:rPr>
              <a:t> </a:t>
            </a:r>
            <a:r>
              <a:rPr lang="en-US" sz="3200" dirty="0" err="1">
                <a:solidFill>
                  <a:srgbClr val="C4791C"/>
                </a:solidFill>
                <a:latin typeface="Times New Roman" panose="02020603050405020304" pitchFamily="18" charset="0"/>
                <a:cs typeface="Times New Roman" panose="02020603050405020304" pitchFamily="18" charset="0"/>
              </a:rPr>
              <a:t>biết</a:t>
            </a:r>
            <a:endParaRPr lang="en-US" sz="3200" dirty="0">
              <a:solidFill>
                <a:srgbClr val="C4791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363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par>
                                <p:cTn id="18" presetID="22" presetClass="entr" presetSubtype="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righ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par>
                                <p:cTn id="29" presetID="22" presetClass="entr" presetSubtype="8"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right)">
                                      <p:cBhvr>
                                        <p:cTn id="39" dur="500"/>
                                        <p:tgtEl>
                                          <p:spTgt spid="11"/>
                                        </p:tgtEl>
                                      </p:cBhvr>
                                    </p:animEffect>
                                  </p:childTnLst>
                                </p:cTn>
                              </p:par>
                              <p:par>
                                <p:cTn id="40" presetID="22" presetClass="entr" presetSubtype="2"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right)">
                                      <p:cBhvr>
                                        <p:cTn id="42" dur="500"/>
                                        <p:tgtEl>
                                          <p:spTgt spid="8"/>
                                        </p:tgtEl>
                                      </p:cBhvr>
                                    </p:animEffect>
                                  </p:childTnLst>
                                </p:cTn>
                              </p:par>
                              <p:par>
                                <p:cTn id="43" presetID="22" presetClass="entr" presetSubtype="2"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right)">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par>
                                <p:cTn id="54" presetID="22" presetClass="entr" presetSubtype="8"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9E340B-C8B5-664F-B330-5DC0C3A3C7A0}"/>
              </a:ext>
            </a:extLst>
          </p:cNvPr>
          <p:cNvPicPr>
            <a:picLocks noChangeAspect="1"/>
          </p:cNvPicPr>
          <p:nvPr/>
        </p:nvPicPr>
        <p:blipFill>
          <a:blip r:embed="rId3"/>
          <a:stretch>
            <a:fillRect/>
          </a:stretch>
        </p:blipFill>
        <p:spPr>
          <a:xfrm>
            <a:off x="597081" y="509178"/>
            <a:ext cx="10319448" cy="6144839"/>
          </a:xfrm>
          <a:prstGeom prst="rect">
            <a:avLst/>
          </a:prstGeom>
          <a:ln w="88900" cap="sq" cmpd="thickThin">
            <a:solidFill>
              <a:schemeClr val="tx1">
                <a:lumMod val="65000"/>
                <a:lumOff val="3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82216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46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ello! - Kids Greeting Song and Feelings Song - Super Simple Song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0892" y="195943"/>
            <a:ext cx="10920548" cy="5981020"/>
          </a:xfrm>
        </p:spPr>
      </p:pic>
    </p:spTree>
    <p:extLst>
      <p:ext uri="{BB962C8B-B14F-4D97-AF65-F5344CB8AC3E}">
        <p14:creationId xmlns:p14="http://schemas.microsoft.com/office/powerpoint/2010/main" val="85711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26942" y="311828"/>
            <a:ext cx="10283483" cy="1077218"/>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Hoạt</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altLang="zh-CN" sz="3200" b="1"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cs typeface="+mn-cs"/>
              </a:rPr>
              <a:t>động</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4: </a:t>
            </a: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LÀM </a:t>
            </a:r>
            <a:r>
              <a:rPr lang="en-US" altLang="zh-CN" sz="3200" b="1" noProof="0" dirty="0">
                <a:solidFill>
                  <a:srgbClr val="002060"/>
                </a:solidFill>
                <a:latin typeface="Roboto" panose="02000000000000000000" pitchFamily="2" charset="0"/>
                <a:ea typeface="Roboto" panose="02000000000000000000" pitchFamily="2" charset="0"/>
              </a:rPr>
              <a:t>MỰC TÀNG HÌNH</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80494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886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5488" y="745508"/>
            <a:ext cx="7855529"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BƯỚC LÀM MỰC TÀNG HÌNH</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 name="TextBox 2"/>
          <p:cNvSpPr txBox="1"/>
          <p:nvPr/>
        </p:nvSpPr>
        <p:spPr>
          <a:xfrm>
            <a:off x="475538" y="1774016"/>
            <a:ext cx="9410358"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Bước</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1: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Xây</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dựng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ý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tưởng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theo</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tiêu</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chí</a:t>
            </a:r>
            <a:endPar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4" name="TextBox 3"/>
          <p:cNvSpPr txBox="1"/>
          <p:nvPr/>
        </p:nvSpPr>
        <p:spPr>
          <a:xfrm>
            <a:off x="1418073" y="2802524"/>
            <a:ext cx="9410358" cy="1077218"/>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Bước</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2: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Thực</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hành</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làm</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mực</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tàng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và</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viết</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thư</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theo</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cách</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của</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em</a:t>
            </a:r>
            <a:endPar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5" name="TextBox 4"/>
          <p:cNvSpPr txBox="1"/>
          <p:nvPr/>
        </p:nvSpPr>
        <p:spPr>
          <a:xfrm>
            <a:off x="475538" y="4031087"/>
            <a:ext cx="7227102"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Bước</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3: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Báo</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cáo</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sản</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phẩm</a:t>
            </a:r>
            <a:endPar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544705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475" y="715925"/>
            <a:ext cx="10379696" cy="3785652"/>
          </a:xfrm>
          <a:prstGeom prst="rect">
            <a:avLst/>
          </a:prstGeom>
          <a:noFill/>
        </p:spPr>
        <p:txBody>
          <a:bodyPr wrap="square" rtlCol="0">
            <a:spAutoFit/>
          </a:bodyPr>
          <a:lstStyle/>
          <a:p>
            <a:pPr lvl="0">
              <a:lnSpc>
                <a:spcPct val="150000"/>
              </a:lnSpc>
              <a:defRPr/>
            </a:pP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Bước</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1: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Xây</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dựng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ý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tưởng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theo</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tiêu</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chí</a:t>
            </a:r>
            <a:endPar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pPr marL="457200" lvl="0" indent="-457200">
              <a:lnSpc>
                <a:spcPct val="150000"/>
              </a:lnSpc>
              <a:buFontTx/>
              <a:buChar char="-"/>
              <a:defRPr/>
            </a:pPr>
            <a:r>
              <a:rPr lang="en-US" altLang="zh-CN" sz="3200" b="1" baseline="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Thảo</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luận</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trong</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nhóm</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p>
          <a:p>
            <a:pPr lvl="0">
              <a:lnSpc>
                <a:spcPct val="150000"/>
              </a:lnSpc>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baseline="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Thống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nhất</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cách</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làm</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mực</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tàng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hình</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và</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viết</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thư</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ra</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giấy</a:t>
            </a:r>
            <a:endPar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pPr lvl="0">
              <a:lnSpc>
                <a:spcPct val="150000"/>
              </a:lnSpc>
              <a:defRPr/>
            </a:pPr>
            <a:r>
              <a:rPr lang="en-US" altLang="zh-CN" sz="3200" b="1" baseline="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Thống</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nhất</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các</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dụng</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cụ</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và</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vật</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liệu</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để</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thực</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hành</a:t>
            </a:r>
            <a:endPar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endParaRPr>
          </a:p>
          <a:p>
            <a:pPr lvl="0">
              <a:lnSpc>
                <a:spcPct val="150000"/>
              </a:lnSpc>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Chia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sẻ</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trao</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đổi</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ý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tưởng</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trước</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altLang="zh-CN" sz="3200" b="1" i="0" u="none" strike="noStrike" kern="1200" cap="none" spc="0" normalizeH="0" noProof="0" dirty="0" err="1">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lớp</a:t>
            </a:r>
            <a:endPar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401655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CDAE9F-EEDD-81A2-BDA5-9D0CF997BFCE}"/>
              </a:ext>
            </a:extLst>
          </p:cNvPr>
          <p:cNvSpPr txBox="1"/>
          <p:nvPr/>
        </p:nvSpPr>
        <p:spPr>
          <a:xfrm>
            <a:off x="2051709" y="749645"/>
            <a:ext cx="6553452" cy="492443"/>
          </a:xfrm>
          <a:prstGeom prst="rect">
            <a:avLst/>
          </a:prstGeom>
        </p:spPr>
        <p:txBody>
          <a:bodyPr wrap="square" lIns="0" tIns="0" rIns="0" bIns="0" rtlCol="0" anchor="t">
            <a:spAutoFit/>
          </a:bodyPr>
          <a:lstStyle>
            <a:defPPr>
              <a:defRPr lang="en-US"/>
            </a:defPPr>
            <a:lvl1pPr algn="ctr">
              <a:defRPr sz="7200">
                <a:solidFill>
                  <a:srgbClr val="002060"/>
                </a:solidFill>
                <a:latin typeface="Montserrat SemiBold" panose="00000700000000000000" pitchFamily="2" charset="0"/>
              </a:defRPr>
            </a:lvl1pPr>
          </a:lstStyle>
          <a:p>
            <a:r>
              <a:rPr lang="en-US" altLang="zh-CN" sz="3200" b="1" dirty="0">
                <a:latin typeface="Times New Roman" panose="02020603050405020304" pitchFamily="18" charset="0"/>
                <a:cs typeface="Times New Roman" panose="02020603050405020304" pitchFamily="18" charset="0"/>
              </a:rPr>
              <a:t>ĐÁNH GIÁ SẢN PHẨM</a:t>
            </a:r>
            <a:endParaRPr lang="vi-VN" altLang="zh-CN" sz="32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471045" y="509451"/>
            <a:ext cx="11327130" cy="5171236"/>
          </a:xfrm>
          <a:prstGeom prst="roundRect">
            <a:avLst>
              <a:gd name="adj" fmla="val 8681"/>
            </a:avLst>
          </a:prstGeom>
          <a:noFill/>
          <a:ln w="19050" cap="flat" cmpd="sng" algn="ctr">
            <a:solidFill>
              <a:srgbClr val="4472C4">
                <a:shade val="50000"/>
              </a:srgbClr>
            </a:solidFill>
            <a:prstDash val="solid"/>
            <a:miter lim="800000"/>
          </a:ln>
          <a:effectLst/>
        </p:spPr>
        <p:txBody>
          <a:bodyPr wrap="square" rtlCol="0" anchor="ctr">
            <a:noAutofit/>
          </a:bodyPr>
          <a:lstStyle/>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gn="ct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p:txBody>
      </p:sp>
      <p:graphicFrame>
        <p:nvGraphicFramePr>
          <p:cNvPr id="10" name="Table 9"/>
          <p:cNvGraphicFramePr>
            <a:graphicFrameLocks noGrp="1"/>
          </p:cNvGraphicFramePr>
          <p:nvPr>
            <p:extLst>
              <p:ext uri="{D42A27DB-BD31-4B8C-83A1-F6EECF244321}">
                <p14:modId xmlns:p14="http://schemas.microsoft.com/office/powerpoint/2010/main" val="2303445581"/>
              </p:ext>
            </p:extLst>
          </p:nvPr>
        </p:nvGraphicFramePr>
        <p:xfrm>
          <a:off x="816976" y="1482282"/>
          <a:ext cx="10823769" cy="3854029"/>
        </p:xfrm>
        <a:graphic>
          <a:graphicData uri="http://schemas.openxmlformats.org/drawingml/2006/table">
            <a:tbl>
              <a:tblPr firstRow="1" bandRow="1">
                <a:tableStyleId>{5C22544A-7EE6-4342-B048-85BDC9FD1C3A}</a:tableStyleId>
              </a:tblPr>
              <a:tblGrid>
                <a:gridCol w="5256043">
                  <a:extLst>
                    <a:ext uri="{9D8B030D-6E8A-4147-A177-3AD203B41FA5}">
                      <a16:colId xmlns:a16="http://schemas.microsoft.com/office/drawing/2014/main" val="4243339790"/>
                    </a:ext>
                  </a:extLst>
                </a:gridCol>
                <a:gridCol w="1969477">
                  <a:extLst>
                    <a:ext uri="{9D8B030D-6E8A-4147-A177-3AD203B41FA5}">
                      <a16:colId xmlns:a16="http://schemas.microsoft.com/office/drawing/2014/main" val="1047404736"/>
                    </a:ext>
                  </a:extLst>
                </a:gridCol>
                <a:gridCol w="1856936">
                  <a:extLst>
                    <a:ext uri="{9D8B030D-6E8A-4147-A177-3AD203B41FA5}">
                      <a16:colId xmlns:a16="http://schemas.microsoft.com/office/drawing/2014/main" val="143285498"/>
                    </a:ext>
                  </a:extLst>
                </a:gridCol>
                <a:gridCol w="1741313">
                  <a:extLst>
                    <a:ext uri="{9D8B030D-6E8A-4147-A177-3AD203B41FA5}">
                      <a16:colId xmlns:a16="http://schemas.microsoft.com/office/drawing/2014/main" val="207467556"/>
                    </a:ext>
                  </a:extLst>
                </a:gridCol>
              </a:tblGrid>
              <a:tr h="1005795">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Tiêu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chí</a:t>
                      </a:r>
                      <a:endParaRPr lang="en-US" sz="28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0172071"/>
                  </a:ext>
                </a:extLst>
              </a:tr>
              <a:tr h="8366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no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no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no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34648"/>
                  </a:ext>
                </a:extLst>
              </a:tr>
              <a:tr h="10057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0031917"/>
                  </a:ext>
                </a:extLst>
              </a:tr>
              <a:tr h="10057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080308"/>
                  </a:ext>
                </a:extLst>
              </a:tr>
            </a:tbl>
          </a:graphicData>
        </a:graphic>
      </p:graphicFrame>
      <p:sp>
        <p:nvSpPr>
          <p:cNvPr id="11" name="5-Point Star 10"/>
          <p:cNvSpPr/>
          <p:nvPr/>
        </p:nvSpPr>
        <p:spPr>
          <a:xfrm>
            <a:off x="918764" y="2582184"/>
            <a:ext cx="354771" cy="41030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969790" y="3548939"/>
            <a:ext cx="354771" cy="410308"/>
          </a:xfrm>
          <a:prstGeom prst="star5">
            <a:avLst>
              <a:gd name="adj" fmla="val 22199"/>
              <a:gd name="hf" fmla="val 105146"/>
              <a:gd name="vf" fmla="val 11055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969789" y="4521770"/>
            <a:ext cx="354771" cy="41030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92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764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E71F058-2021-553F-76EB-01B45079B5F5}"/>
              </a:ext>
            </a:extLst>
          </p:cNvPr>
          <p:cNvPicPr>
            <a:picLocks noChangeAspect="1"/>
          </p:cNvPicPr>
          <p:nvPr/>
        </p:nvPicPr>
        <p:blipFill>
          <a:blip r:embed="rId3"/>
          <a:stretch>
            <a:fillRect/>
          </a:stretch>
        </p:blipFill>
        <p:spPr>
          <a:xfrm>
            <a:off x="2467585" y="3330522"/>
            <a:ext cx="1155336" cy="1085934"/>
          </a:xfrm>
          <a:prstGeom prst="rect">
            <a:avLst/>
          </a:prstGeom>
        </p:spPr>
      </p:pic>
      <p:sp>
        <p:nvSpPr>
          <p:cNvPr id="3" name="Freeform 3"/>
          <p:cNvSpPr/>
          <p:nvPr/>
        </p:nvSpPr>
        <p:spPr>
          <a:xfrm rot="5400000">
            <a:off x="10559254" y="5481426"/>
            <a:ext cx="1893892" cy="1632191"/>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972490">
            <a:off x="3786970" y="3213116"/>
            <a:ext cx="751902" cy="212412"/>
          </a:xfrm>
          <a:custGeom>
            <a:avLst/>
            <a:gdLst/>
            <a:ahLst/>
            <a:cxnLst/>
            <a:rect l="l" t="t" r="r" b="b"/>
            <a:pathLst>
              <a:path w="1127853" h="318618">
                <a:moveTo>
                  <a:pt x="0" y="0"/>
                </a:moveTo>
                <a:lnTo>
                  <a:pt x="1127853" y="0"/>
                </a:lnTo>
                <a:lnTo>
                  <a:pt x="1127853" y="318618"/>
                </a:lnTo>
                <a:lnTo>
                  <a:pt x="0" y="3186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733749" flipV="1">
            <a:off x="6956435" y="2989291"/>
            <a:ext cx="751902" cy="212412"/>
          </a:xfrm>
          <a:custGeom>
            <a:avLst/>
            <a:gdLst/>
            <a:ahLst/>
            <a:cxnLst/>
            <a:rect l="l" t="t" r="r" b="b"/>
            <a:pathLst>
              <a:path w="1127853" h="318618">
                <a:moveTo>
                  <a:pt x="0" y="318618"/>
                </a:moveTo>
                <a:lnTo>
                  <a:pt x="1127853" y="318618"/>
                </a:lnTo>
                <a:lnTo>
                  <a:pt x="1127853" y="0"/>
                </a:lnTo>
                <a:lnTo>
                  <a:pt x="0" y="0"/>
                </a:lnTo>
                <a:lnTo>
                  <a:pt x="0" y="31861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8942142" flipV="1">
            <a:off x="4195826" y="5554058"/>
            <a:ext cx="751902" cy="212412"/>
          </a:xfrm>
          <a:custGeom>
            <a:avLst/>
            <a:gdLst/>
            <a:ahLst/>
            <a:cxnLst/>
            <a:rect l="l" t="t" r="r" b="b"/>
            <a:pathLst>
              <a:path w="1127853" h="318618">
                <a:moveTo>
                  <a:pt x="0" y="318618"/>
                </a:moveTo>
                <a:lnTo>
                  <a:pt x="1127853" y="318618"/>
                </a:lnTo>
                <a:lnTo>
                  <a:pt x="1127853" y="0"/>
                </a:lnTo>
                <a:lnTo>
                  <a:pt x="0" y="0"/>
                </a:lnTo>
                <a:lnTo>
                  <a:pt x="0" y="31861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91224">
            <a:off x="6862766" y="5369177"/>
            <a:ext cx="751902" cy="212412"/>
          </a:xfrm>
          <a:custGeom>
            <a:avLst/>
            <a:gdLst/>
            <a:ahLst/>
            <a:cxnLst/>
            <a:rect l="l" t="t" r="r" b="b"/>
            <a:pathLst>
              <a:path w="1127853" h="318618">
                <a:moveTo>
                  <a:pt x="0" y="0"/>
                </a:moveTo>
                <a:lnTo>
                  <a:pt x="1127852" y="0"/>
                </a:lnTo>
                <a:lnTo>
                  <a:pt x="1127852" y="318618"/>
                </a:lnTo>
                <a:lnTo>
                  <a:pt x="0" y="3186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734757" y="4501267"/>
            <a:ext cx="1937533" cy="2743200"/>
          </a:xfrm>
          <a:custGeom>
            <a:avLst/>
            <a:gdLst/>
            <a:ahLst/>
            <a:cxnLst/>
            <a:rect l="l" t="t" r="r" b="b"/>
            <a:pathLst>
              <a:path w="2906299" h="4114800">
                <a:moveTo>
                  <a:pt x="0" y="0"/>
                </a:moveTo>
                <a:lnTo>
                  <a:pt x="2906298" y="0"/>
                </a:lnTo>
                <a:lnTo>
                  <a:pt x="290629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rot="-296771" flipH="1">
            <a:off x="11080262" y="372824"/>
            <a:ext cx="1636962" cy="2317646"/>
          </a:xfrm>
          <a:custGeom>
            <a:avLst/>
            <a:gdLst/>
            <a:ahLst/>
            <a:cxnLst/>
            <a:rect l="l" t="t" r="r" b="b"/>
            <a:pathLst>
              <a:path w="2455443" h="3476469">
                <a:moveTo>
                  <a:pt x="2455443" y="0"/>
                </a:moveTo>
                <a:lnTo>
                  <a:pt x="0" y="0"/>
                </a:lnTo>
                <a:lnTo>
                  <a:pt x="0" y="3476469"/>
                </a:lnTo>
                <a:lnTo>
                  <a:pt x="2455443" y="3476469"/>
                </a:lnTo>
                <a:lnTo>
                  <a:pt x="2455443"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TextBox 22"/>
          <p:cNvSpPr txBox="1"/>
          <p:nvPr/>
        </p:nvSpPr>
        <p:spPr>
          <a:xfrm>
            <a:off x="1738155" y="903890"/>
            <a:ext cx="7736724" cy="1400483"/>
          </a:xfrm>
          <a:prstGeom prst="rect">
            <a:avLst/>
          </a:prstGeom>
        </p:spPr>
        <p:txBody>
          <a:bodyPr lIns="33867" tIns="33867" rIns="33867" bIns="33867" rtlCol="0" anchor="ctr"/>
          <a:lstStyle/>
          <a:p>
            <a:pPr algn="ctr">
              <a:lnSpc>
                <a:spcPts val="1773"/>
              </a:lnSpc>
            </a:pPr>
            <a:endParaRPr sz="1200"/>
          </a:p>
        </p:txBody>
      </p:sp>
      <p:sp>
        <p:nvSpPr>
          <p:cNvPr id="23" name="Freeform 23"/>
          <p:cNvSpPr/>
          <p:nvPr/>
        </p:nvSpPr>
        <p:spPr>
          <a:xfrm>
            <a:off x="7181011" y="418456"/>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4" name="Freeform 24"/>
          <p:cNvSpPr/>
          <p:nvPr/>
        </p:nvSpPr>
        <p:spPr>
          <a:xfrm>
            <a:off x="4226061" y="1928405"/>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5" name="Picture 24">
            <a:extLst>
              <a:ext uri="{FF2B5EF4-FFF2-40B4-BE49-F238E27FC236}">
                <a16:creationId xmlns:a16="http://schemas.microsoft.com/office/drawing/2014/main" id="{0023EB8E-C2CB-ED34-F59E-740DC89FBEE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0" y="113456"/>
            <a:ext cx="1377415" cy="973373"/>
          </a:xfrm>
          <a:prstGeom prst="rect">
            <a:avLst/>
          </a:prstGeom>
        </p:spPr>
      </p:pic>
      <p:grpSp>
        <p:nvGrpSpPr>
          <p:cNvPr id="26" name="Group 4">
            <a:extLst>
              <a:ext uri="{FF2B5EF4-FFF2-40B4-BE49-F238E27FC236}">
                <a16:creationId xmlns:a16="http://schemas.microsoft.com/office/drawing/2014/main" id="{36C1123D-DCB8-F079-6769-8644FA59132E}"/>
              </a:ext>
            </a:extLst>
          </p:cNvPr>
          <p:cNvGrpSpPr/>
          <p:nvPr/>
        </p:nvGrpSpPr>
        <p:grpSpPr>
          <a:xfrm>
            <a:off x="1635973" y="-2142878"/>
            <a:ext cx="10338426" cy="3922105"/>
            <a:chOff x="-347129" y="-38100"/>
            <a:chExt cx="3403613" cy="1621470"/>
          </a:xfrm>
        </p:grpSpPr>
        <p:sp>
          <p:nvSpPr>
            <p:cNvPr id="27" name="Freeform 5">
              <a:extLst>
                <a:ext uri="{FF2B5EF4-FFF2-40B4-BE49-F238E27FC236}">
                  <a16:creationId xmlns:a16="http://schemas.microsoft.com/office/drawing/2014/main" id="{86761032-D35F-4F76-52DA-F764E0B9C305}"/>
                </a:ext>
              </a:extLst>
            </p:cNvPr>
            <p:cNvSpPr/>
            <p:nvPr/>
          </p:nvSpPr>
          <p:spPr>
            <a:xfrm>
              <a:off x="-347129" y="1068193"/>
              <a:ext cx="3056484" cy="515177"/>
            </a:xfrm>
            <a:custGeom>
              <a:avLst/>
              <a:gdLst/>
              <a:ahLst/>
              <a:cxnLst/>
              <a:rect l="l" t="t" r="r" b="b"/>
              <a:pathLst>
                <a:path w="3056484" h="515177">
                  <a:moveTo>
                    <a:pt x="2853284" y="0"/>
                  </a:moveTo>
                  <a:cubicBezTo>
                    <a:pt x="2965508" y="0"/>
                    <a:pt x="3056484" y="115326"/>
                    <a:pt x="3056484" y="257588"/>
                  </a:cubicBezTo>
                  <a:cubicBezTo>
                    <a:pt x="3056484" y="399851"/>
                    <a:pt x="2965508" y="515177"/>
                    <a:pt x="2853284"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558ED5"/>
              </a:solidFill>
              <a:prstDash val="solid"/>
              <a:miter/>
            </a:ln>
          </p:spPr>
        </p:sp>
        <p:sp>
          <p:nvSpPr>
            <p:cNvPr id="28" name="TextBox 6">
              <a:extLst>
                <a:ext uri="{FF2B5EF4-FFF2-40B4-BE49-F238E27FC236}">
                  <a16:creationId xmlns:a16="http://schemas.microsoft.com/office/drawing/2014/main" id="{C81A2503-9AAE-48D0-D91F-96289E1D1239}"/>
                </a:ext>
              </a:extLst>
            </p:cNvPr>
            <p:cNvSpPr txBox="1"/>
            <p:nvPr/>
          </p:nvSpPr>
          <p:spPr>
            <a:xfrm>
              <a:off x="0" y="-38100"/>
              <a:ext cx="3056484" cy="553277"/>
            </a:xfrm>
            <a:prstGeom prst="rect">
              <a:avLst/>
            </a:prstGeom>
          </p:spPr>
          <p:txBody>
            <a:bodyPr lIns="33867" tIns="33867" rIns="33867" bIns="33867" rtlCol="0" anchor="ctr"/>
            <a:lstStyle/>
            <a:p>
              <a:pPr algn="ctr">
                <a:lnSpc>
                  <a:spcPts val="1773"/>
                </a:lnSpc>
              </a:pPr>
              <a:endParaRPr sz="1200"/>
            </a:p>
          </p:txBody>
        </p:sp>
      </p:grpSp>
      <p:sp>
        <p:nvSpPr>
          <p:cNvPr id="29" name="Freeform 7">
            <a:extLst>
              <a:ext uri="{FF2B5EF4-FFF2-40B4-BE49-F238E27FC236}">
                <a16:creationId xmlns:a16="http://schemas.microsoft.com/office/drawing/2014/main" id="{69D759C9-4780-11A8-DA41-58376F4DEE35}"/>
              </a:ext>
            </a:extLst>
          </p:cNvPr>
          <p:cNvSpPr/>
          <p:nvPr/>
        </p:nvSpPr>
        <p:spPr>
          <a:xfrm>
            <a:off x="2735989" y="412939"/>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Freeform 8">
            <a:extLst>
              <a:ext uri="{FF2B5EF4-FFF2-40B4-BE49-F238E27FC236}">
                <a16:creationId xmlns:a16="http://schemas.microsoft.com/office/drawing/2014/main" id="{8445B361-30F7-DB60-5796-E09C156480C9}"/>
              </a:ext>
            </a:extLst>
          </p:cNvPr>
          <p:cNvSpPr/>
          <p:nvPr/>
        </p:nvSpPr>
        <p:spPr>
          <a:xfrm>
            <a:off x="8954041" y="1282478"/>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TextBox 20">
            <a:extLst>
              <a:ext uri="{FF2B5EF4-FFF2-40B4-BE49-F238E27FC236}">
                <a16:creationId xmlns:a16="http://schemas.microsoft.com/office/drawing/2014/main" id="{25D1B0A6-0D57-88FF-CB6D-D0E6C9B95E4A}"/>
              </a:ext>
            </a:extLst>
          </p:cNvPr>
          <p:cNvSpPr txBox="1"/>
          <p:nvPr/>
        </p:nvSpPr>
        <p:spPr>
          <a:xfrm>
            <a:off x="1935953" y="849420"/>
            <a:ext cx="8525733" cy="615553"/>
          </a:xfrm>
          <a:prstGeom prst="rect">
            <a:avLst/>
          </a:prstGeom>
        </p:spPr>
        <p:txBody>
          <a:bodyPr wrap="square" lIns="0" tIns="0" rIns="0" bIns="0" rtlCol="0" anchor="t">
            <a:spAutoFit/>
          </a:bodyPr>
          <a:lstStyle/>
          <a:p>
            <a:pPr algn="ctr"/>
            <a:r>
              <a:rPr lang="en-US" sz="4000" spc="155">
                <a:solidFill>
                  <a:srgbClr val="0070C0"/>
                </a:solidFill>
                <a:latin typeface="Montserrat SemiBold" panose="00000700000000000000" pitchFamily="2" charset="0"/>
              </a:rPr>
              <a:t>Lựa chọn dụng cụ và vật liệu</a:t>
            </a:r>
          </a:p>
        </p:txBody>
      </p:sp>
      <p:sp>
        <p:nvSpPr>
          <p:cNvPr id="32" name="TextBox 5">
            <a:extLst>
              <a:ext uri="{FF2B5EF4-FFF2-40B4-BE49-F238E27FC236}">
                <a16:creationId xmlns:a16="http://schemas.microsoft.com/office/drawing/2014/main" id="{DF047C43-5188-D14F-AC1A-5C2F32860CDF}"/>
              </a:ext>
            </a:extLst>
          </p:cNvPr>
          <p:cNvSpPr txBox="1"/>
          <p:nvPr/>
        </p:nvSpPr>
        <p:spPr>
          <a:xfrm>
            <a:off x="2110810" y="1484485"/>
            <a:ext cx="1713737" cy="246221"/>
          </a:xfrm>
          <a:prstGeom prst="rect">
            <a:avLst/>
          </a:prstGeom>
        </p:spPr>
        <p:txBody>
          <a:bodyPr wrap="square" lIns="0" tIns="0" rIns="0" bIns="0" rtlCol="0" anchor="t">
            <a:spAutoFit/>
          </a:bodyPr>
          <a:lstStyle/>
          <a:p>
            <a:r>
              <a:rPr lang="en-US" sz="1600">
                <a:solidFill>
                  <a:srgbClr val="0070C0"/>
                </a:solidFill>
                <a:latin typeface="Montserrat Medium" panose="00000600000000000000" pitchFamily="2" charset="0"/>
              </a:rPr>
              <a:t>(Trang 19 SGK)</a:t>
            </a:r>
          </a:p>
        </p:txBody>
      </p:sp>
      <p:sp>
        <p:nvSpPr>
          <p:cNvPr id="14" name="TextBox 4">
            <a:extLst>
              <a:ext uri="{FF2B5EF4-FFF2-40B4-BE49-F238E27FC236}">
                <a16:creationId xmlns:a16="http://schemas.microsoft.com/office/drawing/2014/main" id="{CCC25352-B775-C416-619E-2935D993CA4E}"/>
              </a:ext>
            </a:extLst>
          </p:cNvPr>
          <p:cNvSpPr txBox="1"/>
          <p:nvPr/>
        </p:nvSpPr>
        <p:spPr>
          <a:xfrm>
            <a:off x="2110810" y="2248030"/>
            <a:ext cx="7736723" cy="538609"/>
          </a:xfrm>
          <a:prstGeom prst="rect">
            <a:avLst/>
          </a:prstGeom>
        </p:spPr>
        <p:txBody>
          <a:bodyPr wrap="square" lIns="0" tIns="0" rIns="0" bIns="0" rtlCol="0" anchor="t">
            <a:spAutoFit/>
          </a:bodyPr>
          <a:lstStyle>
            <a:defPPr>
              <a:defRPr lang="en-US"/>
            </a:defPPr>
            <a:lvl1pPr lvl="0" indent="0" algn="r">
              <a:lnSpc>
                <a:spcPts val="4200"/>
              </a:lnSpc>
              <a:spcBef>
                <a:spcPct val="0"/>
              </a:spcBef>
              <a:defRPr sz="3000">
                <a:solidFill>
                  <a:srgbClr val="C4791C"/>
                </a:solidFill>
                <a:latin typeface="Montserrat Medium" panose="00000600000000000000" pitchFamily="2" charset="0"/>
              </a:defRPr>
            </a:lvl1pPr>
          </a:lstStyle>
          <a:p>
            <a:pPr algn="ctr"/>
            <a:r>
              <a:rPr lang="vi-VN" sz="2000">
                <a:solidFill>
                  <a:schemeClr val="tx1"/>
                </a:solidFill>
              </a:rPr>
              <a:t>Giấy trắng, giấy ăn, tăm bông, phong bì</a:t>
            </a:r>
            <a:r>
              <a:rPr lang="en-US" sz="2000">
                <a:solidFill>
                  <a:schemeClr val="tx1"/>
                </a:solidFill>
              </a:rPr>
              <a:t>, qu</a:t>
            </a:r>
            <a:r>
              <a:rPr lang="vi-VN" sz="2000">
                <a:solidFill>
                  <a:schemeClr val="tx1"/>
                </a:solidFill>
              </a:rPr>
              <a:t>ả chanh</a:t>
            </a:r>
            <a:r>
              <a:rPr lang="en-US" sz="2000">
                <a:solidFill>
                  <a:schemeClr val="tx1"/>
                </a:solidFill>
              </a:rPr>
              <a:t>, d</a:t>
            </a:r>
            <a:r>
              <a:rPr lang="vi-VN" sz="2000">
                <a:solidFill>
                  <a:schemeClr val="tx1"/>
                </a:solidFill>
              </a:rPr>
              <a:t>iêm</a:t>
            </a:r>
          </a:p>
        </p:txBody>
      </p:sp>
      <p:sp>
        <p:nvSpPr>
          <p:cNvPr id="34" name="Rectangle 33">
            <a:extLst>
              <a:ext uri="{FF2B5EF4-FFF2-40B4-BE49-F238E27FC236}">
                <a16:creationId xmlns:a16="http://schemas.microsoft.com/office/drawing/2014/main" id="{DCF0851E-430A-FBBE-A192-F38A2E1C5B27}"/>
              </a:ext>
            </a:extLst>
          </p:cNvPr>
          <p:cNvSpPr/>
          <p:nvPr/>
        </p:nvSpPr>
        <p:spPr>
          <a:xfrm>
            <a:off x="1635973" y="2901866"/>
            <a:ext cx="615529" cy="108593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5" name="Rectangle 34">
            <a:extLst>
              <a:ext uri="{FF2B5EF4-FFF2-40B4-BE49-F238E27FC236}">
                <a16:creationId xmlns:a16="http://schemas.microsoft.com/office/drawing/2014/main" id="{61AC4E21-ED0B-184A-8577-A9EB8AE00588}"/>
              </a:ext>
            </a:extLst>
          </p:cNvPr>
          <p:cNvSpPr/>
          <p:nvPr/>
        </p:nvSpPr>
        <p:spPr>
          <a:xfrm rot="924709">
            <a:off x="1879937" y="3032091"/>
            <a:ext cx="615529" cy="1085934"/>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9" name="Picture 38">
            <a:extLst>
              <a:ext uri="{FF2B5EF4-FFF2-40B4-BE49-F238E27FC236}">
                <a16:creationId xmlns:a16="http://schemas.microsoft.com/office/drawing/2014/main" id="{7CCBD45C-0279-969B-43D7-2CAFA76493D7}"/>
              </a:ext>
            </a:extLst>
          </p:cNvPr>
          <p:cNvPicPr>
            <a:picLocks noChangeAspect="1"/>
          </p:cNvPicPr>
          <p:nvPr/>
        </p:nvPicPr>
        <p:blipFill>
          <a:blip r:embed="rId13"/>
          <a:stretch>
            <a:fillRect/>
          </a:stretch>
        </p:blipFill>
        <p:spPr>
          <a:xfrm>
            <a:off x="8350866" y="2819520"/>
            <a:ext cx="1206349" cy="1053968"/>
          </a:xfrm>
          <a:prstGeom prst="rect">
            <a:avLst/>
          </a:prstGeom>
        </p:spPr>
      </p:pic>
      <p:pic>
        <p:nvPicPr>
          <p:cNvPr id="41" name="Picture 40">
            <a:extLst>
              <a:ext uri="{FF2B5EF4-FFF2-40B4-BE49-F238E27FC236}">
                <a16:creationId xmlns:a16="http://schemas.microsoft.com/office/drawing/2014/main" id="{38A73198-8BAB-F13A-7514-CEB71A10161F}"/>
              </a:ext>
            </a:extLst>
          </p:cNvPr>
          <p:cNvPicPr>
            <a:picLocks noChangeAspect="1"/>
          </p:cNvPicPr>
          <p:nvPr/>
        </p:nvPicPr>
        <p:blipFill>
          <a:blip r:embed="rId14"/>
          <a:stretch>
            <a:fillRect/>
          </a:stretch>
        </p:blipFill>
        <p:spPr>
          <a:xfrm>
            <a:off x="9677472" y="2819521"/>
            <a:ext cx="1585101" cy="1053967"/>
          </a:xfrm>
          <a:prstGeom prst="rect">
            <a:avLst/>
          </a:prstGeom>
        </p:spPr>
      </p:pic>
      <p:pic>
        <p:nvPicPr>
          <p:cNvPr id="43" name="Picture 42">
            <a:extLst>
              <a:ext uri="{FF2B5EF4-FFF2-40B4-BE49-F238E27FC236}">
                <a16:creationId xmlns:a16="http://schemas.microsoft.com/office/drawing/2014/main" id="{AD92AC09-FD1D-6245-4B80-33A25C66AB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80011" y="5201529"/>
            <a:ext cx="2197100" cy="1562100"/>
          </a:xfrm>
          <a:prstGeom prst="rect">
            <a:avLst/>
          </a:prstGeom>
        </p:spPr>
      </p:pic>
      <p:pic>
        <p:nvPicPr>
          <p:cNvPr id="45" name="Picture 44">
            <a:extLst>
              <a:ext uri="{FF2B5EF4-FFF2-40B4-BE49-F238E27FC236}">
                <a16:creationId xmlns:a16="http://schemas.microsoft.com/office/drawing/2014/main" id="{0CB1A4B7-A797-C419-25CB-E82D0EE8ED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21043" y="4507927"/>
            <a:ext cx="1898650" cy="1574800"/>
          </a:xfrm>
          <a:prstGeom prst="rect">
            <a:avLst/>
          </a:prstGeom>
        </p:spPr>
      </p:pic>
      <p:sp>
        <p:nvSpPr>
          <p:cNvPr id="46" name="Freeform 4">
            <a:extLst>
              <a:ext uri="{FF2B5EF4-FFF2-40B4-BE49-F238E27FC236}">
                <a16:creationId xmlns:a16="http://schemas.microsoft.com/office/drawing/2014/main" id="{5F25526F-7FA7-297B-986D-93997C472FEC}"/>
              </a:ext>
            </a:extLst>
          </p:cNvPr>
          <p:cNvSpPr/>
          <p:nvPr/>
        </p:nvSpPr>
        <p:spPr>
          <a:xfrm>
            <a:off x="4699900" y="3095497"/>
            <a:ext cx="2046009" cy="2363551"/>
          </a:xfrm>
          <a:custGeom>
            <a:avLst/>
            <a:gdLst/>
            <a:ahLst/>
            <a:cxnLst/>
            <a:rect l="l" t="t" r="r" b="b"/>
            <a:pathLst>
              <a:path w="3833315" h="4114800">
                <a:moveTo>
                  <a:pt x="0" y="0"/>
                </a:moveTo>
                <a:lnTo>
                  <a:pt x="3833314" y="0"/>
                </a:lnTo>
                <a:lnTo>
                  <a:pt x="3833314"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Tree>
    <p:extLst>
      <p:ext uri="{BB962C8B-B14F-4D97-AF65-F5344CB8AC3E}">
        <p14:creationId xmlns:p14="http://schemas.microsoft.com/office/powerpoint/2010/main" val="246096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3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p:cTn id="15" dur="1000" fill="hold"/>
                                        <p:tgtEl>
                                          <p:spTgt spid="37"/>
                                        </p:tgtEl>
                                        <p:attrNameLst>
                                          <p:attrName>ppt_w</p:attrName>
                                        </p:attrNameLst>
                                      </p:cBhvr>
                                      <p:tavLst>
                                        <p:tav tm="0">
                                          <p:val>
                                            <p:fltVal val="0"/>
                                          </p:val>
                                        </p:tav>
                                        <p:tav tm="100000">
                                          <p:val>
                                            <p:strVal val="#ppt_w"/>
                                          </p:val>
                                        </p:tav>
                                      </p:tavLst>
                                    </p:anim>
                                    <p:anim calcmode="lin" valueType="num">
                                      <p:cBhvr>
                                        <p:cTn id="16" dur="1000" fill="hold"/>
                                        <p:tgtEl>
                                          <p:spTgt spid="37"/>
                                        </p:tgtEl>
                                        <p:attrNameLst>
                                          <p:attrName>ppt_h</p:attrName>
                                        </p:attrNameLst>
                                      </p:cBhvr>
                                      <p:tavLst>
                                        <p:tav tm="0">
                                          <p:val>
                                            <p:fltVal val="0"/>
                                          </p:val>
                                        </p:tav>
                                        <p:tav tm="100000">
                                          <p:val>
                                            <p:strVal val="#ppt_h"/>
                                          </p:val>
                                        </p:tav>
                                      </p:tavLst>
                                    </p:anim>
                                    <p:anim calcmode="lin" valueType="num">
                                      <p:cBhvr>
                                        <p:cTn id="17" dur="1000" fill="hold"/>
                                        <p:tgtEl>
                                          <p:spTgt spid="37"/>
                                        </p:tgtEl>
                                        <p:attrNameLst>
                                          <p:attrName>style.rotation</p:attrName>
                                        </p:attrNameLst>
                                      </p:cBhvr>
                                      <p:tavLst>
                                        <p:tav tm="0">
                                          <p:val>
                                            <p:fltVal val="90"/>
                                          </p:val>
                                        </p:tav>
                                        <p:tav tm="100000">
                                          <p:val>
                                            <p:fltVal val="0"/>
                                          </p:val>
                                        </p:tav>
                                      </p:tavLst>
                                    </p:anim>
                                    <p:animEffect transition="in" filter="fade">
                                      <p:cBhvr>
                                        <p:cTn id="18" dur="1000"/>
                                        <p:tgtEl>
                                          <p:spTgt spid="37"/>
                                        </p:tgtEl>
                                      </p:cBhvr>
                                    </p:animEffect>
                                  </p:childTnLst>
                                </p:cTn>
                              </p:par>
                              <p:par>
                                <p:cTn id="19" presetID="3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par>
                                <p:cTn id="25" presetID="3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par>
                                <p:cTn id="31" presetID="3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1000" fill="hold"/>
                                        <p:tgtEl>
                                          <p:spTgt spid="11"/>
                                        </p:tgtEl>
                                        <p:attrNameLst>
                                          <p:attrName>ppt_w</p:attrName>
                                        </p:attrNameLst>
                                      </p:cBhvr>
                                      <p:tavLst>
                                        <p:tav tm="0">
                                          <p:val>
                                            <p:fltVal val="0"/>
                                          </p:val>
                                        </p:tav>
                                        <p:tav tm="100000">
                                          <p:val>
                                            <p:strVal val="#ppt_w"/>
                                          </p:val>
                                        </p:tav>
                                      </p:tavLst>
                                    </p:anim>
                                    <p:anim calcmode="lin" valueType="num">
                                      <p:cBhvr>
                                        <p:cTn id="34" dur="1000" fill="hold"/>
                                        <p:tgtEl>
                                          <p:spTgt spid="11"/>
                                        </p:tgtEl>
                                        <p:attrNameLst>
                                          <p:attrName>ppt_h</p:attrName>
                                        </p:attrNameLst>
                                      </p:cBhvr>
                                      <p:tavLst>
                                        <p:tav tm="0">
                                          <p:val>
                                            <p:fltVal val="0"/>
                                          </p:val>
                                        </p:tav>
                                        <p:tav tm="100000">
                                          <p:val>
                                            <p:strVal val="#ppt_h"/>
                                          </p:val>
                                        </p:tav>
                                      </p:tavLst>
                                    </p:anim>
                                    <p:anim calcmode="lin" valueType="num">
                                      <p:cBhvr>
                                        <p:cTn id="35" dur="1000" fill="hold"/>
                                        <p:tgtEl>
                                          <p:spTgt spid="11"/>
                                        </p:tgtEl>
                                        <p:attrNameLst>
                                          <p:attrName>style.rotation</p:attrName>
                                        </p:attrNameLst>
                                      </p:cBhvr>
                                      <p:tavLst>
                                        <p:tav tm="0">
                                          <p:val>
                                            <p:fltVal val="90"/>
                                          </p:val>
                                        </p:tav>
                                        <p:tav tm="100000">
                                          <p:val>
                                            <p:fltVal val="0"/>
                                          </p:val>
                                        </p:tav>
                                      </p:tavLst>
                                    </p:anim>
                                    <p:animEffect transition="in" filter="fade">
                                      <p:cBhvr>
                                        <p:cTn id="36" dur="1000"/>
                                        <p:tgtEl>
                                          <p:spTgt spid="11"/>
                                        </p:tgtEl>
                                      </p:cBhvr>
                                    </p:animEffect>
                                  </p:childTnLst>
                                </p:cTn>
                              </p:par>
                              <p:par>
                                <p:cTn id="37" presetID="3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par>
                                <p:cTn id="43" presetID="3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1000" fill="hold"/>
                                        <p:tgtEl>
                                          <p:spTgt spid="24"/>
                                        </p:tgtEl>
                                        <p:attrNameLst>
                                          <p:attrName>ppt_w</p:attrName>
                                        </p:attrNameLst>
                                      </p:cBhvr>
                                      <p:tavLst>
                                        <p:tav tm="0">
                                          <p:val>
                                            <p:fltVal val="0"/>
                                          </p:val>
                                        </p:tav>
                                        <p:tav tm="100000">
                                          <p:val>
                                            <p:strVal val="#ppt_w"/>
                                          </p:val>
                                        </p:tav>
                                      </p:tavLst>
                                    </p:anim>
                                    <p:anim calcmode="lin" valueType="num">
                                      <p:cBhvr>
                                        <p:cTn id="46" dur="1000" fill="hold"/>
                                        <p:tgtEl>
                                          <p:spTgt spid="24"/>
                                        </p:tgtEl>
                                        <p:attrNameLst>
                                          <p:attrName>ppt_h</p:attrName>
                                        </p:attrNameLst>
                                      </p:cBhvr>
                                      <p:tavLst>
                                        <p:tav tm="0">
                                          <p:val>
                                            <p:fltVal val="0"/>
                                          </p:val>
                                        </p:tav>
                                        <p:tav tm="100000">
                                          <p:val>
                                            <p:strVal val="#ppt_h"/>
                                          </p:val>
                                        </p:tav>
                                      </p:tavLst>
                                    </p:anim>
                                    <p:anim calcmode="lin" valueType="num">
                                      <p:cBhvr>
                                        <p:cTn id="47" dur="1000" fill="hold"/>
                                        <p:tgtEl>
                                          <p:spTgt spid="24"/>
                                        </p:tgtEl>
                                        <p:attrNameLst>
                                          <p:attrName>style.rotation</p:attrName>
                                        </p:attrNameLst>
                                      </p:cBhvr>
                                      <p:tavLst>
                                        <p:tav tm="0">
                                          <p:val>
                                            <p:fltVal val="90"/>
                                          </p:val>
                                        </p:tav>
                                        <p:tav tm="100000">
                                          <p:val>
                                            <p:fltVal val="0"/>
                                          </p:val>
                                        </p:tav>
                                      </p:tavLst>
                                    </p:anim>
                                    <p:animEffect transition="in" filter="fade">
                                      <p:cBhvr>
                                        <p:cTn id="48" dur="1000"/>
                                        <p:tgtEl>
                                          <p:spTgt spid="24"/>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1000" fill="hold"/>
                                        <p:tgtEl>
                                          <p:spTgt spid="34"/>
                                        </p:tgtEl>
                                        <p:attrNameLst>
                                          <p:attrName>ppt_w</p:attrName>
                                        </p:attrNameLst>
                                      </p:cBhvr>
                                      <p:tavLst>
                                        <p:tav tm="0">
                                          <p:val>
                                            <p:fltVal val="0"/>
                                          </p:val>
                                        </p:tav>
                                        <p:tav tm="100000">
                                          <p:val>
                                            <p:strVal val="#ppt_w"/>
                                          </p:val>
                                        </p:tav>
                                      </p:tavLst>
                                    </p:anim>
                                    <p:anim calcmode="lin" valueType="num">
                                      <p:cBhvr>
                                        <p:cTn id="52" dur="1000" fill="hold"/>
                                        <p:tgtEl>
                                          <p:spTgt spid="34"/>
                                        </p:tgtEl>
                                        <p:attrNameLst>
                                          <p:attrName>ppt_h</p:attrName>
                                        </p:attrNameLst>
                                      </p:cBhvr>
                                      <p:tavLst>
                                        <p:tav tm="0">
                                          <p:val>
                                            <p:fltVal val="0"/>
                                          </p:val>
                                        </p:tav>
                                        <p:tav tm="100000">
                                          <p:val>
                                            <p:strVal val="#ppt_h"/>
                                          </p:val>
                                        </p:tav>
                                      </p:tavLst>
                                    </p:anim>
                                    <p:anim calcmode="lin" valueType="num">
                                      <p:cBhvr>
                                        <p:cTn id="53" dur="1000" fill="hold"/>
                                        <p:tgtEl>
                                          <p:spTgt spid="34"/>
                                        </p:tgtEl>
                                        <p:attrNameLst>
                                          <p:attrName>style.rotation</p:attrName>
                                        </p:attrNameLst>
                                      </p:cBhvr>
                                      <p:tavLst>
                                        <p:tav tm="0">
                                          <p:val>
                                            <p:fltVal val="90"/>
                                          </p:val>
                                        </p:tav>
                                        <p:tav tm="100000">
                                          <p:val>
                                            <p:fltVal val="0"/>
                                          </p:val>
                                        </p:tav>
                                      </p:tavLst>
                                    </p:anim>
                                    <p:animEffect transition="in" filter="fade">
                                      <p:cBhvr>
                                        <p:cTn id="54" dur="1000"/>
                                        <p:tgtEl>
                                          <p:spTgt spid="34"/>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p:cTn id="57" dur="1000" fill="hold"/>
                                        <p:tgtEl>
                                          <p:spTgt spid="35"/>
                                        </p:tgtEl>
                                        <p:attrNameLst>
                                          <p:attrName>ppt_w</p:attrName>
                                        </p:attrNameLst>
                                      </p:cBhvr>
                                      <p:tavLst>
                                        <p:tav tm="0">
                                          <p:val>
                                            <p:fltVal val="0"/>
                                          </p:val>
                                        </p:tav>
                                        <p:tav tm="100000">
                                          <p:val>
                                            <p:strVal val="#ppt_w"/>
                                          </p:val>
                                        </p:tav>
                                      </p:tavLst>
                                    </p:anim>
                                    <p:anim calcmode="lin" valueType="num">
                                      <p:cBhvr>
                                        <p:cTn id="58" dur="1000" fill="hold"/>
                                        <p:tgtEl>
                                          <p:spTgt spid="35"/>
                                        </p:tgtEl>
                                        <p:attrNameLst>
                                          <p:attrName>ppt_h</p:attrName>
                                        </p:attrNameLst>
                                      </p:cBhvr>
                                      <p:tavLst>
                                        <p:tav tm="0">
                                          <p:val>
                                            <p:fltVal val="0"/>
                                          </p:val>
                                        </p:tav>
                                        <p:tav tm="100000">
                                          <p:val>
                                            <p:strVal val="#ppt_h"/>
                                          </p:val>
                                        </p:tav>
                                      </p:tavLst>
                                    </p:anim>
                                    <p:anim calcmode="lin" valueType="num">
                                      <p:cBhvr>
                                        <p:cTn id="59" dur="1000" fill="hold"/>
                                        <p:tgtEl>
                                          <p:spTgt spid="35"/>
                                        </p:tgtEl>
                                        <p:attrNameLst>
                                          <p:attrName>style.rotation</p:attrName>
                                        </p:attrNameLst>
                                      </p:cBhvr>
                                      <p:tavLst>
                                        <p:tav tm="0">
                                          <p:val>
                                            <p:fltVal val="90"/>
                                          </p:val>
                                        </p:tav>
                                        <p:tav tm="100000">
                                          <p:val>
                                            <p:fltVal val="0"/>
                                          </p:val>
                                        </p:tav>
                                      </p:tavLst>
                                    </p:anim>
                                    <p:animEffect transition="in" filter="fade">
                                      <p:cBhvr>
                                        <p:cTn id="60" dur="1000"/>
                                        <p:tgtEl>
                                          <p:spTgt spid="35"/>
                                        </p:tgtEl>
                                      </p:cBhvr>
                                    </p:animEffect>
                                  </p:childTnLst>
                                </p:cTn>
                              </p:par>
                              <p:par>
                                <p:cTn id="61" presetID="3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p:cTn id="63" dur="1000" fill="hold"/>
                                        <p:tgtEl>
                                          <p:spTgt spid="39"/>
                                        </p:tgtEl>
                                        <p:attrNameLst>
                                          <p:attrName>ppt_w</p:attrName>
                                        </p:attrNameLst>
                                      </p:cBhvr>
                                      <p:tavLst>
                                        <p:tav tm="0">
                                          <p:val>
                                            <p:fltVal val="0"/>
                                          </p:val>
                                        </p:tav>
                                        <p:tav tm="100000">
                                          <p:val>
                                            <p:strVal val="#ppt_w"/>
                                          </p:val>
                                        </p:tav>
                                      </p:tavLst>
                                    </p:anim>
                                    <p:anim calcmode="lin" valueType="num">
                                      <p:cBhvr>
                                        <p:cTn id="64" dur="1000" fill="hold"/>
                                        <p:tgtEl>
                                          <p:spTgt spid="39"/>
                                        </p:tgtEl>
                                        <p:attrNameLst>
                                          <p:attrName>ppt_h</p:attrName>
                                        </p:attrNameLst>
                                      </p:cBhvr>
                                      <p:tavLst>
                                        <p:tav tm="0">
                                          <p:val>
                                            <p:fltVal val="0"/>
                                          </p:val>
                                        </p:tav>
                                        <p:tav tm="100000">
                                          <p:val>
                                            <p:strVal val="#ppt_h"/>
                                          </p:val>
                                        </p:tav>
                                      </p:tavLst>
                                    </p:anim>
                                    <p:anim calcmode="lin" valueType="num">
                                      <p:cBhvr>
                                        <p:cTn id="65" dur="1000" fill="hold"/>
                                        <p:tgtEl>
                                          <p:spTgt spid="39"/>
                                        </p:tgtEl>
                                        <p:attrNameLst>
                                          <p:attrName>style.rotation</p:attrName>
                                        </p:attrNameLst>
                                      </p:cBhvr>
                                      <p:tavLst>
                                        <p:tav tm="0">
                                          <p:val>
                                            <p:fltVal val="90"/>
                                          </p:val>
                                        </p:tav>
                                        <p:tav tm="100000">
                                          <p:val>
                                            <p:fltVal val="0"/>
                                          </p:val>
                                        </p:tav>
                                      </p:tavLst>
                                    </p:anim>
                                    <p:animEffect transition="in" filter="fade">
                                      <p:cBhvr>
                                        <p:cTn id="66" dur="1000"/>
                                        <p:tgtEl>
                                          <p:spTgt spid="39"/>
                                        </p:tgtEl>
                                      </p:cBhvr>
                                    </p:animEffect>
                                  </p:childTnLst>
                                </p:cTn>
                              </p:par>
                              <p:par>
                                <p:cTn id="67" presetID="31" presetClass="entr" presetSubtype="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p:cTn id="69" dur="1000" fill="hold"/>
                                        <p:tgtEl>
                                          <p:spTgt spid="41"/>
                                        </p:tgtEl>
                                        <p:attrNameLst>
                                          <p:attrName>ppt_w</p:attrName>
                                        </p:attrNameLst>
                                      </p:cBhvr>
                                      <p:tavLst>
                                        <p:tav tm="0">
                                          <p:val>
                                            <p:fltVal val="0"/>
                                          </p:val>
                                        </p:tav>
                                        <p:tav tm="100000">
                                          <p:val>
                                            <p:strVal val="#ppt_w"/>
                                          </p:val>
                                        </p:tav>
                                      </p:tavLst>
                                    </p:anim>
                                    <p:anim calcmode="lin" valueType="num">
                                      <p:cBhvr>
                                        <p:cTn id="70" dur="1000" fill="hold"/>
                                        <p:tgtEl>
                                          <p:spTgt spid="41"/>
                                        </p:tgtEl>
                                        <p:attrNameLst>
                                          <p:attrName>ppt_h</p:attrName>
                                        </p:attrNameLst>
                                      </p:cBhvr>
                                      <p:tavLst>
                                        <p:tav tm="0">
                                          <p:val>
                                            <p:fltVal val="0"/>
                                          </p:val>
                                        </p:tav>
                                        <p:tav tm="100000">
                                          <p:val>
                                            <p:strVal val="#ppt_h"/>
                                          </p:val>
                                        </p:tav>
                                      </p:tavLst>
                                    </p:anim>
                                    <p:anim calcmode="lin" valueType="num">
                                      <p:cBhvr>
                                        <p:cTn id="71" dur="1000" fill="hold"/>
                                        <p:tgtEl>
                                          <p:spTgt spid="41"/>
                                        </p:tgtEl>
                                        <p:attrNameLst>
                                          <p:attrName>style.rotation</p:attrName>
                                        </p:attrNameLst>
                                      </p:cBhvr>
                                      <p:tavLst>
                                        <p:tav tm="0">
                                          <p:val>
                                            <p:fltVal val="90"/>
                                          </p:val>
                                        </p:tav>
                                        <p:tav tm="100000">
                                          <p:val>
                                            <p:fltVal val="0"/>
                                          </p:val>
                                        </p:tav>
                                      </p:tavLst>
                                    </p:anim>
                                    <p:animEffect transition="in" filter="fade">
                                      <p:cBhvr>
                                        <p:cTn id="72" dur="1000"/>
                                        <p:tgtEl>
                                          <p:spTgt spid="41"/>
                                        </p:tgtEl>
                                      </p:cBhvr>
                                    </p:animEffect>
                                  </p:childTnLst>
                                </p:cTn>
                              </p:par>
                              <p:par>
                                <p:cTn id="73" presetID="31" presetClass="entr" presetSubtype="0"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1000" fill="hold"/>
                                        <p:tgtEl>
                                          <p:spTgt spid="43"/>
                                        </p:tgtEl>
                                        <p:attrNameLst>
                                          <p:attrName>ppt_w</p:attrName>
                                        </p:attrNameLst>
                                      </p:cBhvr>
                                      <p:tavLst>
                                        <p:tav tm="0">
                                          <p:val>
                                            <p:fltVal val="0"/>
                                          </p:val>
                                        </p:tav>
                                        <p:tav tm="100000">
                                          <p:val>
                                            <p:strVal val="#ppt_w"/>
                                          </p:val>
                                        </p:tav>
                                      </p:tavLst>
                                    </p:anim>
                                    <p:anim calcmode="lin" valueType="num">
                                      <p:cBhvr>
                                        <p:cTn id="76" dur="1000" fill="hold"/>
                                        <p:tgtEl>
                                          <p:spTgt spid="43"/>
                                        </p:tgtEl>
                                        <p:attrNameLst>
                                          <p:attrName>ppt_h</p:attrName>
                                        </p:attrNameLst>
                                      </p:cBhvr>
                                      <p:tavLst>
                                        <p:tav tm="0">
                                          <p:val>
                                            <p:fltVal val="0"/>
                                          </p:val>
                                        </p:tav>
                                        <p:tav tm="100000">
                                          <p:val>
                                            <p:strVal val="#ppt_h"/>
                                          </p:val>
                                        </p:tav>
                                      </p:tavLst>
                                    </p:anim>
                                    <p:anim calcmode="lin" valueType="num">
                                      <p:cBhvr>
                                        <p:cTn id="77" dur="1000" fill="hold"/>
                                        <p:tgtEl>
                                          <p:spTgt spid="43"/>
                                        </p:tgtEl>
                                        <p:attrNameLst>
                                          <p:attrName>style.rotation</p:attrName>
                                        </p:attrNameLst>
                                      </p:cBhvr>
                                      <p:tavLst>
                                        <p:tav tm="0">
                                          <p:val>
                                            <p:fltVal val="90"/>
                                          </p:val>
                                        </p:tav>
                                        <p:tav tm="100000">
                                          <p:val>
                                            <p:fltVal val="0"/>
                                          </p:val>
                                        </p:tav>
                                      </p:tavLst>
                                    </p:anim>
                                    <p:animEffect transition="in" filter="fade">
                                      <p:cBhvr>
                                        <p:cTn id="78" dur="1000"/>
                                        <p:tgtEl>
                                          <p:spTgt spid="43"/>
                                        </p:tgtEl>
                                      </p:cBhvr>
                                    </p:animEffect>
                                  </p:childTnLst>
                                </p:cTn>
                              </p:par>
                              <p:par>
                                <p:cTn id="79" presetID="31" presetClass="entr" presetSubtype="0"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 calcmode="lin" valueType="num">
                                      <p:cBhvr>
                                        <p:cTn id="81" dur="1000" fill="hold"/>
                                        <p:tgtEl>
                                          <p:spTgt spid="45"/>
                                        </p:tgtEl>
                                        <p:attrNameLst>
                                          <p:attrName>ppt_w</p:attrName>
                                        </p:attrNameLst>
                                      </p:cBhvr>
                                      <p:tavLst>
                                        <p:tav tm="0">
                                          <p:val>
                                            <p:fltVal val="0"/>
                                          </p:val>
                                        </p:tav>
                                        <p:tav tm="100000">
                                          <p:val>
                                            <p:strVal val="#ppt_w"/>
                                          </p:val>
                                        </p:tav>
                                      </p:tavLst>
                                    </p:anim>
                                    <p:anim calcmode="lin" valueType="num">
                                      <p:cBhvr>
                                        <p:cTn id="82" dur="1000" fill="hold"/>
                                        <p:tgtEl>
                                          <p:spTgt spid="45"/>
                                        </p:tgtEl>
                                        <p:attrNameLst>
                                          <p:attrName>ppt_h</p:attrName>
                                        </p:attrNameLst>
                                      </p:cBhvr>
                                      <p:tavLst>
                                        <p:tav tm="0">
                                          <p:val>
                                            <p:fltVal val="0"/>
                                          </p:val>
                                        </p:tav>
                                        <p:tav tm="100000">
                                          <p:val>
                                            <p:strVal val="#ppt_h"/>
                                          </p:val>
                                        </p:tav>
                                      </p:tavLst>
                                    </p:anim>
                                    <p:anim calcmode="lin" valueType="num">
                                      <p:cBhvr>
                                        <p:cTn id="83" dur="1000" fill="hold"/>
                                        <p:tgtEl>
                                          <p:spTgt spid="45"/>
                                        </p:tgtEl>
                                        <p:attrNameLst>
                                          <p:attrName>style.rotation</p:attrName>
                                        </p:attrNameLst>
                                      </p:cBhvr>
                                      <p:tavLst>
                                        <p:tav tm="0">
                                          <p:val>
                                            <p:fltVal val="90"/>
                                          </p:val>
                                        </p:tav>
                                        <p:tav tm="100000">
                                          <p:val>
                                            <p:fltVal val="0"/>
                                          </p:val>
                                        </p:tav>
                                      </p:tavLst>
                                    </p:anim>
                                    <p:animEffect transition="in" filter="fade">
                                      <p:cBhvr>
                                        <p:cTn id="84"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4" grpId="0"/>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109782" y="106570"/>
            <a:ext cx="444456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362450" algn="l"/>
              </a:tabLst>
              <a:defRPr>
                <a:solidFill>
                  <a:schemeClr val="tx1"/>
                </a:solidFill>
                <a:latin typeface="Arial" panose="020B0604020202020204" pitchFamily="34" charset="0"/>
              </a:defRPr>
            </a:lvl1pPr>
            <a:lvl2pPr eaLnBrk="0" fontAlgn="base" hangingPunct="0">
              <a:spcBef>
                <a:spcPct val="0"/>
              </a:spcBef>
              <a:spcAft>
                <a:spcPct val="0"/>
              </a:spcAft>
              <a:tabLst>
                <a:tab pos="4362450" algn="l"/>
              </a:tabLst>
              <a:defRPr>
                <a:solidFill>
                  <a:schemeClr val="tx1"/>
                </a:solidFill>
                <a:latin typeface="Arial" panose="020B0604020202020204" pitchFamily="34" charset="0"/>
              </a:defRPr>
            </a:lvl2pPr>
            <a:lvl3pPr eaLnBrk="0" fontAlgn="base" hangingPunct="0">
              <a:spcBef>
                <a:spcPct val="0"/>
              </a:spcBef>
              <a:spcAft>
                <a:spcPct val="0"/>
              </a:spcAft>
              <a:tabLst>
                <a:tab pos="4362450" algn="l"/>
              </a:tabLst>
              <a:defRPr>
                <a:solidFill>
                  <a:schemeClr val="tx1"/>
                </a:solidFill>
                <a:latin typeface="Arial" panose="020B0604020202020204" pitchFamily="34" charset="0"/>
              </a:defRPr>
            </a:lvl3pPr>
            <a:lvl4pPr eaLnBrk="0" fontAlgn="base" hangingPunct="0">
              <a:spcBef>
                <a:spcPct val="0"/>
              </a:spcBef>
              <a:spcAft>
                <a:spcPct val="0"/>
              </a:spcAft>
              <a:tabLst>
                <a:tab pos="4362450" algn="l"/>
              </a:tabLst>
              <a:defRPr>
                <a:solidFill>
                  <a:schemeClr val="tx1"/>
                </a:solidFill>
                <a:latin typeface="Arial" panose="020B0604020202020204" pitchFamily="34" charset="0"/>
              </a:defRPr>
            </a:lvl4pPr>
            <a:lvl5pPr eaLnBrk="0" fontAlgn="base" hangingPunct="0">
              <a:spcBef>
                <a:spcPct val="0"/>
              </a:spcBef>
              <a:spcAft>
                <a:spcPct val="0"/>
              </a:spcAft>
              <a:tabLst>
                <a:tab pos="4362450" algn="l"/>
              </a:tabLst>
              <a:defRPr>
                <a:solidFill>
                  <a:schemeClr val="tx1"/>
                </a:solidFill>
                <a:latin typeface="Arial" panose="020B0604020202020204" pitchFamily="34" charset="0"/>
              </a:defRPr>
            </a:lvl5pPr>
            <a:lvl6pPr eaLnBrk="0" fontAlgn="base" hangingPunct="0">
              <a:spcBef>
                <a:spcPct val="0"/>
              </a:spcBef>
              <a:spcAft>
                <a:spcPct val="0"/>
              </a:spcAft>
              <a:tabLst>
                <a:tab pos="4362450" algn="l"/>
              </a:tabLst>
              <a:defRPr>
                <a:solidFill>
                  <a:schemeClr val="tx1"/>
                </a:solidFill>
                <a:latin typeface="Arial" panose="020B0604020202020204" pitchFamily="34" charset="0"/>
              </a:defRPr>
            </a:lvl6pPr>
            <a:lvl7pPr eaLnBrk="0" fontAlgn="base" hangingPunct="0">
              <a:spcBef>
                <a:spcPct val="0"/>
              </a:spcBef>
              <a:spcAft>
                <a:spcPct val="0"/>
              </a:spcAft>
              <a:tabLst>
                <a:tab pos="4362450" algn="l"/>
              </a:tabLst>
              <a:defRPr>
                <a:solidFill>
                  <a:schemeClr val="tx1"/>
                </a:solidFill>
                <a:latin typeface="Arial" panose="020B0604020202020204" pitchFamily="34" charset="0"/>
              </a:defRPr>
            </a:lvl7pPr>
            <a:lvl8pPr eaLnBrk="0" fontAlgn="base" hangingPunct="0">
              <a:spcBef>
                <a:spcPct val="0"/>
              </a:spcBef>
              <a:spcAft>
                <a:spcPct val="0"/>
              </a:spcAft>
              <a:tabLst>
                <a:tab pos="4362450" algn="l"/>
              </a:tabLst>
              <a:defRPr>
                <a:solidFill>
                  <a:schemeClr val="tx1"/>
                </a:solidFill>
                <a:latin typeface="Arial" panose="020B0604020202020204" pitchFamily="34" charset="0"/>
              </a:defRPr>
            </a:lvl8pPr>
            <a:lvl9pPr eaLnBrk="0" fontAlgn="base" hangingPunct="0">
              <a:spcBef>
                <a:spcPct val="0"/>
              </a:spcBef>
              <a:spcAft>
                <a:spcPct val="0"/>
              </a:spcAft>
              <a:tabLst>
                <a:tab pos="43624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362450" algn="l"/>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PHIẾU HỌC TẬP SỐ 4</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2"/>
          <p:cNvSpPr>
            <a:spLocks noChangeArrowheads="1"/>
          </p:cNvSpPr>
          <p:nvPr/>
        </p:nvSpPr>
        <p:spPr bwMode="auto">
          <a:xfrm>
            <a:off x="836024" y="783495"/>
            <a:ext cx="93530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362450" algn="l"/>
              </a:tabLst>
              <a:defRPr>
                <a:solidFill>
                  <a:schemeClr val="tx1"/>
                </a:solidFill>
                <a:latin typeface="Arial" panose="020B0604020202020204" pitchFamily="34" charset="0"/>
              </a:defRPr>
            </a:lvl1pPr>
            <a:lvl2pPr eaLnBrk="0" fontAlgn="base" hangingPunct="0">
              <a:spcBef>
                <a:spcPct val="0"/>
              </a:spcBef>
              <a:spcAft>
                <a:spcPct val="0"/>
              </a:spcAft>
              <a:tabLst>
                <a:tab pos="4362450" algn="l"/>
              </a:tabLst>
              <a:defRPr>
                <a:solidFill>
                  <a:schemeClr val="tx1"/>
                </a:solidFill>
                <a:latin typeface="Arial" panose="020B0604020202020204" pitchFamily="34" charset="0"/>
              </a:defRPr>
            </a:lvl2pPr>
            <a:lvl3pPr eaLnBrk="0" fontAlgn="base" hangingPunct="0">
              <a:spcBef>
                <a:spcPct val="0"/>
              </a:spcBef>
              <a:spcAft>
                <a:spcPct val="0"/>
              </a:spcAft>
              <a:tabLst>
                <a:tab pos="4362450" algn="l"/>
              </a:tabLst>
              <a:defRPr>
                <a:solidFill>
                  <a:schemeClr val="tx1"/>
                </a:solidFill>
                <a:latin typeface="Arial" panose="020B0604020202020204" pitchFamily="34" charset="0"/>
              </a:defRPr>
            </a:lvl3pPr>
            <a:lvl4pPr eaLnBrk="0" fontAlgn="base" hangingPunct="0">
              <a:spcBef>
                <a:spcPct val="0"/>
              </a:spcBef>
              <a:spcAft>
                <a:spcPct val="0"/>
              </a:spcAft>
              <a:tabLst>
                <a:tab pos="4362450" algn="l"/>
              </a:tabLst>
              <a:defRPr>
                <a:solidFill>
                  <a:schemeClr val="tx1"/>
                </a:solidFill>
                <a:latin typeface="Arial" panose="020B0604020202020204" pitchFamily="34" charset="0"/>
              </a:defRPr>
            </a:lvl4pPr>
            <a:lvl5pPr eaLnBrk="0" fontAlgn="base" hangingPunct="0">
              <a:spcBef>
                <a:spcPct val="0"/>
              </a:spcBef>
              <a:spcAft>
                <a:spcPct val="0"/>
              </a:spcAft>
              <a:tabLst>
                <a:tab pos="4362450" algn="l"/>
              </a:tabLst>
              <a:defRPr>
                <a:solidFill>
                  <a:schemeClr val="tx1"/>
                </a:solidFill>
                <a:latin typeface="Arial" panose="020B0604020202020204" pitchFamily="34" charset="0"/>
              </a:defRPr>
            </a:lvl5pPr>
            <a:lvl6pPr eaLnBrk="0" fontAlgn="base" hangingPunct="0">
              <a:spcBef>
                <a:spcPct val="0"/>
              </a:spcBef>
              <a:spcAft>
                <a:spcPct val="0"/>
              </a:spcAft>
              <a:tabLst>
                <a:tab pos="4362450" algn="l"/>
              </a:tabLst>
              <a:defRPr>
                <a:solidFill>
                  <a:schemeClr val="tx1"/>
                </a:solidFill>
                <a:latin typeface="Arial" panose="020B0604020202020204" pitchFamily="34" charset="0"/>
              </a:defRPr>
            </a:lvl6pPr>
            <a:lvl7pPr eaLnBrk="0" fontAlgn="base" hangingPunct="0">
              <a:spcBef>
                <a:spcPct val="0"/>
              </a:spcBef>
              <a:spcAft>
                <a:spcPct val="0"/>
              </a:spcAft>
              <a:tabLst>
                <a:tab pos="4362450" algn="l"/>
              </a:tabLst>
              <a:defRPr>
                <a:solidFill>
                  <a:schemeClr val="tx1"/>
                </a:solidFill>
                <a:latin typeface="Arial" panose="020B0604020202020204" pitchFamily="34" charset="0"/>
              </a:defRPr>
            </a:lvl7pPr>
            <a:lvl8pPr eaLnBrk="0" fontAlgn="base" hangingPunct="0">
              <a:spcBef>
                <a:spcPct val="0"/>
              </a:spcBef>
              <a:spcAft>
                <a:spcPct val="0"/>
              </a:spcAft>
              <a:tabLst>
                <a:tab pos="4362450" algn="l"/>
              </a:tabLst>
              <a:defRPr>
                <a:solidFill>
                  <a:schemeClr val="tx1"/>
                </a:solidFill>
                <a:latin typeface="Arial" panose="020B0604020202020204" pitchFamily="34" charset="0"/>
              </a:defRPr>
            </a:lvl8pPr>
            <a:lvl9pPr eaLnBrk="0" fontAlgn="base" hangingPunct="0">
              <a:spcBef>
                <a:spcPct val="0"/>
              </a:spcBef>
              <a:spcAft>
                <a:spcPct val="0"/>
              </a:spcAft>
              <a:tabLst>
                <a:tab pos="43624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362450" algn="l"/>
              </a:tabLst>
            </a:pPr>
            <a:r>
              <a:rPr lang="en-US" altLang="en-US" sz="3200" b="1" dirty="0" err="1">
                <a:solidFill>
                  <a:srgbClr val="000000"/>
                </a:solidFill>
                <a:latin typeface="Times New Roman" panose="02020603050405020304" pitchFamily="18" charset="0"/>
                <a:ea typeface="Roboto" panose="020B0604020202020204" charset="0"/>
                <a:cs typeface="Times New Roman" panose="02020603050405020304" pitchFamily="18" charset="0"/>
              </a:rPr>
              <a:t>Vẽ</a:t>
            </a:r>
            <a:r>
              <a:rPr lang="en-US" altLang="en-US" sz="3200" b="1" dirty="0">
                <a:solidFill>
                  <a:srgbClr val="000000"/>
                </a:solidFill>
                <a:latin typeface="Times New Roman" panose="02020603050405020304" pitchFamily="18" charset="0"/>
                <a:ea typeface="Roboto" panose="020B0604020202020204" charset="0"/>
                <a:cs typeface="Times New Roman" panose="02020603050405020304" pitchFamily="18" charset="0"/>
              </a:rPr>
              <a:t> </a:t>
            </a:r>
            <a:r>
              <a:rPr lang="en-US" altLang="en-US" sz="3200" b="1" dirty="0" err="1">
                <a:solidFill>
                  <a:srgbClr val="000000"/>
                </a:solidFill>
                <a:latin typeface="Times New Roman" panose="02020603050405020304" pitchFamily="18" charset="0"/>
                <a:ea typeface="Roboto" panose="020B0604020202020204" charset="0"/>
                <a:cs typeface="Times New Roman" panose="02020603050405020304" pitchFamily="18" charset="0"/>
              </a:rPr>
              <a:t>hoặc</a:t>
            </a:r>
            <a:r>
              <a:rPr lang="en-US" altLang="en-US" sz="3200" b="1" dirty="0">
                <a:solidFill>
                  <a:srgbClr val="000000"/>
                </a:solidFill>
                <a:latin typeface="Times New Roman" panose="02020603050405020304" pitchFamily="18" charset="0"/>
                <a:ea typeface="Roboto" panose="020B0604020202020204" charset="0"/>
                <a:cs typeface="Times New Roman" panose="02020603050405020304" pitchFamily="18" charset="0"/>
              </a:rPr>
              <a:t> </a:t>
            </a:r>
            <a:r>
              <a:rPr lang="en-US" altLang="en-US" sz="3200" b="1" dirty="0" err="1">
                <a:solidFill>
                  <a:srgbClr val="000000"/>
                </a:solidFill>
                <a:latin typeface="Times New Roman" panose="02020603050405020304" pitchFamily="18" charset="0"/>
                <a:ea typeface="Roboto" panose="020B0604020202020204" charset="0"/>
                <a:cs typeface="Times New Roman" panose="02020603050405020304" pitchFamily="18" charset="0"/>
              </a:rPr>
              <a:t>viết</a:t>
            </a:r>
            <a:r>
              <a:rPr lang="en-US" altLang="en-US" sz="3200" b="1" dirty="0">
                <a:solidFill>
                  <a:srgbClr val="000000"/>
                </a:solidFill>
                <a:latin typeface="Times New Roman" panose="02020603050405020304" pitchFamily="18" charset="0"/>
                <a:ea typeface="Roboto" panose="020B0604020202020204" charset="0"/>
                <a:cs typeface="Times New Roman" panose="02020603050405020304" pitchFamily="18" charset="0"/>
              </a:rPr>
              <a:t> ý </a:t>
            </a:r>
            <a:r>
              <a:rPr lang="en-US" altLang="en-US" sz="3200" b="1" dirty="0" err="1">
                <a:solidFill>
                  <a:srgbClr val="000000"/>
                </a:solidFill>
                <a:latin typeface="Times New Roman" panose="02020603050405020304" pitchFamily="18" charset="0"/>
                <a:ea typeface="Roboto" panose="020B0604020202020204" charset="0"/>
                <a:cs typeface="Times New Roman" panose="02020603050405020304" pitchFamily="18" charset="0"/>
              </a:rPr>
              <a:t>tưởng</a:t>
            </a:r>
            <a:r>
              <a:rPr lang="en-US" altLang="en-US" sz="3200" b="1" dirty="0">
                <a:solidFill>
                  <a:srgbClr val="000000"/>
                </a:solidFill>
                <a:latin typeface="Times New Roman" panose="02020603050405020304" pitchFamily="18" charset="0"/>
                <a:ea typeface="Roboto" panose="020B0604020202020204" charset="0"/>
                <a:cs typeface="Times New Roman" panose="02020603050405020304" pitchFamily="18" charset="0"/>
              </a:rPr>
              <a:t> </a:t>
            </a:r>
            <a:r>
              <a:rPr lang="en-US" altLang="en-US" sz="3200" b="1" dirty="0" err="1">
                <a:solidFill>
                  <a:srgbClr val="000000"/>
                </a:solidFill>
                <a:latin typeface="Times New Roman" panose="02020603050405020304" pitchFamily="18" charset="0"/>
                <a:ea typeface="Roboto" panose="020B0604020202020204" charset="0"/>
                <a:cs typeface="Times New Roman" panose="02020603050405020304" pitchFamily="18" charset="0"/>
              </a:rPr>
              <a:t>làm</a:t>
            </a:r>
            <a:r>
              <a:rPr lang="en-US" altLang="en-US" sz="3200" b="1" dirty="0">
                <a:solidFill>
                  <a:srgbClr val="000000"/>
                </a:solidFill>
                <a:latin typeface="Times New Roman" panose="02020603050405020304" pitchFamily="18" charset="0"/>
                <a:ea typeface="Roboto" panose="020B0604020202020204" charset="0"/>
                <a:cs typeface="Times New Roman" panose="02020603050405020304" pitchFamily="18" charset="0"/>
              </a:rPr>
              <a:t> </a:t>
            </a:r>
            <a:r>
              <a:rPr lang="en-US" altLang="en-US" sz="3200" b="1" dirty="0" err="1">
                <a:solidFill>
                  <a:srgbClr val="000000"/>
                </a:solidFill>
                <a:latin typeface="Times New Roman" panose="02020603050405020304" pitchFamily="18" charset="0"/>
                <a:ea typeface="Roboto" panose="020B0604020202020204" charset="0"/>
                <a:cs typeface="Times New Roman" panose="02020603050405020304" pitchFamily="18" charset="0"/>
              </a:rPr>
              <a:t>mực</a:t>
            </a:r>
            <a:r>
              <a:rPr lang="en-US" altLang="en-US" sz="3200" b="1" dirty="0">
                <a:solidFill>
                  <a:srgbClr val="000000"/>
                </a:solidFill>
                <a:latin typeface="Times New Roman" panose="02020603050405020304" pitchFamily="18" charset="0"/>
                <a:ea typeface="Roboto" panose="020B0604020202020204" charset="0"/>
                <a:cs typeface="Times New Roman" panose="02020603050405020304" pitchFamily="18" charset="0"/>
              </a:rPr>
              <a:t> </a:t>
            </a:r>
            <a:r>
              <a:rPr lang="en-US" altLang="en-US" sz="3200" b="1" dirty="0" err="1">
                <a:solidFill>
                  <a:srgbClr val="000000"/>
                </a:solidFill>
                <a:latin typeface="Times New Roman" panose="02020603050405020304" pitchFamily="18" charset="0"/>
                <a:ea typeface="Roboto" panose="020B0604020202020204" charset="0"/>
                <a:cs typeface="Times New Roman" panose="02020603050405020304" pitchFamily="18" charset="0"/>
              </a:rPr>
              <a:t>tàng</a:t>
            </a:r>
            <a:r>
              <a:rPr lang="en-US" altLang="en-US" sz="3200" b="1" dirty="0">
                <a:solidFill>
                  <a:srgbClr val="000000"/>
                </a:solidFill>
                <a:latin typeface="Times New Roman" panose="02020603050405020304" pitchFamily="18" charset="0"/>
                <a:ea typeface="Roboto" panose="020B0604020202020204" charset="0"/>
                <a:cs typeface="Times New Roman" panose="02020603050405020304" pitchFamily="18" charset="0"/>
              </a:rPr>
              <a:t> </a:t>
            </a:r>
            <a:r>
              <a:rPr lang="en-US" altLang="en-US" sz="3200" b="1" dirty="0" err="1">
                <a:solidFill>
                  <a:srgbClr val="000000"/>
                </a:solidFill>
                <a:latin typeface="Times New Roman" panose="02020603050405020304" pitchFamily="18" charset="0"/>
                <a:ea typeface="Roboto" panose="020B0604020202020204" charset="0"/>
                <a:cs typeface="Times New Roman" panose="02020603050405020304" pitchFamily="18" charset="0"/>
              </a:rPr>
              <a:t>hình</a:t>
            </a:r>
            <a:r>
              <a:rPr lang="en-US" altLang="en-US" sz="3200" b="1" dirty="0">
                <a:solidFill>
                  <a:srgbClr val="000000"/>
                </a:solidFill>
                <a:latin typeface="Times New Roman" panose="02020603050405020304" pitchFamily="18" charset="0"/>
                <a:ea typeface="Roboto" panose="020B0604020202020204" charset="0"/>
                <a:cs typeface="Times New Roman" panose="02020603050405020304" pitchFamily="18" charset="0"/>
              </a:rPr>
              <a:t> </a:t>
            </a:r>
            <a:r>
              <a:rPr lang="en-US" altLang="en-US" sz="3200" b="1" dirty="0" err="1">
                <a:solidFill>
                  <a:srgbClr val="000000"/>
                </a:solidFill>
                <a:latin typeface="Times New Roman" panose="02020603050405020304" pitchFamily="18" charset="0"/>
                <a:ea typeface="Roboto" panose="020B0604020202020204" charset="0"/>
                <a:cs typeface="Times New Roman" panose="02020603050405020304" pitchFamily="18" charset="0"/>
              </a:rPr>
              <a:t>của</a:t>
            </a:r>
            <a:r>
              <a:rPr lang="en-US" altLang="en-US" sz="3200" b="1" dirty="0">
                <a:solidFill>
                  <a:srgbClr val="000000"/>
                </a:solidFill>
                <a:latin typeface="Times New Roman" panose="02020603050405020304" pitchFamily="18" charset="0"/>
                <a:ea typeface="Roboto" panose="020B0604020202020204" charset="0"/>
                <a:cs typeface="Times New Roman" panose="02020603050405020304" pitchFamily="18" charset="0"/>
              </a:rPr>
              <a:t> </a:t>
            </a:r>
            <a:r>
              <a:rPr lang="en-US" altLang="en-US" sz="3200" b="1" dirty="0" err="1">
                <a:solidFill>
                  <a:srgbClr val="000000"/>
                </a:solidFill>
                <a:latin typeface="Times New Roman" panose="02020603050405020304" pitchFamily="18" charset="0"/>
                <a:ea typeface="Roboto" panose="020B0604020202020204" charset="0"/>
                <a:cs typeface="Times New Roman" panose="02020603050405020304" pitchFamily="18" charset="0"/>
              </a:rPr>
              <a:t>nhóm</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1259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18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2267" y="812752"/>
            <a:ext cx="10515600" cy="4351338"/>
          </a:xfrm>
        </p:spPr>
        <p:txBody>
          <a:bodyPr/>
          <a:lstStyle/>
          <a:p>
            <a:pPr marL="0" indent="0" algn="ctr">
              <a:buNone/>
            </a:pPr>
            <a:r>
              <a:rPr lang="vi-VN" b="1" dirty="0">
                <a:latin typeface="Times New Roman" panose="02020603050405020304" pitchFamily="18" charset="0"/>
                <a:cs typeface="Times New Roman" panose="02020603050405020304" pitchFamily="18" charset="0"/>
              </a:rPr>
              <a:t>CÁC LƯU Ý KHI THỰC HÀNH</a:t>
            </a:r>
          </a:p>
          <a:p>
            <a:pPr marL="514350" indent="-514350">
              <a:lnSpc>
                <a:spcPct val="150000"/>
              </a:lnSpc>
              <a:buAutoNum type="arabicPeriod"/>
            </a:pPr>
            <a:r>
              <a:rPr lang="vi-VN" b="1" dirty="0">
                <a:latin typeface="Times New Roman" panose="02020603050405020304" pitchFamily="18" charset="0"/>
                <a:cs typeface="Times New Roman" panose="02020603050405020304" pitchFamily="18" charset="0"/>
              </a:rPr>
              <a:t>Lựa chọn vật liệu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cụ</a:t>
            </a:r>
            <a:r>
              <a:rPr lang="vi-VN" b="1" dirty="0">
                <a:latin typeface="Times New Roman" panose="02020603050405020304" pitchFamily="18" charset="0"/>
                <a:cs typeface="Times New Roman" panose="02020603050405020304" pitchFamily="18" charset="0"/>
              </a:rPr>
              <a:t> phù hợp với </a:t>
            </a:r>
            <a:r>
              <a:rPr lang="en-US" b="1" dirty="0" err="1">
                <a:latin typeface="Times New Roman" panose="02020603050405020304" pitchFamily="18" charset="0"/>
                <a:cs typeface="Times New Roman" panose="02020603050405020304" pitchFamily="18" charset="0"/>
              </a:rPr>
              <a:t>tiêu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nhu cầu</a:t>
            </a:r>
          </a:p>
          <a:p>
            <a:pPr marL="0" indent="0">
              <a:lnSpc>
                <a:spcPct val="150000"/>
              </a:lnSpc>
              <a:buNone/>
            </a:pPr>
            <a:r>
              <a:rPr lang="vi-VN"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Đảm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bảo</a:t>
            </a:r>
            <a:r>
              <a:rPr lang="en-US" b="1" dirty="0">
                <a:latin typeface="Times New Roman" panose="02020603050405020304" pitchFamily="18" charset="0"/>
                <a:cs typeface="Times New Roman" panose="02020603050405020304" pitchFamily="18" charset="0"/>
              </a:rPr>
              <a:t> an </a:t>
            </a:r>
            <a:r>
              <a:rPr lang="en-US" b="1" dirty="0" err="1">
                <a:latin typeface="Times New Roman" panose="02020603050405020304" pitchFamily="18" charset="0"/>
                <a:cs typeface="Times New Roman" panose="02020603050405020304" pitchFamily="18" charset="0"/>
              </a:rPr>
              <a:t>toàn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phòng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cháy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bỏng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tai </a:t>
            </a:r>
            <a:r>
              <a:rPr lang="en-US" b="1" dirty="0" err="1">
                <a:latin typeface="Times New Roman" panose="02020603050405020304" pitchFamily="18" charset="0"/>
                <a:cs typeface="Times New Roman" panose="02020603050405020304" pitchFamily="18" charset="0"/>
              </a:rPr>
              <a:t>nạn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a:t>
            </a:r>
            <a:endParaRPr lang="vi-VN" b="1" dirty="0">
              <a:latin typeface="Times New Roman" panose="02020603050405020304" pitchFamily="18" charset="0"/>
              <a:cs typeface="Times New Roman" panose="02020603050405020304" pitchFamily="18" charset="0"/>
            </a:endParaRPr>
          </a:p>
          <a:p>
            <a:pPr marL="0" indent="0">
              <a:lnSpc>
                <a:spcPct val="150000"/>
              </a:lnSpc>
              <a:buNone/>
            </a:pPr>
            <a:r>
              <a:rPr lang="vi-VN" b="1" dirty="0">
                <a:latin typeface="Times New Roman" panose="02020603050405020304" pitchFamily="18" charset="0"/>
                <a:cs typeface="Times New Roman" panose="02020603050405020304" pitchFamily="18" charset="0"/>
              </a:rPr>
              <a:t>3. </a:t>
            </a:r>
            <a:r>
              <a:rPr lang="en-US" b="1" dirty="0">
                <a:latin typeface="Times New Roman" panose="02020603050405020304" pitchFamily="18" charset="0"/>
                <a:cs typeface="Times New Roman" panose="02020603050405020304" pitchFamily="18" charset="0"/>
              </a:rPr>
              <a:t>G</a:t>
            </a:r>
            <a:r>
              <a:rPr lang="vi-VN" b="1" dirty="0">
                <a:latin typeface="Times New Roman" panose="02020603050405020304" pitchFamily="18" charset="0"/>
                <a:cs typeface="Times New Roman" panose="02020603050405020304" pitchFamily="18" charset="0"/>
              </a:rPr>
              <a:t>iữ vệ sinh môi trường khi thực hành.</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2589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p:cNvSpPr>
            <a:spLocks noChangeArrowheads="1"/>
          </p:cNvSpPr>
          <p:nvPr/>
        </p:nvSpPr>
        <p:spPr bwMode="auto">
          <a:xfrm>
            <a:off x="672090" y="1122773"/>
            <a:ext cx="100221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362450" algn="l"/>
              </a:tabLst>
              <a:defRPr>
                <a:solidFill>
                  <a:schemeClr val="tx1"/>
                </a:solidFill>
                <a:latin typeface="Arial" panose="020B0604020202020204" pitchFamily="34" charset="0"/>
              </a:defRPr>
            </a:lvl1pPr>
            <a:lvl2pPr eaLnBrk="0" fontAlgn="base" hangingPunct="0">
              <a:spcBef>
                <a:spcPct val="0"/>
              </a:spcBef>
              <a:spcAft>
                <a:spcPct val="0"/>
              </a:spcAft>
              <a:tabLst>
                <a:tab pos="4362450" algn="l"/>
              </a:tabLst>
              <a:defRPr>
                <a:solidFill>
                  <a:schemeClr val="tx1"/>
                </a:solidFill>
                <a:latin typeface="Arial" panose="020B0604020202020204" pitchFamily="34" charset="0"/>
              </a:defRPr>
            </a:lvl2pPr>
            <a:lvl3pPr eaLnBrk="0" fontAlgn="base" hangingPunct="0">
              <a:spcBef>
                <a:spcPct val="0"/>
              </a:spcBef>
              <a:spcAft>
                <a:spcPct val="0"/>
              </a:spcAft>
              <a:tabLst>
                <a:tab pos="4362450" algn="l"/>
              </a:tabLst>
              <a:defRPr>
                <a:solidFill>
                  <a:schemeClr val="tx1"/>
                </a:solidFill>
                <a:latin typeface="Arial" panose="020B0604020202020204" pitchFamily="34" charset="0"/>
              </a:defRPr>
            </a:lvl3pPr>
            <a:lvl4pPr eaLnBrk="0" fontAlgn="base" hangingPunct="0">
              <a:spcBef>
                <a:spcPct val="0"/>
              </a:spcBef>
              <a:spcAft>
                <a:spcPct val="0"/>
              </a:spcAft>
              <a:tabLst>
                <a:tab pos="4362450" algn="l"/>
              </a:tabLst>
              <a:defRPr>
                <a:solidFill>
                  <a:schemeClr val="tx1"/>
                </a:solidFill>
                <a:latin typeface="Arial" panose="020B0604020202020204" pitchFamily="34" charset="0"/>
              </a:defRPr>
            </a:lvl4pPr>
            <a:lvl5pPr eaLnBrk="0" fontAlgn="base" hangingPunct="0">
              <a:spcBef>
                <a:spcPct val="0"/>
              </a:spcBef>
              <a:spcAft>
                <a:spcPct val="0"/>
              </a:spcAft>
              <a:tabLst>
                <a:tab pos="4362450" algn="l"/>
              </a:tabLst>
              <a:defRPr>
                <a:solidFill>
                  <a:schemeClr val="tx1"/>
                </a:solidFill>
                <a:latin typeface="Arial" panose="020B0604020202020204" pitchFamily="34" charset="0"/>
              </a:defRPr>
            </a:lvl5pPr>
            <a:lvl6pPr eaLnBrk="0" fontAlgn="base" hangingPunct="0">
              <a:spcBef>
                <a:spcPct val="0"/>
              </a:spcBef>
              <a:spcAft>
                <a:spcPct val="0"/>
              </a:spcAft>
              <a:tabLst>
                <a:tab pos="4362450" algn="l"/>
              </a:tabLst>
              <a:defRPr>
                <a:solidFill>
                  <a:schemeClr val="tx1"/>
                </a:solidFill>
                <a:latin typeface="Arial" panose="020B0604020202020204" pitchFamily="34" charset="0"/>
              </a:defRPr>
            </a:lvl6pPr>
            <a:lvl7pPr eaLnBrk="0" fontAlgn="base" hangingPunct="0">
              <a:spcBef>
                <a:spcPct val="0"/>
              </a:spcBef>
              <a:spcAft>
                <a:spcPct val="0"/>
              </a:spcAft>
              <a:tabLst>
                <a:tab pos="4362450" algn="l"/>
              </a:tabLst>
              <a:defRPr>
                <a:solidFill>
                  <a:schemeClr val="tx1"/>
                </a:solidFill>
                <a:latin typeface="Arial" panose="020B0604020202020204" pitchFamily="34" charset="0"/>
              </a:defRPr>
            </a:lvl7pPr>
            <a:lvl8pPr eaLnBrk="0" fontAlgn="base" hangingPunct="0">
              <a:spcBef>
                <a:spcPct val="0"/>
              </a:spcBef>
              <a:spcAft>
                <a:spcPct val="0"/>
              </a:spcAft>
              <a:tabLst>
                <a:tab pos="4362450" algn="l"/>
              </a:tabLst>
              <a:defRPr>
                <a:solidFill>
                  <a:schemeClr val="tx1"/>
                </a:solidFill>
                <a:latin typeface="Arial" panose="020B0604020202020204" pitchFamily="34" charset="0"/>
              </a:defRPr>
            </a:lvl8pPr>
            <a:lvl9pPr eaLnBrk="0" fontAlgn="base" hangingPunct="0">
              <a:spcBef>
                <a:spcPct val="0"/>
              </a:spcBef>
              <a:spcAft>
                <a:spcPct val="0"/>
              </a:spcAft>
              <a:tabLst>
                <a:tab pos="43624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362450" algn="l"/>
              </a:tabLst>
            </a:pPr>
            <a:r>
              <a:rPr kumimoji="0" lang="en-US" altLang="en-US"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THỰC</a:t>
            </a:r>
            <a:r>
              <a:rPr kumimoji="0" lang="en-US" altLang="en-US" sz="3600" b="1"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HÀNH LÀM MỰC TÀNG HÌNH</a:t>
            </a:r>
            <a:endParaRPr kumimoji="0" lang="en-US" altLang="en-US"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4" name="SoFarAway-TheDaydream_4dx5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1213" y="2406747"/>
            <a:ext cx="609600" cy="609600"/>
          </a:xfrm>
          <a:prstGeom prst="rect">
            <a:avLst/>
          </a:prstGeom>
        </p:spPr>
      </p:pic>
    </p:spTree>
    <p:extLst>
      <p:ext uri="{BB962C8B-B14F-4D97-AF65-F5344CB8AC3E}">
        <p14:creationId xmlns:p14="http://schemas.microsoft.com/office/powerpoint/2010/main" val="42377349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0"/>
            <a:ext cx="1002210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Rounded Rectangle 5"/>
          <p:cNvSpPr/>
          <p:nvPr/>
        </p:nvSpPr>
        <p:spPr>
          <a:xfrm>
            <a:off x="534573" y="228600"/>
            <a:ext cx="11327129" cy="1652368"/>
          </a:xfrm>
          <a:prstGeom prst="roundRect">
            <a:avLst>
              <a:gd name="adj" fmla="val 8681"/>
            </a:avLst>
          </a:prstGeom>
          <a:solidFill>
            <a:sysClr val="window" lastClr="FFFFFF"/>
          </a:solidFill>
          <a:ln w="19050" cap="flat" cmpd="sng" algn="ctr">
            <a:solidFill>
              <a:srgbClr val="4472C4">
                <a:shade val="50000"/>
              </a:srgbClr>
            </a:solidFill>
            <a:prstDash val="solid"/>
            <a:miter lim="800000"/>
          </a:ln>
          <a:effectLst/>
        </p:spPr>
        <p:txBody>
          <a:bodyPr wrap="square" rtlCol="0" anchor="ctr">
            <a:noAutofit/>
          </a:bodyPr>
          <a:lstStyle/>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gn="ct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p:txBody>
      </p:sp>
      <p:sp>
        <p:nvSpPr>
          <p:cNvPr id="7" name="Rectangle 8"/>
          <p:cNvSpPr>
            <a:spLocks noChangeArrowheads="1"/>
          </p:cNvSpPr>
          <p:nvPr/>
        </p:nvSpPr>
        <p:spPr bwMode="auto">
          <a:xfrm>
            <a:off x="278195" y="239151"/>
            <a:ext cx="100221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362450" algn="l"/>
              </a:tabLst>
              <a:defRPr>
                <a:solidFill>
                  <a:schemeClr val="tx1"/>
                </a:solidFill>
                <a:latin typeface="Arial" panose="020B0604020202020204" pitchFamily="34" charset="0"/>
              </a:defRPr>
            </a:lvl1pPr>
            <a:lvl2pPr eaLnBrk="0" fontAlgn="base" hangingPunct="0">
              <a:spcBef>
                <a:spcPct val="0"/>
              </a:spcBef>
              <a:spcAft>
                <a:spcPct val="0"/>
              </a:spcAft>
              <a:tabLst>
                <a:tab pos="4362450" algn="l"/>
              </a:tabLst>
              <a:defRPr>
                <a:solidFill>
                  <a:schemeClr val="tx1"/>
                </a:solidFill>
                <a:latin typeface="Arial" panose="020B0604020202020204" pitchFamily="34" charset="0"/>
              </a:defRPr>
            </a:lvl2pPr>
            <a:lvl3pPr eaLnBrk="0" fontAlgn="base" hangingPunct="0">
              <a:spcBef>
                <a:spcPct val="0"/>
              </a:spcBef>
              <a:spcAft>
                <a:spcPct val="0"/>
              </a:spcAft>
              <a:tabLst>
                <a:tab pos="4362450" algn="l"/>
              </a:tabLst>
              <a:defRPr>
                <a:solidFill>
                  <a:schemeClr val="tx1"/>
                </a:solidFill>
                <a:latin typeface="Arial" panose="020B0604020202020204" pitchFamily="34" charset="0"/>
              </a:defRPr>
            </a:lvl3pPr>
            <a:lvl4pPr eaLnBrk="0" fontAlgn="base" hangingPunct="0">
              <a:spcBef>
                <a:spcPct val="0"/>
              </a:spcBef>
              <a:spcAft>
                <a:spcPct val="0"/>
              </a:spcAft>
              <a:tabLst>
                <a:tab pos="4362450" algn="l"/>
              </a:tabLst>
              <a:defRPr>
                <a:solidFill>
                  <a:schemeClr val="tx1"/>
                </a:solidFill>
                <a:latin typeface="Arial" panose="020B0604020202020204" pitchFamily="34" charset="0"/>
              </a:defRPr>
            </a:lvl4pPr>
            <a:lvl5pPr eaLnBrk="0" fontAlgn="base" hangingPunct="0">
              <a:spcBef>
                <a:spcPct val="0"/>
              </a:spcBef>
              <a:spcAft>
                <a:spcPct val="0"/>
              </a:spcAft>
              <a:tabLst>
                <a:tab pos="4362450" algn="l"/>
              </a:tabLst>
              <a:defRPr>
                <a:solidFill>
                  <a:schemeClr val="tx1"/>
                </a:solidFill>
                <a:latin typeface="Arial" panose="020B0604020202020204" pitchFamily="34" charset="0"/>
              </a:defRPr>
            </a:lvl5pPr>
            <a:lvl6pPr eaLnBrk="0" fontAlgn="base" hangingPunct="0">
              <a:spcBef>
                <a:spcPct val="0"/>
              </a:spcBef>
              <a:spcAft>
                <a:spcPct val="0"/>
              </a:spcAft>
              <a:tabLst>
                <a:tab pos="4362450" algn="l"/>
              </a:tabLst>
              <a:defRPr>
                <a:solidFill>
                  <a:schemeClr val="tx1"/>
                </a:solidFill>
                <a:latin typeface="Arial" panose="020B0604020202020204" pitchFamily="34" charset="0"/>
              </a:defRPr>
            </a:lvl6pPr>
            <a:lvl7pPr eaLnBrk="0" fontAlgn="base" hangingPunct="0">
              <a:spcBef>
                <a:spcPct val="0"/>
              </a:spcBef>
              <a:spcAft>
                <a:spcPct val="0"/>
              </a:spcAft>
              <a:tabLst>
                <a:tab pos="4362450" algn="l"/>
              </a:tabLst>
              <a:defRPr>
                <a:solidFill>
                  <a:schemeClr val="tx1"/>
                </a:solidFill>
                <a:latin typeface="Arial" panose="020B0604020202020204" pitchFamily="34" charset="0"/>
              </a:defRPr>
            </a:lvl7pPr>
            <a:lvl8pPr eaLnBrk="0" fontAlgn="base" hangingPunct="0">
              <a:spcBef>
                <a:spcPct val="0"/>
              </a:spcBef>
              <a:spcAft>
                <a:spcPct val="0"/>
              </a:spcAft>
              <a:tabLst>
                <a:tab pos="4362450" algn="l"/>
              </a:tabLst>
              <a:defRPr>
                <a:solidFill>
                  <a:schemeClr val="tx1"/>
                </a:solidFill>
                <a:latin typeface="Arial" panose="020B0604020202020204" pitchFamily="34" charset="0"/>
              </a:defRPr>
            </a:lvl8pPr>
            <a:lvl9pPr eaLnBrk="0" fontAlgn="base" hangingPunct="0">
              <a:spcBef>
                <a:spcPct val="0"/>
              </a:spcBef>
              <a:spcAft>
                <a:spcPct val="0"/>
              </a:spcAft>
              <a:tabLst>
                <a:tab pos="43624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362450" algn="l"/>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BÁO CÁO SẢN PHẨM</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FCDAE9F-EEDD-81A2-BDA5-9D0CF997BFCE}"/>
              </a:ext>
            </a:extLst>
          </p:cNvPr>
          <p:cNvSpPr txBox="1"/>
          <p:nvPr/>
        </p:nvSpPr>
        <p:spPr>
          <a:xfrm>
            <a:off x="2012520" y="2055931"/>
            <a:ext cx="6553452" cy="492443"/>
          </a:xfrm>
          <a:prstGeom prst="rect">
            <a:avLst/>
          </a:prstGeom>
        </p:spPr>
        <p:txBody>
          <a:bodyPr wrap="square" lIns="0" tIns="0" rIns="0" bIns="0" rtlCol="0" anchor="t">
            <a:spAutoFit/>
          </a:bodyPr>
          <a:lstStyle>
            <a:defPPr>
              <a:defRPr lang="en-US"/>
            </a:defPPr>
            <a:lvl1pPr algn="ctr">
              <a:defRPr sz="7200">
                <a:solidFill>
                  <a:srgbClr val="002060"/>
                </a:solidFill>
                <a:latin typeface="Montserrat SemiBold" panose="00000700000000000000" pitchFamily="2" charset="0"/>
              </a:defRPr>
            </a:lvl1pPr>
          </a:lstStyle>
          <a:p>
            <a:r>
              <a:rPr lang="en-US" altLang="zh-CN" sz="3200" b="1" dirty="0">
                <a:latin typeface="Times New Roman" panose="02020603050405020304" pitchFamily="18" charset="0"/>
                <a:cs typeface="Times New Roman" panose="02020603050405020304" pitchFamily="18" charset="0"/>
              </a:rPr>
              <a:t>ĐÁNH GIÁ SẢN PHẨM</a:t>
            </a:r>
            <a:endParaRPr lang="vi-VN" altLang="zh-CN" sz="32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471046" y="2008816"/>
            <a:ext cx="11327130" cy="4440702"/>
          </a:xfrm>
          <a:prstGeom prst="roundRect">
            <a:avLst>
              <a:gd name="adj" fmla="val 8681"/>
            </a:avLst>
          </a:prstGeom>
          <a:noFill/>
          <a:ln w="19050" cap="flat" cmpd="sng" algn="ctr">
            <a:solidFill>
              <a:srgbClr val="4472C4">
                <a:shade val="50000"/>
              </a:srgbClr>
            </a:solidFill>
            <a:prstDash val="solid"/>
            <a:miter lim="800000"/>
          </a:ln>
          <a:effectLst/>
        </p:spPr>
        <p:txBody>
          <a:bodyPr wrap="square" rtlCol="0" anchor="ctr">
            <a:noAutofit/>
          </a:bodyPr>
          <a:lstStyle/>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gn="ct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pPr>
              <a:lnSpc>
                <a:spcPct val="115000"/>
              </a:lnSpc>
              <a:spcAft>
                <a:spcPts val="100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p:txBody>
      </p:sp>
      <p:graphicFrame>
        <p:nvGraphicFramePr>
          <p:cNvPr id="10" name="Table 9"/>
          <p:cNvGraphicFramePr>
            <a:graphicFrameLocks noGrp="1"/>
          </p:cNvGraphicFramePr>
          <p:nvPr/>
        </p:nvGraphicFramePr>
        <p:xfrm>
          <a:off x="722726" y="2595488"/>
          <a:ext cx="10823769" cy="3854029"/>
        </p:xfrm>
        <a:graphic>
          <a:graphicData uri="http://schemas.openxmlformats.org/drawingml/2006/table">
            <a:tbl>
              <a:tblPr firstRow="1" bandRow="1">
                <a:tableStyleId>{5C22544A-7EE6-4342-B048-85BDC9FD1C3A}</a:tableStyleId>
              </a:tblPr>
              <a:tblGrid>
                <a:gridCol w="5256043">
                  <a:extLst>
                    <a:ext uri="{9D8B030D-6E8A-4147-A177-3AD203B41FA5}">
                      <a16:colId xmlns:a16="http://schemas.microsoft.com/office/drawing/2014/main" val="4243339790"/>
                    </a:ext>
                  </a:extLst>
                </a:gridCol>
                <a:gridCol w="1969477">
                  <a:extLst>
                    <a:ext uri="{9D8B030D-6E8A-4147-A177-3AD203B41FA5}">
                      <a16:colId xmlns:a16="http://schemas.microsoft.com/office/drawing/2014/main" val="1047404736"/>
                    </a:ext>
                  </a:extLst>
                </a:gridCol>
                <a:gridCol w="1856936">
                  <a:extLst>
                    <a:ext uri="{9D8B030D-6E8A-4147-A177-3AD203B41FA5}">
                      <a16:colId xmlns:a16="http://schemas.microsoft.com/office/drawing/2014/main" val="143285498"/>
                    </a:ext>
                  </a:extLst>
                </a:gridCol>
                <a:gridCol w="1741313">
                  <a:extLst>
                    <a:ext uri="{9D8B030D-6E8A-4147-A177-3AD203B41FA5}">
                      <a16:colId xmlns:a16="http://schemas.microsoft.com/office/drawing/2014/main" val="207467556"/>
                    </a:ext>
                  </a:extLst>
                </a:gridCol>
              </a:tblGrid>
              <a:tr h="1005795">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Tiêu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chí</a:t>
                      </a:r>
                      <a:endParaRPr lang="en-US" sz="2800" dirty="0">
                        <a:solidFill>
                          <a:schemeClr val="tx1"/>
                        </a:solidFill>
                        <a:latin typeface="Times New Roman" panose="02020603050405020304" pitchFamily="18" charset="0"/>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0172071"/>
                  </a:ext>
                </a:extLst>
              </a:tr>
              <a:tr h="8366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no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no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no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34648"/>
                  </a:ext>
                </a:extLst>
              </a:tr>
              <a:tr h="10057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0031917"/>
                  </a:ext>
                </a:extLst>
              </a:tr>
              <a:tr h="10057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080308"/>
                  </a:ext>
                </a:extLst>
              </a:tr>
            </a:tbl>
          </a:graphicData>
        </a:graphic>
      </p:graphicFrame>
      <p:sp>
        <p:nvSpPr>
          <p:cNvPr id="11" name="5-Point Star 10"/>
          <p:cNvSpPr/>
          <p:nvPr/>
        </p:nvSpPr>
        <p:spPr>
          <a:xfrm>
            <a:off x="764930" y="3653203"/>
            <a:ext cx="354771" cy="41030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778998" y="4522502"/>
            <a:ext cx="354771" cy="410308"/>
          </a:xfrm>
          <a:prstGeom prst="star5">
            <a:avLst>
              <a:gd name="adj" fmla="val 22199"/>
              <a:gd name="hf" fmla="val 105146"/>
              <a:gd name="vf" fmla="val 11055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764710" y="5475533"/>
            <a:ext cx="354771" cy="410308"/>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13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068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943180" y="600970"/>
            <a:ext cx="62922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KIỂM</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TRA, ĐIỀU CHỈNH SẢN PHẨM THEO </a:t>
            </a: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TIÊU CHÍ </a:t>
            </a:r>
          </a:p>
        </p:txBody>
      </p:sp>
      <p:sp>
        <p:nvSpPr>
          <p:cNvPr id="3" name="Hexagon 2"/>
          <p:cNvSpPr/>
          <p:nvPr/>
        </p:nvSpPr>
        <p:spPr>
          <a:xfrm>
            <a:off x="582032" y="1826348"/>
            <a:ext cx="3651063" cy="2595073"/>
          </a:xfrm>
          <a:prstGeom prst="hexagon">
            <a:avLst/>
          </a:prstGeom>
          <a:solidFill>
            <a:srgbClr val="CFD9F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xagon 10"/>
          <p:cNvSpPr/>
          <p:nvPr/>
        </p:nvSpPr>
        <p:spPr>
          <a:xfrm>
            <a:off x="4573699" y="2371279"/>
            <a:ext cx="3584939" cy="2595073"/>
          </a:xfrm>
          <a:prstGeom prst="hexagon">
            <a:avLst/>
          </a:prstGeom>
          <a:solidFill>
            <a:srgbClr val="CFD9F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exagon 12"/>
          <p:cNvSpPr/>
          <p:nvPr/>
        </p:nvSpPr>
        <p:spPr>
          <a:xfrm>
            <a:off x="8261085" y="3385121"/>
            <a:ext cx="3594664" cy="2595073"/>
          </a:xfrm>
          <a:prstGeom prst="hexagon">
            <a:avLst/>
          </a:prstGeom>
          <a:solidFill>
            <a:srgbClr val="CFD9FE"/>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929784" y="1696194"/>
            <a:ext cx="688356" cy="459188"/>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rPr>
              <a:t>1</a:t>
            </a:r>
          </a:p>
        </p:txBody>
      </p:sp>
      <p:sp>
        <p:nvSpPr>
          <p:cNvPr id="14" name="Rounded Rectangle 13"/>
          <p:cNvSpPr/>
          <p:nvPr/>
        </p:nvSpPr>
        <p:spPr>
          <a:xfrm>
            <a:off x="5028547" y="2284478"/>
            <a:ext cx="688356" cy="459188"/>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Roboto Black" panose="02000000000000000000" pitchFamily="2" charset="0"/>
                <a:ea typeface="Roboto Black" panose="02000000000000000000" pitchFamily="2" charset="0"/>
              </a:rPr>
              <a:t>2</a:t>
            </a:r>
            <a:endParaRPr kumimoji="0" lang="en-US" sz="4000" b="0"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
        <p:nvSpPr>
          <p:cNvPr id="15" name="Rounded Rectangle 14"/>
          <p:cNvSpPr/>
          <p:nvPr/>
        </p:nvSpPr>
        <p:spPr>
          <a:xfrm>
            <a:off x="8861618" y="3385121"/>
            <a:ext cx="688356" cy="459188"/>
          </a:xfrm>
          <a:prstGeom prst="round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Roboto Black" panose="02000000000000000000" pitchFamily="2" charset="0"/>
                <a:ea typeface="Roboto Black" panose="02000000000000000000" pitchFamily="2" charset="0"/>
              </a:rPr>
              <a:t>3</a:t>
            </a:r>
            <a:endParaRPr kumimoji="0" lang="en-US" sz="4000" b="0"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925746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856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CBB94B-7436-4507-8DB1-67C1476BAA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1574286" y="241525"/>
            <a:ext cx="9991684" cy="5653561"/>
          </a:xfrm>
          <a:prstGeom prst="rect">
            <a:avLst/>
          </a:prstGeom>
          <a:noFill/>
          <a:ln w="9525">
            <a:noFill/>
          </a:ln>
        </p:spPr>
      </p:pic>
      <p:pic>
        <p:nvPicPr>
          <p:cNvPr id="5" name="图片 4">
            <a:extLst>
              <a:ext uri="{FF2B5EF4-FFF2-40B4-BE49-F238E27FC236}">
                <a16:creationId xmlns:a16="http://schemas.microsoft.com/office/drawing/2014/main" id="{A6F177AF-B7A6-49B5-AFEB-ACC2F47C457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p:blipFill>
        <p:spPr>
          <a:xfrm>
            <a:off x="1096098" y="3027360"/>
            <a:ext cx="2857501" cy="4160520"/>
          </a:xfrm>
          <a:prstGeom prst="rect">
            <a:avLst/>
          </a:prstGeom>
        </p:spPr>
      </p:pic>
      <p:pic>
        <p:nvPicPr>
          <p:cNvPr id="12"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9147874" y="0"/>
            <a:ext cx="3357141" cy="787078"/>
          </a:xfrm>
          <a:prstGeom prst="rect">
            <a:avLst/>
          </a:prstGeom>
        </p:spPr>
      </p:pic>
      <p:pic>
        <p:nvPicPr>
          <p:cNvPr id="13"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365" b="88523"/>
          <a:stretch/>
        </p:blipFill>
        <p:spPr>
          <a:xfrm>
            <a:off x="356567" y="-1"/>
            <a:ext cx="5874496" cy="1377269"/>
          </a:xfrm>
          <a:prstGeom prst="rect">
            <a:avLst/>
          </a:prstGeom>
        </p:spPr>
      </p:pic>
      <p:pic>
        <p:nvPicPr>
          <p:cNvPr id="14" name="图片 13">
            <a:extLst>
              <a:ext uri="{FF2B5EF4-FFF2-40B4-BE49-F238E27FC236}">
                <a16:creationId xmlns:a16="http://schemas.microsoft.com/office/drawing/2014/main" id="{056D3FB5-EE6C-42D5-BAF1-CBDE76A239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839" t="37182" b="40736"/>
          <a:stretch/>
        </p:blipFill>
        <p:spPr>
          <a:xfrm>
            <a:off x="8852291" y="3755627"/>
            <a:ext cx="1765424" cy="1514322"/>
          </a:xfrm>
          <a:prstGeom prst="rect">
            <a:avLst/>
          </a:prstGeom>
        </p:spPr>
      </p:pic>
      <p:pic>
        <p:nvPicPr>
          <p:cNvPr id="6" name="图片 5">
            <a:extLst>
              <a:ext uri="{FF2B5EF4-FFF2-40B4-BE49-F238E27FC236}">
                <a16:creationId xmlns:a16="http://schemas.microsoft.com/office/drawing/2014/main" id="{8ABB6C04-5D18-4F0B-97A7-B125A15835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416" t="38890" r="8544" b="444"/>
          <a:stretch/>
        </p:blipFill>
        <p:spPr>
          <a:xfrm>
            <a:off x="9641521" y="3189689"/>
            <a:ext cx="2857501" cy="4160520"/>
          </a:xfrm>
          <a:prstGeom prst="rect">
            <a:avLst/>
          </a:prstGeom>
        </p:spPr>
      </p:pic>
      <p:sp>
        <p:nvSpPr>
          <p:cNvPr id="7" name="Rectangle 6">
            <a:extLst>
              <a:ext uri="{FF2B5EF4-FFF2-40B4-BE49-F238E27FC236}">
                <a16:creationId xmlns:a16="http://schemas.microsoft.com/office/drawing/2014/main" id="{2089DC0E-ABD9-F53D-4C90-71F32E22FC01}"/>
              </a:ext>
            </a:extLst>
          </p:cNvPr>
          <p:cNvSpPr/>
          <p:nvPr/>
        </p:nvSpPr>
        <p:spPr>
          <a:xfrm>
            <a:off x="1914335" y="2702661"/>
            <a:ext cx="9311586"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cap="none" spc="0" dirty="0" err="1">
                <a:ln/>
                <a:solidFill>
                  <a:schemeClr val="accent2">
                    <a:lumMod val="50000"/>
                  </a:schemeClr>
                </a:solidFill>
                <a:effectLst/>
                <a:latin typeface="#9Slide03 Smoothy Sans" pitchFamily="2" charset="77"/>
              </a:rPr>
              <a:t>Chúc</a:t>
            </a:r>
            <a:r>
              <a:rPr lang="en-US" sz="3200" b="1" cap="none" spc="0" dirty="0">
                <a:ln/>
                <a:solidFill>
                  <a:schemeClr val="accent2">
                    <a:lumMod val="50000"/>
                  </a:schemeClr>
                </a:solidFill>
                <a:effectLst/>
                <a:latin typeface="#9Slide03 Smoothy Sans" pitchFamily="2" charset="77"/>
              </a:rPr>
              <a:t> </a:t>
            </a:r>
            <a:r>
              <a:rPr lang="en-US" sz="3200" b="1" cap="none" spc="0" dirty="0" err="1">
                <a:ln/>
                <a:solidFill>
                  <a:schemeClr val="accent2">
                    <a:lumMod val="50000"/>
                  </a:schemeClr>
                </a:solidFill>
                <a:effectLst/>
                <a:latin typeface="#9Slide03 Smoothy Sans" pitchFamily="2" charset="77"/>
              </a:rPr>
              <a:t>các</a:t>
            </a:r>
            <a:r>
              <a:rPr lang="en-US" sz="3200" b="1" cap="none" spc="0" dirty="0">
                <a:ln/>
                <a:solidFill>
                  <a:schemeClr val="accent2">
                    <a:lumMod val="50000"/>
                  </a:schemeClr>
                </a:solidFill>
                <a:effectLst/>
                <a:latin typeface="#9Slide03 Smoothy Sans" pitchFamily="2" charset="77"/>
              </a:rPr>
              <a:t> </a:t>
            </a:r>
            <a:r>
              <a:rPr lang="en-US" sz="3200" b="1" cap="none" spc="0" dirty="0" err="1">
                <a:ln/>
                <a:solidFill>
                  <a:schemeClr val="accent2">
                    <a:lumMod val="50000"/>
                  </a:schemeClr>
                </a:solidFill>
                <a:effectLst/>
                <a:latin typeface="#9Slide03 Smoothy Sans" pitchFamily="2" charset="77"/>
              </a:rPr>
              <a:t>thầy</a:t>
            </a:r>
            <a:r>
              <a:rPr lang="en-US" sz="3200" b="1" cap="none" spc="0" dirty="0">
                <a:ln/>
                <a:solidFill>
                  <a:schemeClr val="accent2">
                    <a:lumMod val="50000"/>
                  </a:schemeClr>
                </a:solidFill>
                <a:effectLst/>
                <a:latin typeface="#9Slide03 Smoothy Sans" pitchFamily="2" charset="77"/>
              </a:rPr>
              <a:t> </a:t>
            </a:r>
            <a:r>
              <a:rPr lang="en-US" sz="3200" b="1" cap="none" spc="0" dirty="0" err="1">
                <a:ln/>
                <a:solidFill>
                  <a:schemeClr val="accent2">
                    <a:lumMod val="50000"/>
                  </a:schemeClr>
                </a:solidFill>
                <a:effectLst/>
                <a:latin typeface="#9Slide03 Smoothy Sans" pitchFamily="2" charset="77"/>
              </a:rPr>
              <a:t>cô</a:t>
            </a:r>
            <a:r>
              <a:rPr lang="en-US" sz="3200" b="1" cap="none" spc="0" dirty="0">
                <a:ln/>
                <a:solidFill>
                  <a:schemeClr val="accent2">
                    <a:lumMod val="50000"/>
                  </a:schemeClr>
                </a:solidFill>
                <a:effectLst/>
                <a:latin typeface="#9Slide03 Smoothy Sans" pitchFamily="2" charset="77"/>
              </a:rPr>
              <a:t> </a:t>
            </a:r>
            <a:r>
              <a:rPr lang="en-US" sz="3200" b="1" cap="none" spc="0" dirty="0" err="1">
                <a:ln/>
                <a:solidFill>
                  <a:schemeClr val="accent2">
                    <a:lumMod val="50000"/>
                  </a:schemeClr>
                </a:solidFill>
                <a:effectLst/>
                <a:latin typeface="#9Slide03 Smoothy Sans" pitchFamily="2" charset="77"/>
              </a:rPr>
              <a:t>mạnh</a:t>
            </a:r>
            <a:r>
              <a:rPr lang="en-US" sz="3200" b="1" cap="none" spc="0" dirty="0">
                <a:ln/>
                <a:solidFill>
                  <a:schemeClr val="accent2">
                    <a:lumMod val="50000"/>
                  </a:schemeClr>
                </a:solidFill>
                <a:effectLst/>
                <a:latin typeface="#9Slide03 Smoothy Sans" pitchFamily="2" charset="77"/>
              </a:rPr>
              <a:t> </a:t>
            </a:r>
            <a:r>
              <a:rPr lang="en-US" sz="3200" b="1" cap="none" spc="0" dirty="0" err="1">
                <a:ln/>
                <a:solidFill>
                  <a:schemeClr val="accent2">
                    <a:lumMod val="50000"/>
                  </a:schemeClr>
                </a:solidFill>
                <a:effectLst/>
                <a:latin typeface="#9Slide03 Smoothy Sans" pitchFamily="2" charset="77"/>
              </a:rPr>
              <a:t>khoẻ</a:t>
            </a:r>
            <a:endParaRPr lang="en-US" sz="3200" b="1" cap="none" spc="0" dirty="0">
              <a:ln/>
              <a:solidFill>
                <a:schemeClr val="accent2">
                  <a:lumMod val="50000"/>
                </a:schemeClr>
              </a:solidFill>
              <a:effectLst/>
              <a:latin typeface="#9Slide03 Smoothy Sans" pitchFamily="2" charset="77"/>
            </a:endParaRPr>
          </a:p>
          <a:p>
            <a:pPr algn="ctr"/>
            <a:r>
              <a:rPr lang="en-US" sz="3200" b="1" dirty="0" err="1">
                <a:ln/>
                <a:solidFill>
                  <a:schemeClr val="accent2">
                    <a:lumMod val="50000"/>
                  </a:schemeClr>
                </a:solidFill>
                <a:latin typeface="#9Slide03 Smoothy Sans" pitchFamily="2" charset="77"/>
              </a:rPr>
              <a:t>Chúc</a:t>
            </a:r>
            <a:r>
              <a:rPr lang="en-US" sz="3200" b="1" dirty="0">
                <a:ln/>
                <a:solidFill>
                  <a:schemeClr val="accent2">
                    <a:lumMod val="50000"/>
                  </a:schemeClr>
                </a:solidFill>
                <a:latin typeface="#9Slide03 Smoothy Sans" pitchFamily="2" charset="77"/>
              </a:rPr>
              <a:t> </a:t>
            </a:r>
            <a:r>
              <a:rPr lang="en-US" sz="3200" b="1" dirty="0" err="1">
                <a:ln/>
                <a:solidFill>
                  <a:schemeClr val="accent2">
                    <a:lumMod val="50000"/>
                  </a:schemeClr>
                </a:solidFill>
                <a:latin typeface="#9Slide03 Smoothy Sans" pitchFamily="2" charset="77"/>
              </a:rPr>
              <a:t>các</a:t>
            </a:r>
            <a:r>
              <a:rPr lang="en-US" sz="3200" b="1" dirty="0">
                <a:ln/>
                <a:solidFill>
                  <a:schemeClr val="accent2">
                    <a:lumMod val="50000"/>
                  </a:schemeClr>
                </a:solidFill>
                <a:latin typeface="#9Slide03 Smoothy Sans" pitchFamily="2" charset="77"/>
              </a:rPr>
              <a:t> </a:t>
            </a:r>
            <a:r>
              <a:rPr lang="en-US" sz="3200" b="1" dirty="0" err="1">
                <a:ln/>
                <a:solidFill>
                  <a:schemeClr val="accent2">
                    <a:lumMod val="50000"/>
                  </a:schemeClr>
                </a:solidFill>
                <a:latin typeface="#9Slide03 Smoothy Sans" pitchFamily="2" charset="77"/>
              </a:rPr>
              <a:t>em</a:t>
            </a:r>
            <a:r>
              <a:rPr lang="en-US" sz="3200" b="1" dirty="0">
                <a:ln/>
                <a:solidFill>
                  <a:schemeClr val="accent2">
                    <a:lumMod val="50000"/>
                  </a:schemeClr>
                </a:solidFill>
                <a:latin typeface="#9Slide03 Smoothy Sans" pitchFamily="2" charset="77"/>
              </a:rPr>
              <a:t> </a:t>
            </a:r>
            <a:r>
              <a:rPr lang="en-US" sz="3200" b="1" dirty="0" err="1">
                <a:ln/>
                <a:solidFill>
                  <a:schemeClr val="accent2">
                    <a:lumMod val="50000"/>
                  </a:schemeClr>
                </a:solidFill>
                <a:latin typeface="#9Slide03 Smoothy Sans" pitchFamily="2" charset="77"/>
              </a:rPr>
              <a:t>chăm</a:t>
            </a:r>
            <a:r>
              <a:rPr lang="en-US" sz="3200" b="1" dirty="0">
                <a:ln/>
                <a:solidFill>
                  <a:schemeClr val="accent2">
                    <a:lumMod val="50000"/>
                  </a:schemeClr>
                </a:solidFill>
                <a:latin typeface="#9Slide03 Smoothy Sans" pitchFamily="2" charset="77"/>
              </a:rPr>
              <a:t> </a:t>
            </a:r>
            <a:r>
              <a:rPr lang="en-US" sz="3200" b="1" dirty="0" err="1">
                <a:ln/>
                <a:solidFill>
                  <a:schemeClr val="accent2">
                    <a:lumMod val="50000"/>
                  </a:schemeClr>
                </a:solidFill>
                <a:latin typeface="#9Slide03 Smoothy Sans" pitchFamily="2" charset="77"/>
              </a:rPr>
              <a:t>ngoan</a:t>
            </a:r>
            <a:endParaRPr lang="en-US" sz="3200" b="1" cap="none" spc="0" dirty="0">
              <a:ln/>
              <a:solidFill>
                <a:schemeClr val="accent2">
                  <a:lumMod val="50000"/>
                </a:schemeClr>
              </a:solidFill>
              <a:effectLst/>
              <a:latin typeface="#9Slide03 Smoothy Sans" pitchFamily="2" charset="77"/>
            </a:endParaRPr>
          </a:p>
        </p:txBody>
      </p:sp>
    </p:spTree>
    <p:extLst>
      <p:ext uri="{BB962C8B-B14F-4D97-AF65-F5344CB8AC3E}">
        <p14:creationId xmlns:p14="http://schemas.microsoft.com/office/powerpoint/2010/main" val="2255078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ực tàng hình">
            <a:hlinkClick r:id="" action="ppaction://media"/>
            <a:extLst>
              <a:ext uri="{FF2B5EF4-FFF2-40B4-BE49-F238E27FC236}">
                <a16:creationId xmlns:a16="http://schemas.microsoft.com/office/drawing/2014/main" id="{510D48F3-8AE5-0196-F9EE-BCDF0053A6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649" t="11111" r="11651" b="11111"/>
          <a:stretch/>
        </p:blipFill>
        <p:spPr>
          <a:xfrm>
            <a:off x="2103119" y="901337"/>
            <a:ext cx="8451669" cy="5154392"/>
          </a:xfrm>
          <a:prstGeom prst="rect">
            <a:avLst/>
          </a:prstGeom>
        </p:spPr>
      </p:pic>
      <p:pic>
        <p:nvPicPr>
          <p:cNvPr id="16" name="Picture 15">
            <a:extLst>
              <a:ext uri="{FF2B5EF4-FFF2-40B4-BE49-F238E27FC236}">
                <a16:creationId xmlns:a16="http://schemas.microsoft.com/office/drawing/2014/main" id="{07875575-3D32-2A36-1BED-5438024E6C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0" y="113456"/>
            <a:ext cx="1377415" cy="973373"/>
          </a:xfrm>
          <a:prstGeom prst="rect">
            <a:avLst/>
          </a:prstGeom>
        </p:spPr>
      </p:pic>
    </p:spTree>
    <p:extLst>
      <p:ext uri="{BB962C8B-B14F-4D97-AF65-F5344CB8AC3E}">
        <p14:creationId xmlns:p14="http://schemas.microsoft.com/office/powerpoint/2010/main" val="240107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9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297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997611" y="113646"/>
            <a:ext cx="9087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Trò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tài</a:t>
            </a:r>
            <a:r>
              <a:rPr lang="en-US" sz="3600" b="1" dirty="0">
                <a:latin typeface="Times New Roman" panose="02020603050405020304" pitchFamily="18" charset="0"/>
                <a:cs typeface="Times New Roman" panose="02020603050405020304" pitchFamily="18" charset="0"/>
              </a:rPr>
              <a:t>”</a:t>
            </a:r>
          </a:p>
        </p:txBody>
      </p:sp>
      <p:sp>
        <p:nvSpPr>
          <p:cNvPr id="3" name="Rounded Rectangle 32"/>
          <p:cNvSpPr>
            <a:spLocks noChangeArrowheads="1"/>
          </p:cNvSpPr>
          <p:nvPr/>
        </p:nvSpPr>
        <p:spPr bwMode="auto">
          <a:xfrm>
            <a:off x="1465729" y="1001448"/>
            <a:ext cx="9749118" cy="5666637"/>
          </a:xfrm>
          <a:prstGeom prst="roundRect">
            <a:avLst>
              <a:gd name="adj" fmla="val 8681"/>
            </a:avLst>
          </a:prstGeom>
          <a:solidFill>
            <a:srgbClr val="FFFFFF"/>
          </a:solidFill>
          <a:ln w="19050">
            <a:solidFill>
              <a:srgbClr val="2F528F"/>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endParaRPr kumimoji="0" lang="en-US" altLang="en-US"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                                    </a:t>
            </a:r>
            <a:endParaRPr kumimoji="0" lang="en-US" altLang="en-US"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                   </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4"/>
          <p:cNvSpPr>
            <a:spLocks noChangeArrowheads="1"/>
          </p:cNvSpPr>
          <p:nvPr/>
        </p:nvSpPr>
        <p:spPr bwMode="auto">
          <a:xfrm>
            <a:off x="1727429" y="1263014"/>
            <a:ext cx="9628094"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PHIẾU HỌC TẬP SỐ 1</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200" b="1" dirty="0" err="1">
                <a:solidFill>
                  <a:srgbClr val="000000"/>
                </a:solidFill>
                <a:latin typeface="Times New Roman" panose="02020603050405020304" pitchFamily="18" charset="0"/>
                <a:cs typeface="Times New Roman" panose="02020603050405020304" pitchFamily="18" charset="0"/>
              </a:rPr>
              <a:t>Đóng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vai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nhà</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tình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báo</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thực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hiện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nhiệm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vụ</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sau</a:t>
            </a:r>
            <a:r>
              <a:rPr lang="en-US" altLang="en-US" sz="3200" b="1" dirty="0">
                <a:solidFill>
                  <a:srgbClr val="000000"/>
                </a:solidFill>
                <a:latin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Trình</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bày</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2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cách</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viết</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mật</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mã</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và</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cách</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giải</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mật</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mã</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trong</a:t>
            </a:r>
            <a:r>
              <a:rPr kumimoji="0" lang="en-US" altLang="en-US" sz="3200" i="0" u="none" strike="noStrike" cap="none" normalizeH="0" baseline="0" dirty="0">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 </a:t>
            </a:r>
            <a:r>
              <a:rPr kumimoji="0" lang="en-US" altLang="en-US" sz="3200" i="0" u="none" strike="noStrike" cap="none" normalizeH="0" baseline="0" dirty="0" err="1">
                <a:ln>
                  <a:noFill/>
                </a:ln>
                <a:solidFill>
                  <a:srgbClr val="000000"/>
                </a:solidFill>
                <a:effectLst/>
                <a:latin typeface="Times New Roman" panose="02020603050405020304" pitchFamily="18" charset="0"/>
                <a:ea typeface="Roboto" panose="020B0604020202020204" charset="0"/>
                <a:cs typeface="Times New Roman" panose="02020603050405020304" pitchFamily="18" charset="0"/>
              </a:rPr>
              <a:t>thư</a:t>
            </a:r>
            <a:endParaRPr kumimoji="0" lang="en-US" altLang="en-US" sz="320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a:t>
            </a:r>
          </a:p>
          <a:p>
            <a:r>
              <a:rPr lang="en-US" b="1" dirty="0"/>
              <a:t> </a:t>
            </a:r>
            <a:endParaRPr lang="en-US" dirty="0"/>
          </a:p>
        </p:txBody>
      </p:sp>
    </p:spTree>
    <p:extLst>
      <p:ext uri="{BB962C8B-B14F-4D97-AF65-F5344CB8AC3E}">
        <p14:creationId xmlns:p14="http://schemas.microsoft.com/office/powerpoint/2010/main" val="3410539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750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0559254" y="5481427"/>
            <a:ext cx="1893892" cy="1632191"/>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2332142" y="399714"/>
            <a:ext cx="7736724" cy="1304042"/>
            <a:chOff x="0" y="0"/>
            <a:chExt cx="3056484" cy="515177"/>
          </a:xfrm>
        </p:grpSpPr>
        <p:sp>
          <p:nvSpPr>
            <p:cNvPr id="5" name="Freeform 5"/>
            <p:cNvSpPr/>
            <p:nvPr/>
          </p:nvSpPr>
          <p:spPr>
            <a:xfrm>
              <a:off x="0" y="0"/>
              <a:ext cx="3056484" cy="515177"/>
            </a:xfrm>
            <a:custGeom>
              <a:avLst/>
              <a:gdLst/>
              <a:ahLst/>
              <a:cxnLst/>
              <a:rect l="l" t="t" r="r" b="b"/>
              <a:pathLst>
                <a:path w="3056484" h="515177">
                  <a:moveTo>
                    <a:pt x="2853284" y="0"/>
                  </a:moveTo>
                  <a:cubicBezTo>
                    <a:pt x="2965508" y="0"/>
                    <a:pt x="3056484" y="115326"/>
                    <a:pt x="3056484" y="257588"/>
                  </a:cubicBezTo>
                  <a:cubicBezTo>
                    <a:pt x="3056484" y="399851"/>
                    <a:pt x="2965508" y="515177"/>
                    <a:pt x="2853284"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sp>
        <p:sp>
          <p:nvSpPr>
            <p:cNvPr id="6" name="TextBox 6"/>
            <p:cNvSpPr txBox="1"/>
            <p:nvPr/>
          </p:nvSpPr>
          <p:spPr>
            <a:xfrm>
              <a:off x="0" y="-38100"/>
              <a:ext cx="3056484" cy="553277"/>
            </a:xfrm>
            <a:prstGeom prst="rect">
              <a:avLst/>
            </a:prstGeom>
          </p:spPr>
          <p:txBody>
            <a:bodyPr lIns="33867" tIns="33867" rIns="33867" bIns="33867" rtlCol="0" anchor="ctr"/>
            <a:lstStyle/>
            <a:p>
              <a:pPr algn="ctr">
                <a:lnSpc>
                  <a:spcPts val="1773"/>
                </a:lnSpc>
              </a:pPr>
              <a:endParaRPr sz="1200"/>
            </a:p>
          </p:txBody>
        </p:sp>
      </p:grpSp>
      <p:sp>
        <p:nvSpPr>
          <p:cNvPr id="7" name="Freeform 7"/>
          <p:cNvSpPr/>
          <p:nvPr/>
        </p:nvSpPr>
        <p:spPr>
          <a:xfrm>
            <a:off x="8040246" y="666689"/>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4226061" y="1928405"/>
            <a:ext cx="309264" cy="309264"/>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8" name="Group 18"/>
          <p:cNvGrpSpPr/>
          <p:nvPr/>
        </p:nvGrpSpPr>
        <p:grpSpPr>
          <a:xfrm>
            <a:off x="1122698" y="1800196"/>
            <a:ext cx="9836330" cy="4016708"/>
            <a:chOff x="0" y="0"/>
            <a:chExt cx="812800" cy="204356"/>
          </a:xfrm>
        </p:grpSpPr>
        <p:sp>
          <p:nvSpPr>
            <p:cNvPr id="19" name="Freeform 19"/>
            <p:cNvSpPr/>
            <p:nvPr/>
          </p:nvSpPr>
          <p:spPr>
            <a:xfrm>
              <a:off x="0" y="0"/>
              <a:ext cx="812800" cy="204356"/>
            </a:xfrm>
            <a:custGeom>
              <a:avLst/>
              <a:gdLst/>
              <a:ahLst/>
              <a:cxnLst/>
              <a:rect l="l" t="t" r="r" b="b"/>
              <a:pathLst>
                <a:path w="812800" h="204356">
                  <a:moveTo>
                    <a:pt x="48363" y="0"/>
                  </a:moveTo>
                  <a:lnTo>
                    <a:pt x="764437" y="0"/>
                  </a:lnTo>
                  <a:cubicBezTo>
                    <a:pt x="777263" y="0"/>
                    <a:pt x="789565" y="5095"/>
                    <a:pt x="798635" y="14165"/>
                  </a:cubicBezTo>
                  <a:cubicBezTo>
                    <a:pt x="807705" y="23235"/>
                    <a:pt x="812800" y="35537"/>
                    <a:pt x="812800" y="48363"/>
                  </a:cubicBezTo>
                  <a:lnTo>
                    <a:pt x="812800" y="155993"/>
                  </a:lnTo>
                  <a:cubicBezTo>
                    <a:pt x="812800" y="168819"/>
                    <a:pt x="807705" y="181121"/>
                    <a:pt x="798635" y="190191"/>
                  </a:cubicBezTo>
                  <a:cubicBezTo>
                    <a:pt x="789565" y="199261"/>
                    <a:pt x="777263" y="204356"/>
                    <a:pt x="764437" y="204356"/>
                  </a:cubicBezTo>
                  <a:lnTo>
                    <a:pt x="48363" y="204356"/>
                  </a:lnTo>
                  <a:cubicBezTo>
                    <a:pt x="35537" y="204356"/>
                    <a:pt x="23235" y="199261"/>
                    <a:pt x="14165" y="190191"/>
                  </a:cubicBezTo>
                  <a:cubicBezTo>
                    <a:pt x="5095" y="181121"/>
                    <a:pt x="0" y="168819"/>
                    <a:pt x="0" y="155993"/>
                  </a:cubicBezTo>
                  <a:lnTo>
                    <a:pt x="0" y="48363"/>
                  </a:lnTo>
                  <a:cubicBezTo>
                    <a:pt x="0" y="35537"/>
                    <a:pt x="5095" y="23235"/>
                    <a:pt x="14165" y="14165"/>
                  </a:cubicBezTo>
                  <a:cubicBezTo>
                    <a:pt x="23235" y="5095"/>
                    <a:pt x="35537" y="0"/>
                    <a:pt x="48363" y="0"/>
                  </a:cubicBezTo>
                  <a:close/>
                </a:path>
              </a:pathLst>
            </a:custGeom>
            <a:solidFill>
              <a:srgbClr val="797A1D"/>
            </a:solidFill>
            <a:ln cap="rnd">
              <a:noFill/>
              <a:prstDash val="solid"/>
              <a:round/>
            </a:ln>
          </p:spPr>
        </p:sp>
        <p:sp>
          <p:nvSpPr>
            <p:cNvPr id="20" name="TextBox 20"/>
            <p:cNvSpPr txBox="1"/>
            <p:nvPr/>
          </p:nvSpPr>
          <p:spPr>
            <a:xfrm>
              <a:off x="0" y="-38100"/>
              <a:ext cx="812800" cy="242456"/>
            </a:xfrm>
            <a:prstGeom prst="rect">
              <a:avLst/>
            </a:prstGeom>
          </p:spPr>
          <p:txBody>
            <a:bodyPr lIns="33867" tIns="33867" rIns="33867" bIns="33867" rtlCol="0" anchor="ctr"/>
            <a:lstStyle/>
            <a:p>
              <a:pPr algn="ctr">
                <a:lnSpc>
                  <a:spcPts val="1773"/>
                </a:lnSpc>
              </a:pPr>
              <a:endParaRPr sz="1200"/>
            </a:p>
          </p:txBody>
        </p:sp>
      </p:grpSp>
      <p:sp>
        <p:nvSpPr>
          <p:cNvPr id="25" name="TextBox 25"/>
          <p:cNvSpPr txBox="1"/>
          <p:nvPr/>
        </p:nvSpPr>
        <p:spPr>
          <a:xfrm>
            <a:off x="2544334" y="595131"/>
            <a:ext cx="6993065" cy="859210"/>
          </a:xfrm>
          <a:prstGeom prst="rect">
            <a:avLst/>
          </a:prstGeom>
        </p:spPr>
        <p:txBody>
          <a:bodyPr lIns="0" tIns="0" rIns="0" bIns="0" rtlCol="0" anchor="t">
            <a:spAutoFit/>
          </a:bodyPr>
          <a:lstStyle/>
          <a:p>
            <a:pPr algn="ctr">
              <a:lnSpc>
                <a:spcPts val="6668"/>
              </a:lnSpc>
            </a:pPr>
            <a:r>
              <a:rPr lang="en-US" sz="3600" b="1" spc="155" dirty="0">
                <a:solidFill>
                  <a:srgbClr val="7030A0"/>
                </a:solidFill>
                <a:latin typeface="Times New Roman" panose="02020603050405020304" pitchFamily="18" charset="0"/>
                <a:cs typeface="Times New Roman" panose="02020603050405020304" pitchFamily="18" charset="0"/>
              </a:rPr>
              <a:t>YÊU CẦU CẦN ĐẠT</a:t>
            </a:r>
          </a:p>
        </p:txBody>
      </p:sp>
      <p:sp>
        <p:nvSpPr>
          <p:cNvPr id="28" name="TextBox 28"/>
          <p:cNvSpPr txBox="1"/>
          <p:nvPr/>
        </p:nvSpPr>
        <p:spPr>
          <a:xfrm>
            <a:off x="1382106" y="2306917"/>
            <a:ext cx="9048592" cy="2492990"/>
          </a:xfrm>
          <a:prstGeom prst="rect">
            <a:avLst/>
          </a:prstGeom>
        </p:spPr>
        <p:txBody>
          <a:bodyPr wrap="square" lIns="0" tIns="0" rIns="0" bIns="0" rtlCol="0" anchor="t">
            <a:spAutoFit/>
          </a:bodyPr>
          <a:lstStyle/>
          <a:p>
            <a:pPr>
              <a:lnSpc>
                <a:spcPct val="150000"/>
              </a:lnSpc>
            </a:pP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Thực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hiện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một</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số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thí</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nghiệm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biến</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đổi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về</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chất</a:t>
            </a:r>
            <a:r>
              <a:rPr lang="en-US" sz="3600" dirty="0">
                <a:solidFill>
                  <a:schemeClr val="bg1"/>
                </a:solidFill>
                <a:latin typeface="Times New Roman" panose="02020603050405020304" pitchFamily="18" charset="0"/>
                <a:cs typeface="Times New Roman" panose="02020603050405020304" pitchFamily="18" charset="0"/>
              </a:rPr>
              <a:t> </a:t>
            </a:r>
          </a:p>
          <a:p>
            <a:pPr algn="just">
              <a:lnSpc>
                <a:spcPct val="150000"/>
              </a:lnSpc>
            </a:pPr>
            <a:r>
              <a:rPr lang="en-US" sz="3600" dirty="0">
                <a:solidFill>
                  <a:schemeClr val="bg1"/>
                </a:solidFill>
                <a:latin typeface="Times New Roman" panose="02020603050405020304" pitchFamily="18" charset="0"/>
                <a:cs typeface="Times New Roman" panose="02020603050405020304" pitchFamily="18" charset="0"/>
              </a:rPr>
              <a:t>- V</a:t>
            </a:r>
            <a:r>
              <a:rPr lang="vi-VN" sz="3600" dirty="0">
                <a:solidFill>
                  <a:schemeClr val="bg1"/>
                </a:solidFill>
                <a:latin typeface="Times New Roman" panose="02020603050405020304" pitchFamily="18" charset="0"/>
                <a:cs typeface="Times New Roman" panose="02020603050405020304" pitchFamily="18" charset="0"/>
              </a:rPr>
              <a:t>ận dụng kiến thức về sự biến đổi chất để viết, giải mã bức thư viết bằng mực tàng hình.</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1DEB16C4-BA35-CD9E-80F4-3615F2C2CE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1" y="113457"/>
            <a:ext cx="1377415" cy="973373"/>
          </a:xfrm>
          <a:prstGeom prst="rect">
            <a:avLst/>
          </a:prstGeom>
        </p:spPr>
      </p:pic>
    </p:spTree>
    <p:extLst>
      <p:ext uri="{BB962C8B-B14F-4D97-AF65-F5344CB8AC3E}">
        <p14:creationId xmlns:p14="http://schemas.microsoft.com/office/powerpoint/2010/main" val="3994907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
          <p:cNvGrpSpPr/>
          <p:nvPr/>
        </p:nvGrpSpPr>
        <p:grpSpPr>
          <a:xfrm>
            <a:off x="713567" y="-235131"/>
            <a:ext cx="10776857" cy="1606625"/>
            <a:chOff x="-41304" y="-38100"/>
            <a:chExt cx="3097788" cy="553277"/>
          </a:xfrm>
        </p:grpSpPr>
        <p:sp>
          <p:nvSpPr>
            <p:cNvPr id="5" name="Freeform 21"/>
            <p:cNvSpPr/>
            <p:nvPr/>
          </p:nvSpPr>
          <p:spPr>
            <a:xfrm>
              <a:off x="-41304" y="83359"/>
              <a:ext cx="3056484" cy="395867"/>
            </a:xfrm>
            <a:custGeom>
              <a:avLst/>
              <a:gdLst/>
              <a:ahLst/>
              <a:cxnLst/>
              <a:rect l="l" t="t" r="r" b="b"/>
              <a:pathLst>
                <a:path w="3056484" h="515177">
                  <a:moveTo>
                    <a:pt x="2853284" y="0"/>
                  </a:moveTo>
                  <a:cubicBezTo>
                    <a:pt x="2965508" y="0"/>
                    <a:pt x="3056484" y="115326"/>
                    <a:pt x="3056484" y="257588"/>
                  </a:cubicBezTo>
                  <a:cubicBezTo>
                    <a:pt x="3056484" y="399851"/>
                    <a:pt x="2965508" y="515177"/>
                    <a:pt x="2853284" y="515177"/>
                  </a:cubicBezTo>
                  <a:lnTo>
                    <a:pt x="203200" y="515177"/>
                  </a:lnTo>
                  <a:cubicBezTo>
                    <a:pt x="90976" y="515177"/>
                    <a:pt x="0" y="399851"/>
                    <a:pt x="0" y="257588"/>
                  </a:cubicBezTo>
                  <a:cubicBezTo>
                    <a:pt x="0" y="115326"/>
                    <a:pt x="90976" y="0"/>
                    <a:pt x="203200" y="0"/>
                  </a:cubicBezTo>
                  <a:close/>
                </a:path>
              </a:pathLst>
            </a:custGeom>
            <a:solidFill>
              <a:srgbClr val="000000">
                <a:alpha val="0"/>
              </a:srgbClr>
            </a:solidFill>
            <a:ln w="47625" cap="sq">
              <a:solidFill>
                <a:srgbClr val="DEDD91"/>
              </a:solidFill>
              <a:prstDash val="solid"/>
              <a:miter/>
            </a:ln>
          </p:spPr>
        </p:sp>
        <p:sp>
          <p:nvSpPr>
            <p:cNvPr id="6" name="TextBox 22"/>
            <p:cNvSpPr txBox="1"/>
            <p:nvPr/>
          </p:nvSpPr>
          <p:spPr>
            <a:xfrm>
              <a:off x="0" y="-38100"/>
              <a:ext cx="3056484" cy="553277"/>
            </a:xfrm>
            <a:prstGeom prst="rect">
              <a:avLst/>
            </a:prstGeom>
          </p:spPr>
          <p:txBody>
            <a:bodyPr lIns="50800" tIns="50800" rIns="50800" bIns="50800" rtlCol="0" anchor="ctr"/>
            <a:lstStyle/>
            <a:p>
              <a:pPr algn="ctr">
                <a:lnSpc>
                  <a:spcPts val="2659"/>
                </a:lnSpc>
              </a:pPr>
              <a:endParaRPr/>
            </a:p>
          </p:txBody>
        </p:sp>
      </p:grpSp>
      <p:sp>
        <p:nvSpPr>
          <p:cNvPr id="7" name="TextBox 14"/>
          <p:cNvSpPr txBox="1"/>
          <p:nvPr/>
        </p:nvSpPr>
        <p:spPr>
          <a:xfrm>
            <a:off x="857259" y="291182"/>
            <a:ext cx="9997975" cy="553998"/>
          </a:xfrm>
          <a:prstGeom prst="rect">
            <a:avLst/>
          </a:prstGeom>
        </p:spPr>
        <p:txBody>
          <a:bodyPr wrap="square" lIns="0" tIns="0" rIns="0" bIns="0" rtlCol="0" anchor="t">
            <a:spAutoFit/>
          </a:bodyPr>
          <a:lstStyle/>
          <a:p>
            <a:pPr algn="ctr"/>
            <a:r>
              <a:rPr lang="vi-VN" sz="3600" spc="232" dirty="0">
                <a:latin typeface="+mj-lt"/>
              </a:rPr>
              <a:t>Làm thế nào để tạo ra được mực tàng hình?</a:t>
            </a:r>
            <a:endParaRPr lang="en-US" sz="3600" spc="232" dirty="0">
              <a:latin typeface="+mj-lt"/>
            </a:endParaRPr>
          </a:p>
        </p:txBody>
      </p:sp>
      <p:sp>
        <p:nvSpPr>
          <p:cNvPr id="8" name="TextBox 11">
            <a:extLst>
              <a:ext uri="{FF2B5EF4-FFF2-40B4-BE49-F238E27FC236}">
                <a16:creationId xmlns:a16="http://schemas.microsoft.com/office/drawing/2014/main" id="{D54FA60B-6D9E-1E6D-76E1-AD7E3964BB79}"/>
              </a:ext>
            </a:extLst>
          </p:cNvPr>
          <p:cNvSpPr txBox="1"/>
          <p:nvPr/>
        </p:nvSpPr>
        <p:spPr>
          <a:xfrm>
            <a:off x="2661816" y="1619795"/>
            <a:ext cx="6388860" cy="615553"/>
          </a:xfrm>
          <a:prstGeom prst="rect">
            <a:avLst/>
          </a:prstGeom>
        </p:spPr>
        <p:txBody>
          <a:bodyPr wrap="square" lIns="0" tIns="0" rIns="0" bIns="0" rtlCol="0" anchor="t">
            <a:spAutoFit/>
          </a:bodyPr>
          <a:lstStyle/>
          <a:p>
            <a:pPr algn="ctr"/>
            <a:r>
              <a:rPr lang="en-US" sz="4000" b="1" dirty="0">
                <a:solidFill>
                  <a:srgbClr val="C4791C"/>
                </a:solidFill>
                <a:latin typeface="Times New Roman" panose="02020603050405020304" pitchFamily="18" charset="0"/>
                <a:cs typeface="Times New Roman" panose="02020603050405020304" pitchFamily="18" charset="0"/>
              </a:rPr>
              <a:t>TIÊU CHÍ SẢN PHẨM</a:t>
            </a:r>
          </a:p>
        </p:txBody>
      </p:sp>
      <p:graphicFrame>
        <p:nvGraphicFramePr>
          <p:cNvPr id="9" name="Table 8"/>
          <p:cNvGraphicFramePr>
            <a:graphicFrameLocks noGrp="1"/>
          </p:cNvGraphicFramePr>
          <p:nvPr>
            <p:extLst>
              <p:ext uri="{D42A27DB-BD31-4B8C-83A1-F6EECF244321}">
                <p14:modId xmlns:p14="http://schemas.microsoft.com/office/powerpoint/2010/main" val="2502984742"/>
              </p:ext>
            </p:extLst>
          </p:nvPr>
        </p:nvGraphicFramePr>
        <p:xfrm>
          <a:off x="1097280" y="2352523"/>
          <a:ext cx="10249452" cy="2689740"/>
        </p:xfrm>
        <a:graphic>
          <a:graphicData uri="http://schemas.openxmlformats.org/drawingml/2006/table">
            <a:tbl>
              <a:tblPr firstRow="1" bandRow="1">
                <a:tableStyleId>{5C22544A-7EE6-4342-B048-85BDC9FD1C3A}</a:tableStyleId>
              </a:tblPr>
              <a:tblGrid>
                <a:gridCol w="1973358">
                  <a:extLst>
                    <a:ext uri="{9D8B030D-6E8A-4147-A177-3AD203B41FA5}">
                      <a16:colId xmlns:a16="http://schemas.microsoft.com/office/drawing/2014/main" val="313574737"/>
                    </a:ext>
                  </a:extLst>
                </a:gridCol>
                <a:gridCol w="8276094">
                  <a:extLst>
                    <a:ext uri="{9D8B030D-6E8A-4147-A177-3AD203B41FA5}">
                      <a16:colId xmlns:a16="http://schemas.microsoft.com/office/drawing/2014/main" val="2526763056"/>
                    </a:ext>
                  </a:extLst>
                </a:gridCol>
              </a:tblGrid>
              <a:tr h="1344870">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2919560360"/>
                  </a:ext>
                </a:extLst>
              </a:tr>
              <a:tr h="1344870">
                <a:tc>
                  <a:txBody>
                    <a:bodyPr/>
                    <a:lstStyle/>
                    <a:p>
                      <a:endParaRPr lang="en-US" dirty="0"/>
                    </a:p>
                  </a:txBody>
                  <a:tcPr>
                    <a:solidFill>
                      <a:schemeClr val="bg1">
                        <a:lumMod val="95000"/>
                      </a:schemeClr>
                    </a:solidFill>
                  </a:tcPr>
                </a:tc>
                <a:tc>
                  <a:txBody>
                    <a:bodyPr/>
                    <a:lstStyle/>
                    <a:p>
                      <a:endParaRPr lang="en-US" dirty="0"/>
                    </a:p>
                  </a:txBody>
                  <a:tcPr>
                    <a:solidFill>
                      <a:schemeClr val="bg1">
                        <a:lumMod val="95000"/>
                      </a:schemeClr>
                    </a:solidFill>
                  </a:tcPr>
                </a:tc>
                <a:extLst>
                  <a:ext uri="{0D108BD9-81ED-4DB2-BD59-A6C34878D82A}">
                    <a16:rowId xmlns:a16="http://schemas.microsoft.com/office/drawing/2014/main" val="4237468194"/>
                  </a:ext>
                </a:extLst>
              </a:tr>
            </a:tbl>
          </a:graphicData>
        </a:graphic>
      </p:graphicFrame>
      <p:sp>
        <p:nvSpPr>
          <p:cNvPr id="10" name="Freeform 6"/>
          <p:cNvSpPr/>
          <p:nvPr/>
        </p:nvSpPr>
        <p:spPr>
          <a:xfrm>
            <a:off x="2076941" y="2483649"/>
            <a:ext cx="940580" cy="857451"/>
          </a:xfrm>
          <a:custGeom>
            <a:avLst/>
            <a:gdLst/>
            <a:ahLst/>
            <a:cxnLst/>
            <a:rect l="l" t="t" r="r" b="b"/>
            <a:pathLst>
              <a:path w="790701" h="790701">
                <a:moveTo>
                  <a:pt x="0" y="0"/>
                </a:moveTo>
                <a:lnTo>
                  <a:pt x="790701" y="0"/>
                </a:lnTo>
                <a:lnTo>
                  <a:pt x="790701" y="790701"/>
                </a:lnTo>
                <a:lnTo>
                  <a:pt x="0" y="7907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7"/>
          <p:cNvSpPr/>
          <p:nvPr/>
        </p:nvSpPr>
        <p:spPr>
          <a:xfrm>
            <a:off x="2027696" y="3766519"/>
            <a:ext cx="989825" cy="800533"/>
          </a:xfrm>
          <a:custGeom>
            <a:avLst/>
            <a:gdLst/>
            <a:ahLst/>
            <a:cxnLst/>
            <a:rect l="l" t="t" r="r" b="b"/>
            <a:pathLst>
              <a:path w="790701" h="790701">
                <a:moveTo>
                  <a:pt x="0" y="0"/>
                </a:moveTo>
                <a:lnTo>
                  <a:pt x="790701" y="0"/>
                </a:lnTo>
                <a:lnTo>
                  <a:pt x="790701" y="790701"/>
                </a:lnTo>
                <a:lnTo>
                  <a:pt x="0" y="7907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6"/>
          <p:cNvSpPr txBox="1"/>
          <p:nvPr/>
        </p:nvSpPr>
        <p:spPr>
          <a:xfrm>
            <a:off x="3422470" y="2518109"/>
            <a:ext cx="7432764" cy="861774"/>
          </a:xfrm>
          <a:prstGeom prst="rect">
            <a:avLst/>
          </a:prstGeom>
        </p:spPr>
        <p:txBody>
          <a:bodyPr wrap="square" lIns="0" tIns="0" rIns="0" bIns="0" rtlCol="0" anchor="t">
            <a:spAutoFit/>
          </a:bodyPr>
          <a:lstStyle/>
          <a:p>
            <a:pPr lvl="0">
              <a:spcBef>
                <a:spcPct val="0"/>
              </a:spcBef>
            </a:pPr>
            <a:r>
              <a:rPr lang="vi-VN" sz="2800" dirty="0">
                <a:solidFill>
                  <a:srgbClr val="C4791C"/>
                </a:solidFill>
                <a:latin typeface="Montserrat Medium" panose="00000600000000000000" pitchFamily="2" charset="0"/>
              </a:rPr>
              <a:t> Sử dụng các dụng cụ đơn giản để tạo ra mực tàng hình.</a:t>
            </a:r>
            <a:endParaRPr lang="en-US" sz="2800" dirty="0">
              <a:solidFill>
                <a:srgbClr val="C4791C"/>
              </a:solidFill>
              <a:latin typeface="Montserrat Medium" panose="00000600000000000000" pitchFamily="2" charset="0"/>
            </a:endParaRPr>
          </a:p>
        </p:txBody>
      </p:sp>
      <p:sp>
        <p:nvSpPr>
          <p:cNvPr id="13" name="TextBox 18"/>
          <p:cNvSpPr txBox="1"/>
          <p:nvPr/>
        </p:nvSpPr>
        <p:spPr>
          <a:xfrm>
            <a:off x="3540036" y="3766519"/>
            <a:ext cx="7315198" cy="861774"/>
          </a:xfrm>
          <a:prstGeom prst="rect">
            <a:avLst/>
          </a:prstGeom>
        </p:spPr>
        <p:txBody>
          <a:bodyPr wrap="square" lIns="0" tIns="0" rIns="0" bIns="0" rtlCol="0" anchor="t">
            <a:spAutoFit/>
          </a:bodyPr>
          <a:lstStyle/>
          <a:p>
            <a:pPr lvl="0">
              <a:spcBef>
                <a:spcPct val="0"/>
              </a:spcBef>
            </a:pPr>
            <a:r>
              <a:rPr lang="vi-VN" sz="2800" dirty="0">
                <a:solidFill>
                  <a:srgbClr val="C4791C"/>
                </a:solidFill>
                <a:latin typeface="Montserrat Medium" panose="00000600000000000000" pitchFamily="2" charset="0"/>
              </a:rPr>
              <a:t>Viết và giải mã được bức thư viết bằng mực tàng hình.</a:t>
            </a:r>
            <a:endParaRPr lang="en-US" sz="2800" dirty="0">
              <a:solidFill>
                <a:srgbClr val="C4791C"/>
              </a:solidFill>
              <a:latin typeface="Montserrat Medium" panose="00000600000000000000" pitchFamily="2" charset="0"/>
            </a:endParaRPr>
          </a:p>
        </p:txBody>
      </p:sp>
    </p:spTree>
    <p:extLst>
      <p:ext uri="{BB962C8B-B14F-4D97-AF65-F5344CB8AC3E}">
        <p14:creationId xmlns:p14="http://schemas.microsoft.com/office/powerpoint/2010/main" val="249590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5985</TotalTime>
  <Words>1245</Words>
  <Application>Microsoft Office PowerPoint</Application>
  <PresentationFormat>Widescreen</PresentationFormat>
  <Paragraphs>162</Paragraphs>
  <Slides>32</Slides>
  <Notes>16</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#9Slide03 Smoothy Sans</vt:lpstr>
      <vt:lpstr>Arial</vt:lpstr>
      <vt:lpstr>Calibri</vt:lpstr>
      <vt:lpstr>Calibri Light</vt:lpstr>
      <vt:lpstr>Montserrat Medium</vt:lpstr>
      <vt:lpstr>Montserrat SemiBold</vt:lpstr>
      <vt:lpstr>Roboto</vt:lpstr>
      <vt:lpstr>Roboto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subject>9Slide.vn</dc:subject>
  <dc:creator>TOAN LAN</dc:creator>
  <dc:description>9Slide.vn</dc:description>
  <cp:lastModifiedBy>THƯ VIỆN</cp:lastModifiedBy>
  <cp:revision>199</cp:revision>
  <dcterms:created xsi:type="dcterms:W3CDTF">2021-05-14T05:01:00Z</dcterms:created>
  <dcterms:modified xsi:type="dcterms:W3CDTF">2025-02-26T01:33:31Z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