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5"/>
  </p:notesMasterIdLst>
  <p:sldIdLst>
    <p:sldId id="257" r:id="rId3"/>
    <p:sldId id="284" r:id="rId4"/>
    <p:sldId id="271" r:id="rId5"/>
    <p:sldId id="272" r:id="rId6"/>
    <p:sldId id="273" r:id="rId7"/>
    <p:sldId id="274" r:id="rId8"/>
    <p:sldId id="276" r:id="rId9"/>
    <p:sldId id="278" r:id="rId10"/>
    <p:sldId id="277" r:id="rId11"/>
    <p:sldId id="279" r:id="rId12"/>
    <p:sldId id="280" r:id="rId13"/>
    <p:sldId id="282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9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86BF77-43A3-EB7A-F11B-749B418E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218C79-4FB1-BF85-BD4C-E8F54346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</p:spPr>
        <p:txBody>
          <a:bodyPr/>
          <a:lstStyle/>
          <a:p>
            <a:endParaRPr lang="vi-VN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3F03348-CE93-AD86-11C3-8418FBB04F3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54D878-A96B-8BEA-F439-251093EE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6FCC39F8-8573-3865-F586-185AD088C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506" y="2368508"/>
            <a:ext cx="97363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1A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C6AA6A8A-EE55-7470-7A43-985981CE1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095" y="3214623"/>
            <a:ext cx="74822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Quách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50B04961-CDE2-F225-0F03-EBED355B3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8097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&amp; THCS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Lạng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Nho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Ninh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Bình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13F68EE4-893D-BB20-AF5F-5CA9BB5BF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34069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ln w="0"/>
                <a:solidFill>
                  <a:srgbClr val="401B5B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093A57-68DA-862A-7921-DDA364631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4699">
            <a:off x="10352716" y="4925338"/>
            <a:ext cx="1943341" cy="24993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824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5399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82448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5045935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572251" y="3680917"/>
            <a:ext cx="206237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98B2D-9903-27B8-B0DC-30E82A49B6C4}"/>
              </a:ext>
            </a:extLst>
          </p:cNvPr>
          <p:cNvSpPr txBox="1"/>
          <p:nvPr/>
        </p:nvSpPr>
        <p:spPr>
          <a:xfrm>
            <a:off x="1979712" y="156363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176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6CA3-3BD5-4226-28E3-77BAA00D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0B612-336B-03F9-A693-819704E35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48B4D-20E0-4199-F62D-4AE4251489E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29AE852B-6CD7-6FD8-6552-09463C15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54" y="1022064"/>
            <a:ext cx="2148040" cy="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06D692-02AF-F59F-154D-AED32C5EB91B}"/>
              </a:ext>
            </a:extLst>
          </p:cNvPr>
          <p:cNvSpPr txBox="1"/>
          <p:nvPr/>
        </p:nvSpPr>
        <p:spPr>
          <a:xfrm>
            <a:off x="2123728" y="149414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F04BF-4C0C-909A-135A-74F70C607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82" y="2165094"/>
            <a:ext cx="3645180" cy="2831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E1D59C-C457-453C-BB0C-4DE5ACFF4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146882"/>
            <a:ext cx="708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1C1B58-D556-210E-3569-AF8BFCFF28F0}"/>
              </a:ext>
            </a:extLst>
          </p:cNvPr>
          <p:cNvSpPr/>
          <p:nvPr/>
        </p:nvSpPr>
        <p:spPr>
          <a:xfrm>
            <a:off x="3203848" y="618962"/>
            <a:ext cx="3429000" cy="4603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5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923678"/>
            <a:ext cx="3030244" cy="299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7466615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552527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75656" y="758798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275856" y="3399262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779912" y="339926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106</Words>
  <Application>Microsoft Office PowerPoint</Application>
  <PresentationFormat>On-screen Show (16:9)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Đếm cá theo kích cỡ (to, nhỏ)</vt:lpstr>
      <vt:lpstr>Đếm cá theo kích cỡ (to, nhỏ)</vt:lpstr>
      <vt:lpstr>Đếm cá theo kích cỡ (to, nhỏ)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THƯ VIỆN</cp:lastModifiedBy>
  <cp:revision>135</cp:revision>
  <dcterms:created xsi:type="dcterms:W3CDTF">2014-04-01T16:27:00Z</dcterms:created>
  <dcterms:modified xsi:type="dcterms:W3CDTF">2025-02-26T01:43:25Z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