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4630400" cy="8229600"/>
  <p:notesSz cx="8229600" cy="14630400"/>
  <p:embeddedFontLst>
    <p:embeddedFont>
      <p:font typeface="Barlow"/>
      <p:regular r:id="rId11"/>
    </p:embeddedFont>
    <p:embeddedFont>
      <p:font typeface="Barlow"/>
      <p:regular r:id="rId12"/>
    </p:embeddedFont>
    <p:embeddedFont>
      <p:font typeface="Barlow"/>
      <p:regular r:id="rId13"/>
    </p:embeddedFont>
    <p:embeddedFont>
      <p:font typeface="Barlow"/>
      <p:regular r:id="rId14"/>
    </p:embeddedFont>
    <p:embeddedFont>
      <p:font typeface="Montserrat"/>
      <p:regular r:id="rId15"/>
    </p:embeddedFont>
    <p:embeddedFont>
      <p:font typeface="Montserrat"/>
      <p:regular r:id="rId16"/>
    </p:embeddedFont>
    <p:embeddedFont>
      <p:font typeface="Montserrat"/>
      <p:regular r:id="rId17"/>
    </p:embeddedFont>
    <p:embeddedFont>
      <p:font typeface="Montserrat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font" Target="fonts/font1.fntdata"/><Relationship Id="rId12" Type="http://schemas.openxmlformats.org/officeDocument/2006/relationships/font" Target="fonts/font2.fntdata"/><Relationship Id="rId13" Type="http://schemas.openxmlformats.org/officeDocument/2006/relationships/font" Target="fonts/font3.fntdata"/><Relationship Id="rId14" Type="http://schemas.openxmlformats.org/officeDocument/2006/relationships/font" Target="fonts/font4.fntdata"/><Relationship Id="rId15" Type="http://schemas.openxmlformats.org/officeDocument/2006/relationships/font" Target="fonts/font5.fntdata"/><Relationship Id="rId16" Type="http://schemas.openxmlformats.org/officeDocument/2006/relationships/font" Target="fonts/font6.fntdata"/><Relationship Id="rId17" Type="http://schemas.openxmlformats.org/officeDocument/2006/relationships/font" Target="fonts/font7.fntdata"/><Relationship Id="rId1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86141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Giới thiệu sách theo chủ đề Ngày Phụ nữ Việt Nam 20/10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2611755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Chào mừng đến với buổi giới thiệu sách đặc biệt nhân dịp Ngày Phụ nữ Việt Nam 20/10 - một ngày tôn vinh vẻ đẹp, tình yêu thương và sự hi sinh cao cả của những người phụ nữ Việt Nam.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58309" y="3895606"/>
            <a:ext cx="7627382" cy="1627942"/>
          </a:xfrm>
          <a:prstGeom prst="roundRect">
            <a:avLst>
              <a:gd name="adj" fmla="val 19963"/>
            </a:avLst>
          </a:prstGeom>
          <a:solidFill>
            <a:srgbClr val="75BAE6"/>
          </a:solidFill>
          <a:ln w="7620">
            <a:solidFill>
              <a:srgbClr val="5BA0C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82504" y="411980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Ngày 20/10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82504" y="4605933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Ngày tôn vinh phụ nữ Việt Nam - thể hiện lòng biết ơn sâu sắc đối với mẹ, cô giáo, chị em và những người phụ nữ quanh ta.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58309" y="5740122"/>
            <a:ext cx="7627382" cy="1627942"/>
          </a:xfrm>
          <a:prstGeom prst="roundRect">
            <a:avLst>
              <a:gd name="adj" fmla="val 19963"/>
            </a:avLst>
          </a:prstGeom>
          <a:solidFill>
            <a:srgbClr val="75BAE6"/>
          </a:solidFill>
          <a:ln w="7620">
            <a:solidFill>
              <a:srgbClr val="5BA0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82504" y="596431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Chủ đề buổi hôm nay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982504" y="6450449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Tôn vinh vẻ đẹp, tình yêu thương và sự hi sinh của phụ nữ Việt Nam qua những trang sách ý nghĩa.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4364" y="575905"/>
            <a:ext cx="5028486" cy="5867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Bộ sưu tập sách đặc biệt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624364" y="1697712"/>
            <a:ext cx="3551158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Những tấm gương phụ nữ Việt Nam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24364" y="2098238"/>
            <a:ext cx="4311848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Kể về các nữ anh hùng dân tộc và những bà mẹ Việt Nam anh hùng - những người đã cống hiến cả cuộc đời cho Tổ quốc.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159216" y="1697712"/>
            <a:ext cx="2347436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Mẹ yêu con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159216" y="2098238"/>
            <a:ext cx="4311848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Tranh truyện thiếu nhi ngọt ngào về tình mẹ - món quà tinh thần đáng giá cho các em nhỏ.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9694069" y="1697712"/>
            <a:ext cx="2347436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Cô giáo của em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694069" y="2098238"/>
            <a:ext cx="4311968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Nói về tấm gương những nhà giáo tận tụy, những người mẹ thứ hai trong cuộc đời mỗi học sinh.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24364" y="3154680"/>
            <a:ext cx="6601658" cy="1373505"/>
          </a:xfrm>
          <a:prstGeom prst="roundRect">
            <a:avLst>
              <a:gd name="adj" fmla="val 19484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5579" y="3355896"/>
            <a:ext cx="2997279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Sự tích bánh chưng bánh giầy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5579" y="3756422"/>
            <a:ext cx="619922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Truyện cổ tích Việt Nam với hình ảnh người mẹ hiền từ trong văn hóa dân gian.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7404378" y="3154680"/>
            <a:ext cx="6601658" cy="1373505"/>
          </a:xfrm>
          <a:prstGeom prst="roundRect">
            <a:avLst>
              <a:gd name="adj" fmla="val 19484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05593" y="3355896"/>
            <a:ext cx="3094434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Những người phụ nữ quanh em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7605593" y="3756422"/>
            <a:ext cx="619922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Viết về mẹ, bà, chị, bạn gái - những người phụ nữ gần gũi trong cuộc sống hàng ngày.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24364" y="4907161"/>
            <a:ext cx="334887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100 nhân vật nữ nổi tiếng thế giới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624364" y="5379006"/>
            <a:ext cx="6473190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Giúp học sinh mở rộng tầm hiểu biết về những người phụ nữ xuất sắc trên toàn thế giới.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540466" y="4907161"/>
            <a:ext cx="341995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Người mẹ trong văn học Việt Nam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540466" y="5379006"/>
            <a:ext cx="6473190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Tuyển chọn truyện ngắn, thơ ca về hình ảnh người mẹ trong văn học dân tộc.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624364" y="6310670"/>
            <a:ext cx="13381673" cy="1343025"/>
          </a:xfrm>
          <a:prstGeom prst="roundRect">
            <a:avLst>
              <a:gd name="adj" fmla="val 1992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31984" y="6318290"/>
            <a:ext cx="4455438" cy="1327785"/>
          </a:xfrm>
          <a:prstGeom prst="roundRect">
            <a:avLst>
              <a:gd name="adj" fmla="val 20155"/>
            </a:avLst>
          </a:prstGeom>
          <a:solidFill>
            <a:srgbClr val="2589C9"/>
          </a:solidFill>
          <a:ln/>
        </p:spPr>
      </p:sp>
      <p:sp>
        <p:nvSpPr>
          <p:cNvPr id="21" name="Text 19"/>
          <p:cNvSpPr/>
          <p:nvPr/>
        </p:nvSpPr>
        <p:spPr>
          <a:xfrm>
            <a:off x="810339" y="6496645"/>
            <a:ext cx="3601045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Những người phụ nữ làm nên lịch sử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810339" y="6897172"/>
            <a:ext cx="409872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Hai Bà Trưng, Bà Triệu và những nữ anh hùng bất khuất của dân tộc Việt.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5087422" y="6318290"/>
            <a:ext cx="4455438" cy="1327785"/>
          </a:xfrm>
          <a:prstGeom prst="rect">
            <a:avLst/>
          </a:prstGeom>
          <a:solidFill>
            <a:srgbClr val="2589C9"/>
          </a:solidFill>
          <a:ln/>
        </p:spPr>
      </p:sp>
      <p:sp>
        <p:nvSpPr>
          <p:cNvPr id="24" name="Shape 22"/>
          <p:cNvSpPr/>
          <p:nvPr/>
        </p:nvSpPr>
        <p:spPr>
          <a:xfrm>
            <a:off x="5087422" y="6318290"/>
            <a:ext cx="22860" cy="1327785"/>
          </a:xfrm>
          <a:prstGeom prst="roundRect">
            <a:avLst>
              <a:gd name="adj" fmla="val 1170692"/>
            </a:avLst>
          </a:prstGeom>
          <a:solidFill>
            <a:srgbClr val="3EA2E2"/>
          </a:solidFill>
          <a:ln/>
        </p:spPr>
      </p:sp>
      <p:sp>
        <p:nvSpPr>
          <p:cNvPr id="25" name="Text 23"/>
          <p:cNvSpPr/>
          <p:nvPr/>
        </p:nvSpPr>
        <p:spPr>
          <a:xfrm>
            <a:off x="5265777" y="6496645"/>
            <a:ext cx="2347436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Quà tặng của mẹ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5265777" y="6897172"/>
            <a:ext cx="409872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Truyện ngắn thiếu nhi ấm áp về những món quà tinh thần từ mẹ.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9542859" y="6318290"/>
            <a:ext cx="4455438" cy="1327785"/>
          </a:xfrm>
          <a:prstGeom prst="rect">
            <a:avLst/>
          </a:prstGeom>
          <a:solidFill>
            <a:srgbClr val="2589C9"/>
          </a:solidFill>
          <a:ln/>
        </p:spPr>
      </p:sp>
      <p:sp>
        <p:nvSpPr>
          <p:cNvPr id="28" name="Shape 26"/>
          <p:cNvSpPr/>
          <p:nvPr/>
        </p:nvSpPr>
        <p:spPr>
          <a:xfrm>
            <a:off x="9542859" y="6318290"/>
            <a:ext cx="22860" cy="1327785"/>
          </a:xfrm>
          <a:prstGeom prst="roundRect">
            <a:avLst>
              <a:gd name="adj" fmla="val 1170692"/>
            </a:avLst>
          </a:prstGeom>
          <a:solidFill>
            <a:srgbClr val="3EA2E2"/>
          </a:solidFill>
          <a:ln/>
        </p:spPr>
      </p:sp>
      <p:sp>
        <p:nvSpPr>
          <p:cNvPr id="29" name="Text 27"/>
          <p:cNvSpPr/>
          <p:nvPr/>
        </p:nvSpPr>
        <p:spPr>
          <a:xfrm>
            <a:off x="9721215" y="6496645"/>
            <a:ext cx="3287316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Phụ nữ Việt Nam qua các thời kỳ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9721215" y="6897172"/>
            <a:ext cx="4098727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Sách phù hợp học sinh lớp 4-5, giúp hiểu về vai trò phụ nữ trong lịch sử.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105972"/>
            <a:ext cx="791432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Thông điệp từ những trang sách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58309" y="2576870"/>
            <a:ext cx="6448544" cy="216575"/>
          </a:xfrm>
          <a:prstGeom prst="roundRect">
            <a:avLst>
              <a:gd name="adj" fmla="val 150060"/>
            </a:avLst>
          </a:prstGeom>
          <a:solidFill>
            <a:srgbClr val="75BAE6"/>
          </a:solidFill>
          <a:ln w="7620">
            <a:solidFill>
              <a:srgbClr val="5BA0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74884" y="3010019"/>
            <a:ext cx="472654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Điều em học được từ những cuốn sách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974884" y="3496151"/>
            <a:ext cx="6015395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Yêu thương, kính trọng và biết ơn những người phụ nữ xung quanh. Mỗi trang sách là một bài học về lòng tri ân.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423428" y="2251948"/>
            <a:ext cx="6448663" cy="216575"/>
          </a:xfrm>
          <a:prstGeom prst="roundRect">
            <a:avLst>
              <a:gd name="adj" fmla="val 150060"/>
            </a:avLst>
          </a:prstGeom>
          <a:solidFill>
            <a:srgbClr val="75BAE6"/>
          </a:solidFill>
          <a:ln w="7620">
            <a:solidFill>
              <a:srgbClr val="5BA0C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40003" y="268509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Phụ nữ quanh em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40003" y="3171230"/>
            <a:ext cx="601551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Mẹ, bà, cô giáo, bạn nữ - những người đã và đang âm thầm chăm sóc, dạy dỗ và yêu thương chúng ta mỗi ngày.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58309" y="5294352"/>
            <a:ext cx="6448544" cy="216575"/>
          </a:xfrm>
          <a:prstGeom prst="roundRect">
            <a:avLst>
              <a:gd name="adj" fmla="val 150060"/>
            </a:avLst>
          </a:prstGeom>
          <a:solidFill>
            <a:srgbClr val="75BAE6"/>
          </a:solidFill>
          <a:ln w="7620">
            <a:solidFill>
              <a:srgbClr val="5BA0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74884" y="5727502"/>
            <a:ext cx="318813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Việc làm nhỏ - Ý nghĩa lớn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74884" y="6213634"/>
            <a:ext cx="601539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Tặng hoa, vẽ tranh, giúp mẹ việc nhà - những hành động đơn giản nhưng chứa đựng tình cảm chân thành.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423428" y="4969431"/>
            <a:ext cx="6448663" cy="216575"/>
          </a:xfrm>
          <a:prstGeom prst="roundRect">
            <a:avLst>
              <a:gd name="adj" fmla="val 150060"/>
            </a:avLst>
          </a:prstGeom>
          <a:solidFill>
            <a:srgbClr val="75BAE6"/>
          </a:solidFill>
          <a:ln w="7620">
            <a:solidFill>
              <a:srgbClr val="5BA0C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40003" y="5402580"/>
            <a:ext cx="350281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Hoạt động chào mừng 20/10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40003" y="5888712"/>
            <a:ext cx="601551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Văn nghệ, đọc sách, viết cảm nghĩ - cùng nhau tạo nên không khí lễ hội ý nghĩa tại trường.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8858" y="305514"/>
            <a:ext cx="4035385" cy="504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Lời tri ân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555427" y="1198602"/>
            <a:ext cx="4529733" cy="2193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"Con yêu mẹ, kính trọng cô giáo và biết ơn phụ nữ Việt Nam"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388858" y="1032034"/>
            <a:ext cx="15240" cy="552450"/>
          </a:xfrm>
          <a:prstGeom prst="rect">
            <a:avLst/>
          </a:prstGeom>
          <a:solidFill>
            <a:srgbClr val="75BAE6"/>
          </a:solidFill>
          <a:ln/>
        </p:spPr>
      </p:sp>
      <p:sp>
        <p:nvSpPr>
          <p:cNvPr id="5" name="Shape 3"/>
          <p:cNvSpPr/>
          <p:nvPr/>
        </p:nvSpPr>
        <p:spPr>
          <a:xfrm>
            <a:off x="388858" y="1709380"/>
            <a:ext cx="13852684" cy="790575"/>
          </a:xfrm>
          <a:prstGeom prst="roundRect">
            <a:avLst>
              <a:gd name="adj" fmla="val 21083"/>
            </a:avLst>
          </a:prstGeom>
          <a:solidFill>
            <a:srgbClr val="FFFFFF"/>
          </a:solidFill>
          <a:ln w="15240">
            <a:solidFill>
              <a:srgbClr val="E5F6FF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542" y="1658064"/>
            <a:ext cx="133231" cy="133231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627" y="2418040"/>
            <a:ext cx="133231" cy="13323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0667" y="1891189"/>
            <a:ext cx="1467445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Khuyến khích đọc sách</a:t>
            </a:r>
            <a:endParaRPr lang="en-US" sz="1150" dirty="0"/>
          </a:p>
        </p:txBody>
      </p:sp>
      <p:sp>
        <p:nvSpPr>
          <p:cNvPr id="9" name="Text 5"/>
          <p:cNvSpPr/>
          <p:nvPr/>
        </p:nvSpPr>
        <p:spPr>
          <a:xfrm>
            <a:off x="570667" y="2140506"/>
            <a:ext cx="13489067" cy="177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"Mỗi cuốn sách là một bông hoa dành tặng phụ nữ" - Hãy cùng nhau lan tỏa tình yêu sách và lòng biết ơn.</a:t>
            </a:r>
            <a:endParaRPr lang="en-US" sz="850" dirty="0"/>
          </a:p>
        </p:txBody>
      </p:sp>
      <p:sp>
        <p:nvSpPr>
          <p:cNvPr id="10" name="Text 6"/>
          <p:cNvSpPr/>
          <p:nvPr/>
        </p:nvSpPr>
        <p:spPr>
          <a:xfrm>
            <a:off x="388858" y="2735937"/>
            <a:ext cx="2339340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Cảm ơn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388858" y="3139440"/>
            <a:ext cx="6790849" cy="177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Cảm ơn các em học sinh, các thầy cô giáo và quý phụ huynh đã tham gia buổi giới thiệu sách ý nghĩa này.</a:t>
            </a:r>
            <a:endParaRPr lang="en-US" sz="85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13" y="2749748"/>
            <a:ext cx="6790849" cy="6790849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388858" y="9845912"/>
            <a:ext cx="13852684" cy="21431"/>
          </a:xfrm>
          <a:prstGeom prst="rect">
            <a:avLst/>
          </a:prstGeom>
          <a:solidFill>
            <a:srgbClr val="384653">
              <a:alpha val="50000"/>
            </a:srgbClr>
          </a:solidFill>
          <a:ln/>
        </p:spPr>
      </p:sp>
      <p:sp>
        <p:nvSpPr>
          <p:cNvPr id="14" name="Text 9"/>
          <p:cNvSpPr/>
          <p:nvPr/>
        </p:nvSpPr>
        <p:spPr>
          <a:xfrm>
            <a:off x="388858" y="9992201"/>
            <a:ext cx="13852684" cy="177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8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Chúc mừng Ngày Phụ nữ Việt Nam 20/10! </a:t>
            </a:r>
            <a:pPr algn="l" indent="0" marL="0">
              <a:lnSpc>
                <a:spcPts val="1350"/>
              </a:lnSpc>
              <a:buNone/>
            </a:pPr>
            <a:r>
              <a:rPr lang="en-US" sz="850" i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🌸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2025-10-02T03:23:51Z</dcterms:created>
  <dcterms:modified xsi:type="dcterms:W3CDTF">2025-10-02T03:23:51Z</dcterms:modified>
</cp:coreProperties>
</file>