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58" r:id="rId2"/>
    <p:sldId id="259" r:id="rId3"/>
    <p:sldId id="257" r:id="rId4"/>
    <p:sldId id="2007577139" r:id="rId5"/>
    <p:sldId id="2007577140" r:id="rId6"/>
    <p:sldId id="2007577141" r:id="rId7"/>
    <p:sldId id="310" r:id="rId8"/>
    <p:sldId id="2007577142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EE3"/>
    <a:srgbClr val="C3F3FD"/>
    <a:srgbClr val="FCFBC4"/>
    <a:srgbClr val="C5F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10A2B-11BD-486F-B012-4AABE6F091D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7FF09-8C3D-4DAA-B781-2C0D3343F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8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50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493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179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1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20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2">
            <a:off x="4955749" y="4649831"/>
            <a:ext cx="6082000" cy="56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61551" y="1639367"/>
            <a:ext cx="6470400" cy="2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" y="1"/>
            <a:ext cx="10179541" cy="6858001"/>
            <a:chOff x="-5" y="0"/>
            <a:chExt cx="7634656" cy="5143501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025" y="2682962"/>
              <a:ext cx="2617875" cy="124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19028" t="4480" b="10831"/>
            <a:stretch/>
          </p:blipFill>
          <p:spPr>
            <a:xfrm>
              <a:off x="0" y="0"/>
              <a:ext cx="39293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16506" b="55904"/>
            <a:stretch/>
          </p:blipFill>
          <p:spPr>
            <a:xfrm>
              <a:off x="0" y="3436775"/>
              <a:ext cx="7634650" cy="170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5">
              <a:alphaModFix/>
            </a:blip>
            <a:srcRect t="36326"/>
            <a:stretch/>
          </p:blipFill>
          <p:spPr>
            <a:xfrm>
              <a:off x="2966025" y="0"/>
              <a:ext cx="2617875" cy="1077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6">
              <a:alphaModFix/>
            </a:blip>
            <a:srcRect l="42015"/>
            <a:stretch/>
          </p:blipFill>
          <p:spPr>
            <a:xfrm>
              <a:off x="-5" y="146750"/>
              <a:ext cx="1517976" cy="1607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2"/>
          <p:cNvGrpSpPr/>
          <p:nvPr/>
        </p:nvGrpSpPr>
        <p:grpSpPr>
          <a:xfrm>
            <a:off x="3076201" y="260034"/>
            <a:ext cx="8757833" cy="6322567"/>
            <a:chOff x="2307150" y="195025"/>
            <a:chExt cx="6568375" cy="4741925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2734126" y="491305"/>
              <a:ext cx="170184" cy="199027"/>
              <a:chOff x="3938129" y="1563480"/>
              <a:chExt cx="400999" cy="46896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7907059" y="356422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1450" y="953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07150" y="3216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88900" y="46940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31450" y="8527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25550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45375" y="195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90725" y="521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12900" y="3970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83850" y="10051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13675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38325" y="4113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66750" y="4720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58475" y="232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38325" y="3681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84575" y="4899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645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7596-898E-49C1-ACEB-52A068BC75EA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0B71-214A-465D-BB6F-47709B470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1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833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900400" y="3786400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7355200" y="3786467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9004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3"/>
          </p:nvPr>
        </p:nvSpPr>
        <p:spPr>
          <a:xfrm>
            <a:off x="73552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-1" y="304900"/>
            <a:ext cx="12192005" cy="6553101"/>
            <a:chOff x="-1" y="228675"/>
            <a:chExt cx="9144004" cy="4914826"/>
          </a:xfrm>
        </p:grpSpPr>
        <p:pic>
          <p:nvPicPr>
            <p:cNvPr id="115" name="Google Shape;115;p5"/>
            <p:cNvPicPr preferRelativeResize="0"/>
            <p:nvPr/>
          </p:nvPicPr>
          <p:blipFill rotWithShape="1">
            <a:blip r:embed="rId2">
              <a:alphaModFix/>
            </a:blip>
            <a:srcRect b="39972"/>
            <a:stretch/>
          </p:blipFill>
          <p:spPr>
            <a:xfrm>
              <a:off x="377725" y="3559250"/>
              <a:ext cx="1427501" cy="158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3">
              <a:alphaModFix/>
            </a:blip>
            <a:srcRect l="42508" b="27896"/>
            <a:stretch/>
          </p:blipFill>
          <p:spPr>
            <a:xfrm>
              <a:off x="0" y="3381900"/>
              <a:ext cx="13694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4">
              <a:alphaModFix/>
            </a:blip>
            <a:srcRect r="34258" b="8206"/>
            <a:stretch/>
          </p:blipFill>
          <p:spPr>
            <a:xfrm>
              <a:off x="6637825" y="3474500"/>
              <a:ext cx="2506175" cy="166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5">
              <a:alphaModFix/>
            </a:blip>
            <a:srcRect l="34383" r="10159"/>
            <a:stretch/>
          </p:blipFill>
          <p:spPr>
            <a:xfrm>
              <a:off x="0" y="1174500"/>
              <a:ext cx="1061600" cy="11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44183"/>
            <a:stretch/>
          </p:blipFill>
          <p:spPr>
            <a:xfrm>
              <a:off x="2226000" y="4433651"/>
              <a:ext cx="4692001" cy="70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l="20760" b="13058"/>
            <a:stretch/>
          </p:blipFill>
          <p:spPr>
            <a:xfrm>
              <a:off x="-1" y="4037800"/>
              <a:ext cx="1369475" cy="1105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l="46198" b="27896"/>
            <a:stretch/>
          </p:blipFill>
          <p:spPr>
            <a:xfrm flipH="1">
              <a:off x="7862425" y="3381900"/>
              <a:ext cx="12815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7">
              <a:alphaModFix/>
            </a:blip>
            <a:srcRect r="44760"/>
            <a:stretch/>
          </p:blipFill>
          <p:spPr>
            <a:xfrm>
              <a:off x="8189353" y="1014550"/>
              <a:ext cx="954650" cy="12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/>
            <p:nvPr/>
          </p:nvSpPr>
          <p:spPr>
            <a:xfrm>
              <a:off x="8978000" y="3138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80325" y="25875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044425" y="2286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7525" y="1065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77075" y="277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129100" y="47383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850225" y="29048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850225" y="702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722150" y="3112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48250" y="463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948563" y="473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50975" y="23726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8">
              <a:alphaModFix/>
            </a:blip>
            <a:srcRect b="31982"/>
            <a:stretch/>
          </p:blipFill>
          <p:spPr>
            <a:xfrm>
              <a:off x="7008625" y="4144475"/>
              <a:ext cx="1127475" cy="9990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9616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2757800" y="2016600"/>
            <a:ext cx="6676400" cy="1252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2757667" y="3325800"/>
            <a:ext cx="66764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9"/>
          <p:cNvGrpSpPr/>
          <p:nvPr/>
        </p:nvGrpSpPr>
        <p:grpSpPr>
          <a:xfrm>
            <a:off x="-3" y="-302250"/>
            <a:ext cx="12192003" cy="7160251"/>
            <a:chOff x="-2" y="-226687"/>
            <a:chExt cx="9144002" cy="5370188"/>
          </a:xfrm>
        </p:grpSpPr>
        <p:pic>
          <p:nvPicPr>
            <p:cNvPr id="210" name="Google Shape;210;p9"/>
            <p:cNvPicPr preferRelativeResize="0"/>
            <p:nvPr/>
          </p:nvPicPr>
          <p:blipFill rotWithShape="1">
            <a:blip r:embed="rId2">
              <a:alphaModFix/>
            </a:blip>
            <a:srcRect l="49212" b="12960"/>
            <a:stretch/>
          </p:blipFill>
          <p:spPr>
            <a:xfrm>
              <a:off x="0" y="703981"/>
              <a:ext cx="2068451" cy="4436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9"/>
            <p:cNvPicPr preferRelativeResize="0"/>
            <p:nvPr/>
          </p:nvPicPr>
          <p:blipFill rotWithShape="1">
            <a:blip r:embed="rId3">
              <a:alphaModFix/>
            </a:blip>
            <a:srcRect l="45021" b="41857"/>
            <a:stretch/>
          </p:blipFill>
          <p:spPr>
            <a:xfrm>
              <a:off x="4" y="3817998"/>
              <a:ext cx="2627999" cy="13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9"/>
            <p:cNvPicPr preferRelativeResize="0"/>
            <p:nvPr/>
          </p:nvPicPr>
          <p:blipFill rotWithShape="1">
            <a:blip r:embed="rId4">
              <a:alphaModFix/>
            </a:blip>
            <a:srcRect l="52387" b="19955"/>
            <a:stretch/>
          </p:blipFill>
          <p:spPr>
            <a:xfrm>
              <a:off x="-2" y="2494675"/>
              <a:ext cx="1536226" cy="264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641" y="-31850"/>
              <a:ext cx="2974850" cy="1826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2348" y="-226687"/>
              <a:ext cx="2282475" cy="153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9"/>
            <p:cNvPicPr preferRelativeResize="0"/>
            <p:nvPr/>
          </p:nvPicPr>
          <p:blipFill rotWithShape="1">
            <a:blip r:embed="rId7">
              <a:alphaModFix/>
            </a:blip>
            <a:srcRect r="41911" b="45471"/>
            <a:stretch/>
          </p:blipFill>
          <p:spPr>
            <a:xfrm>
              <a:off x="5726500" y="3385670"/>
              <a:ext cx="3417499" cy="1757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9"/>
            <p:cNvPicPr preferRelativeResize="0"/>
            <p:nvPr/>
          </p:nvPicPr>
          <p:blipFill rotWithShape="1">
            <a:blip r:embed="rId8">
              <a:alphaModFix/>
            </a:blip>
            <a:srcRect b="48717"/>
            <a:stretch/>
          </p:blipFill>
          <p:spPr>
            <a:xfrm>
              <a:off x="4084775" y="4087344"/>
              <a:ext cx="2798624" cy="105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 rotWithShape="1">
            <a:blip r:embed="rId9">
              <a:alphaModFix/>
            </a:blip>
            <a:srcRect r="21327" b="52945"/>
            <a:stretch/>
          </p:blipFill>
          <p:spPr>
            <a:xfrm>
              <a:off x="7075548" y="4174400"/>
              <a:ext cx="2068451" cy="969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9"/>
          <p:cNvGrpSpPr/>
          <p:nvPr/>
        </p:nvGrpSpPr>
        <p:grpSpPr>
          <a:xfrm>
            <a:off x="2849768" y="220000"/>
            <a:ext cx="8715233" cy="6037200"/>
            <a:chOff x="2137325" y="165000"/>
            <a:chExt cx="6536425" cy="4527900"/>
          </a:xfrm>
        </p:grpSpPr>
        <p:sp>
          <p:nvSpPr>
            <p:cNvPr id="219" name="Google Shape;219;p9"/>
            <p:cNvSpPr/>
            <p:nvPr/>
          </p:nvSpPr>
          <p:spPr>
            <a:xfrm>
              <a:off x="3347759" y="433335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278920" y="22619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24001" y="1100036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137325" y="165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952675" y="4422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4227225" y="495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174525" y="27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89637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2270100" y="2262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78550" y="31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8636550" y="88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059825" y="46035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468350" y="736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4142225" y="41740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4227225" y="4333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38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 hasCustomPrompt="1"/>
          </p:nvPr>
        </p:nvSpPr>
        <p:spPr>
          <a:xfrm rot="1973">
            <a:off x="9600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2"/>
          </p:nvPr>
        </p:nvSpPr>
        <p:spPr>
          <a:xfrm>
            <a:off x="9600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"/>
          </p:nvPr>
        </p:nvSpPr>
        <p:spPr>
          <a:xfrm>
            <a:off x="9600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9600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/>
          </p:nvPr>
        </p:nvSpPr>
        <p:spPr>
          <a:xfrm>
            <a:off x="9600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5"/>
          </p:nvPr>
        </p:nvSpPr>
        <p:spPr>
          <a:xfrm>
            <a:off x="9600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5384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7"/>
          </p:nvPr>
        </p:nvSpPr>
        <p:spPr>
          <a:xfrm>
            <a:off x="45384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45384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5384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13"/>
          </p:nvPr>
        </p:nvSpPr>
        <p:spPr>
          <a:xfrm>
            <a:off x="45384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45384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3"/>
          <p:cNvGrpSpPr/>
          <p:nvPr/>
        </p:nvGrpSpPr>
        <p:grpSpPr>
          <a:xfrm>
            <a:off x="8034433" y="3177832"/>
            <a:ext cx="4157569" cy="3680168"/>
            <a:chOff x="6025824" y="2383374"/>
            <a:chExt cx="3118177" cy="2760126"/>
          </a:xfrm>
        </p:grpSpPr>
        <p:pic>
          <p:nvPicPr>
            <p:cNvPr id="278" name="Google Shape;278;p13"/>
            <p:cNvPicPr preferRelativeResize="0"/>
            <p:nvPr/>
          </p:nvPicPr>
          <p:blipFill rotWithShape="1">
            <a:blip r:embed="rId2">
              <a:alphaModFix/>
            </a:blip>
            <a:srcRect b="20923"/>
            <a:stretch/>
          </p:blipFill>
          <p:spPr>
            <a:xfrm>
              <a:off x="6038775" y="3389973"/>
              <a:ext cx="2830875" cy="175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3"/>
            <p:cNvPicPr preferRelativeResize="0"/>
            <p:nvPr/>
          </p:nvPicPr>
          <p:blipFill rotWithShape="1">
            <a:blip r:embed="rId3">
              <a:alphaModFix/>
            </a:blip>
            <a:srcRect r="9633" b="14390"/>
            <a:stretch/>
          </p:blipFill>
          <p:spPr>
            <a:xfrm>
              <a:off x="6698900" y="2383374"/>
              <a:ext cx="2445101" cy="2760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25824" y="3050079"/>
              <a:ext cx="1575425" cy="1058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13"/>
          <p:cNvGrpSpPr/>
          <p:nvPr/>
        </p:nvGrpSpPr>
        <p:grpSpPr>
          <a:xfrm>
            <a:off x="268401" y="146267"/>
            <a:ext cx="11557801" cy="5634533"/>
            <a:chOff x="201300" y="109700"/>
            <a:chExt cx="8668351" cy="4225900"/>
          </a:xfrm>
        </p:grpSpPr>
        <p:grpSp>
          <p:nvGrpSpPr>
            <p:cNvPr id="282" name="Google Shape;282;p13"/>
            <p:cNvGrpSpPr/>
            <p:nvPr/>
          </p:nvGrpSpPr>
          <p:grpSpPr>
            <a:xfrm>
              <a:off x="212826" y="804480"/>
              <a:ext cx="170184" cy="199027"/>
              <a:chOff x="3938129" y="1563480"/>
              <a:chExt cx="400999" cy="468962"/>
            </a:xfrm>
          </p:grpSpPr>
          <p:sp>
            <p:nvSpPr>
              <p:cNvPr id="283" name="Google Shape;283;p1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3" name="Google Shape;293;p13"/>
            <p:cNvSpPr/>
            <p:nvPr/>
          </p:nvSpPr>
          <p:spPr>
            <a:xfrm>
              <a:off x="8540259" y="195094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4" name="Google Shape;294;p13"/>
            <p:cNvGrpSpPr/>
            <p:nvPr/>
          </p:nvGrpSpPr>
          <p:grpSpPr>
            <a:xfrm>
              <a:off x="8776550" y="779328"/>
              <a:ext cx="93101" cy="334443"/>
              <a:chOff x="2058353" y="1704261"/>
              <a:chExt cx="219370" cy="788036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7" name="Google Shape;297;p13"/>
            <p:cNvSpPr/>
            <p:nvPr/>
          </p:nvSpPr>
          <p:spPr>
            <a:xfrm>
              <a:off x="240300" y="1457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293775" y="365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53700" y="1311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79800" y="170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816025" y="22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065625" y="1734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449000" y="1097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8776550" y="16100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90900" y="3876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602825" y="14652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647900" y="173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1300" y="429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01300" y="39724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27600" y="41688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780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960000" y="3292767"/>
            <a:ext cx="4288800" cy="13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 rot="-1251">
            <a:off x="960000" y="5578917"/>
            <a:ext cx="4398400" cy="55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6329600" cy="2027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533" name="Google Shape;533;p20"/>
          <p:cNvGrpSpPr/>
          <p:nvPr/>
        </p:nvGrpSpPr>
        <p:grpSpPr>
          <a:xfrm>
            <a:off x="4007234" y="0"/>
            <a:ext cx="8184769" cy="6858008"/>
            <a:chOff x="3005425" y="0"/>
            <a:chExt cx="6138577" cy="5143506"/>
          </a:xfrm>
        </p:grpSpPr>
        <p:pic>
          <p:nvPicPr>
            <p:cNvPr id="534" name="Google Shape;534;p20"/>
            <p:cNvPicPr preferRelativeResize="0"/>
            <p:nvPr/>
          </p:nvPicPr>
          <p:blipFill rotWithShape="1">
            <a:blip r:embed="rId2">
              <a:alphaModFix/>
            </a:blip>
            <a:srcRect t="39719"/>
            <a:stretch/>
          </p:blipFill>
          <p:spPr>
            <a:xfrm>
              <a:off x="5582150" y="0"/>
              <a:ext cx="2342225" cy="110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0"/>
            <p:cNvPicPr preferRelativeResize="0"/>
            <p:nvPr/>
          </p:nvPicPr>
          <p:blipFill rotWithShape="1">
            <a:blip r:embed="rId3">
              <a:alphaModFix/>
            </a:blip>
            <a:srcRect l="32313" b="26182"/>
            <a:stretch/>
          </p:blipFill>
          <p:spPr>
            <a:xfrm flipH="1">
              <a:off x="4901102" y="1346775"/>
              <a:ext cx="4242900" cy="3796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20"/>
            <p:cNvPicPr preferRelativeResize="0"/>
            <p:nvPr/>
          </p:nvPicPr>
          <p:blipFill rotWithShape="1">
            <a:blip r:embed="rId4">
              <a:alphaModFix/>
            </a:blip>
            <a:srcRect r="42223"/>
            <a:stretch/>
          </p:blipFill>
          <p:spPr>
            <a:xfrm>
              <a:off x="7665775" y="440950"/>
              <a:ext cx="1478225" cy="17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1676" y="3346402"/>
              <a:ext cx="1097201" cy="70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20"/>
            <p:cNvPicPr preferRelativeResize="0"/>
            <p:nvPr/>
          </p:nvPicPr>
          <p:blipFill rotWithShape="1">
            <a:blip r:embed="rId6">
              <a:alphaModFix/>
            </a:blip>
            <a:srcRect b="59291"/>
            <a:stretch/>
          </p:blipFill>
          <p:spPr>
            <a:xfrm>
              <a:off x="3005425" y="4295906"/>
              <a:ext cx="4918952" cy="847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20"/>
          <p:cNvGrpSpPr/>
          <p:nvPr/>
        </p:nvGrpSpPr>
        <p:grpSpPr>
          <a:xfrm>
            <a:off x="265300" y="286067"/>
            <a:ext cx="7101667" cy="4628877"/>
            <a:chOff x="198975" y="214550"/>
            <a:chExt cx="5326250" cy="3471658"/>
          </a:xfrm>
        </p:grpSpPr>
        <p:grpSp>
          <p:nvGrpSpPr>
            <p:cNvPr id="540" name="Google Shape;540;p20"/>
            <p:cNvGrpSpPr/>
            <p:nvPr/>
          </p:nvGrpSpPr>
          <p:grpSpPr>
            <a:xfrm>
              <a:off x="236176" y="3487180"/>
              <a:ext cx="170184" cy="199027"/>
              <a:chOff x="3938129" y="1563480"/>
              <a:chExt cx="400999" cy="468962"/>
            </a:xfrm>
          </p:grpSpPr>
          <p:sp>
            <p:nvSpPr>
              <p:cNvPr id="541" name="Google Shape;541;p20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0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20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0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1" name="Google Shape;551;p20"/>
            <p:cNvGrpSpPr/>
            <p:nvPr/>
          </p:nvGrpSpPr>
          <p:grpSpPr>
            <a:xfrm>
              <a:off x="505325" y="793528"/>
              <a:ext cx="93101" cy="334443"/>
              <a:chOff x="2058353" y="1704261"/>
              <a:chExt cx="219370" cy="788036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" name="Google Shape;554;p20"/>
            <p:cNvSpPr/>
            <p:nvPr/>
          </p:nvSpPr>
          <p:spPr>
            <a:xfrm>
              <a:off x="198975" y="330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931400" y="240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435825" y="2145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320450" y="84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181150" y="3401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383750" y="3116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294350" y="10385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4026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40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23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584" name="Google Shape;584;p23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3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3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3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3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23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590" name="Google Shape;590;p23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591" name="Google Shape;591;p2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2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2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2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1" name="Google Shape;601;p23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2" name="Google Shape;602;p23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603" name="Google Shape;603;p2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9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320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2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4" Type="http://schemas.openxmlformats.org/officeDocument/2006/relationships/image" Target="../media/image5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hững hình nền đẹp slide để trang trí màn hình của b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75" y="-49027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344476" y="490273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GIA TƯỜNG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964179" y="10024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93869" y="3798229"/>
            <a:ext cx="10388112" cy="72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: TOÁN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531539" y="4930721"/>
            <a:ext cx="6149948" cy="61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96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3296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96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3296" b="1" i="1" dirty="0">
                <a:solidFill>
                  <a:srgbClr val="0000CC"/>
                </a:solidFill>
                <a:latin typeface="Times New Roman" pitchFamily="18" charset="0"/>
              </a:rPr>
              <a:t>: Vũ Thị Thu Hạnh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91" y="4640800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6645" y="1546487"/>
            <a:ext cx="11648006" cy="218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NHIỆT LIỆT CHÀO MỪNG </a:t>
            </a:r>
          </a:p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 THẦY CÔ GIÁO, </a:t>
            </a:r>
          </a:p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 5B</a:t>
            </a:r>
          </a:p>
        </p:txBody>
      </p:sp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44478" y="5189465"/>
            <a:ext cx="831809" cy="60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Những hình nền đẹp slide để trang trí màn hình của b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6198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107" y="3347686"/>
            <a:ext cx="2173703" cy="168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9EFDB-19F5-8B71-0B86-F39A318EC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69" y="264161"/>
            <a:ext cx="8583912" cy="5834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37034" y="1198799"/>
            <a:ext cx="2537033" cy="484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4;p30">
            <a:extLst>
              <a:ext uri="{FF2B5EF4-FFF2-40B4-BE49-F238E27FC236}">
                <a16:creationId xmlns:a16="http://schemas.microsoft.com/office/drawing/2014/main" id="{6A169223-3425-587B-B970-EE46B0B267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625" y="619125"/>
            <a:ext cx="325755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4;p30">
            <a:extLst>
              <a:ext uri="{FF2B5EF4-FFF2-40B4-BE49-F238E27FC236}">
                <a16:creationId xmlns:a16="http://schemas.microsoft.com/office/drawing/2014/main" id="{CA08C67F-0609-6F32-6DA4-BFCF10C27F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88" y="0"/>
            <a:ext cx="2602161" cy="16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4;p30">
            <a:extLst>
              <a:ext uri="{FF2B5EF4-FFF2-40B4-BE49-F238E27FC236}">
                <a16:creationId xmlns:a16="http://schemas.microsoft.com/office/drawing/2014/main" id="{458C42E5-24E0-B720-9787-2B98E4F94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2568" y="-86257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5;p9">
            <a:extLst>
              <a:ext uri="{FF2B5EF4-FFF2-40B4-BE49-F238E27FC236}">
                <a16:creationId xmlns:a16="http://schemas.microsoft.com/office/drawing/2014/main" id="{8EF5FA6B-432F-68BA-62BB-5B94525DDD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1911" b="45471"/>
          <a:stretch/>
        </p:blipFill>
        <p:spPr>
          <a:xfrm>
            <a:off x="7635334" y="4514227"/>
            <a:ext cx="4556665" cy="234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6;p9">
            <a:extLst>
              <a:ext uri="{FF2B5EF4-FFF2-40B4-BE49-F238E27FC236}">
                <a16:creationId xmlns:a16="http://schemas.microsoft.com/office/drawing/2014/main" id="{ABFA3A8A-CFB2-4577-C878-09F11CB760D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48717"/>
          <a:stretch/>
        </p:blipFill>
        <p:spPr>
          <a:xfrm>
            <a:off x="5465672" y="5462292"/>
            <a:ext cx="3731499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7;p9">
            <a:extLst>
              <a:ext uri="{FF2B5EF4-FFF2-40B4-BE49-F238E27FC236}">
                <a16:creationId xmlns:a16="http://schemas.microsoft.com/office/drawing/2014/main" id="{27E0F03B-DD2A-FD20-EF88-FCDC01C0BA7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21327" b="52945"/>
          <a:stretch/>
        </p:blipFill>
        <p:spPr>
          <a:xfrm>
            <a:off x="9434065" y="5565867"/>
            <a:ext cx="2757935" cy="129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73;p31">
            <a:extLst>
              <a:ext uri="{FF2B5EF4-FFF2-40B4-BE49-F238E27FC236}">
                <a16:creationId xmlns:a16="http://schemas.microsoft.com/office/drawing/2014/main" id="{5FCCC1CE-243C-41C5-60BE-5371DC16E2C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43622" y="4602201"/>
            <a:ext cx="2124645" cy="227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16;p48">
            <a:extLst>
              <a:ext uri="{FF2B5EF4-FFF2-40B4-BE49-F238E27FC236}">
                <a16:creationId xmlns:a16="http://schemas.microsoft.com/office/drawing/2014/main" id="{3A5C6F14-6205-A970-50C0-CBD8D596B19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2750" y="4775526"/>
            <a:ext cx="2388068" cy="19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18;p48">
            <a:extLst>
              <a:ext uri="{FF2B5EF4-FFF2-40B4-BE49-F238E27FC236}">
                <a16:creationId xmlns:a16="http://schemas.microsoft.com/office/drawing/2014/main" id="{3108E914-D4D0-8B2E-E8BB-4CD5341CEE0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101025" y="-245974"/>
            <a:ext cx="2213947" cy="23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64;p30">
            <a:extLst>
              <a:ext uri="{FF2B5EF4-FFF2-40B4-BE49-F238E27FC236}">
                <a16:creationId xmlns:a16="http://schemas.microsoft.com/office/drawing/2014/main" id="{F90D6C97-F58D-C411-410C-EED29E1FE1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337" y="5187610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4AE94B-B5F8-D703-6B34-8118CC75A7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0658" y="2279798"/>
            <a:ext cx="7754784" cy="2450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CF2663-3848-2769-7F68-E6990736A3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3715" y="1336340"/>
            <a:ext cx="2615411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D24525-685E-D090-33EA-12E94E394CE0}"/>
              </a:ext>
            </a:extLst>
          </p:cNvPr>
          <p:cNvSpPr/>
          <p:nvPr/>
        </p:nvSpPr>
        <p:spPr>
          <a:xfrm>
            <a:off x="565072" y="659674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2F503-6045-FB49-18AF-8092272964F7}"/>
              </a:ext>
            </a:extLst>
          </p:cNvPr>
          <p:cNvSpPr txBox="1"/>
          <p:nvPr/>
        </p:nvSpPr>
        <p:spPr>
          <a:xfrm>
            <a:off x="1066800" y="707299"/>
            <a:ext cx="1072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Chọn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thích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hợp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với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cách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đọc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số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thập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phân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đó</a:t>
            </a:r>
            <a:r>
              <a:rPr lang="en-US" sz="2800" b="1" dirty="0">
                <a:solidFill>
                  <a:prstClr val="black"/>
                </a:solidFill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09E528-96CD-A417-5438-11DF1762B8C0}"/>
              </a:ext>
            </a:extLst>
          </p:cNvPr>
          <p:cNvGrpSpPr/>
          <p:nvPr/>
        </p:nvGrpSpPr>
        <p:grpSpPr>
          <a:xfrm>
            <a:off x="918716" y="1247774"/>
            <a:ext cx="4453384" cy="1266825"/>
            <a:chOff x="918716" y="1247774"/>
            <a:chExt cx="4453384" cy="12668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C1391F-8A0F-E5F6-94FC-8E7B7F9351A4}"/>
                </a:ext>
              </a:extLst>
            </p:cNvPr>
            <p:cNvSpPr/>
            <p:nvPr/>
          </p:nvSpPr>
          <p:spPr>
            <a:xfrm>
              <a:off x="1495425" y="1609725"/>
              <a:ext cx="3876675" cy="847725"/>
            </a:xfrm>
            <a:prstGeom prst="rect">
              <a:avLst/>
            </a:prstGeom>
            <a:solidFill>
              <a:srgbClr val="C5FBD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5A4FFCDF-4165-7D8D-F96E-94EF7399B42D}"/>
                </a:ext>
              </a:extLst>
            </p:cNvPr>
            <p:cNvSpPr/>
            <p:nvPr/>
          </p:nvSpPr>
          <p:spPr>
            <a:xfrm>
              <a:off x="918716" y="1247774"/>
              <a:ext cx="776734" cy="1266825"/>
            </a:xfrm>
            <a:custGeom>
              <a:avLst/>
              <a:gdLst/>
              <a:ahLst/>
              <a:cxnLst/>
              <a:rect l="l" t="t" r="r" b="b"/>
              <a:pathLst>
                <a:path w="2483514" h="4114800">
                  <a:moveTo>
                    <a:pt x="0" y="0"/>
                  </a:moveTo>
                  <a:lnTo>
                    <a:pt x="2483514" y="0"/>
                  </a:lnTo>
                  <a:lnTo>
                    <a:pt x="248351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A9EC44-557B-D87F-5996-8B41CDA068CF}"/>
              </a:ext>
            </a:extLst>
          </p:cNvPr>
          <p:cNvGrpSpPr/>
          <p:nvPr/>
        </p:nvGrpSpPr>
        <p:grpSpPr>
          <a:xfrm>
            <a:off x="703422" y="2619375"/>
            <a:ext cx="4640103" cy="1200150"/>
            <a:chOff x="703422" y="2619375"/>
            <a:chExt cx="4640103" cy="12001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21B1DA-66A5-C5C0-FCA8-129923BB87E7}"/>
                </a:ext>
              </a:extLst>
            </p:cNvPr>
            <p:cNvSpPr/>
            <p:nvPr/>
          </p:nvSpPr>
          <p:spPr>
            <a:xfrm>
              <a:off x="1466850" y="2867025"/>
              <a:ext cx="3876675" cy="847725"/>
            </a:xfrm>
            <a:prstGeom prst="rect">
              <a:avLst/>
            </a:prstGeom>
            <a:solidFill>
              <a:srgbClr val="FCFB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tám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758D79A-E543-C483-11FA-A8F1A82A849D}"/>
                </a:ext>
              </a:extLst>
            </p:cNvPr>
            <p:cNvSpPr/>
            <p:nvPr/>
          </p:nvSpPr>
          <p:spPr>
            <a:xfrm>
              <a:off x="703422" y="2619375"/>
              <a:ext cx="887254" cy="1200150"/>
            </a:xfrm>
            <a:custGeom>
              <a:avLst/>
              <a:gdLst/>
              <a:ahLst/>
              <a:cxnLst/>
              <a:rect l="l" t="t" r="r" b="b"/>
              <a:pathLst>
                <a:path w="3137535" h="4114800">
                  <a:moveTo>
                    <a:pt x="0" y="0"/>
                  </a:moveTo>
                  <a:lnTo>
                    <a:pt x="3137535" y="0"/>
                  </a:lnTo>
                  <a:lnTo>
                    <a:pt x="313753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84B271-C3E7-76D2-0111-3422C4D47CAC}"/>
              </a:ext>
            </a:extLst>
          </p:cNvPr>
          <p:cNvGrpSpPr/>
          <p:nvPr/>
        </p:nvGrpSpPr>
        <p:grpSpPr>
          <a:xfrm>
            <a:off x="857249" y="3790950"/>
            <a:ext cx="4457701" cy="1426246"/>
            <a:chOff x="857249" y="3790950"/>
            <a:chExt cx="4457701" cy="142624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4ED16D-FB5D-3DA4-098D-2A16DDF43767}"/>
                </a:ext>
              </a:extLst>
            </p:cNvPr>
            <p:cNvSpPr/>
            <p:nvPr/>
          </p:nvSpPr>
          <p:spPr>
            <a:xfrm>
              <a:off x="1438275" y="4267200"/>
              <a:ext cx="3876675" cy="847725"/>
            </a:xfrm>
            <a:prstGeom prst="rect">
              <a:avLst/>
            </a:prstGeom>
            <a:solidFill>
              <a:srgbClr val="C3F3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lăm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061B1634-D838-E903-2F18-67261BD7DC83}"/>
                </a:ext>
              </a:extLst>
            </p:cNvPr>
            <p:cNvSpPr/>
            <p:nvPr/>
          </p:nvSpPr>
          <p:spPr>
            <a:xfrm flipH="1">
              <a:off x="857249" y="3790950"/>
              <a:ext cx="791538" cy="1426246"/>
            </a:xfrm>
            <a:custGeom>
              <a:avLst/>
              <a:gdLst/>
              <a:ahLst/>
              <a:cxnLst/>
              <a:rect l="l" t="t" r="r" b="b"/>
              <a:pathLst>
                <a:path w="2394339" h="4114800">
                  <a:moveTo>
                    <a:pt x="0" y="0"/>
                  </a:moveTo>
                  <a:lnTo>
                    <a:pt x="2394339" y="0"/>
                  </a:lnTo>
                  <a:lnTo>
                    <a:pt x="239433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1E1735-CD07-595E-6F2A-D6C2046119BC}"/>
              </a:ext>
            </a:extLst>
          </p:cNvPr>
          <p:cNvGrpSpPr/>
          <p:nvPr/>
        </p:nvGrpSpPr>
        <p:grpSpPr>
          <a:xfrm>
            <a:off x="581025" y="5429250"/>
            <a:ext cx="4724400" cy="1206602"/>
            <a:chOff x="581025" y="5429250"/>
            <a:chExt cx="4724400" cy="120660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32BBF4-18B5-2460-8334-52C25442D87C}"/>
                </a:ext>
              </a:extLst>
            </p:cNvPr>
            <p:cNvSpPr/>
            <p:nvPr/>
          </p:nvSpPr>
          <p:spPr>
            <a:xfrm>
              <a:off x="1428750" y="5676900"/>
              <a:ext cx="3876675" cy="847725"/>
            </a:xfrm>
            <a:prstGeom prst="rect">
              <a:avLst/>
            </a:prstGeom>
            <a:solidFill>
              <a:srgbClr val="FDEE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nghìn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bốn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dirty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sáu</a:t>
              </a:r>
              <a:endParaRPr lang="en-US" sz="28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11F61B8-B522-E566-CC22-E1D1448750A6}"/>
                </a:ext>
              </a:extLst>
            </p:cNvPr>
            <p:cNvSpPr/>
            <p:nvPr/>
          </p:nvSpPr>
          <p:spPr>
            <a:xfrm flipH="1">
              <a:off x="581025" y="5429250"/>
              <a:ext cx="1123950" cy="1206602"/>
            </a:xfrm>
            <a:custGeom>
              <a:avLst/>
              <a:gdLst/>
              <a:ahLst/>
              <a:cxnLst/>
              <a:rect l="l" t="t" r="r" b="b"/>
              <a:pathLst>
                <a:path w="3477006" h="4114800">
                  <a:moveTo>
                    <a:pt x="0" y="0"/>
                  </a:moveTo>
                  <a:lnTo>
                    <a:pt x="3477006" y="0"/>
                  </a:lnTo>
                  <a:lnTo>
                    <a:pt x="347700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7F35D9-8A76-D658-82C5-59B50C351C29}"/>
              </a:ext>
            </a:extLst>
          </p:cNvPr>
          <p:cNvGrpSpPr/>
          <p:nvPr/>
        </p:nvGrpSpPr>
        <p:grpSpPr>
          <a:xfrm>
            <a:off x="8380990" y="967611"/>
            <a:ext cx="2125375" cy="2148101"/>
            <a:chOff x="8380990" y="967611"/>
            <a:chExt cx="2125375" cy="2148101"/>
          </a:xfrm>
        </p:grpSpPr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1F755287-9CA4-2F25-89AE-03018FF329AA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94E318-E754-662A-8652-AA7C72A6D88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71,84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4FF196-E73B-B826-DDD4-A57D8091CE8A}"/>
              </a:ext>
            </a:extLst>
          </p:cNvPr>
          <p:cNvGrpSpPr/>
          <p:nvPr/>
        </p:nvGrpSpPr>
        <p:grpSpPr>
          <a:xfrm>
            <a:off x="8371157" y="2216306"/>
            <a:ext cx="2125375" cy="2148101"/>
            <a:chOff x="8380990" y="967611"/>
            <a:chExt cx="2125375" cy="2148101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4A26693-A483-3EDF-BF36-8374718F64B8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B461325-A74A-EB76-E7B9-2E314E9D2018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3,1416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6FD642-3B30-487E-2761-0E52AD692C34}"/>
              </a:ext>
            </a:extLst>
          </p:cNvPr>
          <p:cNvGrpSpPr/>
          <p:nvPr/>
        </p:nvGrpSpPr>
        <p:grpSpPr>
          <a:xfrm>
            <a:off x="8469481" y="3563326"/>
            <a:ext cx="2125375" cy="2148101"/>
            <a:chOff x="8380990" y="967611"/>
            <a:chExt cx="2125375" cy="2148101"/>
          </a:xfrm>
        </p:grpSpPr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8DBFEB26-4568-E7C7-3199-20D16596A382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19BA99-9645-B3F4-000F-E6390DDB34BF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415,2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F018CC-8297-AB69-5937-24F2CBFE104C}"/>
              </a:ext>
            </a:extLst>
          </p:cNvPr>
          <p:cNvGrpSpPr/>
          <p:nvPr/>
        </p:nvGrpSpPr>
        <p:grpSpPr>
          <a:xfrm>
            <a:off x="8469481" y="4930010"/>
            <a:ext cx="2125375" cy="2148101"/>
            <a:chOff x="8380990" y="967611"/>
            <a:chExt cx="2125375" cy="2148101"/>
          </a:xfrm>
        </p:grpSpPr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C266BA1D-2BF1-65E6-FC9A-0DEB2993069F}"/>
                </a:ext>
              </a:extLst>
            </p:cNvPr>
            <p:cNvSpPr/>
            <p:nvPr/>
          </p:nvSpPr>
          <p:spPr>
            <a:xfrm rot="2774679">
              <a:off x="8369627" y="978974"/>
              <a:ext cx="2148101" cy="2125375"/>
            </a:xfrm>
            <a:custGeom>
              <a:avLst/>
              <a:gdLst/>
              <a:ahLst/>
              <a:cxnLst/>
              <a:rect l="l" t="t" r="r" b="b"/>
              <a:pathLst>
                <a:path w="4069911" h="4114800">
                  <a:moveTo>
                    <a:pt x="0" y="0"/>
                  </a:moveTo>
                  <a:lnTo>
                    <a:pt x="4069912" y="0"/>
                  </a:lnTo>
                  <a:lnTo>
                    <a:pt x="40699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614B547-62E7-D110-A422-3D307A82DBA1}"/>
                </a:ext>
              </a:extLst>
            </p:cNvPr>
            <p:cNvSpPr txBox="1"/>
            <p:nvPr/>
          </p:nvSpPr>
          <p:spPr>
            <a:xfrm>
              <a:off x="8485239" y="1720645"/>
              <a:ext cx="1406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0,935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03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20885 0.1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20964 0.42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1458 -0.366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1771 -0.183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703400"/>
            <a:ext cx="1001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8749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num>
                                  <m:den/>
                                </m:f>
                              </m:oMath>
                            </m:oMathPara>
                          </a14:m>
                          <a:endParaRPr lang="en-US" sz="2400" dirty="0">
                            <a:ln>
                              <a:solidFill>
                                <a:sysClr val="windowText" lastClr="000000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C8E5E846-8B27-CF6D-3FFE-C45AAEEA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143986"/>
                  </p:ext>
                </p:extLst>
              </p:nvPr>
            </p:nvGraphicFramePr>
            <p:xfrm>
              <a:off x="3203575" y="1148290"/>
              <a:ext cx="6492876" cy="39382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246438">
                      <a:extLst>
                        <a:ext uri="{9D8B030D-6E8A-4147-A177-3AD203B41FA5}">
                          <a16:colId xmlns:a16="http://schemas.microsoft.com/office/drawing/2014/main" val="3863879547"/>
                        </a:ext>
                      </a:extLst>
                    </a:gridCol>
                    <a:gridCol w="3246438">
                      <a:extLst>
                        <a:ext uri="{9D8B030D-6E8A-4147-A177-3AD203B41FA5}">
                          <a16:colId xmlns:a16="http://schemas.microsoft.com/office/drawing/2014/main" val="2181595371"/>
                        </a:ext>
                      </a:extLst>
                    </a:gridCol>
                  </a:tblGrid>
                  <a:tr h="874977"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Chuyển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thành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số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thập</a:t>
                          </a:r>
                          <a:r>
                            <a:rPr lang="en-US" sz="24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phân</a:t>
                          </a:r>
                          <a:endParaRPr lang="en-US" sz="24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321278"/>
                      </a:ext>
                    </a:extLst>
                  </a:tr>
                  <a:tr h="1049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87791" r="-100750" b="-193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87791" r="-750" b="-193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279342"/>
                      </a:ext>
                    </a:extLst>
                  </a:tr>
                  <a:tr h="1007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194578" r="-100750" b="-1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194578" r="-750" b="-1006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476372"/>
                      </a:ext>
                    </a:extLst>
                  </a:tr>
                  <a:tr h="1005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8" t="-296364" r="-100750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8" t="-296364" r="-750" b="-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7941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CAE5F62-E384-A99F-B13A-EFC7BEF538FB}"/>
              </a:ext>
            </a:extLst>
          </p:cNvPr>
          <p:cNvSpPr/>
          <p:nvPr/>
        </p:nvSpPr>
        <p:spPr>
          <a:xfrm>
            <a:off x="7810500" y="2085975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91675A-4EEC-A7C6-7144-DC150122CB49}"/>
              </a:ext>
            </a:extLst>
          </p:cNvPr>
          <p:cNvSpPr/>
          <p:nvPr/>
        </p:nvSpPr>
        <p:spPr>
          <a:xfrm>
            <a:off x="7810500" y="3105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8158B-A61A-0F44-BA55-8F4FDE1D4DD9}"/>
              </a:ext>
            </a:extLst>
          </p:cNvPr>
          <p:cNvSpPr/>
          <p:nvPr/>
        </p:nvSpPr>
        <p:spPr>
          <a:xfrm>
            <a:off x="7800975" y="4629150"/>
            <a:ext cx="5715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719B72-FDDC-9B25-16B4-5C6D378253C6}"/>
              </a:ext>
            </a:extLst>
          </p:cNvPr>
          <p:cNvSpPr/>
          <p:nvPr/>
        </p:nvSpPr>
        <p:spPr>
          <a:xfrm>
            <a:off x="7705725" y="208597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60BA39-BBA8-25E6-78B0-CD798807B583}"/>
              </a:ext>
            </a:extLst>
          </p:cNvPr>
          <p:cNvSpPr/>
          <p:nvPr/>
        </p:nvSpPr>
        <p:spPr>
          <a:xfrm>
            <a:off x="7724775" y="3095625"/>
            <a:ext cx="685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2E4E2-8B07-71F9-527B-3CB64D82AE1C}"/>
              </a:ext>
            </a:extLst>
          </p:cNvPr>
          <p:cNvSpPr/>
          <p:nvPr/>
        </p:nvSpPr>
        <p:spPr>
          <a:xfrm>
            <a:off x="7562850" y="4629150"/>
            <a:ext cx="904875" cy="457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45336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1686D4-0937-B3E1-AB4E-5E1072E6A428}"/>
              </a:ext>
            </a:extLst>
          </p:cNvPr>
          <p:cNvSpPr/>
          <p:nvPr/>
        </p:nvSpPr>
        <p:spPr>
          <a:xfrm>
            <a:off x="742056" y="738587"/>
            <a:ext cx="523220" cy="523220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15F334-2AC9-EE14-624B-D3AFFA6CC3E4}"/>
              </a:ext>
            </a:extLst>
          </p:cNvPr>
          <p:cNvSpPr txBox="1"/>
          <p:nvPr/>
        </p:nvSpPr>
        <p:spPr>
          <a:xfrm>
            <a:off x="1290962" y="636725"/>
            <a:ext cx="10196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prstClr val="black"/>
                </a:solidFill>
              </a:rPr>
              <a:t>Chuyển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thành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rồi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đọc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thập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phân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đó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A999F-A71E-559F-B2D3-EDDA72FC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5" y="1290637"/>
            <a:ext cx="421005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/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60463-114A-108A-8E3F-9D3BB8354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933575"/>
                <a:ext cx="1457325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/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A4BFBB-5C0F-1886-6A0A-5F8E27E38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3248025"/>
                <a:ext cx="1457325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/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3200" b="0" i="1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1 000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43F03B-46D6-4C04-156E-0D00A7DA2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4562475"/>
                <a:ext cx="1457325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/>
              <p:nvPr/>
            </p:nvSpPr>
            <p:spPr>
              <a:xfrm>
                <a:off x="1524001" y="2171700"/>
                <a:ext cx="18180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=4,8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B310BD-EADD-5969-B6BF-0376F9D78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2171700"/>
                <a:ext cx="181801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/>
              <p:nvPr/>
            </p:nvSpPr>
            <p:spPr>
              <a:xfrm>
                <a:off x="1626499" y="3467100"/>
                <a:ext cx="15929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=1,25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9758B5-5F4E-7B6D-C628-2F288678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499" y="3467100"/>
                <a:ext cx="159295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/>
              <p:nvPr/>
            </p:nvSpPr>
            <p:spPr>
              <a:xfrm>
                <a:off x="1524000" y="4810125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=0,039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C232E4-FC5F-7AC0-DB4B-C7BE91A5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810125"/>
                <a:ext cx="1457325" cy="584775"/>
              </a:xfrm>
              <a:prstGeom prst="rect">
                <a:avLst/>
              </a:prstGeom>
              <a:blipFill>
                <a:blip r:embed="rId11"/>
                <a:stretch>
                  <a:fillRect r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73EF191-4074-1CE6-E2E2-08141C75282F}"/>
              </a:ext>
            </a:extLst>
          </p:cNvPr>
          <p:cNvSpPr txBox="1"/>
          <p:nvPr/>
        </p:nvSpPr>
        <p:spPr>
          <a:xfrm>
            <a:off x="3342011" y="2162175"/>
            <a:ext cx="427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A9AD22-160C-154A-65E9-C544ACD92BDA}"/>
              </a:ext>
            </a:extLst>
          </p:cNvPr>
          <p:cNvSpPr txBox="1"/>
          <p:nvPr/>
        </p:nvSpPr>
        <p:spPr>
          <a:xfrm>
            <a:off x="3342012" y="3457575"/>
            <a:ext cx="469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phẩy hai mươi lăm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37F40F-9B06-40CD-37F0-7CA0322BF9B2}"/>
              </a:ext>
            </a:extLst>
          </p:cNvPr>
          <p:cNvSpPr txBox="1"/>
          <p:nvPr/>
        </p:nvSpPr>
        <p:spPr>
          <a:xfrm>
            <a:off x="3219450" y="475297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trăm ba mươi chín.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1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7" grpId="0"/>
      <p:bldP spid="14" grpId="0"/>
      <p:bldP spid="15" grpId="0"/>
      <p:bldP spid="17" grpId="0"/>
      <p:bldP spid="19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173" y="1310889"/>
            <a:ext cx="2636265" cy="457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65ADA-0CF1-57F1-58CD-7F243E91D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228" y="280910"/>
            <a:ext cx="9144793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0B02FE-2D11-2D1F-B613-44A9E7686E03}"/>
              </a:ext>
            </a:extLst>
          </p:cNvPr>
          <p:cNvSpPr/>
          <p:nvPr/>
        </p:nvSpPr>
        <p:spPr>
          <a:xfrm>
            <a:off x="232859" y="468059"/>
            <a:ext cx="11817624" cy="6279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4F1236-BA37-4488-39B3-A24CA8D91FDE}"/>
              </a:ext>
            </a:extLst>
          </p:cNvPr>
          <p:cNvGrpSpPr/>
          <p:nvPr/>
        </p:nvGrpSpPr>
        <p:grpSpPr>
          <a:xfrm>
            <a:off x="742056" y="636725"/>
            <a:ext cx="10745094" cy="1569660"/>
            <a:chOff x="742056" y="636725"/>
            <a:chExt cx="10745094" cy="15696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1686D4-0937-B3E1-AB4E-5E1072E6A428}"/>
                </a:ext>
              </a:extLst>
            </p:cNvPr>
            <p:cNvSpPr/>
            <p:nvPr/>
          </p:nvSpPr>
          <p:spPr>
            <a:xfrm>
              <a:off x="742056" y="738587"/>
              <a:ext cx="523220" cy="52322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15F334-2AC9-EE14-624B-D3AFFA6CC3E4}"/>
                </a:ext>
              </a:extLst>
            </p:cNvPr>
            <p:cNvSpPr txBox="1"/>
            <p:nvPr/>
          </p:nvSpPr>
          <p:spPr>
            <a:xfrm>
              <a:off x="1290962" y="636725"/>
              <a:ext cx="101961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3200" dirty="0" err="1">
                  <a:solidFill>
                    <a:prstClr val="black"/>
                  </a:solidFill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bốn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thẻ</a:t>
              </a:r>
              <a:r>
                <a:rPr lang="en-US" sz="3200" dirty="0">
                  <a:solidFill>
                    <a:prstClr val="black"/>
                  </a:solidFill>
                </a:rPr>
                <a:t>    ,    ,    ,      </a:t>
              </a:r>
              <a:r>
                <a:rPr lang="en-US" sz="3200" dirty="0" err="1">
                  <a:solidFill>
                    <a:prstClr val="black"/>
                  </a:solidFill>
                </a:rPr>
                <a:t>hãy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lập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tất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cả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nguyên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một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</a:rPr>
                <a:t>phần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thập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phân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gồm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hai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chữ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5AD452-0C05-F563-3152-EBF7FA820386}"/>
                </a:ext>
              </a:extLst>
            </p:cNvPr>
            <p:cNvSpPr/>
            <p:nvPr/>
          </p:nvSpPr>
          <p:spPr>
            <a:xfrm>
              <a:off x="3409950" y="63817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7475FA-EB60-730B-7B48-443BBE2C0957}"/>
                </a:ext>
              </a:extLst>
            </p:cNvPr>
            <p:cNvSpPr/>
            <p:nvPr/>
          </p:nvSpPr>
          <p:spPr>
            <a:xfrm>
              <a:off x="3962400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379A1D-67AF-F38B-18A1-9A60B98A24EA}"/>
                </a:ext>
              </a:extLst>
            </p:cNvPr>
            <p:cNvSpPr/>
            <p:nvPr/>
          </p:nvSpPr>
          <p:spPr>
            <a:xfrm>
              <a:off x="4524375" y="647700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7A74BC-65AD-B12F-1E4F-DF7708821BBB}"/>
                </a:ext>
              </a:extLst>
            </p:cNvPr>
            <p:cNvSpPr/>
            <p:nvPr/>
          </p:nvSpPr>
          <p:spPr>
            <a:xfrm>
              <a:off x="5114925" y="657225"/>
              <a:ext cx="419100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,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B3CC1-DE41-0B40-5499-F9BB3DCC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2095500"/>
            <a:ext cx="4610100" cy="26098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7EC26B-A85D-411F-3E49-48829B2A2A89}"/>
              </a:ext>
            </a:extLst>
          </p:cNvPr>
          <p:cNvSpPr/>
          <p:nvPr/>
        </p:nvSpPr>
        <p:spPr>
          <a:xfrm>
            <a:off x="733425" y="279082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0,27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122069-3D32-1EF6-4940-317836EC8AC4}"/>
              </a:ext>
            </a:extLst>
          </p:cNvPr>
          <p:cNvSpPr/>
          <p:nvPr/>
        </p:nvSpPr>
        <p:spPr>
          <a:xfrm>
            <a:off x="2486025" y="279082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0,72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FDD059-18CB-B808-9C8F-7ED47E24009D}"/>
              </a:ext>
            </a:extLst>
          </p:cNvPr>
          <p:cNvSpPr/>
          <p:nvPr/>
        </p:nvSpPr>
        <p:spPr>
          <a:xfrm>
            <a:off x="4248150" y="2800350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2,07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3D2639-B01B-CC08-74A4-1062A793C0E7}"/>
              </a:ext>
            </a:extLst>
          </p:cNvPr>
          <p:cNvSpPr/>
          <p:nvPr/>
        </p:nvSpPr>
        <p:spPr>
          <a:xfrm>
            <a:off x="733425" y="471487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2,70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4E2B92-7EC2-E6FE-2502-A9F39437393E}"/>
              </a:ext>
            </a:extLst>
          </p:cNvPr>
          <p:cNvSpPr/>
          <p:nvPr/>
        </p:nvSpPr>
        <p:spPr>
          <a:xfrm>
            <a:off x="2438400" y="4714875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7,02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C47A91-2F1E-6366-A929-096F114E0274}"/>
              </a:ext>
            </a:extLst>
          </p:cNvPr>
          <p:cNvSpPr/>
          <p:nvPr/>
        </p:nvSpPr>
        <p:spPr>
          <a:xfrm>
            <a:off x="4229100" y="4743450"/>
            <a:ext cx="1400175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7,20</a:t>
            </a:r>
          </a:p>
        </p:txBody>
      </p:sp>
    </p:spTree>
    <p:extLst>
      <p:ext uri="{BB962C8B-B14F-4D97-AF65-F5344CB8AC3E}">
        <p14:creationId xmlns:p14="http://schemas.microsoft.com/office/powerpoint/2010/main" val="188947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356" y="3292767"/>
            <a:ext cx="3122979" cy="2461853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46"/>
          <p:cNvSpPr/>
          <p:nvPr/>
        </p:nvSpPr>
        <p:spPr>
          <a:xfrm>
            <a:off x="9755779" y="1225064"/>
            <a:ext cx="375773" cy="489521"/>
          </a:xfrm>
          <a:custGeom>
            <a:avLst/>
            <a:gdLst/>
            <a:ahLst/>
            <a:cxnLst/>
            <a:rect l="l" t="t" r="r" b="b"/>
            <a:pathLst>
              <a:path w="30102" h="39214" extrusionOk="0">
                <a:moveTo>
                  <a:pt x="15440" y="994"/>
                </a:moveTo>
                <a:cubicBezTo>
                  <a:pt x="15742" y="994"/>
                  <a:pt x="16074" y="1148"/>
                  <a:pt x="16370" y="1401"/>
                </a:cubicBezTo>
                <a:cubicBezTo>
                  <a:pt x="16978" y="1921"/>
                  <a:pt x="17177" y="2719"/>
                  <a:pt x="16415" y="3194"/>
                </a:cubicBezTo>
                <a:cubicBezTo>
                  <a:pt x="16193" y="3332"/>
                  <a:pt x="15964" y="3394"/>
                  <a:pt x="15741" y="3394"/>
                </a:cubicBezTo>
                <a:cubicBezTo>
                  <a:pt x="15235" y="3394"/>
                  <a:pt x="14758" y="3074"/>
                  <a:pt x="14466" y="2601"/>
                </a:cubicBezTo>
                <a:cubicBezTo>
                  <a:pt x="14349" y="2414"/>
                  <a:pt x="14236" y="2167"/>
                  <a:pt x="14225" y="1930"/>
                </a:cubicBezTo>
                <a:lnTo>
                  <a:pt x="14225" y="1930"/>
                </a:lnTo>
                <a:cubicBezTo>
                  <a:pt x="14230" y="1930"/>
                  <a:pt x="14235" y="1930"/>
                  <a:pt x="14240" y="1930"/>
                </a:cubicBezTo>
                <a:cubicBezTo>
                  <a:pt x="14401" y="1930"/>
                  <a:pt x="14557" y="1846"/>
                  <a:pt x="14634" y="1641"/>
                </a:cubicBezTo>
                <a:cubicBezTo>
                  <a:pt x="14671" y="1541"/>
                  <a:pt x="14716" y="1455"/>
                  <a:pt x="14764" y="1380"/>
                </a:cubicBezTo>
                <a:cubicBezTo>
                  <a:pt x="14832" y="1374"/>
                  <a:pt x="14902" y="1370"/>
                  <a:pt x="14967" y="1369"/>
                </a:cubicBezTo>
                <a:cubicBezTo>
                  <a:pt x="15230" y="1361"/>
                  <a:pt x="15369" y="1191"/>
                  <a:pt x="15399" y="995"/>
                </a:cubicBezTo>
                <a:cubicBezTo>
                  <a:pt x="15413" y="994"/>
                  <a:pt x="15427" y="994"/>
                  <a:pt x="15440" y="994"/>
                </a:cubicBezTo>
                <a:close/>
                <a:moveTo>
                  <a:pt x="27328" y="11373"/>
                </a:moveTo>
                <a:cubicBezTo>
                  <a:pt x="27557" y="11373"/>
                  <a:pt x="27789" y="11630"/>
                  <a:pt x="27918" y="11784"/>
                </a:cubicBezTo>
                <a:cubicBezTo>
                  <a:pt x="28297" y="12234"/>
                  <a:pt x="28619" y="13000"/>
                  <a:pt x="28349" y="13576"/>
                </a:cubicBezTo>
                <a:cubicBezTo>
                  <a:pt x="28249" y="13788"/>
                  <a:pt x="27981" y="14080"/>
                  <a:pt x="27718" y="14080"/>
                </a:cubicBezTo>
                <a:cubicBezTo>
                  <a:pt x="27705" y="14080"/>
                  <a:pt x="27691" y="14079"/>
                  <a:pt x="27678" y="14077"/>
                </a:cubicBezTo>
                <a:cubicBezTo>
                  <a:pt x="27578" y="14066"/>
                  <a:pt x="27487" y="14006"/>
                  <a:pt x="27408" y="13928"/>
                </a:cubicBezTo>
                <a:cubicBezTo>
                  <a:pt x="27345" y="13778"/>
                  <a:pt x="27249" y="13643"/>
                  <a:pt x="27129" y="13536"/>
                </a:cubicBezTo>
                <a:cubicBezTo>
                  <a:pt x="26887" y="13092"/>
                  <a:pt x="26644" y="12324"/>
                  <a:pt x="26914" y="11877"/>
                </a:cubicBezTo>
                <a:cubicBezTo>
                  <a:pt x="26946" y="11826"/>
                  <a:pt x="26966" y="11775"/>
                  <a:pt x="26977" y="11727"/>
                </a:cubicBezTo>
                <a:cubicBezTo>
                  <a:pt x="27051" y="11560"/>
                  <a:pt x="27156" y="11383"/>
                  <a:pt x="27311" y="11373"/>
                </a:cubicBezTo>
                <a:cubicBezTo>
                  <a:pt x="27316" y="11373"/>
                  <a:pt x="27322" y="11373"/>
                  <a:pt x="27328" y="11373"/>
                </a:cubicBezTo>
                <a:close/>
                <a:moveTo>
                  <a:pt x="2280" y="11853"/>
                </a:moveTo>
                <a:cubicBezTo>
                  <a:pt x="3013" y="11853"/>
                  <a:pt x="3996" y="12386"/>
                  <a:pt x="4382" y="12911"/>
                </a:cubicBezTo>
                <a:cubicBezTo>
                  <a:pt x="4936" y="13665"/>
                  <a:pt x="4312" y="14327"/>
                  <a:pt x="3572" y="14634"/>
                </a:cubicBezTo>
                <a:cubicBezTo>
                  <a:pt x="3317" y="14740"/>
                  <a:pt x="3068" y="14788"/>
                  <a:pt x="2831" y="14788"/>
                </a:cubicBezTo>
                <a:cubicBezTo>
                  <a:pt x="2043" y="14788"/>
                  <a:pt x="1395" y="14256"/>
                  <a:pt x="1158" y="13548"/>
                </a:cubicBezTo>
                <a:lnTo>
                  <a:pt x="1158" y="13548"/>
                </a:lnTo>
                <a:cubicBezTo>
                  <a:pt x="1159" y="13548"/>
                  <a:pt x="1160" y="13548"/>
                  <a:pt x="1162" y="13548"/>
                </a:cubicBezTo>
                <a:cubicBezTo>
                  <a:pt x="1472" y="13548"/>
                  <a:pt x="1747" y="13418"/>
                  <a:pt x="2003" y="13187"/>
                </a:cubicBezTo>
                <a:cubicBezTo>
                  <a:pt x="2335" y="12886"/>
                  <a:pt x="2142" y="12387"/>
                  <a:pt x="1832" y="12278"/>
                </a:cubicBezTo>
                <a:cubicBezTo>
                  <a:pt x="1958" y="12194"/>
                  <a:pt x="2015" y="12041"/>
                  <a:pt x="2004" y="11882"/>
                </a:cubicBezTo>
                <a:cubicBezTo>
                  <a:pt x="2090" y="11863"/>
                  <a:pt x="2183" y="11853"/>
                  <a:pt x="2280" y="11853"/>
                </a:cubicBezTo>
                <a:close/>
                <a:moveTo>
                  <a:pt x="15121" y="11636"/>
                </a:moveTo>
                <a:cubicBezTo>
                  <a:pt x="15225" y="13207"/>
                  <a:pt x="15298" y="14782"/>
                  <a:pt x="15374" y="16363"/>
                </a:cubicBezTo>
                <a:cubicBezTo>
                  <a:pt x="15501" y="19007"/>
                  <a:pt x="15139" y="22252"/>
                  <a:pt x="16184" y="24727"/>
                </a:cubicBezTo>
                <a:cubicBezTo>
                  <a:pt x="16345" y="25109"/>
                  <a:pt x="16751" y="25373"/>
                  <a:pt x="17147" y="25373"/>
                </a:cubicBezTo>
                <a:cubicBezTo>
                  <a:pt x="17392" y="25373"/>
                  <a:pt x="17633" y="25272"/>
                  <a:pt x="17809" y="25036"/>
                </a:cubicBezTo>
                <a:cubicBezTo>
                  <a:pt x="19892" y="22245"/>
                  <a:pt x="21625" y="18791"/>
                  <a:pt x="24413" y="16634"/>
                </a:cubicBezTo>
                <a:lnTo>
                  <a:pt x="24413" y="16634"/>
                </a:lnTo>
                <a:cubicBezTo>
                  <a:pt x="23881" y="17497"/>
                  <a:pt x="23256" y="18315"/>
                  <a:pt x="22719" y="19184"/>
                </a:cubicBezTo>
                <a:cubicBezTo>
                  <a:pt x="21617" y="20965"/>
                  <a:pt x="20726" y="22881"/>
                  <a:pt x="20051" y="24863"/>
                </a:cubicBezTo>
                <a:cubicBezTo>
                  <a:pt x="18774" y="28618"/>
                  <a:pt x="18994" y="32557"/>
                  <a:pt x="18255" y="36397"/>
                </a:cubicBezTo>
                <a:cubicBezTo>
                  <a:pt x="16975" y="36469"/>
                  <a:pt x="15696" y="36603"/>
                  <a:pt x="14417" y="36603"/>
                </a:cubicBezTo>
                <a:cubicBezTo>
                  <a:pt x="14233" y="36603"/>
                  <a:pt x="14050" y="36600"/>
                  <a:pt x="13867" y="36594"/>
                </a:cubicBezTo>
                <a:cubicBezTo>
                  <a:pt x="13840" y="35242"/>
                  <a:pt x="13411" y="33784"/>
                  <a:pt x="13185" y="32599"/>
                </a:cubicBezTo>
                <a:cubicBezTo>
                  <a:pt x="12718" y="30161"/>
                  <a:pt x="11999" y="27836"/>
                  <a:pt x="11199" y="25491"/>
                </a:cubicBezTo>
                <a:cubicBezTo>
                  <a:pt x="10481" y="23388"/>
                  <a:pt x="9774" y="20958"/>
                  <a:pt x="8664" y="18832"/>
                </a:cubicBezTo>
                <a:lnTo>
                  <a:pt x="8664" y="18832"/>
                </a:lnTo>
                <a:cubicBezTo>
                  <a:pt x="10269" y="20608"/>
                  <a:pt x="11565" y="22620"/>
                  <a:pt x="12474" y="24997"/>
                </a:cubicBezTo>
                <a:cubicBezTo>
                  <a:pt x="12645" y="25442"/>
                  <a:pt x="13006" y="25640"/>
                  <a:pt x="13369" y="25640"/>
                </a:cubicBezTo>
                <a:cubicBezTo>
                  <a:pt x="13876" y="25640"/>
                  <a:pt x="14388" y="25253"/>
                  <a:pt x="14392" y="24609"/>
                </a:cubicBezTo>
                <a:cubicBezTo>
                  <a:pt x="14417" y="20252"/>
                  <a:pt x="14617" y="15932"/>
                  <a:pt x="15121" y="11636"/>
                </a:cubicBezTo>
                <a:close/>
                <a:moveTo>
                  <a:pt x="15427" y="0"/>
                </a:moveTo>
                <a:cubicBezTo>
                  <a:pt x="14952" y="0"/>
                  <a:pt x="14505" y="174"/>
                  <a:pt x="14168" y="521"/>
                </a:cubicBezTo>
                <a:cubicBezTo>
                  <a:pt x="13527" y="785"/>
                  <a:pt x="13129" y="1387"/>
                  <a:pt x="13261" y="2185"/>
                </a:cubicBezTo>
                <a:cubicBezTo>
                  <a:pt x="13389" y="2965"/>
                  <a:pt x="13915" y="3689"/>
                  <a:pt x="14607" y="4086"/>
                </a:cubicBezTo>
                <a:cubicBezTo>
                  <a:pt x="14483" y="4204"/>
                  <a:pt x="14386" y="4372"/>
                  <a:pt x="14340" y="4595"/>
                </a:cubicBezTo>
                <a:cubicBezTo>
                  <a:pt x="13241" y="9885"/>
                  <a:pt x="12732" y="15216"/>
                  <a:pt x="12527" y="20588"/>
                </a:cubicBezTo>
                <a:cubicBezTo>
                  <a:pt x="10859" y="17824"/>
                  <a:pt x="8539" y="15441"/>
                  <a:pt x="5512" y="14258"/>
                </a:cubicBezTo>
                <a:cubicBezTo>
                  <a:pt x="5492" y="14250"/>
                  <a:pt x="5471" y="14246"/>
                  <a:pt x="5451" y="14241"/>
                </a:cubicBezTo>
                <a:cubicBezTo>
                  <a:pt x="6316" y="12484"/>
                  <a:pt x="3822" y="10851"/>
                  <a:pt x="2222" y="10851"/>
                </a:cubicBezTo>
                <a:cubicBezTo>
                  <a:pt x="2215" y="10851"/>
                  <a:pt x="2208" y="10851"/>
                  <a:pt x="2202" y="10851"/>
                </a:cubicBezTo>
                <a:cubicBezTo>
                  <a:pt x="1645" y="10857"/>
                  <a:pt x="1209" y="11051"/>
                  <a:pt x="907" y="11370"/>
                </a:cubicBezTo>
                <a:cubicBezTo>
                  <a:pt x="644" y="11411"/>
                  <a:pt x="427" y="11528"/>
                  <a:pt x="285" y="11836"/>
                </a:cubicBezTo>
                <a:cubicBezTo>
                  <a:pt x="93" y="12255"/>
                  <a:pt x="0" y="12727"/>
                  <a:pt x="30" y="13187"/>
                </a:cubicBezTo>
                <a:cubicBezTo>
                  <a:pt x="78" y="13955"/>
                  <a:pt x="484" y="14692"/>
                  <a:pt x="1087" y="15165"/>
                </a:cubicBezTo>
                <a:cubicBezTo>
                  <a:pt x="1600" y="15566"/>
                  <a:pt x="2223" y="15758"/>
                  <a:pt x="2846" y="15758"/>
                </a:cubicBezTo>
                <a:cubicBezTo>
                  <a:pt x="3265" y="15758"/>
                  <a:pt x="3685" y="15671"/>
                  <a:pt x="4072" y="15502"/>
                </a:cubicBezTo>
                <a:cubicBezTo>
                  <a:pt x="4087" y="15519"/>
                  <a:pt x="4102" y="15536"/>
                  <a:pt x="4119" y="15552"/>
                </a:cubicBezTo>
                <a:cubicBezTo>
                  <a:pt x="7379" y="18526"/>
                  <a:pt x="8540" y="23138"/>
                  <a:pt x="9886" y="27199"/>
                </a:cubicBezTo>
                <a:cubicBezTo>
                  <a:pt x="10653" y="29513"/>
                  <a:pt x="11268" y="31810"/>
                  <a:pt x="11644" y="34224"/>
                </a:cubicBezTo>
                <a:cubicBezTo>
                  <a:pt x="11872" y="35690"/>
                  <a:pt x="11724" y="37377"/>
                  <a:pt x="12463" y="38682"/>
                </a:cubicBezTo>
                <a:cubicBezTo>
                  <a:pt x="12562" y="38858"/>
                  <a:pt x="12734" y="38934"/>
                  <a:pt x="12911" y="38934"/>
                </a:cubicBezTo>
                <a:cubicBezTo>
                  <a:pt x="12987" y="38934"/>
                  <a:pt x="13065" y="38920"/>
                  <a:pt x="13139" y="38893"/>
                </a:cubicBezTo>
                <a:cubicBezTo>
                  <a:pt x="13352" y="39072"/>
                  <a:pt x="13626" y="39194"/>
                  <a:pt x="13965" y="39208"/>
                </a:cubicBezTo>
                <a:cubicBezTo>
                  <a:pt x="14073" y="39212"/>
                  <a:pt x="14181" y="39214"/>
                  <a:pt x="14289" y="39214"/>
                </a:cubicBezTo>
                <a:cubicBezTo>
                  <a:pt x="15956" y="39214"/>
                  <a:pt x="17597" y="38741"/>
                  <a:pt x="19260" y="38621"/>
                </a:cubicBezTo>
                <a:cubicBezTo>
                  <a:pt x="19773" y="38584"/>
                  <a:pt x="20190" y="38202"/>
                  <a:pt x="20301" y="37708"/>
                </a:cubicBezTo>
                <a:cubicBezTo>
                  <a:pt x="21363" y="32951"/>
                  <a:pt x="20886" y="28203"/>
                  <a:pt x="22791" y="23597"/>
                </a:cubicBezTo>
                <a:cubicBezTo>
                  <a:pt x="24013" y="20644"/>
                  <a:pt x="26530" y="18102"/>
                  <a:pt x="27349" y="15007"/>
                </a:cubicBezTo>
                <a:cubicBezTo>
                  <a:pt x="27466" y="15043"/>
                  <a:pt x="27591" y="15064"/>
                  <a:pt x="27721" y="15064"/>
                </a:cubicBezTo>
                <a:cubicBezTo>
                  <a:pt x="27836" y="15064"/>
                  <a:pt x="27955" y="15048"/>
                  <a:pt x="28077" y="15013"/>
                </a:cubicBezTo>
                <a:cubicBezTo>
                  <a:pt x="30101" y="14443"/>
                  <a:pt x="29564" y="11650"/>
                  <a:pt x="28196" y="10694"/>
                </a:cubicBezTo>
                <a:cubicBezTo>
                  <a:pt x="27911" y="10495"/>
                  <a:pt x="27623" y="10405"/>
                  <a:pt x="27351" y="10405"/>
                </a:cubicBezTo>
                <a:cubicBezTo>
                  <a:pt x="26777" y="10405"/>
                  <a:pt x="26273" y="10810"/>
                  <a:pt x="26016" y="11458"/>
                </a:cubicBezTo>
                <a:cubicBezTo>
                  <a:pt x="25687" y="12001"/>
                  <a:pt x="25789" y="12783"/>
                  <a:pt x="26002" y="13408"/>
                </a:cubicBezTo>
                <a:cubicBezTo>
                  <a:pt x="21981" y="15098"/>
                  <a:pt x="19817" y="18762"/>
                  <a:pt x="17461" y="22227"/>
                </a:cubicBezTo>
                <a:cubicBezTo>
                  <a:pt x="17053" y="19902"/>
                  <a:pt x="17261" y="17129"/>
                  <a:pt x="17152" y="15023"/>
                </a:cubicBezTo>
                <a:cubicBezTo>
                  <a:pt x="16972" y="11563"/>
                  <a:pt x="16806" y="8130"/>
                  <a:pt x="16187" y="4715"/>
                </a:cubicBezTo>
                <a:cubicBezTo>
                  <a:pt x="16164" y="4583"/>
                  <a:pt x="16117" y="4466"/>
                  <a:pt x="16054" y="4361"/>
                </a:cubicBezTo>
                <a:cubicBezTo>
                  <a:pt x="16879" y="4233"/>
                  <a:pt x="17664" y="3667"/>
                  <a:pt x="17871" y="2849"/>
                </a:cubicBezTo>
                <a:cubicBezTo>
                  <a:pt x="18131" y="1824"/>
                  <a:pt x="17418" y="835"/>
                  <a:pt x="16572" y="331"/>
                </a:cubicBezTo>
                <a:cubicBezTo>
                  <a:pt x="16200" y="110"/>
                  <a:pt x="15805" y="0"/>
                  <a:pt x="154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8" name="Google Shape;928;p46"/>
          <p:cNvSpPr/>
          <p:nvPr/>
        </p:nvSpPr>
        <p:spPr>
          <a:xfrm>
            <a:off x="9356733" y="1939233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46"/>
          <p:cNvSpPr/>
          <p:nvPr/>
        </p:nvSpPr>
        <p:spPr>
          <a:xfrm>
            <a:off x="9441667" y="1573567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2" name="Google Shape;932;p46"/>
          <p:cNvSpPr/>
          <p:nvPr/>
        </p:nvSpPr>
        <p:spPr>
          <a:xfrm>
            <a:off x="9581767" y="1714600"/>
            <a:ext cx="119200" cy="11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2EA36-23BD-ADCA-48FF-3BCEB8870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30" y="1902593"/>
            <a:ext cx="5639289" cy="2786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 Dudes Minitheme by Slidesgo">
  <a:themeElements>
    <a:clrScheme name="Simple Light">
      <a:dk1>
        <a:srgbClr val="FFFFFF"/>
      </a:dk1>
      <a:lt1>
        <a:srgbClr val="BBBFFF"/>
      </a:lt1>
      <a:dk2>
        <a:srgbClr val="8DD3FF"/>
      </a:dk2>
      <a:lt2>
        <a:srgbClr val="80A9FF"/>
      </a:lt2>
      <a:accent1>
        <a:srgbClr val="A1A6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184</Words>
  <Application>Microsoft Office PowerPoint</Application>
  <PresentationFormat>Widescreen</PresentationFormat>
  <Paragraphs>56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Cambria Math</vt:lpstr>
      <vt:lpstr>Times New Roman</vt:lpstr>
      <vt:lpstr>Drop Dudes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Hạnh</cp:lastModifiedBy>
  <cp:revision>16</cp:revision>
  <dcterms:created xsi:type="dcterms:W3CDTF">2024-06-28T13:26:59Z</dcterms:created>
  <dcterms:modified xsi:type="dcterms:W3CDTF">2025-10-16T13:27:08Z</dcterms:modified>
</cp:coreProperties>
</file>