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44" r:id="rId5"/>
    <p:sldMasterId id="2147483758" r:id="rId6"/>
    <p:sldMasterId id="2147483770" r:id="rId7"/>
    <p:sldMasterId id="2147483794" r:id="rId8"/>
  </p:sldMasterIdLst>
  <p:notesMasterIdLst>
    <p:notesMasterId r:id="rId35"/>
  </p:notesMasterIdLst>
  <p:sldIdLst>
    <p:sldId id="4413" r:id="rId9"/>
    <p:sldId id="4415" r:id="rId10"/>
    <p:sldId id="258" r:id="rId11"/>
    <p:sldId id="4416" r:id="rId12"/>
    <p:sldId id="270" r:id="rId13"/>
    <p:sldId id="336" r:id="rId14"/>
    <p:sldId id="4424" r:id="rId15"/>
    <p:sldId id="4417" r:id="rId16"/>
    <p:sldId id="4412" r:id="rId17"/>
    <p:sldId id="340" r:id="rId18"/>
    <p:sldId id="259" r:id="rId19"/>
    <p:sldId id="4420" r:id="rId20"/>
    <p:sldId id="4419" r:id="rId21"/>
    <p:sldId id="282" r:id="rId22"/>
    <p:sldId id="4430" r:id="rId23"/>
    <p:sldId id="283" r:id="rId24"/>
    <p:sldId id="284" r:id="rId25"/>
    <p:sldId id="264" r:id="rId26"/>
    <p:sldId id="4428" r:id="rId27"/>
    <p:sldId id="4423" r:id="rId28"/>
    <p:sldId id="265" r:id="rId29"/>
    <p:sldId id="4429" r:id="rId30"/>
    <p:sldId id="266" r:id="rId31"/>
    <p:sldId id="267" r:id="rId32"/>
    <p:sldId id="4431" r:id="rId33"/>
    <p:sldId id="4426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1103" autoAdjust="0"/>
  </p:normalViewPr>
  <p:slideViewPr>
    <p:cSldViewPr>
      <p:cViewPr>
        <p:scale>
          <a:sx n="71" d="100"/>
          <a:sy n="71" d="100"/>
        </p:scale>
        <p:origin x="928" y="1104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223;g77cf0412cd_0_1077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2291" name="Google Shape;224;g77cf0412cd_0_1077:note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47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3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2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9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4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0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34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9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2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53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10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6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21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319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37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42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1" y="182035"/>
            <a:ext cx="3399402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1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53" indent="0">
              <a:buNone/>
              <a:defRPr sz="1862"/>
            </a:lvl2pPr>
            <a:lvl3pPr marL="608106" indent="0">
              <a:buNone/>
              <a:defRPr sz="1596"/>
            </a:lvl3pPr>
            <a:lvl4pPr marL="912160" indent="0">
              <a:buNone/>
              <a:defRPr sz="1330"/>
            </a:lvl4pPr>
            <a:lvl5pPr marL="1216213" indent="0">
              <a:buNone/>
              <a:defRPr sz="1330"/>
            </a:lvl5pPr>
            <a:lvl6pPr marL="1520266" indent="0">
              <a:buNone/>
              <a:defRPr sz="1330"/>
            </a:lvl6pPr>
            <a:lvl7pPr marL="1824319" indent="0">
              <a:buNone/>
              <a:defRPr sz="1330"/>
            </a:lvl7pPr>
            <a:lvl8pPr marL="2128373" indent="0">
              <a:buNone/>
              <a:defRPr sz="1330"/>
            </a:lvl8pPr>
            <a:lvl9pPr marL="2432426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6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2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8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4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7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02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12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0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2025/10/29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218-AA88-4FB8-AC0B-C0E14C6BF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99166-DE3B-4617-8164-B0AA52189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E8A0-2AF9-4CEF-A5F7-57BD3F499720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44E2-7D17-4137-BC45-DB0C150EA7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11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9A05-94C2-41EA-8DFF-43A47707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9D53-0100-4D35-9720-1B4CFC863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2677F-186E-4ACF-B493-14003A894C92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4B7C-EA6E-4059-AEC1-95B6B454E2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03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35A03-8051-4D61-AE64-5A64A492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9B74-1828-4EAA-9290-F31C47803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205DF-827F-4BB7-94B5-090595CA2E19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E7A8D-29D6-4B70-9908-6D9E13189B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6877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E3E4-D6A8-4163-B9DB-331784E8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6532-9509-427E-85A5-67694E745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D8EE-3CCB-4CB5-AAA8-CB6152AC3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4E36-5A7E-4FBC-AEDB-3CEBF0B3364C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E733-8F85-4A09-9C06-58243BDC7F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943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AACEE-3FCB-475B-9D31-694E26AD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E3686-3BB0-4346-A796-2FA48CF1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DC831-CB21-405D-A62F-8AB757BFC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A8288-5C02-41B5-A014-8B36F86FA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7DC04-3F85-4613-93F0-C11543921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5E01-1819-4F7A-A907-6E3FA5B2CF7F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E297D-3747-45FC-8323-78A9EC7B1C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470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AE70-F8FD-4218-8664-8C946B16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82163-295B-49E5-9211-97FE968A2FB5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918A6-40A7-426F-93D2-F7BAF628B6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574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5EF0-FA86-4C6F-94D2-9CCC9CC54AE2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86E6-8962-4DFD-9A4D-EEF6EA6AD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574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6AA3-D743-44E5-8788-700DFD5C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B7BBB-52D6-4658-A158-277360F65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20B9A-C063-4161-A5D9-D9CF112A4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D5C70-6846-46EF-8A38-9A78B99A2FA6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7208-20CF-4D9D-9F8F-E4A641DE7D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671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E59C-BEC6-44A2-A0A6-316AC611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37A19-D1C4-4FA3-A052-7CACFF98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CF6CE-A303-4A15-AB0E-141C7CF1C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20306-79C9-4BF7-897F-D09945BB4A04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1428-B8B5-439B-A243-A8E74425E5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673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524C-BF62-43AD-B504-53519EAC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E2C4-AB5E-4288-B61B-0AF3A13FF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BCC0-DC05-4D3D-9F74-5E8B422A836D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8439E-2A18-46FE-AD61-60783233A2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9169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3077E-EDA6-4F8A-B0B8-C833561D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AA634-65C9-416C-B636-3DA1A01D9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0867-4D15-4416-BBC5-936B32444AF5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D8DB-B142-42FB-B22C-04B09F5E89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797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1"/>
          <p:cNvSpPr/>
          <p:nvPr/>
        </p:nvSpPr>
        <p:spPr>
          <a:xfrm>
            <a:off x="-10558" y="850901"/>
            <a:ext cx="12182954" cy="7334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oogle Shape;98;p21"/>
          <p:cNvGrpSpPr>
            <a:grpSpLocks/>
          </p:cNvGrpSpPr>
          <p:nvPr/>
        </p:nvGrpSpPr>
        <p:grpSpPr bwMode="auto">
          <a:xfrm>
            <a:off x="-2111" y="5897564"/>
            <a:ext cx="12161839" cy="960437"/>
            <a:chOff x="6554556" y="4623505"/>
            <a:chExt cx="7127825" cy="720905"/>
          </a:xfrm>
        </p:grpSpPr>
        <p:sp>
          <p:nvSpPr>
            <p:cNvPr id="6" name="Google Shape;99;p21"/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100;p21"/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390625 w 285113"/>
                <a:gd name="T1" fmla="*/ 0 h 18633"/>
                <a:gd name="T2" fmla="*/ 390625 w 285113"/>
                <a:gd name="T3" fmla="*/ 2147483646 h 18633"/>
                <a:gd name="T4" fmla="*/ 2147483646 w 285113"/>
                <a:gd name="T5" fmla="*/ 2147483646 h 18633"/>
                <a:gd name="T6" fmla="*/ 2147483646 w 285113"/>
                <a:gd name="T7" fmla="*/ 2147483646 h 18633"/>
                <a:gd name="T8" fmla="*/ 2147483646 w 285113"/>
                <a:gd name="T9" fmla="*/ 2147483646 h 18633"/>
                <a:gd name="T10" fmla="*/ 3906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789661" y="2957600"/>
            <a:ext cx="2879259" cy="15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0566" y="853833"/>
            <a:ext cx="7940707" cy="7280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6501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bg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8;p37"/>
          <p:cNvSpPr>
            <a:spLocks noChangeArrowheads="1"/>
          </p:cNvSpPr>
          <p:nvPr/>
        </p:nvSpPr>
        <p:spPr bwMode="auto">
          <a:xfrm>
            <a:off x="428622" y="2160589"/>
            <a:ext cx="6623556" cy="66389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6" name="Google Shape;209;p37"/>
          <p:cNvGrpSpPr>
            <a:grpSpLocks/>
          </p:cNvGrpSpPr>
          <p:nvPr/>
        </p:nvGrpSpPr>
        <p:grpSpPr bwMode="auto">
          <a:xfrm>
            <a:off x="-2111" y="5897564"/>
            <a:ext cx="12170285" cy="960437"/>
            <a:chOff x="6554556" y="4623505"/>
            <a:chExt cx="7127825" cy="720905"/>
          </a:xfrm>
        </p:grpSpPr>
        <p:sp>
          <p:nvSpPr>
            <p:cNvPr id="7" name="Google Shape;210;p37"/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390625 w 285113"/>
                <a:gd name="T1" fmla="*/ 0 h 18815"/>
                <a:gd name="T2" fmla="*/ 390625 w 285113"/>
                <a:gd name="T3" fmla="*/ 2147483646 h 18815"/>
                <a:gd name="T4" fmla="*/ 2147483646 w 285113"/>
                <a:gd name="T5" fmla="*/ 2147483646 h 18815"/>
                <a:gd name="T6" fmla="*/ 2147483646 w 285113"/>
                <a:gd name="T7" fmla="*/ 2147483646 h 18815"/>
                <a:gd name="T8" fmla="*/ 2147483646 w 285113"/>
                <a:gd name="T9" fmla="*/ 0 h 18815"/>
                <a:gd name="T10" fmla="*/ 3906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211;p37"/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390625 w 285113"/>
                <a:gd name="T1" fmla="*/ 0 h 18633"/>
                <a:gd name="T2" fmla="*/ 390625 w 285113"/>
                <a:gd name="T3" fmla="*/ 2147483646 h 18633"/>
                <a:gd name="T4" fmla="*/ 2147483646 w 285113"/>
                <a:gd name="T5" fmla="*/ 2147483646 h 18633"/>
                <a:gd name="T6" fmla="*/ 2147483646 w 285113"/>
                <a:gd name="T7" fmla="*/ 2147483646 h 18633"/>
                <a:gd name="T8" fmla="*/ 2147483646 w 285113"/>
                <a:gd name="T9" fmla="*/ 2147483646 h 18633"/>
                <a:gd name="T10" fmla="*/ 3906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Google Shape;212;p37"/>
          <p:cNvSpPr txBox="1">
            <a:spLocks noChangeArrowheads="1"/>
          </p:cNvSpPr>
          <p:nvPr/>
        </p:nvSpPr>
        <p:spPr bwMode="auto">
          <a:xfrm>
            <a:off x="6670009" y="4625975"/>
            <a:ext cx="397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58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</a:p>
        </p:txBody>
      </p:sp>
      <p:sp>
        <p:nvSpPr>
          <p:cNvPr id="10" name="Google Shape;216;p37"/>
          <p:cNvSpPr>
            <a:spLocks/>
          </p:cNvSpPr>
          <p:nvPr/>
        </p:nvSpPr>
        <p:spPr bwMode="auto">
          <a:xfrm>
            <a:off x="3733009" y="1223963"/>
            <a:ext cx="751669" cy="601662"/>
          </a:xfrm>
          <a:custGeom>
            <a:avLst/>
            <a:gdLst>
              <a:gd name="T0" fmla="*/ 164502714 w 61461"/>
              <a:gd name="T1" fmla="*/ 0 h 49059"/>
              <a:gd name="T2" fmla="*/ 76274441 w 61461"/>
              <a:gd name="T3" fmla="*/ 278502912 h 49059"/>
              <a:gd name="T4" fmla="*/ 79106030 w 61461"/>
              <a:gd name="T5" fmla="*/ 347951943 h 49059"/>
              <a:gd name="T6" fmla="*/ 76274441 w 61461"/>
              <a:gd name="T7" fmla="*/ 347951943 h 49059"/>
              <a:gd name="T8" fmla="*/ 7016 w 61461"/>
              <a:gd name="T9" fmla="*/ 589286299 h 49059"/>
              <a:gd name="T10" fmla="*/ 64757587 w 61461"/>
              <a:gd name="T11" fmla="*/ 828584135 h 49059"/>
              <a:gd name="T12" fmla="*/ 64757587 w 61461"/>
              <a:gd name="T13" fmla="*/ 831345460 h 49059"/>
              <a:gd name="T14" fmla="*/ 152771260 w 61461"/>
              <a:gd name="T15" fmla="*/ 1109824298 h 49059"/>
              <a:gd name="T16" fmla="*/ 224477146 w 61461"/>
              <a:gd name="T17" fmla="*/ 992935863 h 49059"/>
              <a:gd name="T18" fmla="*/ 277066312 w 61461"/>
              <a:gd name="T19" fmla="*/ 1074059484 h 49059"/>
              <a:gd name="T20" fmla="*/ 343996904 w 61461"/>
              <a:gd name="T21" fmla="*/ 875344589 h 49059"/>
              <a:gd name="T22" fmla="*/ 372465344 w 61461"/>
              <a:gd name="T23" fmla="*/ 895275460 h 49059"/>
              <a:gd name="T24" fmla="*/ 439395937 w 61461"/>
              <a:gd name="T25" fmla="*/ 683508255 h 49059"/>
              <a:gd name="T26" fmla="*/ 383546839 w 61461"/>
              <a:gd name="T27" fmla="*/ 475157386 h 49059"/>
              <a:gd name="T28" fmla="*/ 386370649 w 61461"/>
              <a:gd name="T29" fmla="*/ 405005343 h 49059"/>
              <a:gd name="T30" fmla="*/ 298363991 w 61461"/>
              <a:gd name="T31" fmla="*/ 126526505 h 49059"/>
              <a:gd name="T32" fmla="*/ 246647153 w 61461"/>
              <a:gd name="T33" fmla="*/ 179484927 h 49059"/>
              <a:gd name="T34" fmla="*/ 164502714 w 61461"/>
              <a:gd name="T35" fmla="*/ 0 h 490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Google Shape;217;p37"/>
          <p:cNvSpPr>
            <a:spLocks/>
          </p:cNvSpPr>
          <p:nvPr/>
        </p:nvSpPr>
        <p:spPr bwMode="auto">
          <a:xfrm>
            <a:off x="629206" y="719138"/>
            <a:ext cx="1750376" cy="1020762"/>
          </a:xfrm>
          <a:custGeom>
            <a:avLst/>
            <a:gdLst>
              <a:gd name="T0" fmla="*/ 2147483646 w 61218"/>
              <a:gd name="T1" fmla="*/ 686633 h 35554"/>
              <a:gd name="T2" fmla="*/ 2147483646 w 61218"/>
              <a:gd name="T3" fmla="*/ 14956457 h 35554"/>
              <a:gd name="T4" fmla="*/ 2147483646 w 61218"/>
              <a:gd name="T5" fmla="*/ 2147483646 h 35554"/>
              <a:gd name="T6" fmla="*/ 2147483646 w 61218"/>
              <a:gd name="T7" fmla="*/ 2147483646 h 35554"/>
              <a:gd name="T8" fmla="*/ 2000372558 w 61218"/>
              <a:gd name="T9" fmla="*/ 2147483646 h 35554"/>
              <a:gd name="T10" fmla="*/ 1837200141 w 61218"/>
              <a:gd name="T11" fmla="*/ 2147483646 h 35554"/>
              <a:gd name="T12" fmla="*/ 77959763 w 61218"/>
              <a:gd name="T13" fmla="*/ 2147483646 h 35554"/>
              <a:gd name="T14" fmla="*/ 1977303648 w 61218"/>
              <a:gd name="T15" fmla="*/ 2147483646 h 35554"/>
              <a:gd name="T16" fmla="*/ 2109935677 w 61218"/>
              <a:gd name="T17" fmla="*/ 2147483646 h 35554"/>
              <a:gd name="T18" fmla="*/ 2147483646 w 61218"/>
              <a:gd name="T19" fmla="*/ 2147483646 h 35554"/>
              <a:gd name="T20" fmla="*/ 2147483646 w 61218"/>
              <a:gd name="T21" fmla="*/ 2147483646 h 35554"/>
              <a:gd name="T22" fmla="*/ 2147483646 w 61218"/>
              <a:gd name="T23" fmla="*/ 2147483646 h 35554"/>
              <a:gd name="T24" fmla="*/ 2147483646 w 61218"/>
              <a:gd name="T25" fmla="*/ 2147483646 h 35554"/>
              <a:gd name="T26" fmla="*/ 2147483646 w 61218"/>
              <a:gd name="T27" fmla="*/ 2147483646 h 35554"/>
              <a:gd name="T28" fmla="*/ 2147483646 w 61218"/>
              <a:gd name="T29" fmla="*/ 2147483646 h 35554"/>
              <a:gd name="T30" fmla="*/ 2147483646 w 61218"/>
              <a:gd name="T31" fmla="*/ 2147483646 h 35554"/>
              <a:gd name="T32" fmla="*/ 2147483646 w 61218"/>
              <a:gd name="T33" fmla="*/ 2147483646 h 35554"/>
              <a:gd name="T34" fmla="*/ 2147483646 w 61218"/>
              <a:gd name="T35" fmla="*/ 2147483646 h 35554"/>
              <a:gd name="T36" fmla="*/ 2147483646 w 61218"/>
              <a:gd name="T37" fmla="*/ 2147483646 h 35554"/>
              <a:gd name="T38" fmla="*/ 2147483646 w 61218"/>
              <a:gd name="T39" fmla="*/ 2147483646 h 35554"/>
              <a:gd name="T40" fmla="*/ 2147483646 w 61218"/>
              <a:gd name="T41" fmla="*/ 2147483646 h 35554"/>
              <a:gd name="T42" fmla="*/ 2147483646 w 61218"/>
              <a:gd name="T43" fmla="*/ 2147483646 h 35554"/>
              <a:gd name="T44" fmla="*/ 2147483646 w 61218"/>
              <a:gd name="T45" fmla="*/ 2147483646 h 35554"/>
              <a:gd name="T46" fmla="*/ 2147483646 w 61218"/>
              <a:gd name="T47" fmla="*/ 2147483646 h 35554"/>
              <a:gd name="T48" fmla="*/ 2147483646 w 61218"/>
              <a:gd name="T49" fmla="*/ 2147483646 h 35554"/>
              <a:gd name="T50" fmla="*/ 2147483646 w 61218"/>
              <a:gd name="T51" fmla="*/ 2147483646 h 35554"/>
              <a:gd name="T52" fmla="*/ 2147483646 w 61218"/>
              <a:gd name="T53" fmla="*/ 2147483646 h 35554"/>
              <a:gd name="T54" fmla="*/ 2147483646 w 61218"/>
              <a:gd name="T55" fmla="*/ 686633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52137" y="931667"/>
            <a:ext cx="5452079" cy="74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14664" y="5233533"/>
            <a:ext cx="3465007" cy="41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1056" y="2398029"/>
            <a:ext cx="5412178" cy="1190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251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A1CA9-668C-4971-A09E-9C5AD34323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47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A6CDB-65E8-4D33-A32D-2994B9311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EB4BC-536E-4D34-9407-993930B4FE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65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522F9-BB79-4E8D-99C2-54E3D95E2A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35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CBDDB9-9467-49B0-9FCF-3DFCC57DAA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52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6F228-E5B1-4698-ADB4-E1E71DCB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1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83CEA-1946-4EB6-AFF9-E1478627BB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33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38B9-27B2-4342-B74F-59193D00F0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1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717E7-A00A-4F66-B455-B999864055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112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C4354-AA46-403B-A456-56A24CF8EE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81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9CEAFA-9DF8-496F-8E18-5F3FA6C59A0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60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A1CA9-668C-4971-A09E-9C5AD34323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6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A6CDB-65E8-4D33-A32D-2994B9311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47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EB4BC-536E-4D34-9407-993930B4FE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03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522F9-BB79-4E8D-99C2-54E3D95E2A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75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CBDDB9-9467-49B0-9FCF-3DFCC57DAA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74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6F228-E5B1-4698-ADB4-E1E71DCB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89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83CEA-1946-4EB6-AFF9-E1478627BB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586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38B9-27B2-4342-B74F-59193D00F0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60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717E7-A00A-4F66-B455-B999864055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170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C4354-AA46-403B-A456-56A24CF8EE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81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9CEAFA-9DF8-496F-8E18-5F3FA6C59A0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30147" y="244475"/>
            <a:ext cx="11695211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>
            <a:off x="1974188" y="3733800"/>
            <a:ext cx="820924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234" y="882376"/>
            <a:ext cx="9942303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5302" y="3869636"/>
            <a:ext cx="8746169" cy="1388165"/>
          </a:xfrm>
        </p:spPr>
        <p:txBody>
          <a:bodyPr/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62DB78-428E-463C-9F5F-BBA203C6C735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523CA8-51F0-4AAF-A197-B0FE4925D9D6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64448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4C65-950F-4EE3-8F84-AB6C6A26F990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5262-2A0E-420C-A705-D1D13023976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65106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976299" y="4021138"/>
            <a:ext cx="82092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87" y="1173575"/>
            <a:ext cx="9942303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5698" y="4154520"/>
            <a:ext cx="8747402" cy="1363806"/>
          </a:xfrm>
        </p:spPr>
        <p:txBody>
          <a:bodyPr/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95E0-3B41-4DB6-8920-6CCE1FCC5348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5AAF4-27E5-454E-81F2-78D36230831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55874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0172" y="2057399"/>
            <a:ext cx="4743117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106" y="2057400"/>
            <a:ext cx="4743117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CA0C-2C6C-4628-96C7-B655A16E4370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5128-AA27-4491-99D6-B0C7C68AA4E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1773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0172" y="2001511"/>
            <a:ext cx="4743117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0172" y="2721483"/>
            <a:ext cx="4743117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664" y="1999032"/>
            <a:ext cx="4743117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664" y="2719322"/>
            <a:ext cx="4743117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A3419-1613-4A70-B59C-8B3BA8E5A31E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9D2A-F855-48F1-A3BC-BA5C9343AB5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01307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C6875-57EB-4594-BE10-751289B1AB19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D126C-E774-4C70-8F85-34E2A97205C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6748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B7580-8911-4AB2-8A0D-C388DB125D4B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25CD-C4AB-4FD6-A2FF-81C948D61FF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07540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172" y="1097280"/>
            <a:ext cx="3922193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681" y="1097280"/>
            <a:ext cx="5199186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172" y="2834640"/>
            <a:ext cx="3922193" cy="30175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62E8A-23E5-4674-890A-40A7CFFB5E7E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0AAEF-32F7-4336-83BC-8E3A68BBFD6C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51128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172" y="1097280"/>
            <a:ext cx="3922193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99856" y="1069847"/>
            <a:ext cx="6083959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172" y="2834640"/>
            <a:ext cx="3922193" cy="28803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D9081-2E1F-4E84-9ABC-1348E78FFD3D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4CB6-73AF-4495-B551-B83C42FA1EA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68034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797B-5FE4-4149-B30F-49A872CBAC36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80BB-BBE6-4DF4-AECD-25545E7B1CE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1851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762000"/>
            <a:ext cx="231835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0173" y="762000"/>
            <a:ext cx="741112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5DCC-2D5D-42AE-A5E7-8CF712D3EF36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CC3E-2AD9-45D6-BA1D-84F8CC31EDD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1073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1513" y="2367096"/>
            <a:ext cx="1033818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Corbel" panose="020B0503020204020204"/>
              </a:defRPr>
            </a:lvl1pPr>
          </a:lstStyle>
          <a:p>
            <a:pPr>
              <a:defRPr/>
            </a:pPr>
            <a:fld id="{DDC6AC4F-C7F8-4CF8-B05C-9867B41C5161}" type="datetimeFigureOut">
              <a:rPr lang="en-US" smtClean="0"/>
              <a:pPr>
                <a:defRPr/>
              </a:pPr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orbel" panose="020B050302020402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orbel" panose="020B0503020204020204"/>
              </a:defRPr>
            </a:lvl1pPr>
          </a:lstStyle>
          <a:p>
            <a:pPr>
              <a:defRPr/>
            </a:pPr>
            <a:fld id="{4FB06727-702F-4D3B-A046-E893E80405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578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846FEB-5928-49DB-D3B5-459108CB9C7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5D862D51-0060-D51D-6247-B4D8EEFB7E7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5AFB0077-E10B-A04A-8DB3-8CC3C012CF1B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B01654-C0F9-92A7-95C8-5958F30CCE1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矩形 1">
              <a:extLst>
                <a:ext uri="{FF2B5EF4-FFF2-40B4-BE49-F238E27FC236}">
                  <a16:creationId xmlns:a16="http://schemas.microsoft.com/office/drawing/2014/main" id="{E3C3C682-2DCA-64E4-074D-89C648175DC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1">
              <a:extLst>
                <a:ext uri="{FF2B5EF4-FFF2-40B4-BE49-F238E27FC236}">
                  <a16:creationId xmlns:a16="http://schemas.microsoft.com/office/drawing/2014/main" id="{0424830B-C040-172E-BDD0-20F36638C9CF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E1B98E-CDE8-A9C6-5449-1DD8D1B973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46514A-3792-699D-F0AA-E977A12A83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1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55DB82-FA27-C4EC-3111-8F348768EEF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04713AD3-B6DA-12E2-A348-087C4FF8B1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ECC5D681-4495-FE81-8387-FF4EAEF808FA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FF99D2-838B-FD94-2F19-16D7BA50F8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6EB8CB-C188-9AA3-21EA-EA9C708CFB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810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60810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87" indent="-190034" algn="l" defTabSz="60810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13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86" indent="-152027" algn="l" defTabSz="60810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indent="-152027" algn="l" defTabSz="60810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9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346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399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45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5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10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6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21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26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319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37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42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A52F7-0DEF-9D84-B863-16C956C9D2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A06BEE-E428-4603-8EF2-EC81FB26CA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6127" y="365126"/>
            <a:ext cx="1048958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6127" y="1825625"/>
            <a:ext cx="1048958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082B-43D7-46D4-8C49-958848A69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CDB4DB1-8A4E-4993-B528-06EACAA11116}" type="datetimeFigureOut">
              <a:rPr lang="en-US" smtClean="0"/>
              <a:pPr>
                <a:defRPr/>
              </a:pPr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A3A7-C525-4821-AE1C-B277D8D0F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B99C-1DAD-4774-B811-5A49F55E8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FC3B7E7-7C2F-418E-BC11-B991612A85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CA682-82BE-4BB3-A46D-14D8479834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4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CA682-82BE-4BB3-A46D-14D8479834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0147" y="244475"/>
            <a:ext cx="11695211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1140173" y="609601"/>
            <a:ext cx="985193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0173" y="2057400"/>
            <a:ext cx="984771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0172" y="6224589"/>
            <a:ext cx="23225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A6B727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FF662CC-6A6F-4C59-A03D-C0DF9C5C8616}" type="datetimeFigureOut">
              <a:rPr lang="vi-VN" smtClean="0"/>
              <a:pPr>
                <a:defRPr/>
              </a:pPr>
              <a:t>29/10/2025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9929" y="6224589"/>
            <a:ext cx="4706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A6B727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7185" y="6224589"/>
            <a:ext cx="1701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A6B727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CD8DD42-04E2-4282-8F85-A137655C69C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8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3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5885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226;p40"/>
          <p:cNvSpPr>
            <a:spLocks/>
          </p:cNvSpPr>
          <p:nvPr/>
        </p:nvSpPr>
        <p:spPr bwMode="auto">
          <a:xfrm>
            <a:off x="9392445" y="1674814"/>
            <a:ext cx="1031875" cy="1057275"/>
          </a:xfrm>
          <a:custGeom>
            <a:avLst/>
            <a:gdLst>
              <a:gd name="T0" fmla="*/ 1828210735 w 61461"/>
              <a:gd name="T1" fmla="*/ 0 h 49059"/>
              <a:gd name="T2" fmla="*/ 847683474 w 61461"/>
              <a:gd name="T3" fmla="*/ 2147483646 h 49059"/>
              <a:gd name="T4" fmla="*/ 879144539 w 61461"/>
              <a:gd name="T5" fmla="*/ 2147483646 h 49059"/>
              <a:gd name="T6" fmla="*/ 847683474 w 61461"/>
              <a:gd name="T7" fmla="*/ 2147483646 h 49059"/>
              <a:gd name="T8" fmla="*/ 80336 w 61461"/>
              <a:gd name="T9" fmla="*/ 2147483646 h 49059"/>
              <a:gd name="T10" fmla="*/ 719685912 w 61461"/>
              <a:gd name="T11" fmla="*/ 2147483646 h 49059"/>
              <a:gd name="T12" fmla="*/ 719685912 w 61461"/>
              <a:gd name="T13" fmla="*/ 2147483646 h 49059"/>
              <a:gd name="T14" fmla="*/ 1697827979 w 61461"/>
              <a:gd name="T15" fmla="*/ 2147483646 h 49059"/>
              <a:gd name="T16" fmla="*/ 2147483646 w 61461"/>
              <a:gd name="T17" fmla="*/ 2147483646 h 49059"/>
              <a:gd name="T18" fmla="*/ 2147483646 w 61461"/>
              <a:gd name="T19" fmla="*/ 2147483646 h 49059"/>
              <a:gd name="T20" fmla="*/ 2147483646 w 61461"/>
              <a:gd name="T21" fmla="*/ 2147483646 h 49059"/>
              <a:gd name="T22" fmla="*/ 2147483646 w 61461"/>
              <a:gd name="T23" fmla="*/ 2147483646 h 49059"/>
              <a:gd name="T24" fmla="*/ 2147483646 w 61461"/>
              <a:gd name="T25" fmla="*/ 2147483646 h 49059"/>
              <a:gd name="T26" fmla="*/ 2147483646 w 61461"/>
              <a:gd name="T27" fmla="*/ 2147483646 h 49059"/>
              <a:gd name="T28" fmla="*/ 2147483646 w 61461"/>
              <a:gd name="T29" fmla="*/ 2147483646 h 49059"/>
              <a:gd name="T30" fmla="*/ 2147483646 w 61461"/>
              <a:gd name="T31" fmla="*/ 1206482474 h 49059"/>
              <a:gd name="T32" fmla="*/ 2147483646 w 61461"/>
              <a:gd name="T33" fmla="*/ 1711466401 h 49059"/>
              <a:gd name="T34" fmla="*/ 1828210735 w 61461"/>
              <a:gd name="T35" fmla="*/ 0 h 490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grpSp>
        <p:nvGrpSpPr>
          <p:cNvPr id="11267" name="Google Shape;227;p40"/>
          <p:cNvGrpSpPr>
            <a:grpSpLocks/>
          </p:cNvGrpSpPr>
          <p:nvPr/>
        </p:nvGrpSpPr>
        <p:grpSpPr bwMode="auto">
          <a:xfrm>
            <a:off x="1831182" y="1614489"/>
            <a:ext cx="1943100" cy="2890837"/>
            <a:chOff x="5293245" y="6083019"/>
            <a:chExt cx="1941885" cy="2248761"/>
          </a:xfrm>
        </p:grpSpPr>
        <p:sp>
          <p:nvSpPr>
            <p:cNvPr id="11547" name="Google Shape;228;p40"/>
            <p:cNvSpPr>
              <a:spLocks/>
            </p:cNvSpPr>
            <p:nvPr/>
          </p:nvSpPr>
          <p:spPr bwMode="auto">
            <a:xfrm>
              <a:off x="5874526" y="7937279"/>
              <a:ext cx="271002" cy="394502"/>
            </a:xfrm>
            <a:custGeom>
              <a:avLst/>
              <a:gdLst>
                <a:gd name="T0" fmla="*/ 2147483646 w 10274"/>
                <a:gd name="T1" fmla="*/ 477301 h 14956"/>
                <a:gd name="T2" fmla="*/ 2147483646 w 10274"/>
                <a:gd name="T3" fmla="*/ 477301 h 14956"/>
                <a:gd name="T4" fmla="*/ 0 w 10274"/>
                <a:gd name="T5" fmla="*/ 1250905728 h 14956"/>
                <a:gd name="T6" fmla="*/ 662236936 w 10274"/>
                <a:gd name="T7" fmla="*/ 2147483646 h 14956"/>
                <a:gd name="T8" fmla="*/ 2147483646 w 10274"/>
                <a:gd name="T9" fmla="*/ 2147483646 h 14956"/>
                <a:gd name="T10" fmla="*/ 2147483646 w 10274"/>
                <a:gd name="T11" fmla="*/ 477301 h 149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8" name="Google Shape;229;p40"/>
            <p:cNvSpPr>
              <a:spLocks/>
            </p:cNvSpPr>
            <p:nvPr/>
          </p:nvSpPr>
          <p:spPr bwMode="auto">
            <a:xfrm>
              <a:off x="5856880" y="7757701"/>
              <a:ext cx="315923" cy="247764"/>
            </a:xfrm>
            <a:custGeom>
              <a:avLst/>
              <a:gdLst>
                <a:gd name="T0" fmla="*/ 2147483646 w 11977"/>
                <a:gd name="T1" fmla="*/ 0 h 9393"/>
                <a:gd name="T2" fmla="*/ 477300 w 11977"/>
                <a:gd name="T3" fmla="*/ 1706936486 h 9393"/>
                <a:gd name="T4" fmla="*/ 323869610 w 11977"/>
                <a:gd name="T5" fmla="*/ 2147483646 h 9393"/>
                <a:gd name="T6" fmla="*/ 2147483646 w 11977"/>
                <a:gd name="T7" fmla="*/ 2147483646 h 9393"/>
                <a:gd name="T8" fmla="*/ 2147483646 w 11977"/>
                <a:gd name="T9" fmla="*/ 0 h 9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9" name="Google Shape;230;p40"/>
            <p:cNvSpPr>
              <a:spLocks/>
            </p:cNvSpPr>
            <p:nvPr/>
          </p:nvSpPr>
          <p:spPr bwMode="auto">
            <a:xfrm>
              <a:off x="5678093" y="6086027"/>
              <a:ext cx="215689" cy="360000"/>
            </a:xfrm>
            <a:custGeom>
              <a:avLst/>
              <a:gdLst>
                <a:gd name="T0" fmla="*/ 2147483646 w 8177"/>
                <a:gd name="T1" fmla="*/ 0 h 13648"/>
                <a:gd name="T2" fmla="*/ 0 w 8177"/>
                <a:gd name="T3" fmla="*/ 721298538 h 13648"/>
                <a:gd name="T4" fmla="*/ 2147483646 w 8177"/>
                <a:gd name="T5" fmla="*/ 2147483646 h 13648"/>
                <a:gd name="T6" fmla="*/ 2147483646 w 8177"/>
                <a:gd name="T7" fmla="*/ 0 h 136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0" name="Google Shape;231;p40"/>
            <p:cNvSpPr>
              <a:spLocks/>
            </p:cNvSpPr>
            <p:nvPr/>
          </p:nvSpPr>
          <p:spPr bwMode="auto">
            <a:xfrm>
              <a:off x="5306065" y="6265605"/>
              <a:ext cx="623801" cy="844291"/>
            </a:xfrm>
            <a:custGeom>
              <a:avLst/>
              <a:gdLst>
                <a:gd name="T0" fmla="*/ 2147483646 w 23649"/>
                <a:gd name="T1" fmla="*/ 477301 h 32008"/>
                <a:gd name="T2" fmla="*/ 477300 w 23649"/>
                <a:gd name="T3" fmla="*/ 2147483646 h 32008"/>
                <a:gd name="T4" fmla="*/ 2147483646 w 23649"/>
                <a:gd name="T5" fmla="*/ 2147483646 h 32008"/>
                <a:gd name="T6" fmla="*/ 2147483646 w 23649"/>
                <a:gd name="T7" fmla="*/ 2147483646 h 32008"/>
                <a:gd name="T8" fmla="*/ 2147483646 w 23649"/>
                <a:gd name="T9" fmla="*/ 2147483646 h 32008"/>
                <a:gd name="T10" fmla="*/ 2147483646 w 23649"/>
                <a:gd name="T11" fmla="*/ 2147483646 h 32008"/>
                <a:gd name="T12" fmla="*/ 2147483646 w 23649"/>
                <a:gd name="T13" fmla="*/ 2147483646 h 32008"/>
                <a:gd name="T14" fmla="*/ 2147483646 w 23649"/>
                <a:gd name="T15" fmla="*/ 477301 h 320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1" name="Google Shape;232;p40"/>
            <p:cNvSpPr>
              <a:spLocks/>
            </p:cNvSpPr>
            <p:nvPr/>
          </p:nvSpPr>
          <p:spPr bwMode="auto">
            <a:xfrm>
              <a:off x="5913802" y="6083019"/>
              <a:ext cx="118699" cy="338160"/>
            </a:xfrm>
            <a:custGeom>
              <a:avLst/>
              <a:gdLst>
                <a:gd name="T0" fmla="*/ 441992054 w 4500"/>
                <a:gd name="T1" fmla="*/ 0 h 12820"/>
                <a:gd name="T2" fmla="*/ 477302 w 4500"/>
                <a:gd name="T3" fmla="*/ 11140051 h 12820"/>
                <a:gd name="T4" fmla="*/ 191713973 w 4500"/>
                <a:gd name="T5" fmla="*/ 2147483646 h 12820"/>
                <a:gd name="T6" fmla="*/ 2147483646 w 4500"/>
                <a:gd name="T7" fmla="*/ 2147483646 h 12820"/>
                <a:gd name="T8" fmla="*/ 883010697 w 4500"/>
                <a:gd name="T9" fmla="*/ 11140051 h 12820"/>
                <a:gd name="T10" fmla="*/ 441992054 w 4500"/>
                <a:gd name="T11" fmla="*/ 0 h 128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2" name="Google Shape;233;p40"/>
            <p:cNvSpPr>
              <a:spLocks/>
            </p:cNvSpPr>
            <p:nvPr/>
          </p:nvSpPr>
          <p:spPr bwMode="auto">
            <a:xfrm>
              <a:off x="5293245" y="6665698"/>
              <a:ext cx="660677" cy="819417"/>
            </a:xfrm>
            <a:custGeom>
              <a:avLst/>
              <a:gdLst>
                <a:gd name="T0" fmla="*/ 162164959 w 25047"/>
                <a:gd name="T1" fmla="*/ 0 h 31065"/>
                <a:gd name="T2" fmla="*/ 162164959 w 25047"/>
                <a:gd name="T3" fmla="*/ 0 h 31065"/>
                <a:gd name="T4" fmla="*/ 353399997 w 25047"/>
                <a:gd name="T5" fmla="*/ 2147483646 h 31065"/>
                <a:gd name="T6" fmla="*/ 2147483646 w 25047"/>
                <a:gd name="T7" fmla="*/ 2147483646 h 31065"/>
                <a:gd name="T8" fmla="*/ 2147483646 w 25047"/>
                <a:gd name="T9" fmla="*/ 2147483646 h 31065"/>
                <a:gd name="T10" fmla="*/ 2147483646 w 25047"/>
                <a:gd name="T11" fmla="*/ 2147483646 h 31065"/>
                <a:gd name="T12" fmla="*/ 162164959 w 25047"/>
                <a:gd name="T13" fmla="*/ 0 h 310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3" name="Google Shape;234;p40"/>
            <p:cNvSpPr>
              <a:spLocks/>
            </p:cNvSpPr>
            <p:nvPr/>
          </p:nvSpPr>
          <p:spPr bwMode="auto">
            <a:xfrm>
              <a:off x="5468840" y="6134139"/>
              <a:ext cx="440188" cy="600537"/>
            </a:xfrm>
            <a:custGeom>
              <a:avLst/>
              <a:gdLst>
                <a:gd name="T0" fmla="*/ 2147483646 w 16688"/>
                <a:gd name="T1" fmla="*/ 0 h 22767"/>
                <a:gd name="T2" fmla="*/ 0 w 16688"/>
                <a:gd name="T3" fmla="*/ 2059842517 h 22767"/>
                <a:gd name="T4" fmla="*/ 2147483646 w 16688"/>
                <a:gd name="T5" fmla="*/ 2147483646 h 22767"/>
                <a:gd name="T6" fmla="*/ 2147483646 w 16688"/>
                <a:gd name="T7" fmla="*/ 2147483646 h 22767"/>
                <a:gd name="T8" fmla="*/ 2147483646 w 16688"/>
                <a:gd name="T9" fmla="*/ 2147483646 h 22767"/>
                <a:gd name="T10" fmla="*/ 2147483646 w 16688"/>
                <a:gd name="T11" fmla="*/ 2147483646 h 22767"/>
                <a:gd name="T12" fmla="*/ 2147483646 w 16688"/>
                <a:gd name="T13" fmla="*/ 0 h 22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4" name="Google Shape;235;p40"/>
            <p:cNvSpPr>
              <a:spLocks/>
            </p:cNvSpPr>
            <p:nvPr/>
          </p:nvSpPr>
          <p:spPr bwMode="auto">
            <a:xfrm>
              <a:off x="5961123" y="7012853"/>
              <a:ext cx="186832" cy="473054"/>
            </a:xfrm>
            <a:custGeom>
              <a:avLst/>
              <a:gdLst>
                <a:gd name="T0" fmla="*/ 2147483646 w 7083"/>
                <a:gd name="T1" fmla="*/ 477301 h 17934"/>
                <a:gd name="T2" fmla="*/ 0 w 7083"/>
                <a:gd name="T3" fmla="*/ 1692415231 h 17934"/>
                <a:gd name="T4" fmla="*/ 411964850 w 7083"/>
                <a:gd name="T5" fmla="*/ 2147483646 h 17934"/>
                <a:gd name="T6" fmla="*/ 2147483646 w 7083"/>
                <a:gd name="T7" fmla="*/ 2147483646 h 17934"/>
                <a:gd name="T8" fmla="*/ 2147483646 w 7083"/>
                <a:gd name="T9" fmla="*/ 477301 h 17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5" name="Google Shape;236;p40"/>
            <p:cNvSpPr>
              <a:spLocks/>
            </p:cNvSpPr>
            <p:nvPr/>
          </p:nvSpPr>
          <p:spPr bwMode="auto">
            <a:xfrm>
              <a:off x="5985153" y="7446604"/>
              <a:ext cx="137928" cy="300677"/>
            </a:xfrm>
            <a:custGeom>
              <a:avLst/>
              <a:gdLst>
                <a:gd name="T0" fmla="*/ 2147483646 w 5229"/>
                <a:gd name="T1" fmla="*/ 477301 h 11399"/>
                <a:gd name="T2" fmla="*/ 2147483646 w 5229"/>
                <a:gd name="T3" fmla="*/ 477301 h 11399"/>
                <a:gd name="T4" fmla="*/ 477301 w 5229"/>
                <a:gd name="T5" fmla="*/ 1074698388 h 11399"/>
                <a:gd name="T6" fmla="*/ 250771911 w 5229"/>
                <a:gd name="T7" fmla="*/ 2147483646 h 11399"/>
                <a:gd name="T8" fmla="*/ 1589789201 w 5229"/>
                <a:gd name="T9" fmla="*/ 2147483646 h 11399"/>
                <a:gd name="T10" fmla="*/ 2147483646 w 5229"/>
                <a:gd name="T11" fmla="*/ 477301 h 113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6" name="Google Shape;237;p40"/>
            <p:cNvSpPr>
              <a:spLocks/>
            </p:cNvSpPr>
            <p:nvPr/>
          </p:nvSpPr>
          <p:spPr bwMode="auto">
            <a:xfrm>
              <a:off x="5925039" y="6336164"/>
              <a:ext cx="179604" cy="400120"/>
            </a:xfrm>
            <a:custGeom>
              <a:avLst/>
              <a:gdLst>
                <a:gd name="T0" fmla="*/ 2147483646 w 6809"/>
                <a:gd name="T1" fmla="*/ 477301 h 15169"/>
                <a:gd name="T2" fmla="*/ 0 w 6809"/>
                <a:gd name="T3" fmla="*/ 2016264319 h 15169"/>
                <a:gd name="T4" fmla="*/ 279803671 w 6809"/>
                <a:gd name="T5" fmla="*/ 2147483646 h 15169"/>
                <a:gd name="T6" fmla="*/ 2147483646 w 6809"/>
                <a:gd name="T7" fmla="*/ 2147483646 h 15169"/>
                <a:gd name="T8" fmla="*/ 2147483646 w 6809"/>
                <a:gd name="T9" fmla="*/ 477301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7" name="Google Shape;238;p40"/>
            <p:cNvSpPr>
              <a:spLocks/>
            </p:cNvSpPr>
            <p:nvPr/>
          </p:nvSpPr>
          <p:spPr bwMode="auto">
            <a:xfrm>
              <a:off x="5941868" y="6657680"/>
              <a:ext cx="200469" cy="420932"/>
            </a:xfrm>
            <a:custGeom>
              <a:avLst/>
              <a:gdLst>
                <a:gd name="T0" fmla="*/ 2147483646 w 7600"/>
                <a:gd name="T1" fmla="*/ 0 h 15958"/>
                <a:gd name="T2" fmla="*/ 477301 w 7600"/>
                <a:gd name="T3" fmla="*/ 1854101638 h 15958"/>
                <a:gd name="T4" fmla="*/ 15012675 w 7600"/>
                <a:gd name="T5" fmla="*/ 2147483646 h 15958"/>
                <a:gd name="T6" fmla="*/ 323870964 w 7600"/>
                <a:gd name="T7" fmla="*/ 2147483646 h 15958"/>
                <a:gd name="T8" fmla="*/ 2147483646 w 7600"/>
                <a:gd name="T9" fmla="*/ 2147483646 h 15958"/>
                <a:gd name="T10" fmla="*/ 2147483646 w 7600"/>
                <a:gd name="T11" fmla="*/ 0 h 159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8" name="Google Shape;239;p40"/>
            <p:cNvSpPr>
              <a:spLocks/>
            </p:cNvSpPr>
            <p:nvPr/>
          </p:nvSpPr>
          <p:spPr bwMode="auto">
            <a:xfrm>
              <a:off x="5999608" y="7757701"/>
              <a:ext cx="64941" cy="137928"/>
            </a:xfrm>
            <a:custGeom>
              <a:avLst/>
              <a:gdLst>
                <a:gd name="T0" fmla="*/ 1191823266 w 2462"/>
                <a:gd name="T1" fmla="*/ 0 h 5229"/>
                <a:gd name="T2" fmla="*/ 1191823266 w 2462"/>
                <a:gd name="T3" fmla="*/ 0 h 5229"/>
                <a:gd name="T4" fmla="*/ 0 w 2462"/>
                <a:gd name="T5" fmla="*/ 161687911 h 5229"/>
                <a:gd name="T6" fmla="*/ 117639065 w 2462"/>
                <a:gd name="T7" fmla="*/ 2147483646 h 5229"/>
                <a:gd name="T8" fmla="*/ 500542939 w 2462"/>
                <a:gd name="T9" fmla="*/ 2147483646 h 5229"/>
                <a:gd name="T10" fmla="*/ 1191823266 w 2462"/>
                <a:gd name="T11" fmla="*/ 0 h 52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59" name="Google Shape;240;p40"/>
            <p:cNvSpPr>
              <a:spLocks/>
            </p:cNvSpPr>
            <p:nvPr/>
          </p:nvSpPr>
          <p:spPr bwMode="auto">
            <a:xfrm>
              <a:off x="5516926" y="7639820"/>
              <a:ext cx="462661" cy="254200"/>
            </a:xfrm>
            <a:custGeom>
              <a:avLst/>
              <a:gdLst>
                <a:gd name="T0" fmla="*/ 477301 w 17540"/>
                <a:gd name="T1" fmla="*/ 477301 h 9637"/>
                <a:gd name="T2" fmla="*/ 2147483646 w 17540"/>
                <a:gd name="T3" fmla="*/ 2147483646 h 9637"/>
                <a:gd name="T4" fmla="*/ 2147483646 w 17540"/>
                <a:gd name="T5" fmla="*/ 2147483646 h 9637"/>
                <a:gd name="T6" fmla="*/ 2147483646 w 17540"/>
                <a:gd name="T7" fmla="*/ 2147483646 h 9637"/>
                <a:gd name="T8" fmla="*/ 2147483646 w 17540"/>
                <a:gd name="T9" fmla="*/ 2147483646 h 9637"/>
                <a:gd name="T10" fmla="*/ 477301 w 17540"/>
                <a:gd name="T11" fmla="*/ 477301 h 96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0" name="Google Shape;241;p40"/>
            <p:cNvSpPr>
              <a:spLocks/>
            </p:cNvSpPr>
            <p:nvPr/>
          </p:nvSpPr>
          <p:spPr bwMode="auto">
            <a:xfrm>
              <a:off x="5318910" y="7096232"/>
              <a:ext cx="653450" cy="680803"/>
            </a:xfrm>
            <a:custGeom>
              <a:avLst/>
              <a:gdLst>
                <a:gd name="T0" fmla="*/ 0 w 24773"/>
                <a:gd name="T1" fmla="*/ 477301 h 25810"/>
                <a:gd name="T2" fmla="*/ 0 w 24773"/>
                <a:gd name="T3" fmla="*/ 477301 h 25810"/>
                <a:gd name="T4" fmla="*/ 250276467 w 24773"/>
                <a:gd name="T5" fmla="*/ 1883631391 h 25810"/>
                <a:gd name="T6" fmla="*/ 2147483646 w 24773"/>
                <a:gd name="T7" fmla="*/ 2147483646 h 25810"/>
                <a:gd name="T8" fmla="*/ 2147483646 w 24773"/>
                <a:gd name="T9" fmla="*/ 2147483646 h 25810"/>
                <a:gd name="T10" fmla="*/ 2147483646 w 24773"/>
                <a:gd name="T11" fmla="*/ 2147483646 h 25810"/>
                <a:gd name="T12" fmla="*/ 2147483646 w 24773"/>
                <a:gd name="T13" fmla="*/ 2147483646 h 25810"/>
                <a:gd name="T14" fmla="*/ 2147483646 w 24773"/>
                <a:gd name="T15" fmla="*/ 2147483646 h 25810"/>
                <a:gd name="T16" fmla="*/ 2147483646 w 24773"/>
                <a:gd name="T17" fmla="*/ 2147483646 h 25810"/>
                <a:gd name="T18" fmla="*/ 2147483646 w 24773"/>
                <a:gd name="T19" fmla="*/ 2147483646 h 25810"/>
                <a:gd name="T20" fmla="*/ 0 w 24773"/>
                <a:gd name="T21" fmla="*/ 477301 h 258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1" name="Google Shape;242;p40"/>
            <p:cNvSpPr>
              <a:spLocks/>
            </p:cNvSpPr>
            <p:nvPr/>
          </p:nvSpPr>
          <p:spPr bwMode="auto">
            <a:xfrm>
              <a:off x="6043685" y="6154160"/>
              <a:ext cx="283057" cy="462661"/>
            </a:xfrm>
            <a:custGeom>
              <a:avLst/>
              <a:gdLst>
                <a:gd name="T0" fmla="*/ 2147483646 w 10731"/>
                <a:gd name="T1" fmla="*/ 477301 h 17540"/>
                <a:gd name="T2" fmla="*/ 1265917449 w 10731"/>
                <a:gd name="T3" fmla="*/ 1486660441 h 17540"/>
                <a:gd name="T4" fmla="*/ 477301 w 10731"/>
                <a:gd name="T5" fmla="*/ 2147483646 h 17540"/>
                <a:gd name="T6" fmla="*/ 1133282282 w 10731"/>
                <a:gd name="T7" fmla="*/ 2147483646 h 17540"/>
                <a:gd name="T8" fmla="*/ 2147483646 w 10731"/>
                <a:gd name="T9" fmla="*/ 2147483646 h 17540"/>
                <a:gd name="T10" fmla="*/ 2147483646 w 10731"/>
                <a:gd name="T11" fmla="*/ 477301 h 175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2" name="Google Shape;243;p40"/>
            <p:cNvSpPr>
              <a:spLocks/>
            </p:cNvSpPr>
            <p:nvPr/>
          </p:nvSpPr>
          <p:spPr bwMode="auto">
            <a:xfrm>
              <a:off x="5961915" y="6083626"/>
              <a:ext cx="176413" cy="213288"/>
            </a:xfrm>
            <a:custGeom>
              <a:avLst/>
              <a:gdLst>
                <a:gd name="T0" fmla="*/ 0 w 6688"/>
                <a:gd name="T1" fmla="*/ 0 h 8086"/>
                <a:gd name="T2" fmla="*/ 1294975216 w 6688"/>
                <a:gd name="T3" fmla="*/ 2147483646 h 8086"/>
                <a:gd name="T4" fmla="*/ 1839595646 w 6688"/>
                <a:gd name="T5" fmla="*/ 2147483646 h 8086"/>
                <a:gd name="T6" fmla="*/ 2147483646 w 6688"/>
                <a:gd name="T7" fmla="*/ 971092404 h 8086"/>
                <a:gd name="T8" fmla="*/ 0 w 6688"/>
                <a:gd name="T9" fmla="*/ 0 h 80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3" name="Google Shape;244;p40"/>
            <p:cNvSpPr>
              <a:spLocks/>
            </p:cNvSpPr>
            <p:nvPr/>
          </p:nvSpPr>
          <p:spPr bwMode="auto">
            <a:xfrm>
              <a:off x="6071751" y="7084204"/>
              <a:ext cx="411331" cy="643057"/>
            </a:xfrm>
            <a:custGeom>
              <a:avLst/>
              <a:gdLst>
                <a:gd name="T0" fmla="*/ 2147483646 w 15594"/>
                <a:gd name="T1" fmla="*/ 477301 h 24379"/>
                <a:gd name="T2" fmla="*/ 2147483646 w 15594"/>
                <a:gd name="T3" fmla="*/ 477301 h 24379"/>
                <a:gd name="T4" fmla="*/ 942066056 w 15594"/>
                <a:gd name="T5" fmla="*/ 2147483646 h 24379"/>
                <a:gd name="T6" fmla="*/ 477301 w 15594"/>
                <a:gd name="T7" fmla="*/ 2147483646 h 24379"/>
                <a:gd name="T8" fmla="*/ 574148044 w 15594"/>
                <a:gd name="T9" fmla="*/ 2147483646 h 24379"/>
                <a:gd name="T10" fmla="*/ 2147483646 w 15594"/>
                <a:gd name="T11" fmla="*/ 2147483646 h 24379"/>
                <a:gd name="T12" fmla="*/ 2147483646 w 15594"/>
                <a:gd name="T13" fmla="*/ 2147483646 h 24379"/>
                <a:gd name="T14" fmla="*/ 2147483646 w 15594"/>
                <a:gd name="T15" fmla="*/ 477301 h 243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4" name="Google Shape;245;p40"/>
            <p:cNvSpPr>
              <a:spLocks/>
            </p:cNvSpPr>
            <p:nvPr/>
          </p:nvSpPr>
          <p:spPr bwMode="auto">
            <a:xfrm>
              <a:off x="6111844" y="6377049"/>
              <a:ext cx="338371" cy="601354"/>
            </a:xfrm>
            <a:custGeom>
              <a:avLst/>
              <a:gdLst>
                <a:gd name="T0" fmla="*/ 2147483646 w 12828"/>
                <a:gd name="T1" fmla="*/ 477301 h 22798"/>
                <a:gd name="T2" fmla="*/ 0 w 12828"/>
                <a:gd name="T3" fmla="*/ 2147483646 h 22798"/>
                <a:gd name="T4" fmla="*/ 559136738 w 12828"/>
                <a:gd name="T5" fmla="*/ 2147483646 h 22798"/>
                <a:gd name="T6" fmla="*/ 2147483646 w 12828"/>
                <a:gd name="T7" fmla="*/ 2147483646 h 22798"/>
                <a:gd name="T8" fmla="*/ 2147483646 w 12828"/>
                <a:gd name="T9" fmla="*/ 477301 h 22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5" name="Google Shape;246;p40"/>
            <p:cNvSpPr>
              <a:spLocks/>
            </p:cNvSpPr>
            <p:nvPr/>
          </p:nvSpPr>
          <p:spPr bwMode="auto">
            <a:xfrm>
              <a:off x="6026856" y="7527583"/>
              <a:ext cx="404921" cy="367228"/>
            </a:xfrm>
            <a:custGeom>
              <a:avLst/>
              <a:gdLst>
                <a:gd name="T0" fmla="*/ 2147483646 w 15351"/>
                <a:gd name="T1" fmla="*/ 477301 h 13922"/>
                <a:gd name="T2" fmla="*/ 2147483646 w 15351"/>
                <a:gd name="T3" fmla="*/ 1942699637 h 13922"/>
                <a:gd name="T4" fmla="*/ 677252437 w 15351"/>
                <a:gd name="T5" fmla="*/ 2147483646 h 13922"/>
                <a:gd name="T6" fmla="*/ 477301 w 15351"/>
                <a:gd name="T7" fmla="*/ 2147483646 h 13922"/>
                <a:gd name="T8" fmla="*/ 2147483646 w 15351"/>
                <a:gd name="T9" fmla="*/ 279806977 h 13922"/>
                <a:gd name="T10" fmla="*/ 2147483646 w 15351"/>
                <a:gd name="T11" fmla="*/ 477301 h 139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6" name="Google Shape;247;p40"/>
            <p:cNvSpPr>
              <a:spLocks/>
            </p:cNvSpPr>
            <p:nvPr/>
          </p:nvSpPr>
          <p:spPr bwMode="auto">
            <a:xfrm>
              <a:off x="6127064" y="6761106"/>
              <a:ext cx="355226" cy="647831"/>
            </a:xfrm>
            <a:custGeom>
              <a:avLst/>
              <a:gdLst>
                <a:gd name="T0" fmla="*/ 2147483646 w 13467"/>
                <a:gd name="T1" fmla="*/ 0 h 24560"/>
                <a:gd name="T2" fmla="*/ 309335955 w 13467"/>
                <a:gd name="T3" fmla="*/ 2147483646 h 24560"/>
                <a:gd name="T4" fmla="*/ 477301 w 13467"/>
                <a:gd name="T5" fmla="*/ 2147483646 h 24560"/>
                <a:gd name="T6" fmla="*/ 2147483646 w 13467"/>
                <a:gd name="T7" fmla="*/ 2147483646 h 24560"/>
                <a:gd name="T8" fmla="*/ 2147483646 w 13467"/>
                <a:gd name="T9" fmla="*/ 2147483646 h 24560"/>
                <a:gd name="T10" fmla="*/ 2147483646 w 13467"/>
                <a:gd name="T11" fmla="*/ 0 h 24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7" name="Google Shape;248;p40"/>
            <p:cNvSpPr>
              <a:spLocks/>
            </p:cNvSpPr>
            <p:nvPr/>
          </p:nvSpPr>
          <p:spPr bwMode="auto">
            <a:xfrm>
              <a:off x="5929840" y="7105068"/>
              <a:ext cx="53757" cy="387274"/>
            </a:xfrm>
            <a:custGeom>
              <a:avLst/>
              <a:gdLst>
                <a:gd name="T0" fmla="*/ 477298 w 2038"/>
                <a:gd name="T1" fmla="*/ 29529207 h 14682"/>
                <a:gd name="T2" fmla="*/ 477298 w 2038"/>
                <a:gd name="T3" fmla="*/ 88111034 h 14682"/>
                <a:gd name="T4" fmla="*/ 15012500 w 2038"/>
                <a:gd name="T5" fmla="*/ 88111034 h 14682"/>
                <a:gd name="T6" fmla="*/ 51313272 w 2038"/>
                <a:gd name="T7" fmla="*/ 99232935 h 14682"/>
                <a:gd name="T8" fmla="*/ 51313272 w 2038"/>
                <a:gd name="T9" fmla="*/ 99232935 h 14682"/>
                <a:gd name="T10" fmla="*/ 477298 w 2038"/>
                <a:gd name="T11" fmla="*/ 29529207 h 14682"/>
                <a:gd name="T12" fmla="*/ 51313272 w 2038"/>
                <a:gd name="T13" fmla="*/ 99232935 h 14682"/>
                <a:gd name="T14" fmla="*/ 95359273 w 2038"/>
                <a:gd name="T15" fmla="*/ 130230919 h 14682"/>
                <a:gd name="T16" fmla="*/ 95359273 w 2038"/>
                <a:gd name="T17" fmla="*/ 130230919 h 14682"/>
                <a:gd name="T18" fmla="*/ 51313272 w 2038"/>
                <a:gd name="T19" fmla="*/ 99232935 h 14682"/>
                <a:gd name="T20" fmla="*/ 574135759 w 2038"/>
                <a:gd name="T21" fmla="*/ 0 h 14682"/>
                <a:gd name="T22" fmla="*/ 235754621 w 2038"/>
                <a:gd name="T23" fmla="*/ 132634803 h 14682"/>
                <a:gd name="T24" fmla="*/ 166034245 w 2038"/>
                <a:gd name="T25" fmla="*/ 147647461 h 14682"/>
                <a:gd name="T26" fmla="*/ 95359273 w 2038"/>
                <a:gd name="T27" fmla="*/ 130230919 h 14682"/>
                <a:gd name="T28" fmla="*/ 95359273 w 2038"/>
                <a:gd name="T29" fmla="*/ 130230919 h 14682"/>
                <a:gd name="T30" fmla="*/ 15012500 w 2038"/>
                <a:gd name="T31" fmla="*/ 382433233 h 14682"/>
                <a:gd name="T32" fmla="*/ 441484954 w 2038"/>
                <a:gd name="T33" fmla="*/ 2147483646 h 14682"/>
                <a:gd name="T34" fmla="*/ 603665339 w 2038"/>
                <a:gd name="T35" fmla="*/ 2147483646 h 14682"/>
                <a:gd name="T36" fmla="*/ 735820778 w 2038"/>
                <a:gd name="T37" fmla="*/ 2147483646 h 14682"/>
                <a:gd name="T38" fmla="*/ 986091793 w 2038"/>
                <a:gd name="T39" fmla="*/ 2147483646 h 14682"/>
                <a:gd name="T40" fmla="*/ 574135759 w 2038"/>
                <a:gd name="T41" fmla="*/ 0 h 146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8" name="Google Shape;249;p40"/>
            <p:cNvSpPr>
              <a:spLocks/>
            </p:cNvSpPr>
            <p:nvPr/>
          </p:nvSpPr>
          <p:spPr bwMode="auto">
            <a:xfrm>
              <a:off x="5909793" y="6753087"/>
              <a:ext cx="49748" cy="343171"/>
            </a:xfrm>
            <a:custGeom>
              <a:avLst/>
              <a:gdLst>
                <a:gd name="T0" fmla="*/ 477301 w 1886"/>
                <a:gd name="T1" fmla="*/ 0 h 13010"/>
                <a:gd name="T2" fmla="*/ 477301 w 1886"/>
                <a:gd name="T3" fmla="*/ 0 h 13010"/>
                <a:gd name="T4" fmla="*/ 353400745 w 1886"/>
                <a:gd name="T5" fmla="*/ 2147483646 h 13010"/>
                <a:gd name="T6" fmla="*/ 441990115 w 1886"/>
                <a:gd name="T7" fmla="*/ 2147483646 h 13010"/>
                <a:gd name="T8" fmla="*/ 912536849 w 1886"/>
                <a:gd name="T9" fmla="*/ 2147483646 h 13010"/>
                <a:gd name="T10" fmla="*/ 603678132 w 1886"/>
                <a:gd name="T11" fmla="*/ 500551146 h 13010"/>
                <a:gd name="T12" fmla="*/ 589142721 w 1886"/>
                <a:gd name="T13" fmla="*/ 88588393 h 13010"/>
                <a:gd name="T14" fmla="*/ 382930772 w 1886"/>
                <a:gd name="T15" fmla="*/ 176699486 h 13010"/>
                <a:gd name="T16" fmla="*/ 329194096 w 1886"/>
                <a:gd name="T17" fmla="*/ 188316788 h 13010"/>
                <a:gd name="T18" fmla="*/ 191694633 w 1886"/>
                <a:gd name="T19" fmla="*/ 44541881 h 13010"/>
                <a:gd name="T20" fmla="*/ 477301 w 1886"/>
                <a:gd name="T21" fmla="*/ 0 h 130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69" name="Google Shape;250;p40"/>
            <p:cNvSpPr>
              <a:spLocks/>
            </p:cNvSpPr>
            <p:nvPr/>
          </p:nvSpPr>
          <p:spPr bwMode="auto">
            <a:xfrm>
              <a:off x="5878535" y="6083257"/>
              <a:ext cx="61750" cy="660229"/>
            </a:xfrm>
            <a:custGeom>
              <a:avLst/>
              <a:gdLst>
                <a:gd name="T0" fmla="*/ 515571984 w 2341"/>
                <a:gd name="T1" fmla="*/ 477301 h 25030"/>
                <a:gd name="T2" fmla="*/ 456512211 w 2341"/>
                <a:gd name="T3" fmla="*/ 6771950 h 25030"/>
                <a:gd name="T4" fmla="*/ 0 w 2341"/>
                <a:gd name="T5" fmla="*/ 36301938 h 25030"/>
                <a:gd name="T6" fmla="*/ 279809482 w 2341"/>
                <a:gd name="T7" fmla="*/ 2147483646 h 25030"/>
                <a:gd name="T8" fmla="*/ 588671877 w 2341"/>
                <a:gd name="T9" fmla="*/ 2147483646 h 25030"/>
                <a:gd name="T10" fmla="*/ 485565124 w 2341"/>
                <a:gd name="T11" fmla="*/ 2147483646 h 25030"/>
                <a:gd name="T12" fmla="*/ 382934989 w 2341"/>
                <a:gd name="T13" fmla="*/ 2147483646 h 25030"/>
                <a:gd name="T14" fmla="*/ 309339698 w 2341"/>
                <a:gd name="T15" fmla="*/ 2147483646 h 25030"/>
                <a:gd name="T16" fmla="*/ 309339698 w 2341"/>
                <a:gd name="T17" fmla="*/ 2147483646 h 25030"/>
                <a:gd name="T18" fmla="*/ 515094681 w 2341"/>
                <a:gd name="T19" fmla="*/ 2147483646 h 25030"/>
                <a:gd name="T20" fmla="*/ 559141634 w 2341"/>
                <a:gd name="T21" fmla="*/ 2147483646 h 25030"/>
                <a:gd name="T22" fmla="*/ 838951801 w 2341"/>
                <a:gd name="T23" fmla="*/ 2147483646 h 25030"/>
                <a:gd name="T24" fmla="*/ 912547092 w 2341"/>
                <a:gd name="T25" fmla="*/ 2147483646 h 25030"/>
                <a:gd name="T26" fmla="*/ 1133296774 w 2341"/>
                <a:gd name="T27" fmla="*/ 2147483646 h 25030"/>
                <a:gd name="T28" fmla="*/ 853487319 w 2341"/>
                <a:gd name="T29" fmla="*/ 2147483646 h 25030"/>
                <a:gd name="T30" fmla="*/ 530089406 w 2341"/>
                <a:gd name="T31" fmla="*/ 2147483646 h 25030"/>
                <a:gd name="T32" fmla="*/ 487014442 w 2341"/>
                <a:gd name="T33" fmla="*/ 2147483646 h 25030"/>
                <a:gd name="T34" fmla="*/ 441499390 w 2341"/>
                <a:gd name="T35" fmla="*/ 2147483646 h 25030"/>
                <a:gd name="T36" fmla="*/ 838951801 w 2341"/>
                <a:gd name="T37" fmla="*/ 2147483646 h 25030"/>
                <a:gd name="T38" fmla="*/ 647731650 w 2341"/>
                <a:gd name="T39" fmla="*/ 6771950 h 25030"/>
                <a:gd name="T40" fmla="*/ 515571984 w 2341"/>
                <a:gd name="T41" fmla="*/ 477301 h 250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0" name="Google Shape;251;p40"/>
            <p:cNvSpPr>
              <a:spLocks/>
            </p:cNvSpPr>
            <p:nvPr/>
          </p:nvSpPr>
          <p:spPr bwMode="auto">
            <a:xfrm>
              <a:off x="5956296" y="7505136"/>
              <a:ext cx="49748" cy="390493"/>
            </a:xfrm>
            <a:custGeom>
              <a:avLst/>
              <a:gdLst>
                <a:gd name="T0" fmla="*/ 530083378 w 1886"/>
                <a:gd name="T1" fmla="*/ 477301 h 14804"/>
                <a:gd name="T2" fmla="*/ 44542027 w 1886"/>
                <a:gd name="T3" fmla="*/ 132635442 h 14804"/>
                <a:gd name="T4" fmla="*/ 29529315 w 1886"/>
                <a:gd name="T5" fmla="*/ 139426206 h 14804"/>
                <a:gd name="T6" fmla="*/ 477301 w 1886"/>
                <a:gd name="T7" fmla="*/ 132635442 h 14804"/>
                <a:gd name="T8" fmla="*/ 477301 w 1886"/>
                <a:gd name="T9" fmla="*/ 132635442 h 14804"/>
                <a:gd name="T10" fmla="*/ 294818703 w 1886"/>
                <a:gd name="T11" fmla="*/ 2147483646 h 14804"/>
                <a:gd name="T12" fmla="*/ 309336018 w 1886"/>
                <a:gd name="T13" fmla="*/ 2147483646 h 14804"/>
                <a:gd name="T14" fmla="*/ 426977403 w 1886"/>
                <a:gd name="T15" fmla="*/ 2147483646 h 14804"/>
                <a:gd name="T16" fmla="*/ 441990115 w 1886"/>
                <a:gd name="T17" fmla="*/ 2147483646 h 14804"/>
                <a:gd name="T18" fmla="*/ 912536849 w 1886"/>
                <a:gd name="T19" fmla="*/ 2147483646 h 14804"/>
                <a:gd name="T20" fmla="*/ 794895464 w 1886"/>
                <a:gd name="T21" fmla="*/ 2147483646 h 14804"/>
                <a:gd name="T22" fmla="*/ 647724763 w 1886"/>
                <a:gd name="T23" fmla="*/ 2147483646 h 14804"/>
                <a:gd name="T24" fmla="*/ 559612693 w 1886"/>
                <a:gd name="T25" fmla="*/ 2147483646 h 14804"/>
                <a:gd name="T26" fmla="*/ 780378148 w 1886"/>
                <a:gd name="T27" fmla="*/ 2147483646 h 14804"/>
                <a:gd name="T28" fmla="*/ 530083378 w 1886"/>
                <a:gd name="T29" fmla="*/ 477301 h 148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1" name="Google Shape;252;p40"/>
            <p:cNvSpPr>
              <a:spLocks/>
            </p:cNvSpPr>
            <p:nvPr/>
          </p:nvSpPr>
          <p:spPr bwMode="auto">
            <a:xfrm>
              <a:off x="5450376" y="6246375"/>
              <a:ext cx="459443" cy="506738"/>
            </a:xfrm>
            <a:custGeom>
              <a:avLst/>
              <a:gdLst>
                <a:gd name="T0" fmla="*/ 338864429 w 17418"/>
                <a:gd name="T1" fmla="*/ 0 h 19211"/>
                <a:gd name="T2" fmla="*/ 477301 w 17418"/>
                <a:gd name="T3" fmla="*/ 353400047 h 19211"/>
                <a:gd name="T4" fmla="*/ 2147483646 w 17418"/>
                <a:gd name="T5" fmla="*/ 2147483646 h 19211"/>
                <a:gd name="T6" fmla="*/ 2147483646 w 17418"/>
                <a:gd name="T7" fmla="*/ 2147483646 h 19211"/>
                <a:gd name="T8" fmla="*/ 2147483646 w 17418"/>
                <a:gd name="T9" fmla="*/ 2147483646 h 19211"/>
                <a:gd name="T10" fmla="*/ 2147483646 w 17418"/>
                <a:gd name="T11" fmla="*/ 2147483646 h 19211"/>
                <a:gd name="T12" fmla="*/ 338864429 w 17418"/>
                <a:gd name="T13" fmla="*/ 0 h 19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2" name="Google Shape;253;p40"/>
            <p:cNvSpPr>
              <a:spLocks/>
            </p:cNvSpPr>
            <p:nvPr/>
          </p:nvSpPr>
          <p:spPr bwMode="auto">
            <a:xfrm>
              <a:off x="5909001" y="6734649"/>
              <a:ext cx="19256" cy="20865"/>
            </a:xfrm>
            <a:custGeom>
              <a:avLst/>
              <a:gdLst>
                <a:gd name="T0" fmla="*/ 0 w 730"/>
                <a:gd name="T1" fmla="*/ 0 h 791"/>
                <a:gd name="T2" fmla="*/ 15013349 w 730"/>
                <a:gd name="T3" fmla="*/ 338407430 h 791"/>
                <a:gd name="T4" fmla="*/ 206243736 w 730"/>
                <a:gd name="T5" fmla="*/ 382951778 h 791"/>
                <a:gd name="T6" fmla="*/ 264828955 w 730"/>
                <a:gd name="T7" fmla="*/ 220759640 h 791"/>
                <a:gd name="T8" fmla="*/ 353423516 w 730"/>
                <a:gd name="T9" fmla="*/ 162192139 h 791"/>
                <a:gd name="T10" fmla="*/ 279843016 w 730"/>
                <a:gd name="T11" fmla="*/ 118125100 h 791"/>
                <a:gd name="T12" fmla="*/ 0 w 730"/>
                <a:gd name="T13" fmla="*/ 0 h 7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3" name="Google Shape;254;p40"/>
            <p:cNvSpPr>
              <a:spLocks/>
            </p:cNvSpPr>
            <p:nvPr/>
          </p:nvSpPr>
          <p:spPr bwMode="auto">
            <a:xfrm>
              <a:off x="5302055" y="6623204"/>
              <a:ext cx="628602" cy="504338"/>
            </a:xfrm>
            <a:custGeom>
              <a:avLst/>
              <a:gdLst>
                <a:gd name="T0" fmla="*/ 88588489 w 23831"/>
                <a:gd name="T1" fmla="*/ 0 h 19120"/>
                <a:gd name="T2" fmla="*/ 477301 w 23831"/>
                <a:gd name="T3" fmla="*/ 779882275 h 19120"/>
                <a:gd name="T4" fmla="*/ 2147483646 w 23831"/>
                <a:gd name="T5" fmla="*/ 2147483646 h 19120"/>
                <a:gd name="T6" fmla="*/ 2147483646 w 23831"/>
                <a:gd name="T7" fmla="*/ 2147483646 h 19120"/>
                <a:gd name="T8" fmla="*/ 2147483646 w 23831"/>
                <a:gd name="T9" fmla="*/ 2147483646 h 19120"/>
                <a:gd name="T10" fmla="*/ 88588489 w 23831"/>
                <a:gd name="T11" fmla="*/ 0 h 19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4" name="Google Shape;255;p40"/>
            <p:cNvSpPr>
              <a:spLocks/>
            </p:cNvSpPr>
            <p:nvPr/>
          </p:nvSpPr>
          <p:spPr bwMode="auto">
            <a:xfrm>
              <a:off x="5929840" y="7109869"/>
              <a:ext cx="10445" cy="16064"/>
            </a:xfrm>
            <a:custGeom>
              <a:avLst/>
              <a:gdLst>
                <a:gd name="T0" fmla="*/ 477252 w 396"/>
                <a:gd name="T1" fmla="*/ 0 h 609"/>
                <a:gd name="T2" fmla="*/ 15010573 w 396"/>
                <a:gd name="T3" fmla="*/ 294346844 h 609"/>
                <a:gd name="T4" fmla="*/ 15010573 w 396"/>
                <a:gd name="T5" fmla="*/ 0 h 609"/>
                <a:gd name="T6" fmla="*/ 477252 w 396"/>
                <a:gd name="T7" fmla="*/ 0 h 6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5" name="Google Shape;256;p40"/>
            <p:cNvSpPr>
              <a:spLocks/>
            </p:cNvSpPr>
            <p:nvPr/>
          </p:nvSpPr>
          <p:spPr bwMode="auto">
            <a:xfrm>
              <a:off x="5313292" y="7041710"/>
              <a:ext cx="642239" cy="460235"/>
            </a:xfrm>
            <a:custGeom>
              <a:avLst/>
              <a:gdLst>
                <a:gd name="T0" fmla="*/ 0 w 24348"/>
                <a:gd name="T1" fmla="*/ 477301 h 17448"/>
                <a:gd name="T2" fmla="*/ 103105711 w 24348"/>
                <a:gd name="T3" fmla="*/ 1001125762 h 17448"/>
                <a:gd name="T4" fmla="*/ 2147483646 w 24348"/>
                <a:gd name="T5" fmla="*/ 2147483646 h 17448"/>
                <a:gd name="T6" fmla="*/ 2147483646 w 24348"/>
                <a:gd name="T7" fmla="*/ 2147483646 h 17448"/>
                <a:gd name="T8" fmla="*/ 2147483646 w 24348"/>
                <a:gd name="T9" fmla="*/ 2147483646 h 17448"/>
                <a:gd name="T10" fmla="*/ 2147483646 w 24348"/>
                <a:gd name="T11" fmla="*/ 2147483646 h 17448"/>
                <a:gd name="T12" fmla="*/ 0 w 24348"/>
                <a:gd name="T13" fmla="*/ 477301 h 174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6" name="Google Shape;257;p40"/>
            <p:cNvSpPr>
              <a:spLocks/>
            </p:cNvSpPr>
            <p:nvPr/>
          </p:nvSpPr>
          <p:spPr bwMode="auto">
            <a:xfrm>
              <a:off x="5953896" y="7485089"/>
              <a:ext cx="16064" cy="14455"/>
            </a:xfrm>
            <a:custGeom>
              <a:avLst/>
              <a:gdLst>
                <a:gd name="T0" fmla="*/ 0 w 609"/>
                <a:gd name="T1" fmla="*/ 477305 h 548"/>
                <a:gd name="T2" fmla="*/ 0 w 609"/>
                <a:gd name="T3" fmla="*/ 477305 h 548"/>
                <a:gd name="T4" fmla="*/ 29530354 w 609"/>
                <a:gd name="T5" fmla="*/ 265295859 h 548"/>
                <a:gd name="T6" fmla="*/ 294346844 w 609"/>
                <a:gd name="T7" fmla="*/ 132656990 h 548"/>
                <a:gd name="T8" fmla="*/ 162185942 w 609"/>
                <a:gd name="T9" fmla="*/ 29530510 h 548"/>
                <a:gd name="T10" fmla="*/ 0 w 609"/>
                <a:gd name="T11" fmla="*/ 477305 h 5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7" name="Google Shape;258;p40"/>
            <p:cNvSpPr>
              <a:spLocks/>
            </p:cNvSpPr>
            <p:nvPr/>
          </p:nvSpPr>
          <p:spPr bwMode="auto">
            <a:xfrm>
              <a:off x="5464831" y="7570077"/>
              <a:ext cx="508321" cy="228904"/>
            </a:xfrm>
            <a:custGeom>
              <a:avLst/>
              <a:gdLst>
                <a:gd name="T0" fmla="*/ 0 w 19271"/>
                <a:gd name="T1" fmla="*/ 477301 h 8678"/>
                <a:gd name="T2" fmla="*/ 0 w 19271"/>
                <a:gd name="T3" fmla="*/ 477301 h 8678"/>
                <a:gd name="T4" fmla="*/ 956582889 w 19271"/>
                <a:gd name="T5" fmla="*/ 1280453023 h 8678"/>
                <a:gd name="T6" fmla="*/ 2147483646 w 19271"/>
                <a:gd name="T7" fmla="*/ 2147483646 h 8678"/>
                <a:gd name="T8" fmla="*/ 2147483646 w 19271"/>
                <a:gd name="T9" fmla="*/ 2147483646 h 8678"/>
                <a:gd name="T10" fmla="*/ 2147483646 w 19271"/>
                <a:gd name="T11" fmla="*/ 2147483646 h 8678"/>
                <a:gd name="T12" fmla="*/ 2147483646 w 19271"/>
                <a:gd name="T13" fmla="*/ 2147483646 h 8678"/>
                <a:gd name="T14" fmla="*/ 2147483646 w 19271"/>
                <a:gd name="T15" fmla="*/ 2147483646 h 8678"/>
                <a:gd name="T16" fmla="*/ 2147483646 w 19271"/>
                <a:gd name="T17" fmla="*/ 2147483646 h 8678"/>
                <a:gd name="T18" fmla="*/ 2147483646 w 19271"/>
                <a:gd name="T19" fmla="*/ 2147483646 h 8678"/>
                <a:gd name="T20" fmla="*/ 0 w 19271"/>
                <a:gd name="T21" fmla="*/ 477301 h 86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8" name="Google Shape;259;p40"/>
            <p:cNvSpPr>
              <a:spLocks/>
            </p:cNvSpPr>
            <p:nvPr/>
          </p:nvSpPr>
          <p:spPr bwMode="auto">
            <a:xfrm>
              <a:off x="5972334" y="7770520"/>
              <a:ext cx="5645" cy="13664"/>
            </a:xfrm>
            <a:custGeom>
              <a:avLst/>
              <a:gdLst>
                <a:gd name="T0" fmla="*/ 477345 w 214"/>
                <a:gd name="T1" fmla="*/ 0 h 518"/>
                <a:gd name="T2" fmla="*/ 15014513 w 214"/>
                <a:gd name="T3" fmla="*/ 250319442 h 518"/>
                <a:gd name="T4" fmla="*/ 477345 w 214"/>
                <a:gd name="T5" fmla="*/ 0 h 5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79" name="Google Shape;260;p40"/>
            <p:cNvSpPr>
              <a:spLocks/>
            </p:cNvSpPr>
            <p:nvPr/>
          </p:nvSpPr>
          <p:spPr bwMode="auto">
            <a:xfrm>
              <a:off x="5650819" y="6125303"/>
              <a:ext cx="244572" cy="347181"/>
            </a:xfrm>
            <a:custGeom>
              <a:avLst/>
              <a:gdLst>
                <a:gd name="T0" fmla="*/ 500551232 w 9272"/>
                <a:gd name="T1" fmla="*/ 477301 h 13162"/>
                <a:gd name="T2" fmla="*/ 477301 w 9272"/>
                <a:gd name="T3" fmla="*/ 162165417 h 13162"/>
                <a:gd name="T4" fmla="*/ 2147483646 w 9272"/>
                <a:gd name="T5" fmla="*/ 2147483646 h 13162"/>
                <a:gd name="T6" fmla="*/ 2147483646 w 9272"/>
                <a:gd name="T7" fmla="*/ 2147483646 h 13162"/>
                <a:gd name="T8" fmla="*/ 500551232 w 9272"/>
                <a:gd name="T9" fmla="*/ 477301 h 13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0" name="Google Shape;261;p40"/>
            <p:cNvSpPr>
              <a:spLocks/>
            </p:cNvSpPr>
            <p:nvPr/>
          </p:nvSpPr>
          <p:spPr bwMode="auto">
            <a:xfrm>
              <a:off x="5893755" y="6445209"/>
              <a:ext cx="22447" cy="33631"/>
            </a:xfrm>
            <a:custGeom>
              <a:avLst/>
              <a:gdLst>
                <a:gd name="T0" fmla="*/ 477295 w 851"/>
                <a:gd name="T1" fmla="*/ 477296 h 1275"/>
                <a:gd name="T2" fmla="*/ 30005915 w 851"/>
                <a:gd name="T3" fmla="*/ 486022155 h 1275"/>
                <a:gd name="T4" fmla="*/ 103597495 w 851"/>
                <a:gd name="T5" fmla="*/ 574112981 h 1275"/>
                <a:gd name="T6" fmla="*/ 199927806 w 851"/>
                <a:gd name="T7" fmla="*/ 616726861 h 1275"/>
                <a:gd name="T8" fmla="*/ 309325146 w 851"/>
                <a:gd name="T9" fmla="*/ 367907235 h 1275"/>
                <a:gd name="T10" fmla="*/ 477295 w 851"/>
                <a:gd name="T11" fmla="*/ 477296 h 1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1" name="Google Shape;262;p40"/>
            <p:cNvSpPr>
              <a:spLocks/>
            </p:cNvSpPr>
            <p:nvPr/>
          </p:nvSpPr>
          <p:spPr bwMode="auto">
            <a:xfrm>
              <a:off x="5924221" y="6296888"/>
              <a:ext cx="119490" cy="149138"/>
            </a:xfrm>
            <a:custGeom>
              <a:avLst/>
              <a:gdLst>
                <a:gd name="T0" fmla="*/ 2001747520 w 4530"/>
                <a:gd name="T1" fmla="*/ 0 h 5654"/>
                <a:gd name="T2" fmla="*/ 477301 w 4530"/>
                <a:gd name="T3" fmla="*/ 2147483646 h 5654"/>
                <a:gd name="T4" fmla="*/ 15012666 w 4530"/>
                <a:gd name="T5" fmla="*/ 2147483646 h 5654"/>
                <a:gd name="T6" fmla="*/ 2147483646 w 4530"/>
                <a:gd name="T7" fmla="*/ 721293883 h 5654"/>
                <a:gd name="T8" fmla="*/ 2001747520 w 4530"/>
                <a:gd name="T9" fmla="*/ 0 h 56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2" name="Google Shape;263;p40"/>
            <p:cNvSpPr>
              <a:spLocks/>
            </p:cNvSpPr>
            <p:nvPr/>
          </p:nvSpPr>
          <p:spPr bwMode="auto">
            <a:xfrm>
              <a:off x="6032475" y="6136539"/>
              <a:ext cx="132310" cy="199651"/>
            </a:xfrm>
            <a:custGeom>
              <a:avLst/>
              <a:gdLst>
                <a:gd name="T0" fmla="*/ 1942712636 w 5016"/>
                <a:gd name="T1" fmla="*/ 0 h 7569"/>
                <a:gd name="T2" fmla="*/ 544623200 w 5016"/>
                <a:gd name="T3" fmla="*/ 2147483646 h 7569"/>
                <a:gd name="T4" fmla="*/ 0 w 5016"/>
                <a:gd name="T5" fmla="*/ 2147483646 h 7569"/>
                <a:gd name="T6" fmla="*/ 206231882 w 5016"/>
                <a:gd name="T7" fmla="*/ 2147483646 h 7569"/>
                <a:gd name="T8" fmla="*/ 1456671798 w 5016"/>
                <a:gd name="T9" fmla="*/ 1810030770 h 7569"/>
                <a:gd name="T10" fmla="*/ 2147483646 w 5016"/>
                <a:gd name="T11" fmla="*/ 323869321 h 7569"/>
                <a:gd name="T12" fmla="*/ 1942712636 w 5016"/>
                <a:gd name="T13" fmla="*/ 0 h 75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3" name="Google Shape;264;p40"/>
            <p:cNvSpPr>
              <a:spLocks/>
            </p:cNvSpPr>
            <p:nvPr/>
          </p:nvSpPr>
          <p:spPr bwMode="auto">
            <a:xfrm>
              <a:off x="5891909" y="6421153"/>
              <a:ext cx="33157" cy="29807"/>
            </a:xfrm>
            <a:custGeom>
              <a:avLst/>
              <a:gdLst>
                <a:gd name="T0" fmla="*/ 593534884 w 1257"/>
                <a:gd name="T1" fmla="*/ 477308 h 1130"/>
                <a:gd name="T2" fmla="*/ 196070926 w 1257"/>
                <a:gd name="T3" fmla="*/ 221251531 h 1130"/>
                <a:gd name="T4" fmla="*/ 254655282 w 1257"/>
                <a:gd name="T5" fmla="*/ 547063249 h 1130"/>
                <a:gd name="T6" fmla="*/ 284663423 w 1257"/>
                <a:gd name="T7" fmla="*/ 544640494 h 1130"/>
                <a:gd name="T8" fmla="*/ 608071393 w 1257"/>
                <a:gd name="T9" fmla="*/ 456525357 h 1130"/>
                <a:gd name="T10" fmla="*/ 593534884 w 1257"/>
                <a:gd name="T11" fmla="*/ 477308 h 1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4" name="Google Shape;265;p40"/>
            <p:cNvSpPr>
              <a:spLocks/>
            </p:cNvSpPr>
            <p:nvPr/>
          </p:nvSpPr>
          <p:spPr bwMode="auto">
            <a:xfrm>
              <a:off x="5940259" y="6616795"/>
              <a:ext cx="171612" cy="141937"/>
            </a:xfrm>
            <a:custGeom>
              <a:avLst/>
              <a:gdLst>
                <a:gd name="T0" fmla="*/ 2147483646 w 6506"/>
                <a:gd name="T1" fmla="*/ 0 h 5381"/>
                <a:gd name="T2" fmla="*/ 477301 w 6506"/>
                <a:gd name="T3" fmla="*/ 2147483646 h 5381"/>
                <a:gd name="T4" fmla="*/ 30006567 w 6506"/>
                <a:gd name="T5" fmla="*/ 2147483646 h 5381"/>
                <a:gd name="T6" fmla="*/ 2147483646 w 6506"/>
                <a:gd name="T7" fmla="*/ 750346825 h 5381"/>
                <a:gd name="T8" fmla="*/ 2147483646 w 6506"/>
                <a:gd name="T9" fmla="*/ 0 h 5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5" name="Google Shape;266;p40"/>
            <p:cNvSpPr>
              <a:spLocks/>
            </p:cNvSpPr>
            <p:nvPr/>
          </p:nvSpPr>
          <p:spPr bwMode="auto">
            <a:xfrm>
              <a:off x="6104617" y="6342574"/>
              <a:ext cx="239771" cy="315132"/>
            </a:xfrm>
            <a:custGeom>
              <a:avLst/>
              <a:gdLst>
                <a:gd name="T0" fmla="*/ 2147483646 w 9090"/>
                <a:gd name="T1" fmla="*/ 477301 h 11947"/>
                <a:gd name="T2" fmla="*/ 477300 w 9090"/>
                <a:gd name="T3" fmla="*/ 2147483646 h 11947"/>
                <a:gd name="T4" fmla="*/ 132634591 w 9090"/>
                <a:gd name="T5" fmla="*/ 2147483646 h 11947"/>
                <a:gd name="T6" fmla="*/ 2147483646 w 9090"/>
                <a:gd name="T7" fmla="*/ 633206595 h 11947"/>
                <a:gd name="T8" fmla="*/ 2147483646 w 9090"/>
                <a:gd name="T9" fmla="*/ 477301 h 119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6" name="Google Shape;267;p40"/>
            <p:cNvSpPr>
              <a:spLocks/>
            </p:cNvSpPr>
            <p:nvPr/>
          </p:nvSpPr>
          <p:spPr bwMode="auto">
            <a:xfrm>
              <a:off x="5920212" y="6736258"/>
              <a:ext cx="21682" cy="27116"/>
            </a:xfrm>
            <a:custGeom>
              <a:avLst/>
              <a:gdLst>
                <a:gd name="T0" fmla="*/ 368378921 w 822"/>
                <a:gd name="T1" fmla="*/ 0 h 1028"/>
                <a:gd name="T2" fmla="*/ 147641548 w 822"/>
                <a:gd name="T3" fmla="*/ 132634432 h 1028"/>
                <a:gd name="T4" fmla="*/ 34850254 w 822"/>
                <a:gd name="T5" fmla="*/ 356774286 h 1028"/>
                <a:gd name="T6" fmla="*/ 477294 w 822"/>
                <a:gd name="T7" fmla="*/ 353397737 h 1028"/>
                <a:gd name="T8" fmla="*/ 477294 w 822"/>
                <a:gd name="T9" fmla="*/ 353397737 h 1028"/>
                <a:gd name="T10" fmla="*/ 137951804 w 822"/>
                <a:gd name="T11" fmla="*/ 497172124 h 1028"/>
                <a:gd name="T12" fmla="*/ 191686183 w 822"/>
                <a:gd name="T13" fmla="*/ 485554870 h 1028"/>
                <a:gd name="T14" fmla="*/ 397907352 w 822"/>
                <a:gd name="T15" fmla="*/ 411960595 h 1028"/>
                <a:gd name="T16" fmla="*/ 368378921 w 822"/>
                <a:gd name="T17" fmla="*/ 0 h 10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7" name="Google Shape;268;p40"/>
            <p:cNvSpPr>
              <a:spLocks/>
            </p:cNvSpPr>
            <p:nvPr/>
          </p:nvSpPr>
          <p:spPr bwMode="auto">
            <a:xfrm>
              <a:off x="5919421" y="6743459"/>
              <a:ext cx="11791" cy="12239"/>
            </a:xfrm>
            <a:custGeom>
              <a:avLst/>
              <a:gdLst>
                <a:gd name="T0" fmla="*/ 162193751 w 447"/>
                <a:gd name="T1" fmla="*/ 477295 h 464"/>
                <a:gd name="T2" fmla="*/ 162193751 w 447"/>
                <a:gd name="T3" fmla="*/ 477295 h 464"/>
                <a:gd name="T4" fmla="*/ 73581168 w 447"/>
                <a:gd name="T5" fmla="*/ 44540095 h 464"/>
                <a:gd name="T6" fmla="*/ 15013346 w 447"/>
                <a:gd name="T7" fmla="*/ 221215072 h 464"/>
                <a:gd name="T8" fmla="*/ 49390178 w 447"/>
                <a:gd name="T9" fmla="*/ 224610365 h 464"/>
                <a:gd name="T10" fmla="*/ 162193751 w 447"/>
                <a:gd name="T11" fmla="*/ 477295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8" name="Google Shape;269;p40"/>
            <p:cNvSpPr>
              <a:spLocks/>
            </p:cNvSpPr>
            <p:nvPr/>
          </p:nvSpPr>
          <p:spPr bwMode="auto">
            <a:xfrm>
              <a:off x="5927439" y="7096232"/>
              <a:ext cx="2427" cy="10445"/>
            </a:xfrm>
            <a:custGeom>
              <a:avLst/>
              <a:gdLst>
                <a:gd name="T0" fmla="*/ 29539334 w 92"/>
                <a:gd name="T1" fmla="*/ 477252 h 396"/>
                <a:gd name="T2" fmla="*/ 44556739 w 92"/>
                <a:gd name="T3" fmla="*/ 191667333 h 396"/>
                <a:gd name="T4" fmla="*/ 29539334 w 92"/>
                <a:gd name="T5" fmla="*/ 477252 h 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89" name="Google Shape;270;p40"/>
            <p:cNvSpPr>
              <a:spLocks/>
            </p:cNvSpPr>
            <p:nvPr/>
          </p:nvSpPr>
          <p:spPr bwMode="auto">
            <a:xfrm>
              <a:off x="5959514" y="6978377"/>
              <a:ext cx="184431" cy="126718"/>
            </a:xfrm>
            <a:custGeom>
              <a:avLst/>
              <a:gdLst>
                <a:gd name="T0" fmla="*/ 2147483646 w 6992"/>
                <a:gd name="T1" fmla="*/ 477303 h 4804"/>
                <a:gd name="T2" fmla="*/ 0 w 6992"/>
                <a:gd name="T3" fmla="*/ 1825090813 h 4804"/>
                <a:gd name="T4" fmla="*/ 29529139 w 6992"/>
                <a:gd name="T5" fmla="*/ 2147483646 h 4804"/>
                <a:gd name="T6" fmla="*/ 2147483646 w 6992"/>
                <a:gd name="T7" fmla="*/ 633213539 h 4804"/>
                <a:gd name="T8" fmla="*/ 2147483646 w 6992"/>
                <a:gd name="T9" fmla="*/ 477303 h 4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0" name="Google Shape;271;p40"/>
            <p:cNvSpPr>
              <a:spLocks/>
            </p:cNvSpPr>
            <p:nvPr/>
          </p:nvSpPr>
          <p:spPr bwMode="auto">
            <a:xfrm>
              <a:off x="6142310" y="6716211"/>
              <a:ext cx="315106" cy="296668"/>
            </a:xfrm>
            <a:custGeom>
              <a:avLst/>
              <a:gdLst>
                <a:gd name="T0" fmla="*/ 2147483646 w 11946"/>
                <a:gd name="T1" fmla="*/ 0 h 11247"/>
                <a:gd name="T2" fmla="*/ 0 w 11946"/>
                <a:gd name="T3" fmla="*/ 2147483646 h 11247"/>
                <a:gd name="T4" fmla="*/ 29529357 w 11946"/>
                <a:gd name="T5" fmla="*/ 2147483646 h 11247"/>
                <a:gd name="T6" fmla="*/ 2147483646 w 11946"/>
                <a:gd name="T7" fmla="*/ 823948458 h 11247"/>
                <a:gd name="T8" fmla="*/ 2147483646 w 11946"/>
                <a:gd name="T9" fmla="*/ 0 h 11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1" name="Google Shape;272;p40"/>
            <p:cNvSpPr>
              <a:spLocks/>
            </p:cNvSpPr>
            <p:nvPr/>
          </p:nvSpPr>
          <p:spPr bwMode="auto">
            <a:xfrm>
              <a:off x="5929048" y="7077794"/>
              <a:ext cx="32075" cy="36032"/>
            </a:xfrm>
            <a:custGeom>
              <a:avLst/>
              <a:gdLst>
                <a:gd name="T0" fmla="*/ 559132534 w 1216"/>
                <a:gd name="T1" fmla="*/ 477305 h 1366"/>
                <a:gd name="T2" fmla="*/ 88588328 w 1216"/>
                <a:gd name="T3" fmla="*/ 235766213 h 1366"/>
                <a:gd name="T4" fmla="*/ 0 w 1216"/>
                <a:gd name="T5" fmla="*/ 338874656 h 1366"/>
                <a:gd name="T6" fmla="*/ 15012656 w 1216"/>
                <a:gd name="T7" fmla="*/ 530115445 h 1366"/>
                <a:gd name="T8" fmla="*/ 188793925 w 1216"/>
                <a:gd name="T9" fmla="*/ 660827091 h 1366"/>
                <a:gd name="T10" fmla="*/ 250275712 w 1216"/>
                <a:gd name="T11" fmla="*/ 647741461 h 1366"/>
                <a:gd name="T12" fmla="*/ 588661739 w 1216"/>
                <a:gd name="T13" fmla="*/ 500584926 h 1366"/>
                <a:gd name="T14" fmla="*/ 559132534 w 1216"/>
                <a:gd name="T15" fmla="*/ 477305 h 1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2" name="Google Shape;273;p40"/>
            <p:cNvSpPr>
              <a:spLocks/>
            </p:cNvSpPr>
            <p:nvPr/>
          </p:nvSpPr>
          <p:spPr bwMode="auto">
            <a:xfrm>
              <a:off x="5949095" y="7501918"/>
              <a:ext cx="7227" cy="10445"/>
            </a:xfrm>
            <a:custGeom>
              <a:avLst/>
              <a:gdLst>
                <a:gd name="T0" fmla="*/ 59048678 w 274"/>
                <a:gd name="T1" fmla="*/ 477252 h 396"/>
                <a:gd name="T2" fmla="*/ 132611494 w 274"/>
                <a:gd name="T3" fmla="*/ 191667333 h 396"/>
                <a:gd name="T4" fmla="*/ 117601305 w 274"/>
                <a:gd name="T5" fmla="*/ 477252 h 396"/>
                <a:gd name="T6" fmla="*/ 59048678 w 274"/>
                <a:gd name="T7" fmla="*/ 477252 h 3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3" name="Google Shape;274;p40"/>
            <p:cNvSpPr>
              <a:spLocks/>
            </p:cNvSpPr>
            <p:nvPr/>
          </p:nvSpPr>
          <p:spPr bwMode="auto">
            <a:xfrm>
              <a:off x="5983571" y="7408937"/>
              <a:ext cx="143520" cy="96225"/>
            </a:xfrm>
            <a:custGeom>
              <a:avLst/>
              <a:gdLst>
                <a:gd name="T0" fmla="*/ 2147483646 w 5441"/>
                <a:gd name="T1" fmla="*/ 0 h 3648"/>
                <a:gd name="T2" fmla="*/ 2147483646 w 5441"/>
                <a:gd name="T3" fmla="*/ 0 h 3648"/>
                <a:gd name="T4" fmla="*/ 0 w 5441"/>
                <a:gd name="T5" fmla="*/ 1412586508 h 3648"/>
                <a:gd name="T6" fmla="*/ 15012677 w 5441"/>
                <a:gd name="T7" fmla="*/ 1765985878 h 3648"/>
                <a:gd name="T8" fmla="*/ 2147483646 w 5441"/>
                <a:gd name="T9" fmla="*/ 691767302 h 3648"/>
                <a:gd name="T10" fmla="*/ 2147483646 w 5441"/>
                <a:gd name="T11" fmla="*/ 0 h 3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4" name="Google Shape;275;p40"/>
            <p:cNvSpPr>
              <a:spLocks/>
            </p:cNvSpPr>
            <p:nvPr/>
          </p:nvSpPr>
          <p:spPr bwMode="auto">
            <a:xfrm>
              <a:off x="6123055" y="7032108"/>
              <a:ext cx="359235" cy="414522"/>
            </a:xfrm>
            <a:custGeom>
              <a:avLst/>
              <a:gdLst>
                <a:gd name="T0" fmla="*/ 2147483646 w 13619"/>
                <a:gd name="T1" fmla="*/ 0 h 15715"/>
                <a:gd name="T2" fmla="*/ 2147483646 w 13619"/>
                <a:gd name="T3" fmla="*/ 2147483646 h 15715"/>
                <a:gd name="T4" fmla="*/ 74071862 w 13619"/>
                <a:gd name="T5" fmla="*/ 2147483646 h 15715"/>
                <a:gd name="T6" fmla="*/ 477301 w 13619"/>
                <a:gd name="T7" fmla="*/ 2147483646 h 15715"/>
                <a:gd name="T8" fmla="*/ 2147483646 w 13619"/>
                <a:gd name="T9" fmla="*/ 956578848 h 15715"/>
                <a:gd name="T10" fmla="*/ 2147483646 w 13619"/>
                <a:gd name="T11" fmla="*/ 0 h 157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5" name="Google Shape;276;p40"/>
            <p:cNvSpPr>
              <a:spLocks/>
            </p:cNvSpPr>
            <p:nvPr/>
          </p:nvSpPr>
          <p:spPr bwMode="auto">
            <a:xfrm>
              <a:off x="5955505" y="7485907"/>
              <a:ext cx="29675" cy="26826"/>
            </a:xfrm>
            <a:custGeom>
              <a:avLst/>
              <a:gdLst>
                <a:gd name="T0" fmla="*/ 515104453 w 1125"/>
                <a:gd name="T1" fmla="*/ 0 h 1017"/>
                <a:gd name="T2" fmla="*/ 264820069 w 1125"/>
                <a:gd name="T3" fmla="*/ 117641928 h 1017"/>
                <a:gd name="T4" fmla="*/ 132658091 w 1125"/>
                <a:gd name="T5" fmla="*/ 294344183 h 1017"/>
                <a:gd name="T6" fmla="*/ 88591798 w 1125"/>
                <a:gd name="T7" fmla="*/ 300620808 h 1017"/>
                <a:gd name="T8" fmla="*/ 0 w 1125"/>
                <a:gd name="T9" fmla="*/ 294344183 h 1017"/>
                <a:gd name="T10" fmla="*/ 15012991 w 1125"/>
                <a:gd name="T11" fmla="*/ 485563129 h 1017"/>
                <a:gd name="T12" fmla="*/ 44048198 w 1125"/>
                <a:gd name="T13" fmla="*/ 492335125 h 1017"/>
                <a:gd name="T14" fmla="*/ 59061190 w 1125"/>
                <a:gd name="T15" fmla="*/ 485563129 h 1017"/>
                <a:gd name="T16" fmla="*/ 544635061 w 1125"/>
                <a:gd name="T17" fmla="*/ 353403825 h 1017"/>
                <a:gd name="T18" fmla="*/ 515104453 w 1125"/>
                <a:gd name="T19" fmla="*/ 0 h 1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6" name="Google Shape;277;p40"/>
            <p:cNvSpPr>
              <a:spLocks/>
            </p:cNvSpPr>
            <p:nvPr/>
          </p:nvSpPr>
          <p:spPr bwMode="auto">
            <a:xfrm>
              <a:off x="5952287" y="7499518"/>
              <a:ext cx="3244" cy="2427"/>
            </a:xfrm>
            <a:custGeom>
              <a:avLst/>
              <a:gdLst>
                <a:gd name="T0" fmla="*/ 59035156 w 123"/>
                <a:gd name="T1" fmla="*/ 477407 h 92"/>
                <a:gd name="T2" fmla="*/ 29517921 w 123"/>
                <a:gd name="T3" fmla="*/ 15017405 h 92"/>
                <a:gd name="T4" fmla="*/ 477184 w 123"/>
                <a:gd name="T5" fmla="*/ 44556739 h 92"/>
                <a:gd name="T6" fmla="*/ 59035156 w 123"/>
                <a:gd name="T7" fmla="*/ 44556739 h 92"/>
                <a:gd name="T8" fmla="*/ 59035156 w 123"/>
                <a:gd name="T9" fmla="*/ 477407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7" name="Google Shape;278;p40"/>
            <p:cNvSpPr>
              <a:spLocks/>
            </p:cNvSpPr>
            <p:nvPr/>
          </p:nvSpPr>
          <p:spPr bwMode="auto">
            <a:xfrm>
              <a:off x="5954687" y="7492317"/>
              <a:ext cx="16064" cy="9997"/>
            </a:xfrm>
            <a:custGeom>
              <a:avLst/>
              <a:gdLst>
                <a:gd name="T0" fmla="*/ 279811272 w 609"/>
                <a:gd name="T1" fmla="*/ 0 h 379"/>
                <a:gd name="T2" fmla="*/ 477304 w 609"/>
                <a:gd name="T3" fmla="*/ 132632494 h 379"/>
                <a:gd name="T4" fmla="*/ 15012876 w 609"/>
                <a:gd name="T5" fmla="*/ 176696527 h 379"/>
                <a:gd name="T6" fmla="*/ 103603251 w 609"/>
                <a:gd name="T7" fmla="*/ 182991076 h 379"/>
                <a:gd name="T8" fmla="*/ 147650370 w 609"/>
                <a:gd name="T9" fmla="*/ 176696527 h 379"/>
                <a:gd name="T10" fmla="*/ 279811272 w 609"/>
                <a:gd name="T11" fmla="*/ 0 h 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8" name="Google Shape;279;p40"/>
            <p:cNvSpPr>
              <a:spLocks/>
            </p:cNvSpPr>
            <p:nvPr/>
          </p:nvSpPr>
          <p:spPr bwMode="auto">
            <a:xfrm>
              <a:off x="5998790" y="7727235"/>
              <a:ext cx="72987" cy="39302"/>
            </a:xfrm>
            <a:custGeom>
              <a:avLst/>
              <a:gdLst>
                <a:gd name="T0" fmla="*/ 1339536821 w 2767"/>
                <a:gd name="T1" fmla="*/ 0 h 1490"/>
                <a:gd name="T2" fmla="*/ 1339536821 w 2767"/>
                <a:gd name="T3" fmla="*/ 0 h 1490"/>
                <a:gd name="T4" fmla="*/ 477304 w 2767"/>
                <a:gd name="T5" fmla="*/ 367903780 h 1490"/>
                <a:gd name="T6" fmla="*/ 15012875 w 2767"/>
                <a:gd name="T7" fmla="*/ 720795937 h 1490"/>
                <a:gd name="T8" fmla="*/ 1192363085 w 2767"/>
                <a:gd name="T9" fmla="*/ 559114129 h 1490"/>
                <a:gd name="T10" fmla="*/ 1339536821 w 2767"/>
                <a:gd name="T11" fmla="*/ 0 h 14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99" name="Google Shape;280;p40"/>
            <p:cNvSpPr>
              <a:spLocks/>
            </p:cNvSpPr>
            <p:nvPr/>
          </p:nvSpPr>
          <p:spPr bwMode="auto">
            <a:xfrm>
              <a:off x="6063732" y="7436977"/>
              <a:ext cx="389675" cy="320750"/>
            </a:xfrm>
            <a:custGeom>
              <a:avLst/>
              <a:gdLst>
                <a:gd name="T0" fmla="*/ 2147483646 w 14773"/>
                <a:gd name="T1" fmla="*/ 477300 h 12160"/>
                <a:gd name="T2" fmla="*/ 2147483646 w 14773"/>
                <a:gd name="T3" fmla="*/ 477300 h 12160"/>
                <a:gd name="T4" fmla="*/ 2147483646 w 14773"/>
                <a:gd name="T5" fmla="*/ 1839561549 h 12160"/>
                <a:gd name="T6" fmla="*/ 721300427 w 14773"/>
                <a:gd name="T7" fmla="*/ 2147483646 h 12160"/>
                <a:gd name="T8" fmla="*/ 147647945 w 14773"/>
                <a:gd name="T9" fmla="*/ 2147483646 h 12160"/>
                <a:gd name="T10" fmla="*/ 477301 w 14773"/>
                <a:gd name="T11" fmla="*/ 2147483646 h 12160"/>
                <a:gd name="T12" fmla="*/ 2147483646 w 14773"/>
                <a:gd name="T13" fmla="*/ 2147483646 h 12160"/>
                <a:gd name="T14" fmla="*/ 2147483646 w 14773"/>
                <a:gd name="T15" fmla="*/ 1663357616 h 12160"/>
                <a:gd name="T16" fmla="*/ 2147483646 w 14773"/>
                <a:gd name="T17" fmla="*/ 477300 h 12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0" name="Google Shape;281;p40"/>
            <p:cNvSpPr>
              <a:spLocks/>
            </p:cNvSpPr>
            <p:nvPr/>
          </p:nvSpPr>
          <p:spPr bwMode="auto">
            <a:xfrm>
              <a:off x="5982938" y="7747255"/>
              <a:ext cx="16671" cy="20126"/>
            </a:xfrm>
            <a:custGeom>
              <a:avLst/>
              <a:gdLst>
                <a:gd name="T0" fmla="*/ 291463340 w 632"/>
                <a:gd name="T1" fmla="*/ 477300 h 763"/>
                <a:gd name="T2" fmla="*/ 70681532 w 632"/>
                <a:gd name="T3" fmla="*/ 162163860 h 763"/>
                <a:gd name="T4" fmla="*/ 145732026 w 632"/>
                <a:gd name="T5" fmla="*/ 369365646 h 763"/>
                <a:gd name="T6" fmla="*/ 158799980 w 632"/>
                <a:gd name="T7" fmla="*/ 368392951 h 763"/>
                <a:gd name="T8" fmla="*/ 305981380 w 632"/>
                <a:gd name="T9" fmla="*/ 353398422 h 763"/>
                <a:gd name="T10" fmla="*/ 291463340 w 632"/>
                <a:gd name="T11" fmla="*/ 477300 h 7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1" name="Google Shape;282;p40"/>
            <p:cNvSpPr>
              <a:spLocks/>
            </p:cNvSpPr>
            <p:nvPr/>
          </p:nvSpPr>
          <p:spPr bwMode="auto">
            <a:xfrm>
              <a:off x="6713964" y="7863527"/>
              <a:ext cx="232544" cy="337553"/>
            </a:xfrm>
            <a:custGeom>
              <a:avLst/>
              <a:gdLst>
                <a:gd name="T0" fmla="*/ 2147483646 w 8816"/>
                <a:gd name="T1" fmla="*/ 0 h 12797"/>
                <a:gd name="T2" fmla="*/ 2147483646 w 8816"/>
                <a:gd name="T3" fmla="*/ 0 h 12797"/>
                <a:gd name="T4" fmla="*/ 477301 w 8816"/>
                <a:gd name="T5" fmla="*/ 1074223502 h 12797"/>
                <a:gd name="T6" fmla="*/ 574147100 w 8816"/>
                <a:gd name="T7" fmla="*/ 2147483646 h 12797"/>
                <a:gd name="T8" fmla="*/ 2147483646 w 8816"/>
                <a:gd name="T9" fmla="*/ 2147483646 h 12797"/>
                <a:gd name="T10" fmla="*/ 2147483646 w 8816"/>
                <a:gd name="T11" fmla="*/ 0 h 12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2" name="Google Shape;283;p40"/>
            <p:cNvSpPr>
              <a:spLocks/>
            </p:cNvSpPr>
            <p:nvPr/>
          </p:nvSpPr>
          <p:spPr bwMode="auto">
            <a:xfrm>
              <a:off x="6699535" y="7710379"/>
              <a:ext cx="270211" cy="211706"/>
            </a:xfrm>
            <a:custGeom>
              <a:avLst/>
              <a:gdLst>
                <a:gd name="T0" fmla="*/ 2147483646 w 10244"/>
                <a:gd name="T1" fmla="*/ 477301 h 8026"/>
                <a:gd name="T2" fmla="*/ 477301 w 10244"/>
                <a:gd name="T3" fmla="*/ 1457138028 h 8026"/>
                <a:gd name="T4" fmla="*/ 265288802 w 10244"/>
                <a:gd name="T5" fmla="*/ 2147483646 h 8026"/>
                <a:gd name="T6" fmla="*/ 2147483646 w 10244"/>
                <a:gd name="T7" fmla="*/ 2147483646 h 8026"/>
                <a:gd name="T8" fmla="*/ 2147483646 w 10244"/>
                <a:gd name="T9" fmla="*/ 477301 h 80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3" name="Google Shape;284;p40"/>
            <p:cNvSpPr>
              <a:spLocks/>
            </p:cNvSpPr>
            <p:nvPr/>
          </p:nvSpPr>
          <p:spPr bwMode="auto">
            <a:xfrm>
              <a:off x="6546387" y="6280059"/>
              <a:ext cx="184431" cy="307878"/>
            </a:xfrm>
            <a:custGeom>
              <a:avLst/>
              <a:gdLst>
                <a:gd name="T0" fmla="*/ 2147483646 w 6992"/>
                <a:gd name="T1" fmla="*/ 0 h 11672"/>
                <a:gd name="T2" fmla="*/ 477300 w 6992"/>
                <a:gd name="T3" fmla="*/ 603179796 h 11672"/>
                <a:gd name="T4" fmla="*/ 2147483646 w 6992"/>
                <a:gd name="T5" fmla="*/ 2147483646 h 11672"/>
                <a:gd name="T6" fmla="*/ 2147483646 w 6992"/>
                <a:gd name="T7" fmla="*/ 0 h 116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4" name="Google Shape;285;p40"/>
            <p:cNvSpPr>
              <a:spLocks/>
            </p:cNvSpPr>
            <p:nvPr/>
          </p:nvSpPr>
          <p:spPr bwMode="auto">
            <a:xfrm>
              <a:off x="6228090" y="6433181"/>
              <a:ext cx="534012" cy="722401"/>
            </a:xfrm>
            <a:custGeom>
              <a:avLst/>
              <a:gdLst>
                <a:gd name="T0" fmla="*/ 2147483646 w 20245"/>
                <a:gd name="T1" fmla="*/ 477301 h 27387"/>
                <a:gd name="T2" fmla="*/ 477300 w 20245"/>
                <a:gd name="T3" fmla="*/ 2147483646 h 27387"/>
                <a:gd name="T4" fmla="*/ 2147483646 w 20245"/>
                <a:gd name="T5" fmla="*/ 2147483646 h 27387"/>
                <a:gd name="T6" fmla="*/ 2147483646 w 20245"/>
                <a:gd name="T7" fmla="*/ 2147483646 h 27387"/>
                <a:gd name="T8" fmla="*/ 2147483646 w 20245"/>
                <a:gd name="T9" fmla="*/ 2147483646 h 27387"/>
                <a:gd name="T10" fmla="*/ 2147483646 w 20245"/>
                <a:gd name="T11" fmla="*/ 2147483646 h 27387"/>
                <a:gd name="T12" fmla="*/ 2147483646 w 20245"/>
                <a:gd name="T13" fmla="*/ 2147483646 h 27387"/>
                <a:gd name="T14" fmla="*/ 2147483646 w 20245"/>
                <a:gd name="T15" fmla="*/ 477301 h 273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5" name="Google Shape;286;p40"/>
            <p:cNvSpPr>
              <a:spLocks/>
            </p:cNvSpPr>
            <p:nvPr/>
          </p:nvSpPr>
          <p:spPr bwMode="auto">
            <a:xfrm>
              <a:off x="6747648" y="6277290"/>
              <a:ext cx="101844" cy="289810"/>
            </a:xfrm>
            <a:custGeom>
              <a:avLst/>
              <a:gdLst>
                <a:gd name="T0" fmla="*/ 510250204 w 3861"/>
                <a:gd name="T1" fmla="*/ 0 h 10987"/>
                <a:gd name="T2" fmla="*/ 0 w 3861"/>
                <a:gd name="T3" fmla="*/ 6771984 h 10987"/>
                <a:gd name="T4" fmla="*/ 176702795 w 3861"/>
                <a:gd name="T5" fmla="*/ 2147483646 h 10987"/>
                <a:gd name="T6" fmla="*/ 1868665392 w 3861"/>
                <a:gd name="T7" fmla="*/ 2147483646 h 10987"/>
                <a:gd name="T8" fmla="*/ 750362114 w 3861"/>
                <a:gd name="T9" fmla="*/ 6771984 h 10987"/>
                <a:gd name="T10" fmla="*/ 510250204 w 3861"/>
                <a:gd name="T11" fmla="*/ 0 h 10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6" name="Google Shape;287;p40"/>
            <p:cNvSpPr>
              <a:spLocks/>
            </p:cNvSpPr>
            <p:nvPr/>
          </p:nvSpPr>
          <p:spPr bwMode="auto">
            <a:xfrm>
              <a:off x="6216880" y="6776326"/>
              <a:ext cx="566061" cy="700771"/>
            </a:xfrm>
            <a:custGeom>
              <a:avLst/>
              <a:gdLst>
                <a:gd name="T0" fmla="*/ 147170426 w 21460"/>
                <a:gd name="T1" fmla="*/ 477301 h 26567"/>
                <a:gd name="T2" fmla="*/ 309335429 w 21460"/>
                <a:gd name="T3" fmla="*/ 2147483646 h 26567"/>
                <a:gd name="T4" fmla="*/ 2147483646 w 21460"/>
                <a:gd name="T5" fmla="*/ 2147483646 h 26567"/>
                <a:gd name="T6" fmla="*/ 2147483646 w 21460"/>
                <a:gd name="T7" fmla="*/ 2147483646 h 26567"/>
                <a:gd name="T8" fmla="*/ 2147483646 w 21460"/>
                <a:gd name="T9" fmla="*/ 2147483646 h 26567"/>
                <a:gd name="T10" fmla="*/ 147170426 w 21460"/>
                <a:gd name="T11" fmla="*/ 477301 h 265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7" name="Google Shape;288;p40"/>
            <p:cNvSpPr>
              <a:spLocks/>
            </p:cNvSpPr>
            <p:nvPr/>
          </p:nvSpPr>
          <p:spPr bwMode="auto">
            <a:xfrm>
              <a:off x="6366809" y="6320945"/>
              <a:ext cx="376855" cy="513939"/>
            </a:xfrm>
            <a:custGeom>
              <a:avLst/>
              <a:gdLst>
                <a:gd name="T0" fmla="*/ 2147483646 w 14287"/>
                <a:gd name="T1" fmla="*/ 0 h 19484"/>
                <a:gd name="T2" fmla="*/ 0 w 14287"/>
                <a:gd name="T3" fmla="*/ 1765990233 h 19484"/>
                <a:gd name="T4" fmla="*/ 2147483646 w 14287"/>
                <a:gd name="T5" fmla="*/ 2147483646 h 19484"/>
                <a:gd name="T6" fmla="*/ 2147483646 w 14287"/>
                <a:gd name="T7" fmla="*/ 2147483646 h 19484"/>
                <a:gd name="T8" fmla="*/ 2147483646 w 14287"/>
                <a:gd name="T9" fmla="*/ 2147483646 h 19484"/>
                <a:gd name="T10" fmla="*/ 2147483646 w 14287"/>
                <a:gd name="T11" fmla="*/ 2147483646 h 19484"/>
                <a:gd name="T12" fmla="*/ 2147483646 w 14287"/>
                <a:gd name="T13" fmla="*/ 0 h 19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8" name="Google Shape;289;p40"/>
            <p:cNvSpPr>
              <a:spLocks/>
            </p:cNvSpPr>
            <p:nvPr/>
          </p:nvSpPr>
          <p:spPr bwMode="auto">
            <a:xfrm>
              <a:off x="6787742" y="7072993"/>
              <a:ext cx="160375" cy="404895"/>
            </a:xfrm>
            <a:custGeom>
              <a:avLst/>
              <a:gdLst>
                <a:gd name="T0" fmla="*/ 2147483646 w 6080"/>
                <a:gd name="T1" fmla="*/ 0 h 15350"/>
                <a:gd name="T2" fmla="*/ 2147483646 w 6080"/>
                <a:gd name="T3" fmla="*/ 0 h 15350"/>
                <a:gd name="T4" fmla="*/ 0 w 6080"/>
                <a:gd name="T5" fmla="*/ 1456660882 h 15350"/>
                <a:gd name="T6" fmla="*/ 367915918 w 6080"/>
                <a:gd name="T7" fmla="*/ 2147483646 h 15350"/>
                <a:gd name="T8" fmla="*/ 2147483646 w 6080"/>
                <a:gd name="T9" fmla="*/ 2147483646 h 15350"/>
                <a:gd name="T10" fmla="*/ 2147483646 w 6080"/>
                <a:gd name="T11" fmla="*/ 0 h 15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09" name="Google Shape;290;p40"/>
            <p:cNvSpPr>
              <a:spLocks/>
            </p:cNvSpPr>
            <p:nvPr/>
          </p:nvSpPr>
          <p:spPr bwMode="auto">
            <a:xfrm>
              <a:off x="6808580" y="7444204"/>
              <a:ext cx="117881" cy="257392"/>
            </a:xfrm>
            <a:custGeom>
              <a:avLst/>
              <a:gdLst>
                <a:gd name="T0" fmla="*/ 2147483646 w 4469"/>
                <a:gd name="T1" fmla="*/ 0 h 9758"/>
                <a:gd name="T2" fmla="*/ 0 w 4469"/>
                <a:gd name="T3" fmla="*/ 927055398 h 9758"/>
                <a:gd name="T4" fmla="*/ 220746166 w 4469"/>
                <a:gd name="T5" fmla="*/ 2147483646 h 9758"/>
                <a:gd name="T6" fmla="*/ 1368543756 w 4469"/>
                <a:gd name="T7" fmla="*/ 2147483646 h 9758"/>
                <a:gd name="T8" fmla="*/ 2147483646 w 4469"/>
                <a:gd name="T9" fmla="*/ 0 h 9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0" name="Google Shape;291;p40"/>
            <p:cNvSpPr>
              <a:spLocks/>
            </p:cNvSpPr>
            <p:nvPr/>
          </p:nvSpPr>
          <p:spPr bwMode="auto">
            <a:xfrm>
              <a:off x="6758067" y="6494113"/>
              <a:ext cx="153965" cy="342380"/>
            </a:xfrm>
            <a:custGeom>
              <a:avLst/>
              <a:gdLst>
                <a:gd name="T0" fmla="*/ 1854086782 w 5837"/>
                <a:gd name="T1" fmla="*/ 477301 h 12980"/>
                <a:gd name="T2" fmla="*/ 0 w 5837"/>
                <a:gd name="T3" fmla="*/ 1721946321 h 12980"/>
                <a:gd name="T4" fmla="*/ 235756895 w 5837"/>
                <a:gd name="T5" fmla="*/ 2147483646 h 12980"/>
                <a:gd name="T6" fmla="*/ 2147483646 w 5837"/>
                <a:gd name="T7" fmla="*/ 2147483646 h 12980"/>
                <a:gd name="T8" fmla="*/ 1854086782 w 5837"/>
                <a:gd name="T9" fmla="*/ 477301 h 129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1" name="Google Shape;292;p40"/>
            <p:cNvSpPr>
              <a:spLocks/>
            </p:cNvSpPr>
            <p:nvPr/>
          </p:nvSpPr>
          <p:spPr bwMode="auto">
            <a:xfrm>
              <a:off x="6771704" y="6769125"/>
              <a:ext cx="172403" cy="360000"/>
            </a:xfrm>
            <a:custGeom>
              <a:avLst/>
              <a:gdLst>
                <a:gd name="T0" fmla="*/ 2147483646 w 6536"/>
                <a:gd name="T1" fmla="*/ 0 h 13648"/>
                <a:gd name="T2" fmla="*/ 0 w 6536"/>
                <a:gd name="T3" fmla="*/ 1574773576 h 13648"/>
                <a:gd name="T4" fmla="*/ 15012619 w 6536"/>
                <a:gd name="T5" fmla="*/ 1927678189 h 13648"/>
                <a:gd name="T6" fmla="*/ 279804503 w 6536"/>
                <a:gd name="T7" fmla="*/ 2147483646 h 13648"/>
                <a:gd name="T8" fmla="*/ 2147483646 w 6536"/>
                <a:gd name="T9" fmla="*/ 2147483646 h 13648"/>
                <a:gd name="T10" fmla="*/ 2147483646 w 6536"/>
                <a:gd name="T11" fmla="*/ 0 h 13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2" name="Google Shape;293;p40"/>
            <p:cNvSpPr>
              <a:spLocks/>
            </p:cNvSpPr>
            <p:nvPr/>
          </p:nvSpPr>
          <p:spPr bwMode="auto">
            <a:xfrm>
              <a:off x="6821399" y="7710379"/>
              <a:ext cx="55340" cy="117881"/>
            </a:xfrm>
            <a:custGeom>
              <a:avLst/>
              <a:gdLst>
                <a:gd name="T0" fmla="*/ 1015640882 w 2098"/>
                <a:gd name="T1" fmla="*/ 477301 h 4469"/>
                <a:gd name="T2" fmla="*/ 1015640882 w 2098"/>
                <a:gd name="T3" fmla="*/ 477301 h 4469"/>
                <a:gd name="T4" fmla="*/ 477301 w 2098"/>
                <a:gd name="T5" fmla="*/ 132635011 h 4469"/>
                <a:gd name="T6" fmla="*/ 103105858 w 2098"/>
                <a:gd name="T7" fmla="*/ 2147483646 h 4469"/>
                <a:gd name="T8" fmla="*/ 426976878 w 2098"/>
                <a:gd name="T9" fmla="*/ 2147483646 h 4469"/>
                <a:gd name="T10" fmla="*/ 1015640882 w 2098"/>
                <a:gd name="T11" fmla="*/ 477301 h 44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3" name="Google Shape;294;p40"/>
            <p:cNvSpPr>
              <a:spLocks/>
            </p:cNvSpPr>
            <p:nvPr/>
          </p:nvSpPr>
          <p:spPr bwMode="auto">
            <a:xfrm>
              <a:off x="6408486" y="7610171"/>
              <a:ext cx="395293" cy="217298"/>
            </a:xfrm>
            <a:custGeom>
              <a:avLst/>
              <a:gdLst>
                <a:gd name="T0" fmla="*/ 477301 w 14986"/>
                <a:gd name="T1" fmla="*/ 0 h 8238"/>
                <a:gd name="T2" fmla="*/ 477301 w 14986"/>
                <a:gd name="T3" fmla="*/ 0 h 8238"/>
                <a:gd name="T4" fmla="*/ 2147483646 w 14986"/>
                <a:gd name="T5" fmla="*/ 2147483646 h 8238"/>
                <a:gd name="T6" fmla="*/ 2147483646 w 14986"/>
                <a:gd name="T7" fmla="*/ 2147483646 h 8238"/>
                <a:gd name="T8" fmla="*/ 2147483646 w 14986"/>
                <a:gd name="T9" fmla="*/ 2147483646 h 8238"/>
                <a:gd name="T10" fmla="*/ 2147483646 w 14986"/>
                <a:gd name="T11" fmla="*/ 2147483646 h 8238"/>
                <a:gd name="T12" fmla="*/ 477301 w 14986"/>
                <a:gd name="T13" fmla="*/ 0 h 8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4" name="Google Shape;295;p40"/>
            <p:cNvSpPr>
              <a:spLocks/>
            </p:cNvSpPr>
            <p:nvPr/>
          </p:nvSpPr>
          <p:spPr bwMode="auto">
            <a:xfrm>
              <a:off x="6239327" y="7144345"/>
              <a:ext cx="558860" cy="582811"/>
            </a:xfrm>
            <a:custGeom>
              <a:avLst/>
              <a:gdLst>
                <a:gd name="T0" fmla="*/ 0 w 21187"/>
                <a:gd name="T1" fmla="*/ 0 h 22095"/>
                <a:gd name="T2" fmla="*/ 0 w 21187"/>
                <a:gd name="T3" fmla="*/ 0 h 22095"/>
                <a:gd name="T4" fmla="*/ 206229680 w 21187"/>
                <a:gd name="T5" fmla="*/ 1618822639 h 22095"/>
                <a:gd name="T6" fmla="*/ 2147483646 w 21187"/>
                <a:gd name="T7" fmla="*/ 2147483646 h 22095"/>
                <a:gd name="T8" fmla="*/ 2147483646 w 21187"/>
                <a:gd name="T9" fmla="*/ 2147483646 h 22095"/>
                <a:gd name="T10" fmla="*/ 2147483646 w 21187"/>
                <a:gd name="T11" fmla="*/ 2147483646 h 22095"/>
                <a:gd name="T12" fmla="*/ 2147483646 w 21187"/>
                <a:gd name="T13" fmla="*/ 2147483646 h 22095"/>
                <a:gd name="T14" fmla="*/ 2147483646 w 21187"/>
                <a:gd name="T15" fmla="*/ 2147483646 h 22095"/>
                <a:gd name="T16" fmla="*/ 2147483646 w 21187"/>
                <a:gd name="T17" fmla="*/ 2147483646 h 22095"/>
                <a:gd name="T18" fmla="*/ 2147483646 w 21187"/>
                <a:gd name="T19" fmla="*/ 2147483646 h 22095"/>
                <a:gd name="T20" fmla="*/ 0 w 21187"/>
                <a:gd name="T21" fmla="*/ 0 h 220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5" name="Google Shape;296;p40"/>
            <p:cNvSpPr>
              <a:spLocks/>
            </p:cNvSpPr>
            <p:nvPr/>
          </p:nvSpPr>
          <p:spPr bwMode="auto">
            <a:xfrm>
              <a:off x="6859093" y="6338565"/>
              <a:ext cx="242145" cy="395293"/>
            </a:xfrm>
            <a:custGeom>
              <a:avLst/>
              <a:gdLst>
                <a:gd name="T0" fmla="*/ 1898139652 w 9180"/>
                <a:gd name="T1" fmla="*/ 477301 h 14986"/>
                <a:gd name="T2" fmla="*/ 1074216574 w 9180"/>
                <a:gd name="T3" fmla="*/ 1265914939 h 14986"/>
                <a:gd name="T4" fmla="*/ 0 w 9180"/>
                <a:gd name="T5" fmla="*/ 2147483646 h 14986"/>
                <a:gd name="T6" fmla="*/ 956576493 w 9180"/>
                <a:gd name="T7" fmla="*/ 2147483646 h 14986"/>
                <a:gd name="T8" fmla="*/ 2147483646 w 9180"/>
                <a:gd name="T9" fmla="*/ 2147483646 h 14986"/>
                <a:gd name="T10" fmla="*/ 1898139652 w 9180"/>
                <a:gd name="T11" fmla="*/ 477301 h 149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6" name="Google Shape;297;p40"/>
            <p:cNvSpPr>
              <a:spLocks/>
            </p:cNvSpPr>
            <p:nvPr/>
          </p:nvSpPr>
          <p:spPr bwMode="auto">
            <a:xfrm>
              <a:off x="6788533" y="6277633"/>
              <a:ext cx="151565" cy="182849"/>
            </a:xfrm>
            <a:custGeom>
              <a:avLst/>
              <a:gdLst>
                <a:gd name="T0" fmla="*/ 0 w 5746"/>
                <a:gd name="T1" fmla="*/ 477301 h 6932"/>
                <a:gd name="T2" fmla="*/ 0 w 5746"/>
                <a:gd name="T3" fmla="*/ 477301 h 6932"/>
                <a:gd name="T4" fmla="*/ 1118266828 w 5746"/>
                <a:gd name="T5" fmla="*/ 2147483646 h 6932"/>
                <a:gd name="T6" fmla="*/ 1589288802 w 5746"/>
                <a:gd name="T7" fmla="*/ 2147483646 h 6932"/>
                <a:gd name="T8" fmla="*/ 2147483646 w 5746"/>
                <a:gd name="T9" fmla="*/ 838942469 h 6932"/>
                <a:gd name="T10" fmla="*/ 0 w 5746"/>
                <a:gd name="T11" fmla="*/ 477301 h 69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7" name="Google Shape;298;p40"/>
            <p:cNvSpPr>
              <a:spLocks/>
            </p:cNvSpPr>
            <p:nvPr/>
          </p:nvSpPr>
          <p:spPr bwMode="auto">
            <a:xfrm>
              <a:off x="6883149" y="7133925"/>
              <a:ext cx="351981" cy="550024"/>
            </a:xfrm>
            <a:custGeom>
              <a:avLst/>
              <a:gdLst>
                <a:gd name="T0" fmla="*/ 2147483646 w 13344"/>
                <a:gd name="T1" fmla="*/ 0 h 20852"/>
                <a:gd name="T2" fmla="*/ 794395927 w 13344"/>
                <a:gd name="T3" fmla="*/ 2147483646 h 20852"/>
                <a:gd name="T4" fmla="*/ 0 w 13344"/>
                <a:gd name="T5" fmla="*/ 2147483646 h 20852"/>
                <a:gd name="T6" fmla="*/ 485557077 w 13344"/>
                <a:gd name="T7" fmla="*/ 2147483646 h 20852"/>
                <a:gd name="T8" fmla="*/ 2147483646 w 13344"/>
                <a:gd name="T9" fmla="*/ 2147483646 h 20852"/>
                <a:gd name="T10" fmla="*/ 2147483646 w 13344"/>
                <a:gd name="T11" fmla="*/ 2147483646 h 20852"/>
                <a:gd name="T12" fmla="*/ 2147483646 w 13344"/>
                <a:gd name="T13" fmla="*/ 0 h 20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8" name="Google Shape;299;p40"/>
            <p:cNvSpPr>
              <a:spLocks/>
            </p:cNvSpPr>
            <p:nvPr/>
          </p:nvSpPr>
          <p:spPr bwMode="auto">
            <a:xfrm>
              <a:off x="6917624" y="6529406"/>
              <a:ext cx="289440" cy="513939"/>
            </a:xfrm>
            <a:custGeom>
              <a:avLst/>
              <a:gdLst>
                <a:gd name="T0" fmla="*/ 2147483646 w 10973"/>
                <a:gd name="T1" fmla="*/ 0 h 19484"/>
                <a:gd name="T2" fmla="*/ 0 w 10973"/>
                <a:gd name="T3" fmla="*/ 2147483646 h 19484"/>
                <a:gd name="T4" fmla="*/ 471021673 w 10973"/>
                <a:gd name="T5" fmla="*/ 2147483646 h 19484"/>
                <a:gd name="T6" fmla="*/ 2147483646 w 10973"/>
                <a:gd name="T7" fmla="*/ 2147483646 h 19484"/>
                <a:gd name="T8" fmla="*/ 2147483646 w 10973"/>
                <a:gd name="T9" fmla="*/ 0 h 1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19" name="Google Shape;300;p40"/>
            <p:cNvSpPr>
              <a:spLocks/>
            </p:cNvSpPr>
            <p:nvPr/>
          </p:nvSpPr>
          <p:spPr bwMode="auto">
            <a:xfrm>
              <a:off x="6844664" y="7513946"/>
              <a:ext cx="346363" cy="314314"/>
            </a:xfrm>
            <a:custGeom>
              <a:avLst/>
              <a:gdLst>
                <a:gd name="T0" fmla="*/ 2147483646 w 13131"/>
                <a:gd name="T1" fmla="*/ 477300 h 11916"/>
                <a:gd name="T2" fmla="*/ 2147483646 w 13131"/>
                <a:gd name="T3" fmla="*/ 477300 h 11916"/>
                <a:gd name="T4" fmla="*/ 2147483646 w 13131"/>
                <a:gd name="T5" fmla="*/ 1648346734 h 11916"/>
                <a:gd name="T6" fmla="*/ 588664058 w 13131"/>
                <a:gd name="T7" fmla="*/ 2147483646 h 11916"/>
                <a:gd name="T8" fmla="*/ 0 w 13131"/>
                <a:gd name="T9" fmla="*/ 2147483646 h 11916"/>
                <a:gd name="T10" fmla="*/ 2147483646 w 13131"/>
                <a:gd name="T11" fmla="*/ 235758607 h 11916"/>
                <a:gd name="T12" fmla="*/ 2147483646 w 13131"/>
                <a:gd name="T13" fmla="*/ 477300 h 119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0" name="Google Shape;301;p40"/>
            <p:cNvSpPr>
              <a:spLocks/>
            </p:cNvSpPr>
            <p:nvPr/>
          </p:nvSpPr>
          <p:spPr bwMode="auto">
            <a:xfrm>
              <a:off x="6930444" y="6857305"/>
              <a:ext cx="303895" cy="554059"/>
            </a:xfrm>
            <a:custGeom>
              <a:avLst/>
              <a:gdLst>
                <a:gd name="T0" fmla="*/ 2147483646 w 11521"/>
                <a:gd name="T1" fmla="*/ 477301 h 21005"/>
                <a:gd name="T2" fmla="*/ 265288703 w 11521"/>
                <a:gd name="T3" fmla="*/ 2147483646 h 21005"/>
                <a:gd name="T4" fmla="*/ 0 w 11521"/>
                <a:gd name="T5" fmla="*/ 2147483646 h 21005"/>
                <a:gd name="T6" fmla="*/ 2147483646 w 11521"/>
                <a:gd name="T7" fmla="*/ 2147483646 h 21005"/>
                <a:gd name="T8" fmla="*/ 2147483646 w 11521"/>
                <a:gd name="T9" fmla="*/ 2147483646 h 21005"/>
                <a:gd name="T10" fmla="*/ 2147483646 w 11521"/>
                <a:gd name="T11" fmla="*/ 477301 h 210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1" name="Google Shape;302;p40"/>
            <p:cNvSpPr>
              <a:spLocks/>
            </p:cNvSpPr>
            <p:nvPr/>
          </p:nvSpPr>
          <p:spPr bwMode="auto">
            <a:xfrm>
              <a:off x="6761259" y="7152363"/>
              <a:ext cx="46530" cy="331143"/>
            </a:xfrm>
            <a:custGeom>
              <a:avLst/>
              <a:gdLst>
                <a:gd name="T0" fmla="*/ 486038637 w 1764"/>
                <a:gd name="T1" fmla="*/ 0 h 12554"/>
                <a:gd name="T2" fmla="*/ 206707863 w 1764"/>
                <a:gd name="T3" fmla="*/ 118118423 h 12554"/>
                <a:gd name="T4" fmla="*/ 160238426 w 1764"/>
                <a:gd name="T5" fmla="*/ 125863065 h 12554"/>
                <a:gd name="T6" fmla="*/ 477302 w 1764"/>
                <a:gd name="T7" fmla="*/ 15012669 h 12554"/>
                <a:gd name="T8" fmla="*/ 477302 w 1764"/>
                <a:gd name="T9" fmla="*/ 73575786 h 12554"/>
                <a:gd name="T10" fmla="*/ 15012730 w 1764"/>
                <a:gd name="T11" fmla="*/ 73575786 h 12554"/>
                <a:gd name="T12" fmla="*/ 30006706 w 1764"/>
                <a:gd name="T13" fmla="*/ 323870700 h 12554"/>
                <a:gd name="T14" fmla="*/ 382932404 w 1764"/>
                <a:gd name="T15" fmla="*/ 2147483646 h 12554"/>
                <a:gd name="T16" fmla="*/ 530085376 w 1764"/>
                <a:gd name="T17" fmla="*/ 2147483646 h 12554"/>
                <a:gd name="T18" fmla="*/ 633209704 w 1764"/>
                <a:gd name="T19" fmla="*/ 2147483646 h 12554"/>
                <a:gd name="T20" fmla="*/ 853957599 w 1764"/>
                <a:gd name="T21" fmla="*/ 2147483646 h 12554"/>
                <a:gd name="T22" fmla="*/ 486038637 w 1764"/>
                <a:gd name="T23" fmla="*/ 0 h 125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2" name="Google Shape;303;p40"/>
            <p:cNvSpPr>
              <a:spLocks/>
            </p:cNvSpPr>
            <p:nvPr/>
          </p:nvSpPr>
          <p:spPr bwMode="auto">
            <a:xfrm>
              <a:off x="6744430" y="6850895"/>
              <a:ext cx="42521" cy="293476"/>
            </a:xfrm>
            <a:custGeom>
              <a:avLst/>
              <a:gdLst>
                <a:gd name="T0" fmla="*/ 477306 w 1612"/>
                <a:gd name="T1" fmla="*/ 477301 h 11126"/>
                <a:gd name="T2" fmla="*/ 477306 w 1612"/>
                <a:gd name="T3" fmla="*/ 477301 h 11126"/>
                <a:gd name="T4" fmla="*/ 294828296 w 1612"/>
                <a:gd name="T5" fmla="*/ 2147483646 h 11126"/>
                <a:gd name="T6" fmla="*/ 368406455 w 1612"/>
                <a:gd name="T7" fmla="*/ 2147483646 h 11126"/>
                <a:gd name="T8" fmla="*/ 780402658 w 1612"/>
                <a:gd name="T9" fmla="*/ 2147483646 h 11126"/>
                <a:gd name="T10" fmla="*/ 515582292 w 1612"/>
                <a:gd name="T11" fmla="*/ 426975927 h 11126"/>
                <a:gd name="T12" fmla="*/ 500587388 w 1612"/>
                <a:gd name="T13" fmla="*/ 74071907 h 11126"/>
                <a:gd name="T14" fmla="*/ 323881613 w 1612"/>
                <a:gd name="T15" fmla="*/ 147647733 h 11126"/>
                <a:gd name="T16" fmla="*/ 279815270 w 1612"/>
                <a:gd name="T17" fmla="*/ 154915076 h 11126"/>
                <a:gd name="T18" fmla="*/ 162188863 w 1612"/>
                <a:gd name="T19" fmla="*/ 30006563 h 11126"/>
                <a:gd name="T20" fmla="*/ 477306 w 1612"/>
                <a:gd name="T21" fmla="*/ 477301 h 111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3" name="Google Shape;304;p40"/>
            <p:cNvSpPr>
              <a:spLocks/>
            </p:cNvSpPr>
            <p:nvPr/>
          </p:nvSpPr>
          <p:spPr bwMode="auto">
            <a:xfrm>
              <a:off x="6717973" y="6278081"/>
              <a:ext cx="52940" cy="564821"/>
            </a:xfrm>
            <a:custGeom>
              <a:avLst/>
              <a:gdLst>
                <a:gd name="T0" fmla="*/ 438125505 w 2007"/>
                <a:gd name="T1" fmla="*/ 477301 h 21413"/>
                <a:gd name="T2" fmla="*/ 382937494 w 2007"/>
                <a:gd name="T3" fmla="*/ 6771943 h 21413"/>
                <a:gd name="T4" fmla="*/ 477304 w 2007"/>
                <a:gd name="T5" fmla="*/ 36301876 h 21413"/>
                <a:gd name="T6" fmla="*/ 235764294 w 2007"/>
                <a:gd name="T7" fmla="*/ 2147483646 h 21413"/>
                <a:gd name="T8" fmla="*/ 500580989 w 2007"/>
                <a:gd name="T9" fmla="*/ 2147483646 h 21413"/>
                <a:gd name="T10" fmla="*/ 403273101 w 2007"/>
                <a:gd name="T11" fmla="*/ 2147483646 h 21413"/>
                <a:gd name="T12" fmla="*/ 323877424 w 2007"/>
                <a:gd name="T13" fmla="*/ 2147483646 h 21413"/>
                <a:gd name="T14" fmla="*/ 250281091 w 2007"/>
                <a:gd name="T15" fmla="*/ 2147483646 h 21413"/>
                <a:gd name="T16" fmla="*/ 250281091 w 2007"/>
                <a:gd name="T17" fmla="*/ 2147483646 h 21413"/>
                <a:gd name="T18" fmla="*/ 441502138 w 2007"/>
                <a:gd name="T19" fmla="*/ 2147483646 h 21413"/>
                <a:gd name="T20" fmla="*/ 471032529 w 2007"/>
                <a:gd name="T21" fmla="*/ 2147483646 h 21413"/>
                <a:gd name="T22" fmla="*/ 721332401 w 2007"/>
                <a:gd name="T23" fmla="*/ 2147483646 h 21413"/>
                <a:gd name="T24" fmla="*/ 780392470 w 2007"/>
                <a:gd name="T25" fmla="*/ 2147483646 h 21413"/>
                <a:gd name="T26" fmla="*/ 971613518 w 2007"/>
                <a:gd name="T27" fmla="*/ 2147483646 h 21413"/>
                <a:gd name="T28" fmla="*/ 735849883 w 2007"/>
                <a:gd name="T29" fmla="*/ 2147483646 h 21413"/>
                <a:gd name="T30" fmla="*/ 456515020 w 2007"/>
                <a:gd name="T31" fmla="*/ 2147483646 h 21413"/>
                <a:gd name="T32" fmla="*/ 424562630 w 2007"/>
                <a:gd name="T33" fmla="*/ 2147483646 h 21413"/>
                <a:gd name="T34" fmla="*/ 382937494 w 2007"/>
                <a:gd name="T35" fmla="*/ 2147483646 h 21413"/>
                <a:gd name="T36" fmla="*/ 721332401 w 2007"/>
                <a:gd name="T37" fmla="*/ 2147483646 h 21413"/>
                <a:gd name="T38" fmla="*/ 544628862 w 2007"/>
                <a:gd name="T39" fmla="*/ 6771943 h 21413"/>
                <a:gd name="T40" fmla="*/ 438125505 w 2007"/>
                <a:gd name="T41" fmla="*/ 477301 h 214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4" name="Google Shape;305;p40"/>
            <p:cNvSpPr>
              <a:spLocks/>
            </p:cNvSpPr>
            <p:nvPr/>
          </p:nvSpPr>
          <p:spPr bwMode="auto">
            <a:xfrm>
              <a:off x="6783732" y="7493899"/>
              <a:ext cx="42494" cy="334361"/>
            </a:xfrm>
            <a:custGeom>
              <a:avLst/>
              <a:gdLst>
                <a:gd name="T0" fmla="*/ 456024110 w 1611"/>
                <a:gd name="T1" fmla="*/ 477301 h 12676"/>
                <a:gd name="T2" fmla="*/ 44046258 w 1611"/>
                <a:gd name="T3" fmla="*/ 118117692 h 12676"/>
                <a:gd name="T4" fmla="*/ 29529057 w 1611"/>
                <a:gd name="T5" fmla="*/ 124890322 h 12676"/>
                <a:gd name="T6" fmla="*/ 0 w 1611"/>
                <a:gd name="T7" fmla="*/ 118117692 h 12676"/>
                <a:gd name="T8" fmla="*/ 0 w 1611"/>
                <a:gd name="T9" fmla="*/ 118117692 h 12676"/>
                <a:gd name="T10" fmla="*/ 264790322 w 1611"/>
                <a:gd name="T11" fmla="*/ 2147483646 h 12676"/>
                <a:gd name="T12" fmla="*/ 279802917 w 1611"/>
                <a:gd name="T13" fmla="*/ 2147483646 h 12676"/>
                <a:gd name="T14" fmla="*/ 367913500 w 1611"/>
                <a:gd name="T15" fmla="*/ 2147483646 h 12676"/>
                <a:gd name="T16" fmla="*/ 382430015 w 1611"/>
                <a:gd name="T17" fmla="*/ 2147483646 h 12676"/>
                <a:gd name="T18" fmla="*/ 779872573 w 1611"/>
                <a:gd name="T19" fmla="*/ 2147483646 h 12676"/>
                <a:gd name="T20" fmla="*/ 691762675 w 1611"/>
                <a:gd name="T21" fmla="*/ 2147483646 h 12676"/>
                <a:gd name="T22" fmla="*/ 573645709 w 1611"/>
                <a:gd name="T23" fmla="*/ 2147483646 h 12676"/>
                <a:gd name="T24" fmla="*/ 558155841 w 1611"/>
                <a:gd name="T25" fmla="*/ 2147483646 h 12676"/>
                <a:gd name="T26" fmla="*/ 485553194 w 1611"/>
                <a:gd name="T27" fmla="*/ 2147483646 h 12676"/>
                <a:gd name="T28" fmla="*/ 676768201 w 1611"/>
                <a:gd name="T29" fmla="*/ 2147483646 h 12676"/>
                <a:gd name="T30" fmla="*/ 456024110 w 1611"/>
                <a:gd name="T31" fmla="*/ 477301 h 126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5" name="Google Shape;306;p40"/>
            <p:cNvSpPr>
              <a:spLocks/>
            </p:cNvSpPr>
            <p:nvPr/>
          </p:nvSpPr>
          <p:spPr bwMode="auto">
            <a:xfrm>
              <a:off x="6351563" y="6417143"/>
              <a:ext cx="392893" cy="433778"/>
            </a:xfrm>
            <a:custGeom>
              <a:avLst/>
              <a:gdLst>
                <a:gd name="T0" fmla="*/ 294818493 w 14895"/>
                <a:gd name="T1" fmla="*/ 477301 h 16445"/>
                <a:gd name="T2" fmla="*/ 477301 w 14895"/>
                <a:gd name="T3" fmla="*/ 309335599 h 16445"/>
                <a:gd name="T4" fmla="*/ 2147483646 w 14895"/>
                <a:gd name="T5" fmla="*/ 2147483646 h 16445"/>
                <a:gd name="T6" fmla="*/ 2147483646 w 14895"/>
                <a:gd name="T7" fmla="*/ 2147483646 h 16445"/>
                <a:gd name="T8" fmla="*/ 2147483646 w 14895"/>
                <a:gd name="T9" fmla="*/ 2147483646 h 16445"/>
                <a:gd name="T10" fmla="*/ 2147483646 w 14895"/>
                <a:gd name="T11" fmla="*/ 2147483646 h 16445"/>
                <a:gd name="T12" fmla="*/ 294818493 w 14895"/>
                <a:gd name="T13" fmla="*/ 477301 h 16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6" name="Google Shape;307;p40"/>
            <p:cNvSpPr>
              <a:spLocks/>
            </p:cNvSpPr>
            <p:nvPr/>
          </p:nvSpPr>
          <p:spPr bwMode="auto">
            <a:xfrm>
              <a:off x="6743638" y="6834857"/>
              <a:ext cx="16064" cy="17673"/>
            </a:xfrm>
            <a:custGeom>
              <a:avLst/>
              <a:gdLst>
                <a:gd name="T0" fmla="*/ 0 w 609"/>
                <a:gd name="T1" fmla="*/ 477303 h 670"/>
                <a:gd name="T2" fmla="*/ 15012876 w 609"/>
                <a:gd name="T3" fmla="*/ 294822199 h 670"/>
                <a:gd name="T4" fmla="*/ 176703420 w 609"/>
                <a:gd name="T5" fmla="*/ 324352411 h 670"/>
                <a:gd name="T6" fmla="*/ 235764127 w 609"/>
                <a:gd name="T7" fmla="*/ 191715491 h 670"/>
                <a:gd name="T8" fmla="*/ 294346844 w 609"/>
                <a:gd name="T9" fmla="*/ 147649738 h 670"/>
                <a:gd name="T10" fmla="*/ 250280918 w 609"/>
                <a:gd name="T11" fmla="*/ 103602792 h 670"/>
                <a:gd name="T12" fmla="*/ 0 w 609"/>
                <a:gd name="T13" fmla="*/ 477303 h 6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7" name="Google Shape;308;p40"/>
            <p:cNvSpPr>
              <a:spLocks/>
            </p:cNvSpPr>
            <p:nvPr/>
          </p:nvSpPr>
          <p:spPr bwMode="auto">
            <a:xfrm>
              <a:off x="6224898" y="6739450"/>
              <a:ext cx="537995" cy="431378"/>
            </a:xfrm>
            <a:custGeom>
              <a:avLst/>
              <a:gdLst>
                <a:gd name="T0" fmla="*/ 59059142 w 20396"/>
                <a:gd name="T1" fmla="*/ 477301 h 16354"/>
                <a:gd name="T2" fmla="*/ 0 w 20396"/>
                <a:gd name="T3" fmla="*/ 677254281 h 16354"/>
                <a:gd name="T4" fmla="*/ 2147483646 w 20396"/>
                <a:gd name="T5" fmla="*/ 2147483646 h 16354"/>
                <a:gd name="T6" fmla="*/ 2147483646 w 20396"/>
                <a:gd name="T7" fmla="*/ 2147483646 h 16354"/>
                <a:gd name="T8" fmla="*/ 2147483646 w 20396"/>
                <a:gd name="T9" fmla="*/ 2147483646 h 16354"/>
                <a:gd name="T10" fmla="*/ 59059142 w 20396"/>
                <a:gd name="T11" fmla="*/ 477301 h 163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8" name="Google Shape;309;p40"/>
            <p:cNvSpPr>
              <a:spLocks/>
            </p:cNvSpPr>
            <p:nvPr/>
          </p:nvSpPr>
          <p:spPr bwMode="auto">
            <a:xfrm>
              <a:off x="6762076" y="7155581"/>
              <a:ext cx="8019" cy="14455"/>
            </a:xfrm>
            <a:custGeom>
              <a:avLst/>
              <a:gdLst>
                <a:gd name="T0" fmla="*/ 0 w 304"/>
                <a:gd name="T1" fmla="*/ 0 h 548"/>
                <a:gd name="T2" fmla="*/ 0 w 304"/>
                <a:gd name="T3" fmla="*/ 14517542 h 548"/>
                <a:gd name="T4" fmla="*/ 972752 w 304"/>
                <a:gd name="T5" fmla="*/ 15012942 h 548"/>
                <a:gd name="T6" fmla="*/ 972752 w 304"/>
                <a:gd name="T7" fmla="*/ 15012942 h 548"/>
                <a:gd name="T8" fmla="*/ 0 w 304"/>
                <a:gd name="T9" fmla="*/ 0 h 548"/>
                <a:gd name="T10" fmla="*/ 972752 w 304"/>
                <a:gd name="T11" fmla="*/ 15012942 h 548"/>
                <a:gd name="T12" fmla="*/ 15013573 w 304"/>
                <a:gd name="T13" fmla="*/ 264818554 h 548"/>
                <a:gd name="T14" fmla="*/ 972752 w 304"/>
                <a:gd name="T15" fmla="*/ 15012942 h 5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29" name="Google Shape;310;p40"/>
            <p:cNvSpPr>
              <a:spLocks/>
            </p:cNvSpPr>
            <p:nvPr/>
          </p:nvSpPr>
          <p:spPr bwMode="auto">
            <a:xfrm>
              <a:off x="6233709" y="7097050"/>
              <a:ext cx="550024" cy="394476"/>
            </a:xfrm>
            <a:custGeom>
              <a:avLst/>
              <a:gdLst>
                <a:gd name="T0" fmla="*/ 477301 w 20852"/>
                <a:gd name="T1" fmla="*/ 0 h 14955"/>
                <a:gd name="T2" fmla="*/ 477301 w 20852"/>
                <a:gd name="T3" fmla="*/ 0 h 14955"/>
                <a:gd name="T4" fmla="*/ 103105971 w 20852"/>
                <a:gd name="T5" fmla="*/ 867995732 h 14955"/>
                <a:gd name="T6" fmla="*/ 2147483646 w 20852"/>
                <a:gd name="T7" fmla="*/ 2147483646 h 14955"/>
                <a:gd name="T8" fmla="*/ 2147483646 w 20852"/>
                <a:gd name="T9" fmla="*/ 2147483646 h 14955"/>
                <a:gd name="T10" fmla="*/ 2147483646 w 20852"/>
                <a:gd name="T11" fmla="*/ 2147483646 h 14955"/>
                <a:gd name="T12" fmla="*/ 2147483646 w 20852"/>
                <a:gd name="T13" fmla="*/ 2147483646 h 14955"/>
                <a:gd name="T14" fmla="*/ 477301 w 20852"/>
                <a:gd name="T15" fmla="*/ 0 h 149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0" name="Google Shape;311;p40"/>
            <p:cNvSpPr>
              <a:spLocks/>
            </p:cNvSpPr>
            <p:nvPr/>
          </p:nvSpPr>
          <p:spPr bwMode="auto">
            <a:xfrm>
              <a:off x="6782123" y="7477070"/>
              <a:ext cx="13637" cy="12055"/>
            </a:xfrm>
            <a:custGeom>
              <a:avLst/>
              <a:gdLst>
                <a:gd name="T0" fmla="*/ 0 w 517"/>
                <a:gd name="T1" fmla="*/ 477346 h 457"/>
                <a:gd name="T2" fmla="*/ 0 w 517"/>
                <a:gd name="T3" fmla="*/ 477346 h 457"/>
                <a:gd name="T4" fmla="*/ 15012306 w 517"/>
                <a:gd name="T5" fmla="*/ 221268496 h 457"/>
                <a:gd name="T6" fmla="*/ 250267385 w 517"/>
                <a:gd name="T7" fmla="*/ 118132142 h 457"/>
                <a:gd name="T8" fmla="*/ 147165492 w 517"/>
                <a:gd name="T9" fmla="*/ 29533035 h 457"/>
                <a:gd name="T10" fmla="*/ 0 w 517"/>
                <a:gd name="T11" fmla="*/ 477346 h 4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1" name="Google Shape;312;p40"/>
            <p:cNvSpPr>
              <a:spLocks/>
            </p:cNvSpPr>
            <p:nvPr/>
          </p:nvSpPr>
          <p:spPr bwMode="auto">
            <a:xfrm>
              <a:off x="6363591" y="7549239"/>
              <a:ext cx="435387" cy="196064"/>
            </a:xfrm>
            <a:custGeom>
              <a:avLst/>
              <a:gdLst>
                <a:gd name="T0" fmla="*/ 477301 w 16506"/>
                <a:gd name="T1" fmla="*/ 0 h 7433"/>
                <a:gd name="T2" fmla="*/ 824423564 w 16506"/>
                <a:gd name="T3" fmla="*/ 1103753116 h 7433"/>
                <a:gd name="T4" fmla="*/ 2147483646 w 16506"/>
                <a:gd name="T5" fmla="*/ 2147483646 h 7433"/>
                <a:gd name="T6" fmla="*/ 2147483646 w 16506"/>
                <a:gd name="T7" fmla="*/ 2147483646 h 7433"/>
                <a:gd name="T8" fmla="*/ 2147483646 w 16506"/>
                <a:gd name="T9" fmla="*/ 2147483646 h 7433"/>
                <a:gd name="T10" fmla="*/ 2147483646 w 16506"/>
                <a:gd name="T11" fmla="*/ 2147483646 h 7433"/>
                <a:gd name="T12" fmla="*/ 2147483646 w 16506"/>
                <a:gd name="T13" fmla="*/ 2147483646 h 7433"/>
                <a:gd name="T14" fmla="*/ 2147483646 w 16506"/>
                <a:gd name="T15" fmla="*/ 2147483646 h 7433"/>
                <a:gd name="T16" fmla="*/ 2147483646 w 16506"/>
                <a:gd name="T17" fmla="*/ 2147483646 h 7433"/>
                <a:gd name="T18" fmla="*/ 477301 w 16506"/>
                <a:gd name="T19" fmla="*/ 0 h 74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2" name="Google Shape;313;p40"/>
            <p:cNvSpPr>
              <a:spLocks/>
            </p:cNvSpPr>
            <p:nvPr/>
          </p:nvSpPr>
          <p:spPr bwMode="auto">
            <a:xfrm>
              <a:off x="6798161" y="7721616"/>
              <a:ext cx="4827" cy="11237"/>
            </a:xfrm>
            <a:custGeom>
              <a:avLst/>
              <a:gdLst>
                <a:gd name="T0" fmla="*/ 0 w 183"/>
                <a:gd name="T1" fmla="*/ 0 h 426"/>
                <a:gd name="T2" fmla="*/ 15011469 w 183"/>
                <a:gd name="T3" fmla="*/ 206240020 h 426"/>
                <a:gd name="T4" fmla="*/ 0 w 183"/>
                <a:gd name="T5" fmla="*/ 0 h 4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3" name="Google Shape;314;p40"/>
            <p:cNvSpPr>
              <a:spLocks/>
            </p:cNvSpPr>
            <p:nvPr/>
          </p:nvSpPr>
          <p:spPr bwMode="auto">
            <a:xfrm>
              <a:off x="6522357" y="6312926"/>
              <a:ext cx="209279" cy="297459"/>
            </a:xfrm>
            <a:custGeom>
              <a:avLst/>
              <a:gdLst>
                <a:gd name="T0" fmla="*/ 441493042 w 7934"/>
                <a:gd name="T1" fmla="*/ 0 h 11277"/>
                <a:gd name="T2" fmla="*/ 0 w 7934"/>
                <a:gd name="T3" fmla="*/ 147170432 h 11277"/>
                <a:gd name="T4" fmla="*/ 2147483646 w 7934"/>
                <a:gd name="T5" fmla="*/ 2147483646 h 11277"/>
                <a:gd name="T6" fmla="*/ 2147483646 w 7934"/>
                <a:gd name="T7" fmla="*/ 2147483646 h 11277"/>
                <a:gd name="T8" fmla="*/ 441493042 w 7934"/>
                <a:gd name="T9" fmla="*/ 0 h 11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4" name="Google Shape;315;p40"/>
            <p:cNvSpPr>
              <a:spLocks/>
            </p:cNvSpPr>
            <p:nvPr/>
          </p:nvSpPr>
          <p:spPr bwMode="auto">
            <a:xfrm>
              <a:off x="6730792" y="6587911"/>
              <a:ext cx="19387" cy="27802"/>
            </a:xfrm>
            <a:custGeom>
              <a:avLst/>
              <a:gdLst>
                <a:gd name="T0" fmla="*/ 477289 w 735"/>
                <a:gd name="T1" fmla="*/ 477303 h 1054"/>
                <a:gd name="T2" fmla="*/ 15011262 w 735"/>
                <a:gd name="T3" fmla="*/ 412464300 h 1054"/>
                <a:gd name="T4" fmla="*/ 88582236 w 735"/>
                <a:gd name="T5" fmla="*/ 471524742 h 1054"/>
                <a:gd name="T6" fmla="*/ 175715222 w 735"/>
                <a:gd name="T7" fmla="*/ 510248998 h 1054"/>
                <a:gd name="T8" fmla="*/ 265270105 w 735"/>
                <a:gd name="T9" fmla="*/ 294822115 h 1054"/>
                <a:gd name="T10" fmla="*/ 477289 w 735"/>
                <a:gd name="T11" fmla="*/ 477303 h 10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5" name="Google Shape;316;p40"/>
            <p:cNvSpPr>
              <a:spLocks/>
            </p:cNvSpPr>
            <p:nvPr/>
          </p:nvSpPr>
          <p:spPr bwMode="auto">
            <a:xfrm>
              <a:off x="6756458" y="6460455"/>
              <a:ext cx="102661" cy="127482"/>
            </a:xfrm>
            <a:custGeom>
              <a:avLst/>
              <a:gdLst>
                <a:gd name="T0" fmla="*/ 1706922000 w 3892"/>
                <a:gd name="T1" fmla="*/ 0 h 4833"/>
                <a:gd name="T2" fmla="*/ 477300 w 3892"/>
                <a:gd name="T3" fmla="*/ 1957188441 h 4833"/>
                <a:gd name="T4" fmla="*/ 29529149 w 3892"/>
                <a:gd name="T5" fmla="*/ 2147483646 h 4833"/>
                <a:gd name="T6" fmla="*/ 1883620995 w 3892"/>
                <a:gd name="T7" fmla="*/ 618187360 h 4833"/>
                <a:gd name="T8" fmla="*/ 1706922000 w 3892"/>
                <a:gd name="T9" fmla="*/ 0 h 48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6" name="Google Shape;317;p40"/>
            <p:cNvSpPr>
              <a:spLocks/>
            </p:cNvSpPr>
            <p:nvPr/>
          </p:nvSpPr>
          <p:spPr bwMode="auto">
            <a:xfrm>
              <a:off x="6849465" y="6323345"/>
              <a:ext cx="113080" cy="170794"/>
            </a:xfrm>
            <a:custGeom>
              <a:avLst/>
              <a:gdLst>
                <a:gd name="T0" fmla="*/ 1662853507 w 4287"/>
                <a:gd name="T1" fmla="*/ 0 h 6475"/>
                <a:gd name="T2" fmla="*/ 471018426 w 4287"/>
                <a:gd name="T3" fmla="*/ 1854093345 h 6475"/>
                <a:gd name="T4" fmla="*/ 0 w 4287"/>
                <a:gd name="T5" fmla="*/ 2147483646 h 6475"/>
                <a:gd name="T6" fmla="*/ 176698697 w 4287"/>
                <a:gd name="T7" fmla="*/ 2147483646 h 6475"/>
                <a:gd name="T8" fmla="*/ 1250893281 w 4287"/>
                <a:gd name="T9" fmla="*/ 1545236888 h 6475"/>
                <a:gd name="T10" fmla="*/ 2074831828 w 4287"/>
                <a:gd name="T11" fmla="*/ 279804596 h 6475"/>
                <a:gd name="T12" fmla="*/ 1662853507 w 4287"/>
                <a:gd name="T13" fmla="*/ 0 h 64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7" name="Google Shape;318;p40"/>
            <p:cNvSpPr>
              <a:spLocks/>
            </p:cNvSpPr>
            <p:nvPr/>
          </p:nvSpPr>
          <p:spPr bwMode="auto">
            <a:xfrm>
              <a:off x="6729711" y="6567073"/>
              <a:ext cx="28382" cy="25032"/>
            </a:xfrm>
            <a:custGeom>
              <a:avLst/>
              <a:gdLst>
                <a:gd name="T0" fmla="*/ 491347971 w 1076"/>
                <a:gd name="T1" fmla="*/ 477296 h 949"/>
                <a:gd name="T2" fmla="*/ 152489733 w 1076"/>
                <a:gd name="T3" fmla="*/ 176694900 h 949"/>
                <a:gd name="T4" fmla="*/ 209125540 w 1076"/>
                <a:gd name="T5" fmla="*/ 458914821 h 949"/>
                <a:gd name="T6" fmla="*/ 241077077 w 1076"/>
                <a:gd name="T7" fmla="*/ 456492177 h 949"/>
                <a:gd name="T8" fmla="*/ 520399559 w 1076"/>
                <a:gd name="T9" fmla="*/ 382900392 h 949"/>
                <a:gd name="T10" fmla="*/ 491347971 w 1076"/>
                <a:gd name="T11" fmla="*/ 477296 h 9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8" name="Google Shape;319;p40"/>
            <p:cNvSpPr>
              <a:spLocks/>
            </p:cNvSpPr>
            <p:nvPr/>
          </p:nvSpPr>
          <p:spPr bwMode="auto">
            <a:xfrm>
              <a:off x="6770886" y="6733832"/>
              <a:ext cx="146764" cy="121099"/>
            </a:xfrm>
            <a:custGeom>
              <a:avLst/>
              <a:gdLst>
                <a:gd name="T0" fmla="*/ 2147483646 w 5564"/>
                <a:gd name="T1" fmla="*/ 477300 h 4591"/>
                <a:gd name="T2" fmla="*/ 477300 w 5564"/>
                <a:gd name="T3" fmla="*/ 1884105616 h 4591"/>
                <a:gd name="T4" fmla="*/ 15012607 w 5564"/>
                <a:gd name="T5" fmla="*/ 2147483646 h 4591"/>
                <a:gd name="T6" fmla="*/ 2147483646 w 5564"/>
                <a:gd name="T7" fmla="*/ 647721359 h 4591"/>
                <a:gd name="T8" fmla="*/ 2147483646 w 5564"/>
                <a:gd name="T9" fmla="*/ 477300 h 45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39" name="Google Shape;320;p40"/>
            <p:cNvSpPr>
              <a:spLocks/>
            </p:cNvSpPr>
            <p:nvPr/>
          </p:nvSpPr>
          <p:spPr bwMode="auto">
            <a:xfrm>
              <a:off x="6911188" y="6499731"/>
              <a:ext cx="205296" cy="269420"/>
            </a:xfrm>
            <a:custGeom>
              <a:avLst/>
              <a:gdLst>
                <a:gd name="T0" fmla="*/ 2147483646 w 7783"/>
                <a:gd name="T1" fmla="*/ 0 h 10214"/>
                <a:gd name="T2" fmla="*/ 477301 w 7783"/>
                <a:gd name="T3" fmla="*/ 2147483646 h 10214"/>
                <a:gd name="T4" fmla="*/ 118118424 w 7783"/>
                <a:gd name="T5" fmla="*/ 2147483646 h 10214"/>
                <a:gd name="T6" fmla="*/ 2147483646 w 7783"/>
                <a:gd name="T7" fmla="*/ 544618893 h 10214"/>
                <a:gd name="T8" fmla="*/ 2147483646 w 7783"/>
                <a:gd name="T9" fmla="*/ 0 h 10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0" name="Google Shape;321;p40"/>
            <p:cNvSpPr>
              <a:spLocks/>
            </p:cNvSpPr>
            <p:nvPr/>
          </p:nvSpPr>
          <p:spPr bwMode="auto">
            <a:xfrm>
              <a:off x="6753266" y="6836466"/>
              <a:ext cx="18438" cy="22896"/>
            </a:xfrm>
            <a:custGeom>
              <a:avLst/>
              <a:gdLst>
                <a:gd name="T0" fmla="*/ 0 w 699"/>
                <a:gd name="T1" fmla="*/ 294830974 h 868"/>
                <a:gd name="T2" fmla="*/ 0 w 699"/>
                <a:gd name="T3" fmla="*/ 309348674 h 868"/>
                <a:gd name="T4" fmla="*/ 2900015 w 699"/>
                <a:gd name="T5" fmla="*/ 309844077 h 868"/>
                <a:gd name="T6" fmla="*/ 2900015 w 699"/>
                <a:gd name="T7" fmla="*/ 309844077 h 868"/>
                <a:gd name="T8" fmla="*/ 0 w 699"/>
                <a:gd name="T9" fmla="*/ 294830974 h 868"/>
                <a:gd name="T10" fmla="*/ 323877529 w 699"/>
                <a:gd name="T11" fmla="*/ 477308 h 868"/>
                <a:gd name="T12" fmla="*/ 117643540 w 699"/>
                <a:gd name="T13" fmla="*/ 118123313 h 868"/>
                <a:gd name="T14" fmla="*/ 19839525 w 699"/>
                <a:gd name="T15" fmla="*/ 310321384 h 868"/>
                <a:gd name="T16" fmla="*/ 2900015 w 699"/>
                <a:gd name="T17" fmla="*/ 309844077 h 868"/>
                <a:gd name="T18" fmla="*/ 2900015 w 699"/>
                <a:gd name="T19" fmla="*/ 309844077 h 868"/>
                <a:gd name="T20" fmla="*/ 117643540 w 699"/>
                <a:gd name="T21" fmla="*/ 419745220 h 868"/>
                <a:gd name="T22" fmla="*/ 161690709 w 699"/>
                <a:gd name="T23" fmla="*/ 412476953 h 868"/>
                <a:gd name="T24" fmla="*/ 338395041 w 699"/>
                <a:gd name="T25" fmla="*/ 338898283 h 868"/>
                <a:gd name="T26" fmla="*/ 323877529 w 699"/>
                <a:gd name="T27" fmla="*/ 477308 h 8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1" name="Google Shape;322;p40"/>
            <p:cNvSpPr>
              <a:spLocks/>
            </p:cNvSpPr>
            <p:nvPr/>
          </p:nvSpPr>
          <p:spPr bwMode="auto">
            <a:xfrm>
              <a:off x="6752448" y="6842876"/>
              <a:ext cx="11079" cy="10525"/>
            </a:xfrm>
            <a:custGeom>
              <a:avLst/>
              <a:gdLst>
                <a:gd name="T0" fmla="*/ 147666056 w 420"/>
                <a:gd name="T1" fmla="*/ 477344 h 399"/>
                <a:gd name="T2" fmla="*/ 147666056 w 420"/>
                <a:gd name="T3" fmla="*/ 477344 h 399"/>
                <a:gd name="T4" fmla="*/ 74080736 w 420"/>
                <a:gd name="T5" fmla="*/ 44546548 h 399"/>
                <a:gd name="T6" fmla="*/ 15014604 w 420"/>
                <a:gd name="T7" fmla="*/ 177214833 h 399"/>
                <a:gd name="T8" fmla="*/ 15014604 w 420"/>
                <a:gd name="T9" fmla="*/ 191733160 h 399"/>
                <a:gd name="T10" fmla="*/ 34856169 w 420"/>
                <a:gd name="T11" fmla="*/ 192705944 h 399"/>
                <a:gd name="T12" fmla="*/ 147666056 w 420"/>
                <a:gd name="T13" fmla="*/ 477344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2" name="Google Shape;323;p40"/>
            <p:cNvSpPr>
              <a:spLocks/>
            </p:cNvSpPr>
            <p:nvPr/>
          </p:nvSpPr>
          <p:spPr bwMode="auto">
            <a:xfrm>
              <a:off x="6759676" y="7144345"/>
              <a:ext cx="1609" cy="8836"/>
            </a:xfrm>
            <a:custGeom>
              <a:avLst/>
              <a:gdLst>
                <a:gd name="T0" fmla="*/ 29528262 w 61"/>
                <a:gd name="T1" fmla="*/ 0 h 335"/>
                <a:gd name="T2" fmla="*/ 29528262 w 61"/>
                <a:gd name="T3" fmla="*/ 162139070 h 335"/>
                <a:gd name="T4" fmla="*/ 29528262 w 61"/>
                <a:gd name="T5" fmla="*/ 0 h 3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3" name="Google Shape;324;p40"/>
            <p:cNvSpPr>
              <a:spLocks/>
            </p:cNvSpPr>
            <p:nvPr/>
          </p:nvSpPr>
          <p:spPr bwMode="auto">
            <a:xfrm>
              <a:off x="6786924" y="7043319"/>
              <a:ext cx="157975" cy="108253"/>
            </a:xfrm>
            <a:custGeom>
              <a:avLst/>
              <a:gdLst>
                <a:gd name="T0" fmla="*/ 2147483646 w 5989"/>
                <a:gd name="T1" fmla="*/ 477300 h 4104"/>
                <a:gd name="T2" fmla="*/ 477301 w 5989"/>
                <a:gd name="T3" fmla="*/ 1574763566 h 4104"/>
                <a:gd name="T4" fmla="*/ 15012716 w 5989"/>
                <a:gd name="T5" fmla="*/ 1986725026 h 4104"/>
                <a:gd name="T6" fmla="*/ 2147483646 w 5989"/>
                <a:gd name="T7" fmla="*/ 544613325 h 4104"/>
                <a:gd name="T8" fmla="*/ 2147483646 w 5989"/>
                <a:gd name="T9" fmla="*/ 477300 h 4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4" name="Google Shape;325;p40"/>
            <p:cNvSpPr>
              <a:spLocks/>
            </p:cNvSpPr>
            <p:nvPr/>
          </p:nvSpPr>
          <p:spPr bwMode="auto">
            <a:xfrm>
              <a:off x="6943263" y="6818820"/>
              <a:ext cx="270237" cy="254200"/>
            </a:xfrm>
            <a:custGeom>
              <a:avLst/>
              <a:gdLst>
                <a:gd name="T0" fmla="*/ 2147483646 w 10245"/>
                <a:gd name="T1" fmla="*/ 477301 h 9637"/>
                <a:gd name="T2" fmla="*/ 477300 w 10245"/>
                <a:gd name="T3" fmla="*/ 2147483646 h 9637"/>
                <a:gd name="T4" fmla="*/ 30006462 w 10245"/>
                <a:gd name="T5" fmla="*/ 2147483646 h 9637"/>
                <a:gd name="T6" fmla="*/ 2147483646 w 10245"/>
                <a:gd name="T7" fmla="*/ 706782591 h 9637"/>
                <a:gd name="T8" fmla="*/ 2147483646 w 10245"/>
                <a:gd name="T9" fmla="*/ 477301 h 9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5" name="Google Shape;326;p40"/>
            <p:cNvSpPr>
              <a:spLocks/>
            </p:cNvSpPr>
            <p:nvPr/>
          </p:nvSpPr>
          <p:spPr bwMode="auto">
            <a:xfrm>
              <a:off x="6761258" y="7129098"/>
              <a:ext cx="26483" cy="30123"/>
            </a:xfrm>
            <a:custGeom>
              <a:avLst/>
              <a:gdLst>
                <a:gd name="T0" fmla="*/ 471517708 w 1004"/>
                <a:gd name="T1" fmla="*/ 477299 h 1142"/>
                <a:gd name="T2" fmla="*/ 74071896 w 1004"/>
                <a:gd name="T3" fmla="*/ 191692327 h 1142"/>
                <a:gd name="T4" fmla="*/ 477301 w 1004"/>
                <a:gd name="T5" fmla="*/ 279802972 h 1142"/>
                <a:gd name="T6" fmla="*/ 477301 w 1004"/>
                <a:gd name="T7" fmla="*/ 441984307 h 1142"/>
                <a:gd name="T8" fmla="*/ 160237686 w 1004"/>
                <a:gd name="T9" fmla="*/ 552834019 h 1142"/>
                <a:gd name="T10" fmla="*/ 206706911 w 1004"/>
                <a:gd name="T11" fmla="*/ 545088742 h 1142"/>
                <a:gd name="T12" fmla="*/ 486035008 w 1004"/>
                <a:gd name="T13" fmla="*/ 412455247 h 1142"/>
                <a:gd name="T14" fmla="*/ 471517708 w 1004"/>
                <a:gd name="T15" fmla="*/ 477299 h 1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6" name="Google Shape;327;p40"/>
            <p:cNvSpPr>
              <a:spLocks/>
            </p:cNvSpPr>
            <p:nvPr/>
          </p:nvSpPr>
          <p:spPr bwMode="auto">
            <a:xfrm>
              <a:off x="6778114" y="7491499"/>
              <a:ext cx="5618" cy="8863"/>
            </a:xfrm>
            <a:custGeom>
              <a:avLst/>
              <a:gdLst>
                <a:gd name="T0" fmla="*/ 44036706 w 213"/>
                <a:gd name="T1" fmla="*/ 477309 h 336"/>
                <a:gd name="T2" fmla="*/ 103083231 w 213"/>
                <a:gd name="T3" fmla="*/ 162191819 h 336"/>
                <a:gd name="T4" fmla="*/ 103083231 w 213"/>
                <a:gd name="T5" fmla="*/ 477309 h 336"/>
                <a:gd name="T6" fmla="*/ 44036706 w 213"/>
                <a:gd name="T7" fmla="*/ 477309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7" name="Google Shape;328;p40"/>
            <p:cNvSpPr>
              <a:spLocks/>
            </p:cNvSpPr>
            <p:nvPr/>
          </p:nvSpPr>
          <p:spPr bwMode="auto">
            <a:xfrm>
              <a:off x="6807762" y="7412129"/>
              <a:ext cx="122708" cy="82614"/>
            </a:xfrm>
            <a:custGeom>
              <a:avLst/>
              <a:gdLst>
                <a:gd name="T0" fmla="*/ 2147483646 w 4652"/>
                <a:gd name="T1" fmla="*/ 477299 h 3132"/>
                <a:gd name="T2" fmla="*/ 2147483646 w 4652"/>
                <a:gd name="T3" fmla="*/ 477299 h 3132"/>
                <a:gd name="T4" fmla="*/ 477300 w 4652"/>
                <a:gd name="T5" fmla="*/ 1206843249 h 3132"/>
                <a:gd name="T6" fmla="*/ 15012659 w 4652"/>
                <a:gd name="T7" fmla="*/ 1515697692 h 3132"/>
                <a:gd name="T8" fmla="*/ 2147483646 w 4652"/>
                <a:gd name="T9" fmla="*/ 588657115 h 3132"/>
                <a:gd name="T10" fmla="*/ 2147483646 w 4652"/>
                <a:gd name="T11" fmla="*/ 477299 h 3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8" name="Google Shape;329;p40"/>
            <p:cNvSpPr>
              <a:spLocks/>
            </p:cNvSpPr>
            <p:nvPr/>
          </p:nvSpPr>
          <p:spPr bwMode="auto">
            <a:xfrm>
              <a:off x="6926434" y="7089822"/>
              <a:ext cx="307905" cy="354408"/>
            </a:xfrm>
            <a:custGeom>
              <a:avLst/>
              <a:gdLst>
                <a:gd name="T0" fmla="*/ 2147483646 w 11673"/>
                <a:gd name="T1" fmla="*/ 477301 h 13436"/>
                <a:gd name="T2" fmla="*/ 2147483646 w 11673"/>
                <a:gd name="T3" fmla="*/ 2147483646 h 13436"/>
                <a:gd name="T4" fmla="*/ 73576766 w 11673"/>
                <a:gd name="T5" fmla="*/ 2147483646 h 13436"/>
                <a:gd name="T6" fmla="*/ 0 w 11673"/>
                <a:gd name="T7" fmla="*/ 2147483646 h 13436"/>
                <a:gd name="T8" fmla="*/ 2147483646 w 11673"/>
                <a:gd name="T9" fmla="*/ 809410527 h 13436"/>
                <a:gd name="T10" fmla="*/ 2147483646 w 11673"/>
                <a:gd name="T11" fmla="*/ 477301 h 134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49" name="Google Shape;330;p40"/>
            <p:cNvSpPr>
              <a:spLocks/>
            </p:cNvSpPr>
            <p:nvPr/>
          </p:nvSpPr>
          <p:spPr bwMode="auto">
            <a:xfrm>
              <a:off x="6783732" y="7477888"/>
              <a:ext cx="24874" cy="23265"/>
            </a:xfrm>
            <a:custGeom>
              <a:avLst/>
              <a:gdLst>
                <a:gd name="T0" fmla="*/ 441494719 w 943"/>
                <a:gd name="T1" fmla="*/ 0 h 882"/>
                <a:gd name="T2" fmla="*/ 220747360 w 943"/>
                <a:gd name="T3" fmla="*/ 103106233 h 882"/>
                <a:gd name="T4" fmla="*/ 117641385 w 943"/>
                <a:gd name="T5" fmla="*/ 250277985 h 882"/>
                <a:gd name="T6" fmla="*/ 0 w 943"/>
                <a:gd name="T7" fmla="*/ 250277985 h 882"/>
                <a:gd name="T8" fmla="*/ 0 w 943"/>
                <a:gd name="T9" fmla="*/ 411966412 h 882"/>
                <a:gd name="T10" fmla="*/ 44046631 w 943"/>
                <a:gd name="T11" fmla="*/ 426979142 h 882"/>
                <a:gd name="T12" fmla="*/ 456030130 w 943"/>
                <a:gd name="T13" fmla="*/ 308860179 h 882"/>
                <a:gd name="T14" fmla="*/ 441494719 w 943"/>
                <a:gd name="T15" fmla="*/ 0 h 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50" name="Google Shape;331;p40"/>
            <p:cNvSpPr>
              <a:spLocks/>
            </p:cNvSpPr>
            <p:nvPr/>
          </p:nvSpPr>
          <p:spPr bwMode="auto">
            <a:xfrm>
              <a:off x="6780514" y="7489098"/>
              <a:ext cx="3218" cy="2427"/>
            </a:xfrm>
            <a:custGeom>
              <a:avLst/>
              <a:gdLst>
                <a:gd name="T0" fmla="*/ 44539758 w 122"/>
                <a:gd name="T1" fmla="*/ 477407 h 92"/>
                <a:gd name="T2" fmla="*/ 29528262 w 122"/>
                <a:gd name="T3" fmla="*/ 15017405 h 92"/>
                <a:gd name="T4" fmla="*/ 0 w 122"/>
                <a:gd name="T5" fmla="*/ 44556739 h 92"/>
                <a:gd name="T6" fmla="*/ 59055839 w 122"/>
                <a:gd name="T7" fmla="*/ 44556739 h 92"/>
                <a:gd name="T8" fmla="*/ 44539758 w 122"/>
                <a:gd name="T9" fmla="*/ 477407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51" name="Google Shape;332;p40"/>
            <p:cNvSpPr>
              <a:spLocks/>
            </p:cNvSpPr>
            <p:nvPr/>
          </p:nvSpPr>
          <p:spPr bwMode="auto">
            <a:xfrm>
              <a:off x="6782914" y="7483480"/>
              <a:ext cx="13664" cy="8045"/>
            </a:xfrm>
            <a:custGeom>
              <a:avLst/>
              <a:gdLst>
                <a:gd name="T0" fmla="*/ 235783082 w 518"/>
                <a:gd name="T1" fmla="*/ 477293 h 305"/>
                <a:gd name="T2" fmla="*/ 235783082 w 518"/>
                <a:gd name="T3" fmla="*/ 477293 h 305"/>
                <a:gd name="T4" fmla="*/ 477343 w 518"/>
                <a:gd name="T5" fmla="*/ 103595597 h 305"/>
                <a:gd name="T6" fmla="*/ 15014388 w 518"/>
                <a:gd name="T7" fmla="*/ 147639967 h 305"/>
                <a:gd name="T8" fmla="*/ 132666915 w 518"/>
                <a:gd name="T9" fmla="*/ 147639967 h 305"/>
                <a:gd name="T10" fmla="*/ 235783082 w 518"/>
                <a:gd name="T11" fmla="*/ 47729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52" name="Google Shape;333;p40"/>
            <p:cNvSpPr>
              <a:spLocks/>
            </p:cNvSpPr>
            <p:nvPr/>
          </p:nvSpPr>
          <p:spPr bwMode="auto">
            <a:xfrm>
              <a:off x="6820608" y="7683923"/>
              <a:ext cx="62541" cy="33710"/>
            </a:xfrm>
            <a:custGeom>
              <a:avLst/>
              <a:gdLst>
                <a:gd name="T0" fmla="*/ 1147795876 w 2371"/>
                <a:gd name="T1" fmla="*/ 477295 h 1278"/>
                <a:gd name="T2" fmla="*/ 0 w 2371"/>
                <a:gd name="T3" fmla="*/ 323839467 h 1278"/>
                <a:gd name="T4" fmla="*/ 15012662 w 2371"/>
                <a:gd name="T5" fmla="*/ 618169206 h 1278"/>
                <a:gd name="T6" fmla="*/ 1030154857 w 2371"/>
                <a:gd name="T7" fmla="*/ 486016273 h 1278"/>
                <a:gd name="T8" fmla="*/ 1147795876 w 2371"/>
                <a:gd name="T9" fmla="*/ 477295 h 1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53" name="Google Shape;334;p40"/>
            <p:cNvSpPr>
              <a:spLocks/>
            </p:cNvSpPr>
            <p:nvPr/>
          </p:nvSpPr>
          <p:spPr bwMode="auto">
            <a:xfrm>
              <a:off x="6876713" y="7436185"/>
              <a:ext cx="332779" cy="274220"/>
            </a:xfrm>
            <a:custGeom>
              <a:avLst/>
              <a:gdLst>
                <a:gd name="T0" fmla="*/ 2147483646 w 12616"/>
                <a:gd name="T1" fmla="*/ 0 h 10396"/>
                <a:gd name="T2" fmla="*/ 2147483646 w 12616"/>
                <a:gd name="T3" fmla="*/ 0 h 10396"/>
                <a:gd name="T4" fmla="*/ 2147483646 w 12616"/>
                <a:gd name="T5" fmla="*/ 1574766908 h 10396"/>
                <a:gd name="T6" fmla="*/ 603678937 w 12616"/>
                <a:gd name="T7" fmla="*/ 2147483646 h 10396"/>
                <a:gd name="T8" fmla="*/ 118118846 w 12616"/>
                <a:gd name="T9" fmla="*/ 2147483646 h 10396"/>
                <a:gd name="T10" fmla="*/ 477302 w 12616"/>
                <a:gd name="T11" fmla="*/ 2147483646 h 10396"/>
                <a:gd name="T12" fmla="*/ 2147483646 w 12616"/>
                <a:gd name="T13" fmla="*/ 2147483646 h 10396"/>
                <a:gd name="T14" fmla="*/ 2147483646 w 12616"/>
                <a:gd name="T15" fmla="*/ 1412584295 h 10396"/>
                <a:gd name="T16" fmla="*/ 2147483646 w 12616"/>
                <a:gd name="T17" fmla="*/ 0 h 103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654" name="Google Shape;335;p40"/>
            <p:cNvSpPr>
              <a:spLocks/>
            </p:cNvSpPr>
            <p:nvPr/>
          </p:nvSpPr>
          <p:spPr bwMode="auto">
            <a:xfrm>
              <a:off x="6807129" y="7701569"/>
              <a:ext cx="14297" cy="16934"/>
            </a:xfrm>
            <a:custGeom>
              <a:avLst/>
              <a:gdLst>
                <a:gd name="T0" fmla="*/ 247396976 w 542"/>
                <a:gd name="T1" fmla="*/ 0 h 642"/>
                <a:gd name="T2" fmla="*/ 56163760 w 542"/>
                <a:gd name="T3" fmla="*/ 132626771 h 642"/>
                <a:gd name="T4" fmla="*/ 116201136 w 542"/>
                <a:gd name="T5" fmla="*/ 310288303 h 642"/>
                <a:gd name="T6" fmla="*/ 129746488 w 542"/>
                <a:gd name="T7" fmla="*/ 309315653 h 642"/>
                <a:gd name="T8" fmla="*/ 262411174 w 542"/>
                <a:gd name="T9" fmla="*/ 294304295 h 642"/>
                <a:gd name="T10" fmla="*/ 247396976 w 542"/>
                <a:gd name="T11" fmla="*/ 0 h 6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268" name="Google Shape;336;p40"/>
          <p:cNvGrpSpPr>
            <a:grpSpLocks/>
          </p:cNvGrpSpPr>
          <p:nvPr/>
        </p:nvGrpSpPr>
        <p:grpSpPr bwMode="auto">
          <a:xfrm>
            <a:off x="8641557" y="1778001"/>
            <a:ext cx="2011362" cy="2735263"/>
            <a:chOff x="11016213" y="5853720"/>
            <a:chExt cx="2012471" cy="2391463"/>
          </a:xfrm>
        </p:grpSpPr>
        <p:sp>
          <p:nvSpPr>
            <p:cNvPr id="11439" name="Google Shape;337;p40"/>
            <p:cNvSpPr>
              <a:spLocks/>
            </p:cNvSpPr>
            <p:nvPr/>
          </p:nvSpPr>
          <p:spPr bwMode="auto">
            <a:xfrm>
              <a:off x="11596703" y="7707979"/>
              <a:ext cx="271820" cy="394502"/>
            </a:xfrm>
            <a:custGeom>
              <a:avLst/>
              <a:gdLst>
                <a:gd name="T0" fmla="*/ 2147483646 w 10305"/>
                <a:gd name="T1" fmla="*/ 477301 h 14956"/>
                <a:gd name="T2" fmla="*/ 2147483646 w 10305"/>
                <a:gd name="T3" fmla="*/ 477301 h 14956"/>
                <a:gd name="T4" fmla="*/ 0 w 10305"/>
                <a:gd name="T5" fmla="*/ 1250905728 h 14956"/>
                <a:gd name="T6" fmla="*/ 662239089 w 10305"/>
                <a:gd name="T7" fmla="*/ 2147483646 h 14956"/>
                <a:gd name="T8" fmla="*/ 2147483646 w 10305"/>
                <a:gd name="T9" fmla="*/ 2147483646 h 14956"/>
                <a:gd name="T10" fmla="*/ 2147483646 w 10305"/>
                <a:gd name="T11" fmla="*/ 477301 h 149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0" name="Google Shape;338;p40"/>
            <p:cNvSpPr>
              <a:spLocks/>
            </p:cNvSpPr>
            <p:nvPr/>
          </p:nvSpPr>
          <p:spPr bwMode="auto">
            <a:xfrm>
              <a:off x="11579874" y="7529192"/>
              <a:ext cx="315897" cy="246973"/>
            </a:xfrm>
            <a:custGeom>
              <a:avLst/>
              <a:gdLst>
                <a:gd name="T0" fmla="*/ 2147483646 w 11976"/>
                <a:gd name="T1" fmla="*/ 0 h 9363"/>
                <a:gd name="T2" fmla="*/ 0 w 11976"/>
                <a:gd name="T3" fmla="*/ 1692425728 h 9363"/>
                <a:gd name="T4" fmla="*/ 308858400 w 11976"/>
                <a:gd name="T5" fmla="*/ 2147483646 h 9363"/>
                <a:gd name="T6" fmla="*/ 2147483646 w 11976"/>
                <a:gd name="T7" fmla="*/ 2147483646 h 9363"/>
                <a:gd name="T8" fmla="*/ 2147483646 w 11976"/>
                <a:gd name="T9" fmla="*/ 0 h 9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1" name="Google Shape;339;p40"/>
            <p:cNvSpPr>
              <a:spLocks/>
            </p:cNvSpPr>
            <p:nvPr/>
          </p:nvSpPr>
          <p:spPr bwMode="auto">
            <a:xfrm>
              <a:off x="11400269" y="5856727"/>
              <a:ext cx="215689" cy="360000"/>
            </a:xfrm>
            <a:custGeom>
              <a:avLst/>
              <a:gdLst>
                <a:gd name="T0" fmla="*/ 2147483646 w 8177"/>
                <a:gd name="T1" fmla="*/ 0 h 13648"/>
                <a:gd name="T2" fmla="*/ 477301 w 8177"/>
                <a:gd name="T3" fmla="*/ 721298538 h 13648"/>
                <a:gd name="T4" fmla="*/ 2147483646 w 8177"/>
                <a:gd name="T5" fmla="*/ 2147483646 h 13648"/>
                <a:gd name="T6" fmla="*/ 2147483646 w 8177"/>
                <a:gd name="T7" fmla="*/ 0 h 136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2" name="Google Shape;340;p40"/>
            <p:cNvSpPr>
              <a:spLocks/>
            </p:cNvSpPr>
            <p:nvPr/>
          </p:nvSpPr>
          <p:spPr bwMode="auto">
            <a:xfrm>
              <a:off x="11029059" y="6037123"/>
              <a:ext cx="623801" cy="843473"/>
            </a:xfrm>
            <a:custGeom>
              <a:avLst/>
              <a:gdLst>
                <a:gd name="T0" fmla="*/ 2147483646 w 23649"/>
                <a:gd name="T1" fmla="*/ 0 h 31977"/>
                <a:gd name="T2" fmla="*/ 0 w 23649"/>
                <a:gd name="T3" fmla="*/ 2147483646 h 31977"/>
                <a:gd name="T4" fmla="*/ 2147483646 w 23649"/>
                <a:gd name="T5" fmla="*/ 2147483646 h 31977"/>
                <a:gd name="T6" fmla="*/ 2147483646 w 23649"/>
                <a:gd name="T7" fmla="*/ 2147483646 h 31977"/>
                <a:gd name="T8" fmla="*/ 2147483646 w 23649"/>
                <a:gd name="T9" fmla="*/ 2147483646 h 31977"/>
                <a:gd name="T10" fmla="*/ 2147483646 w 23649"/>
                <a:gd name="T11" fmla="*/ 2147483646 h 31977"/>
                <a:gd name="T12" fmla="*/ 2147483646 w 23649"/>
                <a:gd name="T13" fmla="*/ 2147483646 h 31977"/>
                <a:gd name="T14" fmla="*/ 2147483646 w 23649"/>
                <a:gd name="T15" fmla="*/ 0 h 319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3" name="Google Shape;341;p40"/>
            <p:cNvSpPr>
              <a:spLocks/>
            </p:cNvSpPr>
            <p:nvPr/>
          </p:nvSpPr>
          <p:spPr bwMode="auto">
            <a:xfrm>
              <a:off x="11635979" y="5853720"/>
              <a:ext cx="119490" cy="338160"/>
            </a:xfrm>
            <a:custGeom>
              <a:avLst/>
              <a:gdLst>
                <a:gd name="T0" fmla="*/ 453110142 w 4530"/>
                <a:gd name="T1" fmla="*/ 0 h 12820"/>
                <a:gd name="T2" fmla="*/ 477301 w 4530"/>
                <a:gd name="T3" fmla="*/ 11140051 h 12820"/>
                <a:gd name="T4" fmla="*/ 191694141 w 4530"/>
                <a:gd name="T5" fmla="*/ 2147483646 h 12820"/>
                <a:gd name="T6" fmla="*/ 2147483646 w 4530"/>
                <a:gd name="T7" fmla="*/ 2147483646 h 12820"/>
                <a:gd name="T8" fmla="*/ 883481073 w 4530"/>
                <a:gd name="T9" fmla="*/ 11140051 h 12820"/>
                <a:gd name="T10" fmla="*/ 453110142 w 4530"/>
                <a:gd name="T11" fmla="*/ 0 h 128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4" name="Google Shape;342;p40"/>
            <p:cNvSpPr>
              <a:spLocks/>
            </p:cNvSpPr>
            <p:nvPr/>
          </p:nvSpPr>
          <p:spPr bwMode="auto">
            <a:xfrm>
              <a:off x="11016213" y="6437190"/>
              <a:ext cx="660677" cy="819417"/>
            </a:xfrm>
            <a:custGeom>
              <a:avLst/>
              <a:gdLst>
                <a:gd name="T0" fmla="*/ 162164959 w 25047"/>
                <a:gd name="T1" fmla="*/ 477301 h 31065"/>
                <a:gd name="T2" fmla="*/ 162164959 w 25047"/>
                <a:gd name="T3" fmla="*/ 477301 h 31065"/>
                <a:gd name="T4" fmla="*/ 353399997 w 25047"/>
                <a:gd name="T5" fmla="*/ 2147483646 h 31065"/>
                <a:gd name="T6" fmla="*/ 2147483646 w 25047"/>
                <a:gd name="T7" fmla="*/ 2147483646 h 31065"/>
                <a:gd name="T8" fmla="*/ 2147483646 w 25047"/>
                <a:gd name="T9" fmla="*/ 2147483646 h 31065"/>
                <a:gd name="T10" fmla="*/ 2147483646 w 25047"/>
                <a:gd name="T11" fmla="*/ 2147483646 h 31065"/>
                <a:gd name="T12" fmla="*/ 162164959 w 25047"/>
                <a:gd name="T13" fmla="*/ 477301 h 310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5" name="Google Shape;343;p40"/>
            <p:cNvSpPr>
              <a:spLocks/>
            </p:cNvSpPr>
            <p:nvPr/>
          </p:nvSpPr>
          <p:spPr bwMode="auto">
            <a:xfrm>
              <a:off x="11191017" y="5905631"/>
              <a:ext cx="440188" cy="600537"/>
            </a:xfrm>
            <a:custGeom>
              <a:avLst/>
              <a:gdLst>
                <a:gd name="T0" fmla="*/ 2147483646 w 16688"/>
                <a:gd name="T1" fmla="*/ 0 h 22767"/>
                <a:gd name="T2" fmla="*/ 0 w 16688"/>
                <a:gd name="T3" fmla="*/ 2060338599 h 22767"/>
                <a:gd name="T4" fmla="*/ 2147483646 w 16688"/>
                <a:gd name="T5" fmla="*/ 2147483646 h 22767"/>
                <a:gd name="T6" fmla="*/ 2147483646 w 16688"/>
                <a:gd name="T7" fmla="*/ 2147483646 h 22767"/>
                <a:gd name="T8" fmla="*/ 2147483646 w 16688"/>
                <a:gd name="T9" fmla="*/ 2147483646 h 22767"/>
                <a:gd name="T10" fmla="*/ 2147483646 w 16688"/>
                <a:gd name="T11" fmla="*/ 2147483646 h 22767"/>
                <a:gd name="T12" fmla="*/ 2147483646 w 16688"/>
                <a:gd name="T13" fmla="*/ 0 h 22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6" name="Google Shape;344;p40"/>
            <p:cNvSpPr>
              <a:spLocks/>
            </p:cNvSpPr>
            <p:nvPr/>
          </p:nvSpPr>
          <p:spPr bwMode="auto">
            <a:xfrm>
              <a:off x="11683300" y="6783553"/>
              <a:ext cx="186832" cy="473054"/>
            </a:xfrm>
            <a:custGeom>
              <a:avLst/>
              <a:gdLst>
                <a:gd name="T0" fmla="*/ 2147483646 w 7083"/>
                <a:gd name="T1" fmla="*/ 0 h 17934"/>
                <a:gd name="T2" fmla="*/ 2147483646 w 7083"/>
                <a:gd name="T3" fmla="*/ 0 h 17934"/>
                <a:gd name="T4" fmla="*/ 0 w 7083"/>
                <a:gd name="T5" fmla="*/ 1692415231 h 17934"/>
                <a:gd name="T6" fmla="*/ 426977565 w 7083"/>
                <a:gd name="T7" fmla="*/ 2147483646 h 17934"/>
                <a:gd name="T8" fmla="*/ 2147483646 w 7083"/>
                <a:gd name="T9" fmla="*/ 2147483646 h 17934"/>
                <a:gd name="T10" fmla="*/ 2147483646 w 7083"/>
                <a:gd name="T11" fmla="*/ 0 h 179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7" name="Google Shape;345;p40"/>
            <p:cNvSpPr>
              <a:spLocks/>
            </p:cNvSpPr>
            <p:nvPr/>
          </p:nvSpPr>
          <p:spPr bwMode="auto">
            <a:xfrm>
              <a:off x="11707356" y="7217305"/>
              <a:ext cx="137902" cy="300677"/>
            </a:xfrm>
            <a:custGeom>
              <a:avLst/>
              <a:gdLst>
                <a:gd name="T0" fmla="*/ 2147483646 w 5228"/>
                <a:gd name="T1" fmla="*/ 0 h 11399"/>
                <a:gd name="T2" fmla="*/ 0 w 5228"/>
                <a:gd name="T3" fmla="*/ 1089215661 h 11399"/>
                <a:gd name="T4" fmla="*/ 250278572 w 5228"/>
                <a:gd name="T5" fmla="*/ 2147483646 h 11399"/>
                <a:gd name="T6" fmla="*/ 1589325483 w 5228"/>
                <a:gd name="T7" fmla="*/ 2147483646 h 11399"/>
                <a:gd name="T8" fmla="*/ 2147483646 w 5228"/>
                <a:gd name="T9" fmla="*/ 0 h 11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8" name="Google Shape;346;p40"/>
            <p:cNvSpPr>
              <a:spLocks/>
            </p:cNvSpPr>
            <p:nvPr/>
          </p:nvSpPr>
          <p:spPr bwMode="auto">
            <a:xfrm>
              <a:off x="11648007" y="6106865"/>
              <a:ext cx="179631" cy="400094"/>
            </a:xfrm>
            <a:custGeom>
              <a:avLst/>
              <a:gdLst>
                <a:gd name="T0" fmla="*/ 2147483646 w 6810"/>
                <a:gd name="T1" fmla="*/ 477301 h 15168"/>
                <a:gd name="T2" fmla="*/ 477301 w 6810"/>
                <a:gd name="T3" fmla="*/ 2016269519 h 15168"/>
                <a:gd name="T4" fmla="*/ 279807015 w 6810"/>
                <a:gd name="T5" fmla="*/ 2147483646 h 15168"/>
                <a:gd name="T6" fmla="*/ 2147483646 w 6810"/>
                <a:gd name="T7" fmla="*/ 2147483646 h 15168"/>
                <a:gd name="T8" fmla="*/ 2147483646 w 6810"/>
                <a:gd name="T9" fmla="*/ 477301 h 15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49" name="Google Shape;347;p40"/>
            <p:cNvSpPr>
              <a:spLocks/>
            </p:cNvSpPr>
            <p:nvPr/>
          </p:nvSpPr>
          <p:spPr bwMode="auto">
            <a:xfrm>
              <a:off x="11664044" y="6428380"/>
              <a:ext cx="201260" cy="420932"/>
            </a:xfrm>
            <a:custGeom>
              <a:avLst/>
              <a:gdLst>
                <a:gd name="T0" fmla="*/ 2147483646 w 7630"/>
                <a:gd name="T1" fmla="*/ 0 h 15958"/>
                <a:gd name="T2" fmla="*/ 477300 w 7630"/>
                <a:gd name="T3" fmla="*/ 1854101638 h 15958"/>
                <a:gd name="T4" fmla="*/ 29529194 w 7630"/>
                <a:gd name="T5" fmla="*/ 2147483646 h 15958"/>
                <a:gd name="T6" fmla="*/ 323869227 w 7630"/>
                <a:gd name="T7" fmla="*/ 2147483646 h 15958"/>
                <a:gd name="T8" fmla="*/ 2147483646 w 7630"/>
                <a:gd name="T9" fmla="*/ 2147483646 h 15958"/>
                <a:gd name="T10" fmla="*/ 2147483646 w 7630"/>
                <a:gd name="T11" fmla="*/ 0 h 159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0" name="Google Shape;348;p40"/>
            <p:cNvSpPr>
              <a:spLocks/>
            </p:cNvSpPr>
            <p:nvPr/>
          </p:nvSpPr>
          <p:spPr bwMode="auto">
            <a:xfrm>
              <a:off x="11722576" y="7529192"/>
              <a:ext cx="64176" cy="137480"/>
            </a:xfrm>
            <a:custGeom>
              <a:avLst/>
              <a:gdLst>
                <a:gd name="T0" fmla="*/ 1177303339 w 2433"/>
                <a:gd name="T1" fmla="*/ 0 h 5212"/>
                <a:gd name="T2" fmla="*/ 1177303339 w 2433"/>
                <a:gd name="T3" fmla="*/ 0 h 5212"/>
                <a:gd name="T4" fmla="*/ 477297 w 2433"/>
                <a:gd name="T5" fmla="*/ 162166206 h 5212"/>
                <a:gd name="T6" fmla="*/ 103103663 w 2433"/>
                <a:gd name="T7" fmla="*/ 2147483646 h 5212"/>
                <a:gd name="T8" fmla="*/ 222191793 w 2433"/>
                <a:gd name="T9" fmla="*/ 2147483646 h 5212"/>
                <a:gd name="T10" fmla="*/ 486024948 w 2433"/>
                <a:gd name="T11" fmla="*/ 2147483646 h 5212"/>
                <a:gd name="T12" fmla="*/ 1177303339 w 2433"/>
                <a:gd name="T13" fmla="*/ 0 h 52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1" name="Google Shape;349;p40"/>
            <p:cNvSpPr>
              <a:spLocks/>
            </p:cNvSpPr>
            <p:nvPr/>
          </p:nvSpPr>
          <p:spPr bwMode="auto">
            <a:xfrm>
              <a:off x="11239921" y="7411338"/>
              <a:ext cx="461844" cy="254174"/>
            </a:xfrm>
            <a:custGeom>
              <a:avLst/>
              <a:gdLst>
                <a:gd name="T0" fmla="*/ 0 w 17509"/>
                <a:gd name="T1" fmla="*/ 0 h 9636"/>
                <a:gd name="T2" fmla="*/ 0 w 17509"/>
                <a:gd name="T3" fmla="*/ 0 h 9636"/>
                <a:gd name="T4" fmla="*/ 2147483646 w 17509"/>
                <a:gd name="T5" fmla="*/ 2147483646 h 9636"/>
                <a:gd name="T6" fmla="*/ 2147483646 w 17509"/>
                <a:gd name="T7" fmla="*/ 2147483646 h 9636"/>
                <a:gd name="T8" fmla="*/ 2147483646 w 17509"/>
                <a:gd name="T9" fmla="*/ 2147483646 h 9636"/>
                <a:gd name="T10" fmla="*/ 2147483646 w 17509"/>
                <a:gd name="T11" fmla="*/ 2147483646 h 9636"/>
                <a:gd name="T12" fmla="*/ 0 w 17509"/>
                <a:gd name="T13" fmla="*/ 0 h 96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2" name="Google Shape;350;p40"/>
            <p:cNvSpPr>
              <a:spLocks/>
            </p:cNvSpPr>
            <p:nvPr/>
          </p:nvSpPr>
          <p:spPr bwMode="auto">
            <a:xfrm>
              <a:off x="11041878" y="6866932"/>
              <a:ext cx="653476" cy="681041"/>
            </a:xfrm>
            <a:custGeom>
              <a:avLst/>
              <a:gdLst>
                <a:gd name="T0" fmla="*/ 477301 w 24774"/>
                <a:gd name="T1" fmla="*/ 477301 h 25819"/>
                <a:gd name="T2" fmla="*/ 477301 w 24774"/>
                <a:gd name="T3" fmla="*/ 477301 h 25819"/>
                <a:gd name="T4" fmla="*/ 235758889 w 24774"/>
                <a:gd name="T5" fmla="*/ 1898648800 h 25819"/>
                <a:gd name="T6" fmla="*/ 2147483646 w 24774"/>
                <a:gd name="T7" fmla="*/ 2147483646 h 25819"/>
                <a:gd name="T8" fmla="*/ 2147483646 w 24774"/>
                <a:gd name="T9" fmla="*/ 2147483646 h 25819"/>
                <a:gd name="T10" fmla="*/ 2147483646 w 24774"/>
                <a:gd name="T11" fmla="*/ 2147483646 h 25819"/>
                <a:gd name="T12" fmla="*/ 2147483646 w 24774"/>
                <a:gd name="T13" fmla="*/ 2147483646 h 25819"/>
                <a:gd name="T14" fmla="*/ 2147483646 w 24774"/>
                <a:gd name="T15" fmla="*/ 2147483646 h 25819"/>
                <a:gd name="T16" fmla="*/ 2147483646 w 24774"/>
                <a:gd name="T17" fmla="*/ 2147483646 h 25819"/>
                <a:gd name="T18" fmla="*/ 477301 w 24774"/>
                <a:gd name="T19" fmla="*/ 477301 h 258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3" name="Google Shape;351;p40"/>
            <p:cNvSpPr>
              <a:spLocks/>
            </p:cNvSpPr>
            <p:nvPr/>
          </p:nvSpPr>
          <p:spPr bwMode="auto">
            <a:xfrm>
              <a:off x="11765862" y="5924860"/>
              <a:ext cx="283057" cy="462661"/>
            </a:xfrm>
            <a:custGeom>
              <a:avLst/>
              <a:gdLst>
                <a:gd name="T0" fmla="*/ 2147483646 w 10731"/>
                <a:gd name="T1" fmla="*/ 477301 h 17540"/>
                <a:gd name="T2" fmla="*/ 1265917449 w 10731"/>
                <a:gd name="T3" fmla="*/ 1486660441 h 17540"/>
                <a:gd name="T4" fmla="*/ 477301 w 10731"/>
                <a:gd name="T5" fmla="*/ 2147483646 h 17540"/>
                <a:gd name="T6" fmla="*/ 1133282282 w 10731"/>
                <a:gd name="T7" fmla="*/ 2147483646 h 17540"/>
                <a:gd name="T8" fmla="*/ 2147483646 w 10731"/>
                <a:gd name="T9" fmla="*/ 2147483646 h 17540"/>
                <a:gd name="T10" fmla="*/ 2147483646 w 10731"/>
                <a:gd name="T11" fmla="*/ 477301 h 175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4" name="Google Shape;352;p40"/>
            <p:cNvSpPr>
              <a:spLocks/>
            </p:cNvSpPr>
            <p:nvPr/>
          </p:nvSpPr>
          <p:spPr bwMode="auto">
            <a:xfrm>
              <a:off x="11684091" y="5854327"/>
              <a:ext cx="177204" cy="213288"/>
            </a:xfrm>
            <a:custGeom>
              <a:avLst/>
              <a:gdLst>
                <a:gd name="T0" fmla="*/ 477301 w 6718"/>
                <a:gd name="T1" fmla="*/ 0 h 8086"/>
                <a:gd name="T2" fmla="*/ 477301 w 6718"/>
                <a:gd name="T3" fmla="*/ 0 h 8086"/>
                <a:gd name="T4" fmla="*/ 1309962238 w 6718"/>
                <a:gd name="T5" fmla="*/ 2147483646 h 8086"/>
                <a:gd name="T6" fmla="*/ 1839567306 w 6718"/>
                <a:gd name="T7" fmla="*/ 2147483646 h 8086"/>
                <a:gd name="T8" fmla="*/ 2147483646 w 6718"/>
                <a:gd name="T9" fmla="*/ 986104334 h 8086"/>
                <a:gd name="T10" fmla="*/ 477301 w 6718"/>
                <a:gd name="T11" fmla="*/ 0 h 80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5" name="Google Shape;353;p40"/>
            <p:cNvSpPr>
              <a:spLocks/>
            </p:cNvSpPr>
            <p:nvPr/>
          </p:nvSpPr>
          <p:spPr bwMode="auto">
            <a:xfrm>
              <a:off x="11793927" y="6854904"/>
              <a:ext cx="411331" cy="643031"/>
            </a:xfrm>
            <a:custGeom>
              <a:avLst/>
              <a:gdLst>
                <a:gd name="T0" fmla="*/ 2147483646 w 15594"/>
                <a:gd name="T1" fmla="*/ 477301 h 24378"/>
                <a:gd name="T2" fmla="*/ 942066056 w 15594"/>
                <a:gd name="T3" fmla="*/ 2147483646 h 24378"/>
                <a:gd name="T4" fmla="*/ 477301 w 15594"/>
                <a:gd name="T5" fmla="*/ 2147483646 h 24378"/>
                <a:gd name="T6" fmla="*/ 574148044 w 15594"/>
                <a:gd name="T7" fmla="*/ 2147483646 h 24378"/>
                <a:gd name="T8" fmla="*/ 2147483646 w 15594"/>
                <a:gd name="T9" fmla="*/ 2147483646 h 24378"/>
                <a:gd name="T10" fmla="*/ 2147483646 w 15594"/>
                <a:gd name="T11" fmla="*/ 2147483646 h 24378"/>
                <a:gd name="T12" fmla="*/ 2147483646 w 15594"/>
                <a:gd name="T13" fmla="*/ 477301 h 243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6" name="Google Shape;354;p40"/>
            <p:cNvSpPr>
              <a:spLocks/>
            </p:cNvSpPr>
            <p:nvPr/>
          </p:nvSpPr>
          <p:spPr bwMode="auto">
            <a:xfrm>
              <a:off x="11834021" y="6147750"/>
              <a:ext cx="339162" cy="601354"/>
            </a:xfrm>
            <a:custGeom>
              <a:avLst/>
              <a:gdLst>
                <a:gd name="T0" fmla="*/ 2147483646 w 12858"/>
                <a:gd name="T1" fmla="*/ 477301 h 22798"/>
                <a:gd name="T2" fmla="*/ 477301 w 12858"/>
                <a:gd name="T3" fmla="*/ 2147483646 h 22798"/>
                <a:gd name="T4" fmla="*/ 574147641 w 12858"/>
                <a:gd name="T5" fmla="*/ 2147483646 h 22798"/>
                <a:gd name="T6" fmla="*/ 2147483646 w 12858"/>
                <a:gd name="T7" fmla="*/ 2147483646 h 22798"/>
                <a:gd name="T8" fmla="*/ 2147483646 w 12858"/>
                <a:gd name="T9" fmla="*/ 477301 h 22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7" name="Google Shape;355;p40"/>
            <p:cNvSpPr>
              <a:spLocks/>
            </p:cNvSpPr>
            <p:nvPr/>
          </p:nvSpPr>
          <p:spPr bwMode="auto">
            <a:xfrm>
              <a:off x="11749033" y="7299075"/>
              <a:ext cx="405712" cy="367228"/>
            </a:xfrm>
            <a:custGeom>
              <a:avLst/>
              <a:gdLst>
                <a:gd name="T0" fmla="*/ 2147483646 w 15381"/>
                <a:gd name="T1" fmla="*/ 477301 h 13922"/>
                <a:gd name="T2" fmla="*/ 2147483646 w 15381"/>
                <a:gd name="T3" fmla="*/ 477301 h 13922"/>
                <a:gd name="T4" fmla="*/ 2147483646 w 15381"/>
                <a:gd name="T5" fmla="*/ 1928182314 h 13922"/>
                <a:gd name="T6" fmla="*/ 691767922 w 15381"/>
                <a:gd name="T7" fmla="*/ 2147483646 h 13922"/>
                <a:gd name="T8" fmla="*/ 477300 w 15381"/>
                <a:gd name="T9" fmla="*/ 2147483646 h 13922"/>
                <a:gd name="T10" fmla="*/ 2147483646 w 15381"/>
                <a:gd name="T11" fmla="*/ 279806977 h 13922"/>
                <a:gd name="T12" fmla="*/ 2147483646 w 15381"/>
                <a:gd name="T13" fmla="*/ 477301 h 139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8" name="Google Shape;356;p40"/>
            <p:cNvSpPr>
              <a:spLocks/>
            </p:cNvSpPr>
            <p:nvPr/>
          </p:nvSpPr>
          <p:spPr bwMode="auto">
            <a:xfrm>
              <a:off x="11849267" y="6531806"/>
              <a:ext cx="355199" cy="647831"/>
            </a:xfrm>
            <a:custGeom>
              <a:avLst/>
              <a:gdLst>
                <a:gd name="T0" fmla="*/ 2147483646 w 13466"/>
                <a:gd name="T1" fmla="*/ 0 h 24560"/>
                <a:gd name="T2" fmla="*/ 308856873 w 13466"/>
                <a:gd name="T3" fmla="*/ 2147483646 h 24560"/>
                <a:gd name="T4" fmla="*/ 0 w 13466"/>
                <a:gd name="T5" fmla="*/ 2147483646 h 24560"/>
                <a:gd name="T6" fmla="*/ 2147483646 w 13466"/>
                <a:gd name="T7" fmla="*/ 2147483646 h 24560"/>
                <a:gd name="T8" fmla="*/ 2147483646 w 13466"/>
                <a:gd name="T9" fmla="*/ 2147483646 h 24560"/>
                <a:gd name="T10" fmla="*/ 2147483646 w 13466"/>
                <a:gd name="T11" fmla="*/ 0 h 24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59" name="Google Shape;357;p40"/>
            <p:cNvSpPr>
              <a:spLocks/>
            </p:cNvSpPr>
            <p:nvPr/>
          </p:nvSpPr>
          <p:spPr bwMode="auto">
            <a:xfrm>
              <a:off x="11652016" y="6875742"/>
              <a:ext cx="54549" cy="388092"/>
            </a:xfrm>
            <a:custGeom>
              <a:avLst/>
              <a:gdLst>
                <a:gd name="T0" fmla="*/ 477304 w 2068"/>
                <a:gd name="T1" fmla="*/ 30006557 h 14713"/>
                <a:gd name="T2" fmla="*/ 477304 w 2068"/>
                <a:gd name="T3" fmla="*/ 88588455 h 14713"/>
                <a:gd name="T4" fmla="*/ 15012871 w 2068"/>
                <a:gd name="T5" fmla="*/ 88588455 h 14713"/>
                <a:gd name="T6" fmla="*/ 49865225 w 2068"/>
                <a:gd name="T7" fmla="*/ 100701156 h 14713"/>
                <a:gd name="T8" fmla="*/ 49865225 w 2068"/>
                <a:gd name="T9" fmla="*/ 100701156 h 14713"/>
                <a:gd name="T10" fmla="*/ 477304 w 2068"/>
                <a:gd name="T11" fmla="*/ 30006557 h 14713"/>
                <a:gd name="T12" fmla="*/ 49865225 w 2068"/>
                <a:gd name="T13" fmla="*/ 100701156 h 14713"/>
                <a:gd name="T14" fmla="*/ 104080468 w 2068"/>
                <a:gd name="T15" fmla="*/ 141848404 h 14713"/>
                <a:gd name="T16" fmla="*/ 104080468 w 2068"/>
                <a:gd name="T17" fmla="*/ 141848404 h 14713"/>
                <a:gd name="T18" fmla="*/ 49865225 w 2068"/>
                <a:gd name="T19" fmla="*/ 100701156 h 14713"/>
                <a:gd name="T20" fmla="*/ 574157715 w 2068"/>
                <a:gd name="T21" fmla="*/ 477301 h 14713"/>
                <a:gd name="T22" fmla="*/ 250280756 w 2068"/>
                <a:gd name="T23" fmla="*/ 147647680 h 14713"/>
                <a:gd name="T24" fmla="*/ 181548726 w 2068"/>
                <a:gd name="T25" fmla="*/ 160714956 h 14713"/>
                <a:gd name="T26" fmla="*/ 104080468 w 2068"/>
                <a:gd name="T27" fmla="*/ 141848404 h 14713"/>
                <a:gd name="T28" fmla="*/ 104080468 w 2068"/>
                <a:gd name="T29" fmla="*/ 141848404 h 14713"/>
                <a:gd name="T30" fmla="*/ 30006935 w 2068"/>
                <a:gd name="T31" fmla="*/ 397923813 h 14713"/>
                <a:gd name="T32" fmla="*/ 456514382 w 2068"/>
                <a:gd name="T33" fmla="*/ 2147483646 h 14713"/>
                <a:gd name="T34" fmla="*/ 618204819 w 2068"/>
                <a:gd name="T35" fmla="*/ 2147483646 h 14713"/>
                <a:gd name="T36" fmla="*/ 736325482 w 2068"/>
                <a:gd name="T37" fmla="*/ 2147483646 h 14713"/>
                <a:gd name="T38" fmla="*/ 1001141780 w 2068"/>
                <a:gd name="T39" fmla="*/ 2147483646 h 14713"/>
                <a:gd name="T40" fmla="*/ 574157715 w 2068"/>
                <a:gd name="T41" fmla="*/ 477301 h 147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0" name="Google Shape;358;p40"/>
            <p:cNvSpPr>
              <a:spLocks/>
            </p:cNvSpPr>
            <p:nvPr/>
          </p:nvSpPr>
          <p:spPr bwMode="auto">
            <a:xfrm>
              <a:off x="11632787" y="6523788"/>
              <a:ext cx="48930" cy="343171"/>
            </a:xfrm>
            <a:custGeom>
              <a:avLst/>
              <a:gdLst>
                <a:gd name="T0" fmla="*/ 0 w 1855"/>
                <a:gd name="T1" fmla="*/ 0 h 13010"/>
                <a:gd name="T2" fmla="*/ 0 w 1855"/>
                <a:gd name="T3" fmla="*/ 0 h 13010"/>
                <a:gd name="T4" fmla="*/ 338382550 w 1855"/>
                <a:gd name="T5" fmla="*/ 2147483646 h 13010"/>
                <a:gd name="T6" fmla="*/ 426969431 w 1855"/>
                <a:gd name="T7" fmla="*/ 2147483646 h 13010"/>
                <a:gd name="T8" fmla="*/ 897507691 w 1855"/>
                <a:gd name="T9" fmla="*/ 2147483646 h 13010"/>
                <a:gd name="T10" fmla="*/ 603171241 w 1855"/>
                <a:gd name="T11" fmla="*/ 500551146 h 13010"/>
                <a:gd name="T12" fmla="*/ 574137656 w 1855"/>
                <a:gd name="T13" fmla="*/ 103105661 h 13010"/>
                <a:gd name="T14" fmla="*/ 367911502 w 1855"/>
                <a:gd name="T15" fmla="*/ 191216754 h 13010"/>
                <a:gd name="T16" fmla="*/ 323370035 w 1855"/>
                <a:gd name="T17" fmla="*/ 197988697 h 13010"/>
                <a:gd name="T18" fmla="*/ 176697177 w 1855"/>
                <a:gd name="T19" fmla="*/ 44541881 h 13010"/>
                <a:gd name="T20" fmla="*/ 0 w 1855"/>
                <a:gd name="T21" fmla="*/ 0 h 130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1" name="Google Shape;359;p40"/>
            <p:cNvSpPr>
              <a:spLocks/>
            </p:cNvSpPr>
            <p:nvPr/>
          </p:nvSpPr>
          <p:spPr bwMode="auto">
            <a:xfrm>
              <a:off x="11601503" y="5854327"/>
              <a:ext cx="61776" cy="660651"/>
            </a:xfrm>
            <a:custGeom>
              <a:avLst/>
              <a:gdLst>
                <a:gd name="T0" fmla="*/ 441986600 w 2342"/>
                <a:gd name="T1" fmla="*/ 0 h 25046"/>
                <a:gd name="T2" fmla="*/ 477300 w 2342"/>
                <a:gd name="T3" fmla="*/ 44046583 h 25046"/>
                <a:gd name="T4" fmla="*/ 265287404 w 2342"/>
                <a:gd name="T5" fmla="*/ 2147483646 h 25046"/>
                <a:gd name="T6" fmla="*/ 589138509 w 2342"/>
                <a:gd name="T7" fmla="*/ 2147483646 h 25046"/>
                <a:gd name="T8" fmla="*/ 477315719 w 2342"/>
                <a:gd name="T9" fmla="*/ 2147483646 h 25046"/>
                <a:gd name="T10" fmla="*/ 368392893 w 2342"/>
                <a:gd name="T11" fmla="*/ 2147483646 h 25046"/>
                <a:gd name="T12" fmla="*/ 294816596 w 2342"/>
                <a:gd name="T13" fmla="*/ 2147483646 h 25046"/>
                <a:gd name="T14" fmla="*/ 294816596 w 2342"/>
                <a:gd name="T15" fmla="*/ 2147483646 h 25046"/>
                <a:gd name="T16" fmla="*/ 515562185 w 2342"/>
                <a:gd name="T17" fmla="*/ 2147483646 h 25046"/>
                <a:gd name="T18" fmla="*/ 544614763 w 2342"/>
                <a:gd name="T19" fmla="*/ 2147483646 h 25046"/>
                <a:gd name="T20" fmla="*/ 838935990 w 2342"/>
                <a:gd name="T21" fmla="*/ 2147483646 h 25046"/>
                <a:gd name="T22" fmla="*/ 897995033 w 2342"/>
                <a:gd name="T23" fmla="*/ 2147483646 h 25046"/>
                <a:gd name="T24" fmla="*/ 1133275972 w 2342"/>
                <a:gd name="T25" fmla="*/ 2147483646 h 25046"/>
                <a:gd name="T26" fmla="*/ 853948613 w 2342"/>
                <a:gd name="T27" fmla="*/ 2147483646 h 25046"/>
                <a:gd name="T28" fmla="*/ 515562185 w 2342"/>
                <a:gd name="T29" fmla="*/ 2147483646 h 25046"/>
                <a:gd name="T30" fmla="*/ 485555720 w 2342"/>
                <a:gd name="T31" fmla="*/ 2147483646 h 25046"/>
                <a:gd name="T32" fmla="*/ 426973951 w 2342"/>
                <a:gd name="T33" fmla="*/ 2147483646 h 25046"/>
                <a:gd name="T34" fmla="*/ 824419422 w 2342"/>
                <a:gd name="T35" fmla="*/ 2147483646 h 25046"/>
                <a:gd name="T36" fmla="*/ 633203024 w 2342"/>
                <a:gd name="T37" fmla="*/ 0 h 25046"/>
                <a:gd name="T38" fmla="*/ 441986600 w 2342"/>
                <a:gd name="T39" fmla="*/ 0 h 250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2" name="Google Shape;360;p40"/>
            <p:cNvSpPr>
              <a:spLocks/>
            </p:cNvSpPr>
            <p:nvPr/>
          </p:nvSpPr>
          <p:spPr bwMode="auto">
            <a:xfrm>
              <a:off x="11678473" y="7276628"/>
              <a:ext cx="49748" cy="389675"/>
            </a:xfrm>
            <a:custGeom>
              <a:avLst/>
              <a:gdLst>
                <a:gd name="T0" fmla="*/ 530083378 w 1886"/>
                <a:gd name="T1" fmla="*/ 477301 h 14773"/>
                <a:gd name="T2" fmla="*/ 59059343 w 1886"/>
                <a:gd name="T3" fmla="*/ 132635236 h 14773"/>
                <a:gd name="T4" fmla="*/ 477301 w 1886"/>
                <a:gd name="T5" fmla="*/ 118118635 h 14773"/>
                <a:gd name="T6" fmla="*/ 477301 w 1886"/>
                <a:gd name="T7" fmla="*/ 118118635 h 14773"/>
                <a:gd name="T8" fmla="*/ 309336018 w 1886"/>
                <a:gd name="T9" fmla="*/ 2147483646 h 14773"/>
                <a:gd name="T10" fmla="*/ 324348730 w 1886"/>
                <a:gd name="T11" fmla="*/ 2147483646 h 14773"/>
                <a:gd name="T12" fmla="*/ 426977403 w 1886"/>
                <a:gd name="T13" fmla="*/ 2147483646 h 14773"/>
                <a:gd name="T14" fmla="*/ 441990115 w 1886"/>
                <a:gd name="T15" fmla="*/ 2147483646 h 14773"/>
                <a:gd name="T16" fmla="*/ 912536849 w 1886"/>
                <a:gd name="T17" fmla="*/ 2147483646 h 14773"/>
                <a:gd name="T18" fmla="*/ 809908176 w 1886"/>
                <a:gd name="T19" fmla="*/ 2147483646 h 14773"/>
                <a:gd name="T20" fmla="*/ 662737475 w 1886"/>
                <a:gd name="T21" fmla="*/ 2147483646 h 14773"/>
                <a:gd name="T22" fmla="*/ 574148104 w 1886"/>
                <a:gd name="T23" fmla="*/ 2147483646 h 14773"/>
                <a:gd name="T24" fmla="*/ 780378148 w 1886"/>
                <a:gd name="T25" fmla="*/ 2147483646 h 14773"/>
                <a:gd name="T26" fmla="*/ 530083378 w 1886"/>
                <a:gd name="T27" fmla="*/ 477301 h 14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3" name="Google Shape;361;p40"/>
            <p:cNvSpPr>
              <a:spLocks/>
            </p:cNvSpPr>
            <p:nvPr/>
          </p:nvSpPr>
          <p:spPr bwMode="auto">
            <a:xfrm>
              <a:off x="11172579" y="6017867"/>
              <a:ext cx="460235" cy="505947"/>
            </a:xfrm>
            <a:custGeom>
              <a:avLst/>
              <a:gdLst>
                <a:gd name="T0" fmla="*/ 353401526 w 17448"/>
                <a:gd name="T1" fmla="*/ 477301 h 19181"/>
                <a:gd name="T2" fmla="*/ 0 w 17448"/>
                <a:gd name="T3" fmla="*/ 353400484 h 19181"/>
                <a:gd name="T4" fmla="*/ 2147483646 w 17448"/>
                <a:gd name="T5" fmla="*/ 2147483646 h 19181"/>
                <a:gd name="T6" fmla="*/ 2147483646 w 17448"/>
                <a:gd name="T7" fmla="*/ 2147483646 h 19181"/>
                <a:gd name="T8" fmla="*/ 2147483646 w 17448"/>
                <a:gd name="T9" fmla="*/ 2147483646 h 19181"/>
                <a:gd name="T10" fmla="*/ 2147483646 w 17448"/>
                <a:gd name="T11" fmla="*/ 2147483646 h 19181"/>
                <a:gd name="T12" fmla="*/ 353401526 w 17448"/>
                <a:gd name="T13" fmla="*/ 477301 h 19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4" name="Google Shape;362;p40"/>
            <p:cNvSpPr>
              <a:spLocks/>
            </p:cNvSpPr>
            <p:nvPr/>
          </p:nvSpPr>
          <p:spPr bwMode="auto">
            <a:xfrm>
              <a:off x="11631178" y="6506141"/>
              <a:ext cx="19256" cy="20865"/>
            </a:xfrm>
            <a:custGeom>
              <a:avLst/>
              <a:gdLst>
                <a:gd name="T0" fmla="*/ 0 w 730"/>
                <a:gd name="T1" fmla="*/ 477310 h 791"/>
                <a:gd name="T2" fmla="*/ 0 w 730"/>
                <a:gd name="T3" fmla="*/ 477310 h 791"/>
                <a:gd name="T4" fmla="*/ 29531292 w 730"/>
                <a:gd name="T5" fmla="*/ 323889584 h 791"/>
                <a:gd name="T6" fmla="*/ 206243736 w 730"/>
                <a:gd name="T7" fmla="*/ 382951778 h 791"/>
                <a:gd name="T8" fmla="*/ 279843016 w 730"/>
                <a:gd name="T9" fmla="*/ 206241794 h 791"/>
                <a:gd name="T10" fmla="*/ 353423516 w 730"/>
                <a:gd name="T11" fmla="*/ 162192139 h 791"/>
                <a:gd name="T12" fmla="*/ 294360933 w 730"/>
                <a:gd name="T13" fmla="*/ 103129945 h 791"/>
                <a:gd name="T14" fmla="*/ 0 w 730"/>
                <a:gd name="T15" fmla="*/ 477310 h 7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5" name="Google Shape;363;p40"/>
            <p:cNvSpPr>
              <a:spLocks/>
            </p:cNvSpPr>
            <p:nvPr/>
          </p:nvSpPr>
          <p:spPr bwMode="auto">
            <a:xfrm>
              <a:off x="11025049" y="6393905"/>
              <a:ext cx="628602" cy="504654"/>
            </a:xfrm>
            <a:custGeom>
              <a:avLst/>
              <a:gdLst>
                <a:gd name="T0" fmla="*/ 73575819 w 23831"/>
                <a:gd name="T1" fmla="*/ 0 h 19132"/>
                <a:gd name="T2" fmla="*/ 0 w 23831"/>
                <a:gd name="T3" fmla="*/ 794892617 h 19132"/>
                <a:gd name="T4" fmla="*/ 2147483646 w 23831"/>
                <a:gd name="T5" fmla="*/ 2147483646 h 19132"/>
                <a:gd name="T6" fmla="*/ 2147483646 w 23831"/>
                <a:gd name="T7" fmla="*/ 2147483646 h 19132"/>
                <a:gd name="T8" fmla="*/ 2147483646 w 23831"/>
                <a:gd name="T9" fmla="*/ 2147483646 h 19132"/>
                <a:gd name="T10" fmla="*/ 2147483646 w 23831"/>
                <a:gd name="T11" fmla="*/ 2147483646 h 19132"/>
                <a:gd name="T12" fmla="*/ 73575819 w 23831"/>
                <a:gd name="T13" fmla="*/ 0 h 19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6" name="Google Shape;364;p40"/>
            <p:cNvSpPr>
              <a:spLocks/>
            </p:cNvSpPr>
            <p:nvPr/>
          </p:nvSpPr>
          <p:spPr bwMode="auto">
            <a:xfrm>
              <a:off x="11652834" y="6880570"/>
              <a:ext cx="9628" cy="16855"/>
            </a:xfrm>
            <a:custGeom>
              <a:avLst/>
              <a:gdLst>
                <a:gd name="T0" fmla="*/ 0 w 365"/>
                <a:gd name="T1" fmla="*/ 0 h 639"/>
                <a:gd name="T2" fmla="*/ 15013349 w 365"/>
                <a:gd name="T3" fmla="*/ 309323250 h 639"/>
                <a:gd name="T4" fmla="*/ 0 w 365"/>
                <a:gd name="T5" fmla="*/ 0 h 6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7" name="Google Shape;365;p40"/>
            <p:cNvSpPr>
              <a:spLocks/>
            </p:cNvSpPr>
            <p:nvPr/>
          </p:nvSpPr>
          <p:spPr bwMode="auto">
            <a:xfrm>
              <a:off x="11035469" y="6812410"/>
              <a:ext cx="642239" cy="460235"/>
            </a:xfrm>
            <a:custGeom>
              <a:avLst/>
              <a:gdLst>
                <a:gd name="T0" fmla="*/ 0 w 24348"/>
                <a:gd name="T1" fmla="*/ 477301 h 17448"/>
                <a:gd name="T2" fmla="*/ 0 w 24348"/>
                <a:gd name="T3" fmla="*/ 477301 h 17448"/>
                <a:gd name="T4" fmla="*/ 118117691 w 24348"/>
                <a:gd name="T5" fmla="*/ 1001125762 h 17448"/>
                <a:gd name="T6" fmla="*/ 2147483646 w 24348"/>
                <a:gd name="T7" fmla="*/ 2147483646 h 17448"/>
                <a:gd name="T8" fmla="*/ 2147483646 w 24348"/>
                <a:gd name="T9" fmla="*/ 2147483646 h 17448"/>
                <a:gd name="T10" fmla="*/ 2147483646 w 24348"/>
                <a:gd name="T11" fmla="*/ 2147483646 h 17448"/>
                <a:gd name="T12" fmla="*/ 2147483646 w 24348"/>
                <a:gd name="T13" fmla="*/ 2147483646 h 17448"/>
                <a:gd name="T14" fmla="*/ 0 w 24348"/>
                <a:gd name="T15" fmla="*/ 477301 h 174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8" name="Google Shape;366;p40"/>
            <p:cNvSpPr>
              <a:spLocks/>
            </p:cNvSpPr>
            <p:nvPr/>
          </p:nvSpPr>
          <p:spPr bwMode="auto">
            <a:xfrm>
              <a:off x="11676890" y="7256581"/>
              <a:ext cx="15246" cy="13664"/>
            </a:xfrm>
            <a:custGeom>
              <a:avLst/>
              <a:gdLst>
                <a:gd name="T0" fmla="*/ 0 w 578"/>
                <a:gd name="T1" fmla="*/ 477343 h 518"/>
                <a:gd name="T2" fmla="*/ 14516223 w 578"/>
                <a:gd name="T3" fmla="*/ 250796758 h 518"/>
                <a:gd name="T4" fmla="*/ 279794961 w 578"/>
                <a:gd name="T5" fmla="*/ 132666915 h 518"/>
                <a:gd name="T6" fmla="*/ 161681562 w 578"/>
                <a:gd name="T7" fmla="*/ 15014388 h 518"/>
                <a:gd name="T8" fmla="*/ 0 w 578"/>
                <a:gd name="T9" fmla="*/ 477343 h 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69" name="Google Shape;367;p40"/>
            <p:cNvSpPr>
              <a:spLocks/>
            </p:cNvSpPr>
            <p:nvPr/>
          </p:nvSpPr>
          <p:spPr bwMode="auto">
            <a:xfrm>
              <a:off x="11187799" y="7340778"/>
              <a:ext cx="508347" cy="228904"/>
            </a:xfrm>
            <a:custGeom>
              <a:avLst/>
              <a:gdLst>
                <a:gd name="T0" fmla="*/ 477301 w 19272"/>
                <a:gd name="T1" fmla="*/ 0 h 8678"/>
                <a:gd name="T2" fmla="*/ 956580754 w 19272"/>
                <a:gd name="T3" fmla="*/ 1294970332 h 8678"/>
                <a:gd name="T4" fmla="*/ 2147483646 w 19272"/>
                <a:gd name="T5" fmla="*/ 2147483646 h 8678"/>
                <a:gd name="T6" fmla="*/ 2147483646 w 19272"/>
                <a:gd name="T7" fmla="*/ 2147483646 h 8678"/>
                <a:gd name="T8" fmla="*/ 2147483646 w 19272"/>
                <a:gd name="T9" fmla="*/ 2147483646 h 8678"/>
                <a:gd name="T10" fmla="*/ 2147483646 w 19272"/>
                <a:gd name="T11" fmla="*/ 2147483646 h 8678"/>
                <a:gd name="T12" fmla="*/ 2147483646 w 19272"/>
                <a:gd name="T13" fmla="*/ 2147483646 h 8678"/>
                <a:gd name="T14" fmla="*/ 2147483646 w 19272"/>
                <a:gd name="T15" fmla="*/ 2147483646 h 8678"/>
                <a:gd name="T16" fmla="*/ 477301 w 19272"/>
                <a:gd name="T17" fmla="*/ 0 h 86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0" name="Google Shape;368;p40"/>
            <p:cNvSpPr>
              <a:spLocks/>
            </p:cNvSpPr>
            <p:nvPr/>
          </p:nvSpPr>
          <p:spPr bwMode="auto">
            <a:xfrm>
              <a:off x="11695328" y="7542012"/>
              <a:ext cx="5618" cy="13664"/>
            </a:xfrm>
            <a:custGeom>
              <a:avLst/>
              <a:gdLst>
                <a:gd name="T0" fmla="*/ 0 w 213"/>
                <a:gd name="T1" fmla="*/ 477343 h 518"/>
                <a:gd name="T2" fmla="*/ 15009107 w 213"/>
                <a:gd name="T3" fmla="*/ 250319442 h 518"/>
                <a:gd name="T4" fmla="*/ 0 w 213"/>
                <a:gd name="T5" fmla="*/ 477343 h 5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1" name="Google Shape;369;p40"/>
            <p:cNvSpPr>
              <a:spLocks/>
            </p:cNvSpPr>
            <p:nvPr/>
          </p:nvSpPr>
          <p:spPr bwMode="auto">
            <a:xfrm>
              <a:off x="11373021" y="5896003"/>
              <a:ext cx="244546" cy="347181"/>
            </a:xfrm>
            <a:custGeom>
              <a:avLst/>
              <a:gdLst>
                <a:gd name="T0" fmla="*/ 500554167 w 9271"/>
                <a:gd name="T1" fmla="*/ 477301 h 13162"/>
                <a:gd name="T2" fmla="*/ 0 w 9271"/>
                <a:gd name="T3" fmla="*/ 176700832 h 13162"/>
                <a:gd name="T4" fmla="*/ 2147483646 w 9271"/>
                <a:gd name="T5" fmla="*/ 2147483646 h 13162"/>
                <a:gd name="T6" fmla="*/ 2147483646 w 9271"/>
                <a:gd name="T7" fmla="*/ 2147483646 h 13162"/>
                <a:gd name="T8" fmla="*/ 500554167 w 9271"/>
                <a:gd name="T9" fmla="*/ 477301 h 13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2" name="Google Shape;370;p40"/>
            <p:cNvSpPr>
              <a:spLocks/>
            </p:cNvSpPr>
            <p:nvPr/>
          </p:nvSpPr>
          <p:spPr bwMode="auto">
            <a:xfrm>
              <a:off x="11615932" y="6216701"/>
              <a:ext cx="23186" cy="32919"/>
            </a:xfrm>
            <a:custGeom>
              <a:avLst/>
              <a:gdLst>
                <a:gd name="T0" fmla="*/ 477305 w 879"/>
                <a:gd name="T1" fmla="*/ 477299 h 1248"/>
                <a:gd name="T2" fmla="*/ 477305 w 879"/>
                <a:gd name="T3" fmla="*/ 477299 h 1248"/>
                <a:gd name="T4" fmla="*/ 30007749 w 879"/>
                <a:gd name="T5" fmla="*/ 486030439 h 1248"/>
                <a:gd name="T6" fmla="*/ 103603515 w 879"/>
                <a:gd name="T7" fmla="*/ 559605749 h 1248"/>
                <a:gd name="T8" fmla="*/ 212529761 w 879"/>
                <a:gd name="T9" fmla="*/ 604147398 h 1248"/>
                <a:gd name="T10" fmla="*/ 324355311 w 879"/>
                <a:gd name="T11" fmla="*/ 353396280 h 1248"/>
                <a:gd name="T12" fmla="*/ 477305 w 879"/>
                <a:gd name="T13" fmla="*/ 477299 h 12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3" name="Google Shape;371;p40"/>
            <p:cNvSpPr>
              <a:spLocks/>
            </p:cNvSpPr>
            <p:nvPr/>
          </p:nvSpPr>
          <p:spPr bwMode="auto">
            <a:xfrm>
              <a:off x="11646398" y="6067589"/>
              <a:ext cx="119490" cy="149138"/>
            </a:xfrm>
            <a:custGeom>
              <a:avLst/>
              <a:gdLst>
                <a:gd name="T0" fmla="*/ 2001747520 w 4530"/>
                <a:gd name="T1" fmla="*/ 0 h 5654"/>
                <a:gd name="T2" fmla="*/ 477301 w 4530"/>
                <a:gd name="T3" fmla="*/ 2147483646 h 5654"/>
                <a:gd name="T4" fmla="*/ 30006550 w 4530"/>
                <a:gd name="T5" fmla="*/ 2147483646 h 5654"/>
                <a:gd name="T6" fmla="*/ 2147483646 w 4530"/>
                <a:gd name="T7" fmla="*/ 721293883 h 5654"/>
                <a:gd name="T8" fmla="*/ 2001747520 w 4530"/>
                <a:gd name="T9" fmla="*/ 0 h 56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4" name="Google Shape;372;p40"/>
            <p:cNvSpPr>
              <a:spLocks/>
            </p:cNvSpPr>
            <p:nvPr/>
          </p:nvSpPr>
          <p:spPr bwMode="auto">
            <a:xfrm>
              <a:off x="11755442" y="5908031"/>
              <a:ext cx="131518" cy="198860"/>
            </a:xfrm>
            <a:custGeom>
              <a:avLst/>
              <a:gdLst>
                <a:gd name="T0" fmla="*/ 1928147678 w 4986"/>
                <a:gd name="T1" fmla="*/ 477301 h 7539"/>
                <a:gd name="T2" fmla="*/ 530079501 w 4986"/>
                <a:gd name="T3" fmla="*/ 2147483646 h 7539"/>
                <a:gd name="T4" fmla="*/ 477300 w 4986"/>
                <a:gd name="T5" fmla="*/ 2147483646 h 7539"/>
                <a:gd name="T6" fmla="*/ 191693736 w 4986"/>
                <a:gd name="T7" fmla="*/ 2147483646 h 7539"/>
                <a:gd name="T8" fmla="*/ 1457127251 w 4986"/>
                <a:gd name="T9" fmla="*/ 1795522846 h 7539"/>
                <a:gd name="T10" fmla="*/ 2147483646 w 4986"/>
                <a:gd name="T11" fmla="*/ 309335659 h 7539"/>
                <a:gd name="T12" fmla="*/ 1928147678 w 4986"/>
                <a:gd name="T13" fmla="*/ 477301 h 75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5" name="Google Shape;373;p40"/>
            <p:cNvSpPr>
              <a:spLocks/>
            </p:cNvSpPr>
            <p:nvPr/>
          </p:nvSpPr>
          <p:spPr bwMode="auto">
            <a:xfrm>
              <a:off x="11614930" y="6191853"/>
              <a:ext cx="33104" cy="29807"/>
            </a:xfrm>
            <a:custGeom>
              <a:avLst/>
              <a:gdLst>
                <a:gd name="T0" fmla="*/ 578031740 w 1255"/>
                <a:gd name="T1" fmla="*/ 477308 h 1130"/>
                <a:gd name="T2" fmla="*/ 195589326 w 1255"/>
                <a:gd name="T3" fmla="*/ 220756129 h 1130"/>
                <a:gd name="T4" fmla="*/ 250282014 w 1255"/>
                <a:gd name="T5" fmla="*/ 547063249 h 1130"/>
                <a:gd name="T6" fmla="*/ 283684425 w 1255"/>
                <a:gd name="T7" fmla="*/ 544640494 h 1130"/>
                <a:gd name="T8" fmla="*/ 607562143 w 1255"/>
                <a:gd name="T9" fmla="*/ 456525357 h 1130"/>
                <a:gd name="T10" fmla="*/ 578031740 w 1255"/>
                <a:gd name="T11" fmla="*/ 477308 h 1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6" name="Google Shape;374;p40"/>
            <p:cNvSpPr>
              <a:spLocks/>
            </p:cNvSpPr>
            <p:nvPr/>
          </p:nvSpPr>
          <p:spPr bwMode="auto">
            <a:xfrm>
              <a:off x="11663253" y="6387495"/>
              <a:ext cx="170794" cy="141937"/>
            </a:xfrm>
            <a:custGeom>
              <a:avLst/>
              <a:gdLst>
                <a:gd name="T0" fmla="*/ 2147483646 w 6475"/>
                <a:gd name="T1" fmla="*/ 0 h 5381"/>
                <a:gd name="T2" fmla="*/ 0 w 6475"/>
                <a:gd name="T3" fmla="*/ 2147483646 h 5381"/>
                <a:gd name="T4" fmla="*/ 15012621 w 6475"/>
                <a:gd name="T5" fmla="*/ 2147483646 h 5381"/>
                <a:gd name="T6" fmla="*/ 2147483646 w 6475"/>
                <a:gd name="T7" fmla="*/ 750346825 h 5381"/>
                <a:gd name="T8" fmla="*/ 2147483646 w 6475"/>
                <a:gd name="T9" fmla="*/ 0 h 5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7" name="Google Shape;375;p40"/>
            <p:cNvSpPr>
              <a:spLocks/>
            </p:cNvSpPr>
            <p:nvPr/>
          </p:nvSpPr>
          <p:spPr bwMode="auto">
            <a:xfrm>
              <a:off x="11827611" y="6114092"/>
              <a:ext cx="239745" cy="314314"/>
            </a:xfrm>
            <a:custGeom>
              <a:avLst/>
              <a:gdLst>
                <a:gd name="T0" fmla="*/ 2147483646 w 9089"/>
                <a:gd name="T1" fmla="*/ 0 h 11916"/>
                <a:gd name="T2" fmla="*/ 0 w 9089"/>
                <a:gd name="T3" fmla="*/ 2147483646 h 11916"/>
                <a:gd name="T4" fmla="*/ 118118423 w 9089"/>
                <a:gd name="T5" fmla="*/ 2147483646 h 11916"/>
                <a:gd name="T6" fmla="*/ 2147483646 w 9089"/>
                <a:gd name="T7" fmla="*/ 618192042 h 11916"/>
                <a:gd name="T8" fmla="*/ 2147483646 w 9089"/>
                <a:gd name="T9" fmla="*/ 0 h 119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8" name="Google Shape;376;p40"/>
            <p:cNvSpPr>
              <a:spLocks/>
            </p:cNvSpPr>
            <p:nvPr/>
          </p:nvSpPr>
          <p:spPr bwMode="auto">
            <a:xfrm>
              <a:off x="11642415" y="6506959"/>
              <a:ext cx="21656" cy="27644"/>
            </a:xfrm>
            <a:custGeom>
              <a:avLst/>
              <a:gdLst>
                <a:gd name="T0" fmla="*/ 382438102 w 821"/>
                <a:gd name="T1" fmla="*/ 0 h 1048"/>
                <a:gd name="T2" fmla="*/ 147172171 w 821"/>
                <a:gd name="T3" fmla="*/ 147176630 h 1048"/>
                <a:gd name="T4" fmla="*/ 32924875 w 821"/>
                <a:gd name="T5" fmla="*/ 368905250 h 1048"/>
                <a:gd name="T6" fmla="*/ 14517381 w 821"/>
                <a:gd name="T7" fmla="*/ 367932540 h 1048"/>
                <a:gd name="T8" fmla="*/ 0 w 821"/>
                <a:gd name="T9" fmla="*/ 367932540 h 1048"/>
                <a:gd name="T10" fmla="*/ 146199471 w 821"/>
                <a:gd name="T11" fmla="*/ 506886978 h 1048"/>
                <a:gd name="T12" fmla="*/ 191219051 w 821"/>
                <a:gd name="T13" fmla="*/ 500096050 h 1048"/>
                <a:gd name="T14" fmla="*/ 397450880 w 821"/>
                <a:gd name="T15" fmla="*/ 411999107 h 1048"/>
                <a:gd name="T16" fmla="*/ 382438102 w 821"/>
                <a:gd name="T17" fmla="*/ 0 h 10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79" name="Google Shape;377;p40"/>
            <p:cNvSpPr>
              <a:spLocks/>
            </p:cNvSpPr>
            <p:nvPr/>
          </p:nvSpPr>
          <p:spPr bwMode="auto">
            <a:xfrm>
              <a:off x="11641597" y="6514951"/>
              <a:ext cx="12661" cy="12107"/>
            </a:xfrm>
            <a:custGeom>
              <a:avLst/>
              <a:gdLst>
                <a:gd name="T0" fmla="*/ 162157182 w 480"/>
                <a:gd name="T1" fmla="*/ 477290 h 459"/>
                <a:gd name="T2" fmla="*/ 88584348 w 480"/>
                <a:gd name="T3" fmla="*/ 44539253 h 459"/>
                <a:gd name="T4" fmla="*/ 15011515 w 480"/>
                <a:gd name="T5" fmla="*/ 206692867 h 459"/>
                <a:gd name="T6" fmla="*/ 29528353 w 480"/>
                <a:gd name="T7" fmla="*/ 221208817 h 459"/>
                <a:gd name="T8" fmla="*/ 47917032 w 480"/>
                <a:gd name="T9" fmla="*/ 222181465 h 459"/>
                <a:gd name="T10" fmla="*/ 162157182 w 480"/>
                <a:gd name="T11" fmla="*/ 477290 h 4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0" name="Google Shape;378;p40"/>
            <p:cNvSpPr>
              <a:spLocks/>
            </p:cNvSpPr>
            <p:nvPr/>
          </p:nvSpPr>
          <p:spPr bwMode="auto">
            <a:xfrm>
              <a:off x="11650407" y="6866932"/>
              <a:ext cx="1635" cy="10445"/>
            </a:xfrm>
            <a:custGeom>
              <a:avLst/>
              <a:gdLst>
                <a:gd name="T0" fmla="*/ 15001072 w 62"/>
                <a:gd name="T1" fmla="*/ 477252 h 396"/>
                <a:gd name="T2" fmla="*/ 29984766 w 62"/>
                <a:gd name="T3" fmla="*/ 191667333 h 396"/>
                <a:gd name="T4" fmla="*/ 15001072 w 62"/>
                <a:gd name="T5" fmla="*/ 477252 h 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1" name="Google Shape;379;p40"/>
            <p:cNvSpPr>
              <a:spLocks/>
            </p:cNvSpPr>
            <p:nvPr/>
          </p:nvSpPr>
          <p:spPr bwMode="auto">
            <a:xfrm>
              <a:off x="11681691" y="6749078"/>
              <a:ext cx="184431" cy="126691"/>
            </a:xfrm>
            <a:custGeom>
              <a:avLst/>
              <a:gdLst>
                <a:gd name="T0" fmla="*/ 2147483646 w 6992"/>
                <a:gd name="T1" fmla="*/ 0 h 4803"/>
                <a:gd name="T2" fmla="*/ 0 w 6992"/>
                <a:gd name="T3" fmla="*/ 1839563001 h 4803"/>
                <a:gd name="T4" fmla="*/ 29529139 w 6992"/>
                <a:gd name="T5" fmla="*/ 2147483646 h 4803"/>
                <a:gd name="T6" fmla="*/ 2147483646 w 6992"/>
                <a:gd name="T7" fmla="*/ 632708438 h 4803"/>
                <a:gd name="T8" fmla="*/ 2147483646 w 6992"/>
                <a:gd name="T9" fmla="*/ 0 h 48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2" name="Google Shape;380;p40"/>
            <p:cNvSpPr>
              <a:spLocks/>
            </p:cNvSpPr>
            <p:nvPr/>
          </p:nvSpPr>
          <p:spPr bwMode="auto">
            <a:xfrm>
              <a:off x="11865305" y="6486912"/>
              <a:ext cx="315106" cy="297459"/>
            </a:xfrm>
            <a:custGeom>
              <a:avLst/>
              <a:gdLst>
                <a:gd name="T0" fmla="*/ 2147483646 w 11946"/>
                <a:gd name="T1" fmla="*/ 0 h 11277"/>
                <a:gd name="T2" fmla="*/ 0 w 11946"/>
                <a:gd name="T3" fmla="*/ 2147483646 h 11277"/>
                <a:gd name="T4" fmla="*/ 14517323 w 11946"/>
                <a:gd name="T5" fmla="*/ 2147483646 h 11277"/>
                <a:gd name="T6" fmla="*/ 2147483646 w 11946"/>
                <a:gd name="T7" fmla="*/ 823927166 h 11277"/>
                <a:gd name="T8" fmla="*/ 2147483646 w 11946"/>
                <a:gd name="T9" fmla="*/ 0 h 11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3" name="Google Shape;381;p40"/>
            <p:cNvSpPr>
              <a:spLocks/>
            </p:cNvSpPr>
            <p:nvPr/>
          </p:nvSpPr>
          <p:spPr bwMode="auto">
            <a:xfrm>
              <a:off x="11651225" y="6849286"/>
              <a:ext cx="32101" cy="35319"/>
            </a:xfrm>
            <a:custGeom>
              <a:avLst/>
              <a:gdLst>
                <a:gd name="T0" fmla="*/ 559112428 w 1217"/>
                <a:gd name="T1" fmla="*/ 477294 h 1339"/>
                <a:gd name="T2" fmla="*/ 88585545 w 1217"/>
                <a:gd name="T3" fmla="*/ 235749946 h 1339"/>
                <a:gd name="T4" fmla="*/ 0 w 1217"/>
                <a:gd name="T5" fmla="*/ 324334720 h 1339"/>
                <a:gd name="T6" fmla="*/ 15012295 w 1217"/>
                <a:gd name="T7" fmla="*/ 515544585 h 1339"/>
                <a:gd name="T8" fmla="*/ 188787405 w 1217"/>
                <a:gd name="T9" fmla="*/ 648174077 h 1339"/>
                <a:gd name="T10" fmla="*/ 264783265 w 1217"/>
                <a:gd name="T11" fmla="*/ 633162473 h 1339"/>
                <a:gd name="T12" fmla="*/ 588640943 w 1217"/>
                <a:gd name="T13" fmla="*/ 486016107 h 1339"/>
                <a:gd name="T14" fmla="*/ 559112428 w 1217"/>
                <a:gd name="T15" fmla="*/ 477294 h 13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4" name="Google Shape;382;p40"/>
            <p:cNvSpPr>
              <a:spLocks/>
            </p:cNvSpPr>
            <p:nvPr/>
          </p:nvSpPr>
          <p:spPr bwMode="auto">
            <a:xfrm>
              <a:off x="11671272" y="7272618"/>
              <a:ext cx="7227" cy="10445"/>
            </a:xfrm>
            <a:custGeom>
              <a:avLst/>
              <a:gdLst>
                <a:gd name="T0" fmla="*/ 59048678 w 274"/>
                <a:gd name="T1" fmla="*/ 477252 h 396"/>
                <a:gd name="T2" fmla="*/ 132611494 w 274"/>
                <a:gd name="T3" fmla="*/ 191667333 h 396"/>
                <a:gd name="T4" fmla="*/ 117601305 w 274"/>
                <a:gd name="T5" fmla="*/ 477252 h 396"/>
                <a:gd name="T6" fmla="*/ 59048678 w 274"/>
                <a:gd name="T7" fmla="*/ 477252 h 3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5" name="Google Shape;383;p40"/>
            <p:cNvSpPr>
              <a:spLocks/>
            </p:cNvSpPr>
            <p:nvPr/>
          </p:nvSpPr>
          <p:spPr bwMode="auto">
            <a:xfrm>
              <a:off x="11706539" y="7179611"/>
              <a:ext cx="142729" cy="97043"/>
            </a:xfrm>
            <a:custGeom>
              <a:avLst/>
              <a:gdLst>
                <a:gd name="T0" fmla="*/ 2147483646 w 5411"/>
                <a:gd name="T1" fmla="*/ 477302 h 3679"/>
                <a:gd name="T2" fmla="*/ 2147483646 w 5411"/>
                <a:gd name="T3" fmla="*/ 477302 h 3679"/>
                <a:gd name="T4" fmla="*/ 477302 w 5411"/>
                <a:gd name="T5" fmla="*/ 1413095482 h 3679"/>
                <a:gd name="T6" fmla="*/ 15012764 w 5411"/>
                <a:gd name="T7" fmla="*/ 1781014352 h 3679"/>
                <a:gd name="T8" fmla="*/ 2147483646 w 5411"/>
                <a:gd name="T9" fmla="*/ 691791745 h 3679"/>
                <a:gd name="T10" fmla="*/ 2147483646 w 5411"/>
                <a:gd name="T11" fmla="*/ 477302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6" name="Google Shape;384;p40"/>
            <p:cNvSpPr>
              <a:spLocks/>
            </p:cNvSpPr>
            <p:nvPr/>
          </p:nvSpPr>
          <p:spPr bwMode="auto">
            <a:xfrm>
              <a:off x="11845258" y="6803600"/>
              <a:ext cx="360000" cy="413731"/>
            </a:xfrm>
            <a:custGeom>
              <a:avLst/>
              <a:gdLst>
                <a:gd name="T0" fmla="*/ 2147483646 w 13648"/>
                <a:gd name="T1" fmla="*/ 0 h 15685"/>
                <a:gd name="T2" fmla="*/ 2147483646 w 13648"/>
                <a:gd name="T3" fmla="*/ 2147483646 h 15685"/>
                <a:gd name="T4" fmla="*/ 73575818 w 13648"/>
                <a:gd name="T5" fmla="*/ 2147483646 h 15685"/>
                <a:gd name="T6" fmla="*/ 0 w 13648"/>
                <a:gd name="T7" fmla="*/ 2147483646 h 15685"/>
                <a:gd name="T8" fmla="*/ 2147483646 w 13648"/>
                <a:gd name="T9" fmla="*/ 942063746 h 15685"/>
                <a:gd name="T10" fmla="*/ 2147483646 w 13648"/>
                <a:gd name="T11" fmla="*/ 0 h 156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7" name="Google Shape;385;p40"/>
            <p:cNvSpPr>
              <a:spLocks/>
            </p:cNvSpPr>
            <p:nvPr/>
          </p:nvSpPr>
          <p:spPr bwMode="auto">
            <a:xfrm>
              <a:off x="11677682" y="7256581"/>
              <a:ext cx="29675" cy="27301"/>
            </a:xfrm>
            <a:custGeom>
              <a:avLst/>
              <a:gdLst>
                <a:gd name="T0" fmla="*/ 515104453 w 1125"/>
                <a:gd name="T1" fmla="*/ 477306 h 1035"/>
                <a:gd name="T2" fmla="*/ 265297375 w 1125"/>
                <a:gd name="T3" fmla="*/ 132658091 h 1035"/>
                <a:gd name="T4" fmla="*/ 147174996 w 1125"/>
                <a:gd name="T5" fmla="*/ 309344888 h 1035"/>
                <a:gd name="T6" fmla="*/ 0 w 1125"/>
                <a:gd name="T7" fmla="*/ 294827983 h 1035"/>
                <a:gd name="T8" fmla="*/ 15012991 w 1125"/>
                <a:gd name="T9" fmla="*/ 486051177 h 1035"/>
                <a:gd name="T10" fmla="*/ 73578806 w 1125"/>
                <a:gd name="T11" fmla="*/ 500586863 h 1035"/>
                <a:gd name="T12" fmla="*/ 544635061 w 1125"/>
                <a:gd name="T13" fmla="*/ 368406077 h 1035"/>
                <a:gd name="T14" fmla="*/ 515104453 w 1125"/>
                <a:gd name="T15" fmla="*/ 477306 h 10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8" name="Google Shape;386;p40"/>
            <p:cNvSpPr>
              <a:spLocks/>
            </p:cNvSpPr>
            <p:nvPr/>
          </p:nvSpPr>
          <p:spPr bwMode="auto">
            <a:xfrm>
              <a:off x="11674464" y="7270218"/>
              <a:ext cx="3244" cy="2427"/>
            </a:xfrm>
            <a:custGeom>
              <a:avLst/>
              <a:gdLst>
                <a:gd name="T0" fmla="*/ 59035156 w 123"/>
                <a:gd name="T1" fmla="*/ 477407 h 92"/>
                <a:gd name="T2" fmla="*/ 29994420 w 123"/>
                <a:gd name="T3" fmla="*/ 15017405 h 92"/>
                <a:gd name="T4" fmla="*/ 477184 w 123"/>
                <a:gd name="T5" fmla="*/ 44556739 h 92"/>
                <a:gd name="T6" fmla="*/ 59035156 w 123"/>
                <a:gd name="T7" fmla="*/ 44556739 h 92"/>
                <a:gd name="T8" fmla="*/ 59035156 w 123"/>
                <a:gd name="T9" fmla="*/ 477407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89" name="Google Shape;387;p40"/>
            <p:cNvSpPr>
              <a:spLocks/>
            </p:cNvSpPr>
            <p:nvPr/>
          </p:nvSpPr>
          <p:spPr bwMode="auto">
            <a:xfrm>
              <a:off x="11677682" y="7263808"/>
              <a:ext cx="16064" cy="9654"/>
            </a:xfrm>
            <a:custGeom>
              <a:avLst/>
              <a:gdLst>
                <a:gd name="T0" fmla="*/ 265293795 w 609"/>
                <a:gd name="T1" fmla="*/ 0 h 366"/>
                <a:gd name="T2" fmla="*/ 265293795 w 609"/>
                <a:gd name="T3" fmla="*/ 0 h 366"/>
                <a:gd name="T4" fmla="*/ 0 w 609"/>
                <a:gd name="T5" fmla="*/ 118112391 h 366"/>
                <a:gd name="T6" fmla="*/ 0 w 609"/>
                <a:gd name="T7" fmla="*/ 162156761 h 366"/>
                <a:gd name="T8" fmla="*/ 147173778 w 609"/>
                <a:gd name="T9" fmla="*/ 176690963 h 366"/>
                <a:gd name="T10" fmla="*/ 265293795 w 609"/>
                <a:gd name="T11" fmla="*/ 0 h 3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0" name="Google Shape;388;p40"/>
            <p:cNvSpPr>
              <a:spLocks/>
            </p:cNvSpPr>
            <p:nvPr/>
          </p:nvSpPr>
          <p:spPr bwMode="auto">
            <a:xfrm>
              <a:off x="11720967" y="7497909"/>
              <a:ext cx="72987" cy="40120"/>
            </a:xfrm>
            <a:custGeom>
              <a:avLst/>
              <a:gdLst>
                <a:gd name="T0" fmla="*/ 1339536821 w 2767"/>
                <a:gd name="T1" fmla="*/ 477299 h 1521"/>
                <a:gd name="T2" fmla="*/ 477304 w 2767"/>
                <a:gd name="T3" fmla="*/ 368389489 h 1521"/>
                <a:gd name="T4" fmla="*/ 30006968 w 2767"/>
                <a:gd name="T5" fmla="*/ 736302392 h 1521"/>
                <a:gd name="T6" fmla="*/ 1206898630 w 2767"/>
                <a:gd name="T7" fmla="*/ 574139436 h 1521"/>
                <a:gd name="T8" fmla="*/ 1339536821 w 2767"/>
                <a:gd name="T9" fmla="*/ 477299 h 1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1" name="Google Shape;389;p40"/>
            <p:cNvSpPr>
              <a:spLocks/>
            </p:cNvSpPr>
            <p:nvPr/>
          </p:nvSpPr>
          <p:spPr bwMode="auto">
            <a:xfrm>
              <a:off x="11786726" y="7208495"/>
              <a:ext cx="388883" cy="320724"/>
            </a:xfrm>
            <a:custGeom>
              <a:avLst/>
              <a:gdLst>
                <a:gd name="T0" fmla="*/ 2147483646 w 14743"/>
                <a:gd name="T1" fmla="*/ 0 h 12159"/>
                <a:gd name="T2" fmla="*/ 2147483646 w 14743"/>
                <a:gd name="T3" fmla="*/ 0 h 12159"/>
                <a:gd name="T4" fmla="*/ 2147483646 w 14743"/>
                <a:gd name="T5" fmla="*/ 1839567987 h 12159"/>
                <a:gd name="T6" fmla="*/ 706302662 w 14743"/>
                <a:gd name="T7" fmla="*/ 2147483646 h 12159"/>
                <a:gd name="T8" fmla="*/ 132634795 w 14743"/>
                <a:gd name="T9" fmla="*/ 2147483646 h 12159"/>
                <a:gd name="T10" fmla="*/ 0 w 14743"/>
                <a:gd name="T11" fmla="*/ 2147483646 h 12159"/>
                <a:gd name="T12" fmla="*/ 2147483646 w 14743"/>
                <a:gd name="T13" fmla="*/ 2147483646 h 12159"/>
                <a:gd name="T14" fmla="*/ 2147483646 w 14743"/>
                <a:gd name="T15" fmla="*/ 1662886308 h 12159"/>
                <a:gd name="T16" fmla="*/ 2147483646 w 14743"/>
                <a:gd name="T17" fmla="*/ 0 h 121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2" name="Google Shape;390;p40"/>
            <p:cNvSpPr>
              <a:spLocks/>
            </p:cNvSpPr>
            <p:nvPr/>
          </p:nvSpPr>
          <p:spPr bwMode="auto">
            <a:xfrm>
              <a:off x="11704930" y="7517955"/>
              <a:ext cx="17673" cy="20891"/>
            </a:xfrm>
            <a:custGeom>
              <a:avLst/>
              <a:gdLst>
                <a:gd name="T0" fmla="*/ 294822199 w 670"/>
                <a:gd name="T1" fmla="*/ 477301 h 792"/>
                <a:gd name="T2" fmla="*/ 88589975 w 670"/>
                <a:gd name="T3" fmla="*/ 162165412 h 792"/>
                <a:gd name="T4" fmla="*/ 177179290 w 670"/>
                <a:gd name="T5" fmla="*/ 382930949 h 792"/>
                <a:gd name="T6" fmla="*/ 324352411 w 670"/>
                <a:gd name="T7" fmla="*/ 368395560 h 792"/>
                <a:gd name="T8" fmla="*/ 294822199 w 670"/>
                <a:gd name="T9" fmla="*/ 477301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3" name="Google Shape;391;p40"/>
            <p:cNvSpPr>
              <a:spLocks/>
            </p:cNvSpPr>
            <p:nvPr/>
          </p:nvSpPr>
          <p:spPr bwMode="auto">
            <a:xfrm>
              <a:off x="12508309" y="7907630"/>
              <a:ext cx="232518" cy="337553"/>
            </a:xfrm>
            <a:custGeom>
              <a:avLst/>
              <a:gdLst>
                <a:gd name="T0" fmla="*/ 2147483646 w 8815"/>
                <a:gd name="T1" fmla="*/ 0 h 12797"/>
                <a:gd name="T2" fmla="*/ 0 w 8815"/>
                <a:gd name="T3" fmla="*/ 1059688096 h 12797"/>
                <a:gd name="T4" fmla="*/ 559136945 w 8815"/>
                <a:gd name="T5" fmla="*/ 2147483646 h 12797"/>
                <a:gd name="T6" fmla="*/ 2147483646 w 8815"/>
                <a:gd name="T7" fmla="*/ 2147483646 h 12797"/>
                <a:gd name="T8" fmla="*/ 2147483646 w 8815"/>
                <a:gd name="T9" fmla="*/ 0 h 12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4" name="Google Shape;392;p40"/>
            <p:cNvSpPr>
              <a:spLocks/>
            </p:cNvSpPr>
            <p:nvPr/>
          </p:nvSpPr>
          <p:spPr bwMode="auto">
            <a:xfrm>
              <a:off x="12493881" y="7753691"/>
              <a:ext cx="270211" cy="211679"/>
            </a:xfrm>
            <a:custGeom>
              <a:avLst/>
              <a:gdLst>
                <a:gd name="T0" fmla="*/ 2147483646 w 10244"/>
                <a:gd name="T1" fmla="*/ 0 h 8025"/>
                <a:gd name="T2" fmla="*/ 0 w 10244"/>
                <a:gd name="T3" fmla="*/ 1456648002 h 8025"/>
                <a:gd name="T4" fmla="*/ 264792721 w 10244"/>
                <a:gd name="T5" fmla="*/ 2147483646 h 8025"/>
                <a:gd name="T6" fmla="*/ 2147483646 w 10244"/>
                <a:gd name="T7" fmla="*/ 2147483646 h 8025"/>
                <a:gd name="T8" fmla="*/ 2147483646 w 10244"/>
                <a:gd name="T9" fmla="*/ 0 h 8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5" name="Google Shape;393;p40"/>
            <p:cNvSpPr>
              <a:spLocks/>
            </p:cNvSpPr>
            <p:nvPr/>
          </p:nvSpPr>
          <p:spPr bwMode="auto">
            <a:xfrm>
              <a:off x="12340733" y="6323345"/>
              <a:ext cx="183640" cy="307905"/>
            </a:xfrm>
            <a:custGeom>
              <a:avLst/>
              <a:gdLst>
                <a:gd name="T0" fmla="*/ 2147483646 w 6962"/>
                <a:gd name="T1" fmla="*/ 0 h 11673"/>
                <a:gd name="T2" fmla="*/ 477300 w 6962"/>
                <a:gd name="T3" fmla="*/ 618196349 h 11673"/>
                <a:gd name="T4" fmla="*/ 2147483646 w 6962"/>
                <a:gd name="T5" fmla="*/ 2147483646 h 11673"/>
                <a:gd name="T6" fmla="*/ 2147483646 w 6962"/>
                <a:gd name="T7" fmla="*/ 0 h 116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6" name="Google Shape;394;p40"/>
            <p:cNvSpPr>
              <a:spLocks/>
            </p:cNvSpPr>
            <p:nvPr/>
          </p:nvSpPr>
          <p:spPr bwMode="auto">
            <a:xfrm>
              <a:off x="12022436" y="6477284"/>
              <a:ext cx="533195" cy="721609"/>
            </a:xfrm>
            <a:custGeom>
              <a:avLst/>
              <a:gdLst>
                <a:gd name="T0" fmla="*/ 2147483646 w 20214"/>
                <a:gd name="T1" fmla="*/ 0 h 27357"/>
                <a:gd name="T2" fmla="*/ 477301 w 20214"/>
                <a:gd name="T3" fmla="*/ 2147483646 h 27357"/>
                <a:gd name="T4" fmla="*/ 2147483646 w 20214"/>
                <a:gd name="T5" fmla="*/ 2147483646 h 27357"/>
                <a:gd name="T6" fmla="*/ 2147483646 w 20214"/>
                <a:gd name="T7" fmla="*/ 2147483646 h 27357"/>
                <a:gd name="T8" fmla="*/ 2147483646 w 20214"/>
                <a:gd name="T9" fmla="*/ 2147483646 h 27357"/>
                <a:gd name="T10" fmla="*/ 2147483646 w 20214"/>
                <a:gd name="T11" fmla="*/ 2147483646 h 27357"/>
                <a:gd name="T12" fmla="*/ 2147483646 w 20214"/>
                <a:gd name="T13" fmla="*/ 2147483646 h 27357"/>
                <a:gd name="T14" fmla="*/ 2147483646 w 20214"/>
                <a:gd name="T15" fmla="*/ 0 h 27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7" name="Google Shape;395;p40"/>
            <p:cNvSpPr>
              <a:spLocks/>
            </p:cNvSpPr>
            <p:nvPr/>
          </p:nvSpPr>
          <p:spPr bwMode="auto">
            <a:xfrm>
              <a:off x="12541967" y="6320575"/>
              <a:ext cx="101870" cy="289810"/>
            </a:xfrm>
            <a:custGeom>
              <a:avLst/>
              <a:gdLst>
                <a:gd name="T0" fmla="*/ 507344332 w 3862"/>
                <a:gd name="T1" fmla="*/ 477302 h 10987"/>
                <a:gd name="T2" fmla="*/ 477301 w 3862"/>
                <a:gd name="T3" fmla="*/ 6771984 h 10987"/>
                <a:gd name="T4" fmla="*/ 162165381 w 3862"/>
                <a:gd name="T5" fmla="*/ 2147483646 h 10987"/>
                <a:gd name="T6" fmla="*/ 1869121865 w 3862"/>
                <a:gd name="T7" fmla="*/ 2147483646 h 10987"/>
                <a:gd name="T8" fmla="*/ 750849163 w 3862"/>
                <a:gd name="T9" fmla="*/ 6771984 h 10987"/>
                <a:gd name="T10" fmla="*/ 507344332 w 3862"/>
                <a:gd name="T11" fmla="*/ 477302 h 10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8" name="Google Shape;396;p40"/>
            <p:cNvSpPr>
              <a:spLocks/>
            </p:cNvSpPr>
            <p:nvPr/>
          </p:nvSpPr>
          <p:spPr bwMode="auto">
            <a:xfrm>
              <a:off x="12011225" y="6819638"/>
              <a:ext cx="565243" cy="701562"/>
            </a:xfrm>
            <a:custGeom>
              <a:avLst/>
              <a:gdLst>
                <a:gd name="T0" fmla="*/ 147170270 w 21429"/>
                <a:gd name="T1" fmla="*/ 0 h 26597"/>
                <a:gd name="T2" fmla="*/ 147170270 w 21429"/>
                <a:gd name="T3" fmla="*/ 0 h 26597"/>
                <a:gd name="T4" fmla="*/ 308857807 w 21429"/>
                <a:gd name="T5" fmla="*/ 2147483646 h 26597"/>
                <a:gd name="T6" fmla="*/ 2147483646 w 21429"/>
                <a:gd name="T7" fmla="*/ 2147483646 h 26597"/>
                <a:gd name="T8" fmla="*/ 2147483646 w 21429"/>
                <a:gd name="T9" fmla="*/ 2147483646 h 26597"/>
                <a:gd name="T10" fmla="*/ 2147483646 w 21429"/>
                <a:gd name="T11" fmla="*/ 2147483646 h 26597"/>
                <a:gd name="T12" fmla="*/ 2147483646 w 21429"/>
                <a:gd name="T13" fmla="*/ 2147483646 h 26597"/>
                <a:gd name="T14" fmla="*/ 147170270 w 21429"/>
                <a:gd name="T15" fmla="*/ 0 h 265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99" name="Google Shape;397;p40"/>
            <p:cNvSpPr>
              <a:spLocks/>
            </p:cNvSpPr>
            <p:nvPr/>
          </p:nvSpPr>
          <p:spPr bwMode="auto">
            <a:xfrm>
              <a:off x="12161155" y="6365021"/>
              <a:ext cx="376829" cy="513966"/>
            </a:xfrm>
            <a:custGeom>
              <a:avLst/>
              <a:gdLst>
                <a:gd name="T0" fmla="*/ 2147483646 w 14286"/>
                <a:gd name="T1" fmla="*/ 477301 h 19485"/>
                <a:gd name="T2" fmla="*/ 0 w 14286"/>
                <a:gd name="T3" fmla="*/ 1751479302 h 19485"/>
                <a:gd name="T4" fmla="*/ 2147483646 w 14286"/>
                <a:gd name="T5" fmla="*/ 2147483646 h 19485"/>
                <a:gd name="T6" fmla="*/ 2147483646 w 14286"/>
                <a:gd name="T7" fmla="*/ 2147483646 h 19485"/>
                <a:gd name="T8" fmla="*/ 2147483646 w 14286"/>
                <a:gd name="T9" fmla="*/ 2147483646 h 19485"/>
                <a:gd name="T10" fmla="*/ 2147483646 w 14286"/>
                <a:gd name="T11" fmla="*/ 2147483646 h 19485"/>
                <a:gd name="T12" fmla="*/ 2147483646 w 14286"/>
                <a:gd name="T13" fmla="*/ 477301 h 194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0" name="Google Shape;398;p40"/>
            <p:cNvSpPr>
              <a:spLocks/>
            </p:cNvSpPr>
            <p:nvPr/>
          </p:nvSpPr>
          <p:spPr bwMode="auto">
            <a:xfrm>
              <a:off x="12582061" y="7116279"/>
              <a:ext cx="159584" cy="404921"/>
            </a:xfrm>
            <a:custGeom>
              <a:avLst/>
              <a:gdLst>
                <a:gd name="T0" fmla="*/ 2147483646 w 6050"/>
                <a:gd name="T1" fmla="*/ 477301 h 15351"/>
                <a:gd name="T2" fmla="*/ 2147483646 w 6050"/>
                <a:gd name="T3" fmla="*/ 477301 h 15351"/>
                <a:gd name="T4" fmla="*/ 477301 w 6050"/>
                <a:gd name="T5" fmla="*/ 1457134082 h 15351"/>
                <a:gd name="T6" fmla="*/ 368395417 w 6050"/>
                <a:gd name="T7" fmla="*/ 2147483646 h 15351"/>
                <a:gd name="T8" fmla="*/ 2147483646 w 6050"/>
                <a:gd name="T9" fmla="*/ 2147483646 h 15351"/>
                <a:gd name="T10" fmla="*/ 2147483646 w 6050"/>
                <a:gd name="T11" fmla="*/ 477301 h 15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1" name="Google Shape;399;p40"/>
            <p:cNvSpPr>
              <a:spLocks/>
            </p:cNvSpPr>
            <p:nvPr/>
          </p:nvSpPr>
          <p:spPr bwMode="auto">
            <a:xfrm>
              <a:off x="12602925" y="7487489"/>
              <a:ext cx="117881" cy="257392"/>
            </a:xfrm>
            <a:custGeom>
              <a:avLst/>
              <a:gdLst>
                <a:gd name="T0" fmla="*/ 2147483646 w 4469"/>
                <a:gd name="T1" fmla="*/ 477302 h 9758"/>
                <a:gd name="T2" fmla="*/ 2147483646 w 4469"/>
                <a:gd name="T3" fmla="*/ 477302 h 9758"/>
                <a:gd name="T4" fmla="*/ 0 w 4469"/>
                <a:gd name="T5" fmla="*/ 927532699 h 9758"/>
                <a:gd name="T6" fmla="*/ 220746166 w 4469"/>
                <a:gd name="T7" fmla="*/ 2147483646 h 9758"/>
                <a:gd name="T8" fmla="*/ 1353531087 w 4469"/>
                <a:gd name="T9" fmla="*/ 2147483646 h 9758"/>
                <a:gd name="T10" fmla="*/ 2147483646 w 4469"/>
                <a:gd name="T11" fmla="*/ 477302 h 97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2" name="Google Shape;400;p40"/>
            <p:cNvSpPr>
              <a:spLocks/>
            </p:cNvSpPr>
            <p:nvPr/>
          </p:nvSpPr>
          <p:spPr bwMode="auto">
            <a:xfrm>
              <a:off x="12551595" y="6537425"/>
              <a:ext cx="153965" cy="342354"/>
            </a:xfrm>
            <a:custGeom>
              <a:avLst/>
              <a:gdLst>
                <a:gd name="T0" fmla="*/ 1869081290 w 5837"/>
                <a:gd name="T1" fmla="*/ 0 h 12979"/>
                <a:gd name="T2" fmla="*/ 477299 w 5837"/>
                <a:gd name="T3" fmla="*/ 1721474901 h 12979"/>
                <a:gd name="T4" fmla="*/ 250274104 w 5837"/>
                <a:gd name="T5" fmla="*/ 2147483646 h 12979"/>
                <a:gd name="T6" fmla="*/ 2147483646 w 5837"/>
                <a:gd name="T7" fmla="*/ 2147483646 h 12979"/>
                <a:gd name="T8" fmla="*/ 1869081290 w 5837"/>
                <a:gd name="T9" fmla="*/ 0 h 129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3" name="Google Shape;401;p40"/>
            <p:cNvSpPr>
              <a:spLocks/>
            </p:cNvSpPr>
            <p:nvPr/>
          </p:nvSpPr>
          <p:spPr bwMode="auto">
            <a:xfrm>
              <a:off x="12566023" y="6812410"/>
              <a:ext cx="171612" cy="360026"/>
            </a:xfrm>
            <a:custGeom>
              <a:avLst/>
              <a:gdLst>
                <a:gd name="T0" fmla="*/ 2147483646 w 6506"/>
                <a:gd name="T1" fmla="*/ 477300 h 13649"/>
                <a:gd name="T2" fmla="*/ 477301 w 6506"/>
                <a:gd name="T3" fmla="*/ 1589285438 h 13649"/>
                <a:gd name="T4" fmla="*/ 15012674 w 6506"/>
                <a:gd name="T5" fmla="*/ 1928149353 h 13649"/>
                <a:gd name="T6" fmla="*/ 279805558 w 6506"/>
                <a:gd name="T7" fmla="*/ 2147483646 h 13649"/>
                <a:gd name="T8" fmla="*/ 2147483646 w 6506"/>
                <a:gd name="T9" fmla="*/ 2147483646 h 13649"/>
                <a:gd name="T10" fmla="*/ 2147483646 w 6506"/>
                <a:gd name="T11" fmla="*/ 477300 h 136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4" name="Google Shape;402;p40"/>
            <p:cNvSpPr>
              <a:spLocks/>
            </p:cNvSpPr>
            <p:nvPr/>
          </p:nvSpPr>
          <p:spPr bwMode="auto">
            <a:xfrm>
              <a:off x="12615745" y="7753691"/>
              <a:ext cx="55340" cy="117881"/>
            </a:xfrm>
            <a:custGeom>
              <a:avLst/>
              <a:gdLst>
                <a:gd name="T0" fmla="*/ 1015640882 w 2098"/>
                <a:gd name="T1" fmla="*/ 0 h 4469"/>
                <a:gd name="T2" fmla="*/ 0 w 2098"/>
                <a:gd name="T3" fmla="*/ 147170380 h 4469"/>
                <a:gd name="T4" fmla="*/ 88588552 w 2098"/>
                <a:gd name="T5" fmla="*/ 2147483646 h 4469"/>
                <a:gd name="T6" fmla="*/ 411964202 w 2098"/>
                <a:gd name="T7" fmla="*/ 2147483646 h 4469"/>
                <a:gd name="T8" fmla="*/ 1015640882 w 2098"/>
                <a:gd name="T9" fmla="*/ 0 h 4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5" name="Google Shape;403;p40"/>
            <p:cNvSpPr>
              <a:spLocks/>
            </p:cNvSpPr>
            <p:nvPr/>
          </p:nvSpPr>
          <p:spPr bwMode="auto">
            <a:xfrm>
              <a:off x="12202831" y="7653457"/>
              <a:ext cx="395293" cy="217298"/>
            </a:xfrm>
            <a:custGeom>
              <a:avLst/>
              <a:gdLst>
                <a:gd name="T0" fmla="*/ 477301 w 14986"/>
                <a:gd name="T1" fmla="*/ 477301 h 8238"/>
                <a:gd name="T2" fmla="*/ 477301 w 14986"/>
                <a:gd name="T3" fmla="*/ 477301 h 8238"/>
                <a:gd name="T4" fmla="*/ 2147483646 w 14986"/>
                <a:gd name="T5" fmla="*/ 2147483646 h 8238"/>
                <a:gd name="T6" fmla="*/ 2147483646 w 14986"/>
                <a:gd name="T7" fmla="*/ 2147483646 h 8238"/>
                <a:gd name="T8" fmla="*/ 2147483646 w 14986"/>
                <a:gd name="T9" fmla="*/ 2147483646 h 8238"/>
                <a:gd name="T10" fmla="*/ 2147483646 w 14986"/>
                <a:gd name="T11" fmla="*/ 2147483646 h 8238"/>
                <a:gd name="T12" fmla="*/ 477301 w 14986"/>
                <a:gd name="T13" fmla="*/ 477301 h 8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6" name="Google Shape;404;p40"/>
            <p:cNvSpPr>
              <a:spLocks/>
            </p:cNvSpPr>
            <p:nvPr/>
          </p:nvSpPr>
          <p:spPr bwMode="auto">
            <a:xfrm>
              <a:off x="12032855" y="7187630"/>
              <a:ext cx="559651" cy="582811"/>
            </a:xfrm>
            <a:custGeom>
              <a:avLst/>
              <a:gdLst>
                <a:gd name="T0" fmla="*/ 477301 w 21217"/>
                <a:gd name="T1" fmla="*/ 477301 h 22095"/>
                <a:gd name="T2" fmla="*/ 221242119 w 21217"/>
                <a:gd name="T3" fmla="*/ 1618822639 h 22095"/>
                <a:gd name="T4" fmla="*/ 2147483646 w 21217"/>
                <a:gd name="T5" fmla="*/ 2147483646 h 22095"/>
                <a:gd name="T6" fmla="*/ 2147483646 w 21217"/>
                <a:gd name="T7" fmla="*/ 2147483646 h 22095"/>
                <a:gd name="T8" fmla="*/ 2147483646 w 21217"/>
                <a:gd name="T9" fmla="*/ 2147483646 h 22095"/>
                <a:gd name="T10" fmla="*/ 2147483646 w 21217"/>
                <a:gd name="T11" fmla="*/ 2147483646 h 22095"/>
                <a:gd name="T12" fmla="*/ 2147483646 w 21217"/>
                <a:gd name="T13" fmla="*/ 2147483646 h 22095"/>
                <a:gd name="T14" fmla="*/ 2147483646 w 21217"/>
                <a:gd name="T15" fmla="*/ 2147483646 h 22095"/>
                <a:gd name="T16" fmla="*/ 2147483646 w 21217"/>
                <a:gd name="T17" fmla="*/ 2147483646 h 22095"/>
                <a:gd name="T18" fmla="*/ 477301 w 21217"/>
                <a:gd name="T19" fmla="*/ 477301 h 220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7" name="Google Shape;405;p40"/>
            <p:cNvSpPr>
              <a:spLocks/>
            </p:cNvSpPr>
            <p:nvPr/>
          </p:nvSpPr>
          <p:spPr bwMode="auto">
            <a:xfrm>
              <a:off x="12653412" y="6381877"/>
              <a:ext cx="242172" cy="395293"/>
            </a:xfrm>
            <a:custGeom>
              <a:avLst/>
              <a:gdLst>
                <a:gd name="T0" fmla="*/ 1898649688 w 9181"/>
                <a:gd name="T1" fmla="*/ 0 h 14986"/>
                <a:gd name="T2" fmla="*/ 1074702176 w 9181"/>
                <a:gd name="T3" fmla="*/ 1265437664 h 14986"/>
                <a:gd name="T4" fmla="*/ 477301 w 9181"/>
                <a:gd name="T5" fmla="*/ 2147483646 h 14986"/>
                <a:gd name="T6" fmla="*/ 957060790 w 9181"/>
                <a:gd name="T7" fmla="*/ 2147483646 h 14986"/>
                <a:gd name="T8" fmla="*/ 2147483646 w 9181"/>
                <a:gd name="T9" fmla="*/ 2147483646 h 14986"/>
                <a:gd name="T10" fmla="*/ 1898649688 w 9181"/>
                <a:gd name="T11" fmla="*/ 0 h 149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8" name="Google Shape;406;p40"/>
            <p:cNvSpPr>
              <a:spLocks/>
            </p:cNvSpPr>
            <p:nvPr/>
          </p:nvSpPr>
          <p:spPr bwMode="auto">
            <a:xfrm>
              <a:off x="12582878" y="6320945"/>
              <a:ext cx="151539" cy="182822"/>
            </a:xfrm>
            <a:custGeom>
              <a:avLst/>
              <a:gdLst>
                <a:gd name="T0" fmla="*/ 0 w 5745"/>
                <a:gd name="T1" fmla="*/ 0 h 6931"/>
                <a:gd name="T2" fmla="*/ 0 w 5745"/>
                <a:gd name="T3" fmla="*/ 0 h 6931"/>
                <a:gd name="T4" fmla="*/ 1118275179 w 5745"/>
                <a:gd name="T5" fmla="*/ 2147483646 h 6931"/>
                <a:gd name="T6" fmla="*/ 1574783555 w 5745"/>
                <a:gd name="T7" fmla="*/ 2147483646 h 6931"/>
                <a:gd name="T8" fmla="*/ 2147483646 w 5745"/>
                <a:gd name="T9" fmla="*/ 838933995 h 6931"/>
                <a:gd name="T10" fmla="*/ 0 w 5745"/>
                <a:gd name="T11" fmla="*/ 0 h 69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09" name="Google Shape;407;p40"/>
            <p:cNvSpPr>
              <a:spLocks/>
            </p:cNvSpPr>
            <p:nvPr/>
          </p:nvSpPr>
          <p:spPr bwMode="auto">
            <a:xfrm>
              <a:off x="12676677" y="7177211"/>
              <a:ext cx="352008" cy="550050"/>
            </a:xfrm>
            <a:custGeom>
              <a:avLst/>
              <a:gdLst>
                <a:gd name="T0" fmla="*/ 2147483646 w 13345"/>
                <a:gd name="T1" fmla="*/ 477301 h 20853"/>
                <a:gd name="T2" fmla="*/ 809412840 w 13345"/>
                <a:gd name="T3" fmla="*/ 2147483646 h 20853"/>
                <a:gd name="T4" fmla="*/ 0 w 13345"/>
                <a:gd name="T5" fmla="*/ 2147483646 h 20853"/>
                <a:gd name="T6" fmla="*/ 500553398 w 13345"/>
                <a:gd name="T7" fmla="*/ 2147483646 h 20853"/>
                <a:gd name="T8" fmla="*/ 2147483646 w 13345"/>
                <a:gd name="T9" fmla="*/ 2147483646 h 20853"/>
                <a:gd name="T10" fmla="*/ 2147483646 w 13345"/>
                <a:gd name="T11" fmla="*/ 2147483646 h 20853"/>
                <a:gd name="T12" fmla="*/ 2147483646 w 13345"/>
                <a:gd name="T13" fmla="*/ 477301 h 208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0" name="Google Shape;408;p40"/>
            <p:cNvSpPr>
              <a:spLocks/>
            </p:cNvSpPr>
            <p:nvPr/>
          </p:nvSpPr>
          <p:spPr bwMode="auto">
            <a:xfrm>
              <a:off x="12711152" y="6572691"/>
              <a:ext cx="290258" cy="513939"/>
            </a:xfrm>
            <a:custGeom>
              <a:avLst/>
              <a:gdLst>
                <a:gd name="T0" fmla="*/ 2147483646 w 11004"/>
                <a:gd name="T1" fmla="*/ 0 h 19484"/>
                <a:gd name="T2" fmla="*/ 0 w 11004"/>
                <a:gd name="T3" fmla="*/ 2147483646 h 19484"/>
                <a:gd name="T4" fmla="*/ 486035333 w 11004"/>
                <a:gd name="T5" fmla="*/ 2147483646 h 19484"/>
                <a:gd name="T6" fmla="*/ 2147483646 w 11004"/>
                <a:gd name="T7" fmla="*/ 2147483646 h 19484"/>
                <a:gd name="T8" fmla="*/ 2147483646 w 11004"/>
                <a:gd name="T9" fmla="*/ 0 h 19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1" name="Google Shape;409;p40"/>
            <p:cNvSpPr>
              <a:spLocks/>
            </p:cNvSpPr>
            <p:nvPr/>
          </p:nvSpPr>
          <p:spPr bwMode="auto">
            <a:xfrm>
              <a:off x="12638192" y="7557258"/>
              <a:ext cx="347181" cy="314314"/>
            </a:xfrm>
            <a:custGeom>
              <a:avLst/>
              <a:gdLst>
                <a:gd name="T0" fmla="*/ 2147483646 w 13162"/>
                <a:gd name="T1" fmla="*/ 0 h 11916"/>
                <a:gd name="T2" fmla="*/ 2147483646 w 13162"/>
                <a:gd name="T3" fmla="*/ 0 h 11916"/>
                <a:gd name="T4" fmla="*/ 2147483646 w 13162"/>
                <a:gd name="T5" fmla="*/ 1648346734 h 11916"/>
                <a:gd name="T6" fmla="*/ 588665749 w 13162"/>
                <a:gd name="T7" fmla="*/ 2147483646 h 11916"/>
                <a:gd name="T8" fmla="*/ 0 w 13162"/>
                <a:gd name="T9" fmla="*/ 2147483646 h 11916"/>
                <a:gd name="T10" fmla="*/ 2147483646 w 13162"/>
                <a:gd name="T11" fmla="*/ 235758607 h 11916"/>
                <a:gd name="T12" fmla="*/ 2147483646 w 13162"/>
                <a:gd name="T13" fmla="*/ 0 h 119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2" name="Google Shape;410;p40"/>
            <p:cNvSpPr>
              <a:spLocks/>
            </p:cNvSpPr>
            <p:nvPr/>
          </p:nvSpPr>
          <p:spPr bwMode="auto">
            <a:xfrm>
              <a:off x="12723972" y="6900616"/>
              <a:ext cx="303895" cy="554824"/>
            </a:xfrm>
            <a:custGeom>
              <a:avLst/>
              <a:gdLst>
                <a:gd name="T0" fmla="*/ 2147483646 w 11521"/>
                <a:gd name="T1" fmla="*/ 0 h 21034"/>
                <a:gd name="T2" fmla="*/ 279805287 w 11521"/>
                <a:gd name="T3" fmla="*/ 2147483646 h 21034"/>
                <a:gd name="T4" fmla="*/ 477301 w 11521"/>
                <a:gd name="T5" fmla="*/ 2147483646 h 21034"/>
                <a:gd name="T6" fmla="*/ 2147483646 w 11521"/>
                <a:gd name="T7" fmla="*/ 2147483646 h 21034"/>
                <a:gd name="T8" fmla="*/ 2147483646 w 11521"/>
                <a:gd name="T9" fmla="*/ 2147483646 h 21034"/>
                <a:gd name="T10" fmla="*/ 2147483646 w 11521"/>
                <a:gd name="T11" fmla="*/ 0 h 210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3" name="Google Shape;411;p40"/>
            <p:cNvSpPr>
              <a:spLocks/>
            </p:cNvSpPr>
            <p:nvPr/>
          </p:nvSpPr>
          <p:spPr bwMode="auto">
            <a:xfrm>
              <a:off x="12555604" y="7195649"/>
              <a:ext cx="46530" cy="331170"/>
            </a:xfrm>
            <a:custGeom>
              <a:avLst/>
              <a:gdLst>
                <a:gd name="T0" fmla="*/ 477302 w 1764"/>
                <a:gd name="T1" fmla="*/ 15012723 h 12555"/>
                <a:gd name="T2" fmla="*/ 477302 w 1764"/>
                <a:gd name="T3" fmla="*/ 74072165 h 12555"/>
                <a:gd name="T4" fmla="*/ 15012730 w 1764"/>
                <a:gd name="T5" fmla="*/ 74072165 h 12555"/>
                <a:gd name="T6" fmla="*/ 51791425 w 1764"/>
                <a:gd name="T7" fmla="*/ 85689519 h 12555"/>
                <a:gd name="T8" fmla="*/ 51791425 w 1764"/>
                <a:gd name="T9" fmla="*/ 85689519 h 12555"/>
                <a:gd name="T10" fmla="*/ 477302 w 1764"/>
                <a:gd name="T11" fmla="*/ 15012723 h 12555"/>
                <a:gd name="T12" fmla="*/ 51791425 w 1764"/>
                <a:gd name="T13" fmla="*/ 85689519 h 12555"/>
                <a:gd name="T14" fmla="*/ 86166886 w 1764"/>
                <a:gd name="T15" fmla="*/ 110374200 h 12555"/>
                <a:gd name="T16" fmla="*/ 86166886 w 1764"/>
                <a:gd name="T17" fmla="*/ 110374200 h 12555"/>
                <a:gd name="T18" fmla="*/ 51791425 w 1764"/>
                <a:gd name="T19" fmla="*/ 85689519 h 12555"/>
                <a:gd name="T20" fmla="*/ 486038637 w 1764"/>
                <a:gd name="T21" fmla="*/ 477302 h 12555"/>
                <a:gd name="T22" fmla="*/ 206231247 w 1764"/>
                <a:gd name="T23" fmla="*/ 118118856 h 12555"/>
                <a:gd name="T24" fmla="*/ 152971041 w 1764"/>
                <a:gd name="T25" fmla="*/ 127313512 h 12555"/>
                <a:gd name="T26" fmla="*/ 86166886 w 1764"/>
                <a:gd name="T27" fmla="*/ 110374200 h 12555"/>
                <a:gd name="T28" fmla="*/ 86166886 w 1764"/>
                <a:gd name="T29" fmla="*/ 110374200 h 12555"/>
                <a:gd name="T30" fmla="*/ 15012730 w 1764"/>
                <a:gd name="T31" fmla="*/ 324349217 h 12555"/>
                <a:gd name="T32" fmla="*/ 382932404 w 1764"/>
                <a:gd name="T33" fmla="*/ 2147483646 h 12555"/>
                <a:gd name="T34" fmla="*/ 515568042 w 1764"/>
                <a:gd name="T35" fmla="*/ 2147483646 h 12555"/>
                <a:gd name="T36" fmla="*/ 633209704 w 1764"/>
                <a:gd name="T37" fmla="*/ 2147483646 h 12555"/>
                <a:gd name="T38" fmla="*/ 853957599 w 1764"/>
                <a:gd name="T39" fmla="*/ 2147483646 h 12555"/>
                <a:gd name="T40" fmla="*/ 486038637 w 1764"/>
                <a:gd name="T41" fmla="*/ 477302 h 125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4" name="Google Shape;412;p40"/>
            <p:cNvSpPr>
              <a:spLocks/>
            </p:cNvSpPr>
            <p:nvPr/>
          </p:nvSpPr>
          <p:spPr bwMode="auto">
            <a:xfrm>
              <a:off x="12538775" y="6894207"/>
              <a:ext cx="42521" cy="293450"/>
            </a:xfrm>
            <a:custGeom>
              <a:avLst/>
              <a:gdLst>
                <a:gd name="T0" fmla="*/ 0 w 1612"/>
                <a:gd name="T1" fmla="*/ 0 h 11125"/>
                <a:gd name="T2" fmla="*/ 0 w 1612"/>
                <a:gd name="T3" fmla="*/ 0 h 11125"/>
                <a:gd name="T4" fmla="*/ 294350989 w 1612"/>
                <a:gd name="T5" fmla="*/ 2147483646 h 11125"/>
                <a:gd name="T6" fmla="*/ 367929861 w 1612"/>
                <a:gd name="T7" fmla="*/ 2147483646 h 11125"/>
                <a:gd name="T8" fmla="*/ 779925352 w 1612"/>
                <a:gd name="T9" fmla="*/ 2147483646 h 11125"/>
                <a:gd name="T10" fmla="*/ 515104986 w 1612"/>
                <a:gd name="T11" fmla="*/ 426977716 h 11125"/>
                <a:gd name="T12" fmla="*/ 500587388 w 1612"/>
                <a:gd name="T13" fmla="*/ 88112128 h 11125"/>
                <a:gd name="T14" fmla="*/ 323881613 w 1612"/>
                <a:gd name="T15" fmla="*/ 147170807 h 11125"/>
                <a:gd name="T16" fmla="*/ 279337964 w 1612"/>
                <a:gd name="T17" fmla="*/ 154916172 h 11125"/>
                <a:gd name="T18" fmla="*/ 162188863 w 1612"/>
                <a:gd name="T19" fmla="*/ 44046674 h 11125"/>
                <a:gd name="T20" fmla="*/ 0 w 1612"/>
                <a:gd name="T21" fmla="*/ 0 h 111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5" name="Google Shape;413;p40"/>
            <p:cNvSpPr>
              <a:spLocks/>
            </p:cNvSpPr>
            <p:nvPr/>
          </p:nvSpPr>
          <p:spPr bwMode="auto">
            <a:xfrm>
              <a:off x="12512318" y="6321393"/>
              <a:ext cx="52940" cy="564821"/>
            </a:xfrm>
            <a:custGeom>
              <a:avLst/>
              <a:gdLst>
                <a:gd name="T0" fmla="*/ 437630106 w 2007"/>
                <a:gd name="T1" fmla="*/ 0 h 21413"/>
                <a:gd name="T2" fmla="*/ 382937494 w 2007"/>
                <a:gd name="T3" fmla="*/ 6771943 h 21413"/>
                <a:gd name="T4" fmla="*/ 0 w 2007"/>
                <a:gd name="T5" fmla="*/ 35824576 h 21413"/>
                <a:gd name="T6" fmla="*/ 235764294 w 2007"/>
                <a:gd name="T7" fmla="*/ 2147483646 h 21413"/>
                <a:gd name="T8" fmla="*/ 500580989 w 2007"/>
                <a:gd name="T9" fmla="*/ 2147483646 h 21413"/>
                <a:gd name="T10" fmla="*/ 407145133 w 2007"/>
                <a:gd name="T11" fmla="*/ 2147483646 h 21413"/>
                <a:gd name="T12" fmla="*/ 323877424 w 2007"/>
                <a:gd name="T13" fmla="*/ 2147483646 h 21413"/>
                <a:gd name="T14" fmla="*/ 250281091 w 2007"/>
                <a:gd name="T15" fmla="*/ 2147483646 h 21413"/>
                <a:gd name="T16" fmla="*/ 250281091 w 2007"/>
                <a:gd name="T17" fmla="*/ 2147483646 h 21413"/>
                <a:gd name="T18" fmla="*/ 441502138 w 2007"/>
                <a:gd name="T19" fmla="*/ 2147483646 h 21413"/>
                <a:gd name="T20" fmla="*/ 471032529 w 2007"/>
                <a:gd name="T21" fmla="*/ 2147483646 h 21413"/>
                <a:gd name="T22" fmla="*/ 721332401 w 2007"/>
                <a:gd name="T23" fmla="*/ 2147483646 h 21413"/>
                <a:gd name="T24" fmla="*/ 765379588 w 2007"/>
                <a:gd name="T25" fmla="*/ 2147483646 h 21413"/>
                <a:gd name="T26" fmla="*/ 971136187 w 2007"/>
                <a:gd name="T27" fmla="*/ 2147483646 h 21413"/>
                <a:gd name="T28" fmla="*/ 721332401 w 2007"/>
                <a:gd name="T29" fmla="*/ 2147483646 h 21413"/>
                <a:gd name="T30" fmla="*/ 441502138 w 2007"/>
                <a:gd name="T31" fmla="*/ 2147483646 h 21413"/>
                <a:gd name="T32" fmla="*/ 411972459 w 2007"/>
                <a:gd name="T33" fmla="*/ 2147483646 h 21413"/>
                <a:gd name="T34" fmla="*/ 367924612 w 2007"/>
                <a:gd name="T35" fmla="*/ 2147483646 h 21413"/>
                <a:gd name="T36" fmla="*/ 706319519 w 2007"/>
                <a:gd name="T37" fmla="*/ 2147483646 h 21413"/>
                <a:gd name="T38" fmla="*/ 544628862 w 2007"/>
                <a:gd name="T39" fmla="*/ 6771943 h 21413"/>
                <a:gd name="T40" fmla="*/ 437630106 w 2007"/>
                <a:gd name="T41" fmla="*/ 0 h 214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6" name="Google Shape;414;p40"/>
            <p:cNvSpPr>
              <a:spLocks/>
            </p:cNvSpPr>
            <p:nvPr/>
          </p:nvSpPr>
          <p:spPr bwMode="auto">
            <a:xfrm>
              <a:off x="12578051" y="7538002"/>
              <a:ext cx="42521" cy="333570"/>
            </a:xfrm>
            <a:custGeom>
              <a:avLst/>
              <a:gdLst>
                <a:gd name="T0" fmla="*/ 456521045 w 1612"/>
                <a:gd name="T1" fmla="*/ 477301 h 12646"/>
                <a:gd name="T2" fmla="*/ 44543649 w 1612"/>
                <a:gd name="T3" fmla="*/ 103105917 h 12646"/>
                <a:gd name="T4" fmla="*/ 30007930 w 1612"/>
                <a:gd name="T5" fmla="*/ 109896649 h 12646"/>
                <a:gd name="T6" fmla="*/ 477306 w 1612"/>
                <a:gd name="T7" fmla="*/ 103105917 h 12646"/>
                <a:gd name="T8" fmla="*/ 477306 w 1612"/>
                <a:gd name="T9" fmla="*/ 103105917 h 12646"/>
                <a:gd name="T10" fmla="*/ 265297672 w 1612"/>
                <a:gd name="T11" fmla="*/ 2147483646 h 12646"/>
                <a:gd name="T12" fmla="*/ 279815270 w 1612"/>
                <a:gd name="T13" fmla="*/ 2147483646 h 12646"/>
                <a:gd name="T14" fmla="*/ 368406455 w 1612"/>
                <a:gd name="T15" fmla="*/ 2147483646 h 12646"/>
                <a:gd name="T16" fmla="*/ 382942860 w 1612"/>
                <a:gd name="T17" fmla="*/ 2147483646 h 12646"/>
                <a:gd name="T18" fmla="*/ 780402658 w 1612"/>
                <a:gd name="T19" fmla="*/ 2147483646 h 12646"/>
                <a:gd name="T20" fmla="*/ 691810761 w 1612"/>
                <a:gd name="T21" fmla="*/ 2147483646 h 12646"/>
                <a:gd name="T22" fmla="*/ 559648635 w 1612"/>
                <a:gd name="T23" fmla="*/ 2147483646 h 12646"/>
                <a:gd name="T24" fmla="*/ 546085650 w 1612"/>
                <a:gd name="T25" fmla="*/ 2147483646 h 12646"/>
                <a:gd name="T26" fmla="*/ 486051669 w 1612"/>
                <a:gd name="T27" fmla="*/ 2147483646 h 12646"/>
                <a:gd name="T28" fmla="*/ 677293849 w 1612"/>
                <a:gd name="T29" fmla="*/ 2147483646 h 12646"/>
                <a:gd name="T30" fmla="*/ 456521045 w 1612"/>
                <a:gd name="T31" fmla="*/ 477301 h 126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7" name="Google Shape;415;p40"/>
            <p:cNvSpPr>
              <a:spLocks/>
            </p:cNvSpPr>
            <p:nvPr/>
          </p:nvSpPr>
          <p:spPr bwMode="auto">
            <a:xfrm>
              <a:off x="12145117" y="6460455"/>
              <a:ext cx="393684" cy="433778"/>
            </a:xfrm>
            <a:custGeom>
              <a:avLst/>
              <a:gdLst>
                <a:gd name="T0" fmla="*/ 294340711 w 14925"/>
                <a:gd name="T1" fmla="*/ 0 h 16445"/>
                <a:gd name="T2" fmla="*/ 0 w 14925"/>
                <a:gd name="T3" fmla="*/ 308858298 h 16445"/>
                <a:gd name="T4" fmla="*/ 2147483646 w 14925"/>
                <a:gd name="T5" fmla="*/ 2147483646 h 16445"/>
                <a:gd name="T6" fmla="*/ 2147483646 w 14925"/>
                <a:gd name="T7" fmla="*/ 2147483646 h 16445"/>
                <a:gd name="T8" fmla="*/ 2147483646 w 14925"/>
                <a:gd name="T9" fmla="*/ 2147483646 h 16445"/>
                <a:gd name="T10" fmla="*/ 2147483646 w 14925"/>
                <a:gd name="T11" fmla="*/ 2147483646 h 16445"/>
                <a:gd name="T12" fmla="*/ 294340711 w 14925"/>
                <a:gd name="T13" fmla="*/ 0 h 16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8" name="Google Shape;416;p40"/>
            <p:cNvSpPr>
              <a:spLocks/>
            </p:cNvSpPr>
            <p:nvPr/>
          </p:nvSpPr>
          <p:spPr bwMode="auto">
            <a:xfrm>
              <a:off x="12537984" y="6878169"/>
              <a:ext cx="16038" cy="17647"/>
            </a:xfrm>
            <a:custGeom>
              <a:avLst/>
              <a:gdLst>
                <a:gd name="T0" fmla="*/ 0 w 608"/>
                <a:gd name="T1" fmla="*/ 0 h 669"/>
                <a:gd name="T2" fmla="*/ 14518162 w 608"/>
                <a:gd name="T3" fmla="*/ 294363751 h 669"/>
                <a:gd name="T4" fmla="*/ 161702344 w 608"/>
                <a:gd name="T5" fmla="*/ 323895940 h 669"/>
                <a:gd name="T6" fmla="*/ 235303469 w 608"/>
                <a:gd name="T7" fmla="*/ 191231755 h 669"/>
                <a:gd name="T8" fmla="*/ 294367651 w 608"/>
                <a:gd name="T9" fmla="*/ 147182232 h 669"/>
                <a:gd name="T10" fmla="*/ 235303469 w 608"/>
                <a:gd name="T11" fmla="*/ 103131996 h 669"/>
                <a:gd name="T12" fmla="*/ 0 w 608"/>
                <a:gd name="T13" fmla="*/ 0 h 6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19" name="Google Shape;417;p40"/>
            <p:cNvSpPr>
              <a:spLocks/>
            </p:cNvSpPr>
            <p:nvPr/>
          </p:nvSpPr>
          <p:spPr bwMode="auto">
            <a:xfrm>
              <a:off x="12019217" y="6782762"/>
              <a:ext cx="537204" cy="431694"/>
            </a:xfrm>
            <a:custGeom>
              <a:avLst/>
              <a:gdLst>
                <a:gd name="T0" fmla="*/ 59536531 w 20366"/>
                <a:gd name="T1" fmla="*/ 0 h 16366"/>
                <a:gd name="T2" fmla="*/ 477301 w 20366"/>
                <a:gd name="T3" fmla="*/ 676774618 h 16366"/>
                <a:gd name="T4" fmla="*/ 2147483646 w 20366"/>
                <a:gd name="T5" fmla="*/ 2147483646 h 16366"/>
                <a:gd name="T6" fmla="*/ 2147483646 w 20366"/>
                <a:gd name="T7" fmla="*/ 2147483646 h 16366"/>
                <a:gd name="T8" fmla="*/ 2147483646 w 20366"/>
                <a:gd name="T9" fmla="*/ 2147483646 h 16366"/>
                <a:gd name="T10" fmla="*/ 2147483646 w 20366"/>
                <a:gd name="T11" fmla="*/ 2147483646 h 16366"/>
                <a:gd name="T12" fmla="*/ 59536531 w 20366"/>
                <a:gd name="T13" fmla="*/ 0 h 163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0" name="Google Shape;418;p40"/>
            <p:cNvSpPr>
              <a:spLocks/>
            </p:cNvSpPr>
            <p:nvPr/>
          </p:nvSpPr>
          <p:spPr bwMode="auto">
            <a:xfrm>
              <a:off x="12555604" y="7198867"/>
              <a:ext cx="8836" cy="14455"/>
            </a:xfrm>
            <a:custGeom>
              <a:avLst/>
              <a:gdLst>
                <a:gd name="T0" fmla="*/ 477250 w 335"/>
                <a:gd name="T1" fmla="*/ 0 h 548"/>
                <a:gd name="T2" fmla="*/ 477250 w 335"/>
                <a:gd name="T3" fmla="*/ 2422716 h 548"/>
                <a:gd name="T4" fmla="*/ 477250 w 335"/>
                <a:gd name="T5" fmla="*/ 2422716 h 548"/>
                <a:gd name="T6" fmla="*/ 477250 w 335"/>
                <a:gd name="T7" fmla="*/ 0 h 548"/>
                <a:gd name="T8" fmla="*/ 477250 w 335"/>
                <a:gd name="T9" fmla="*/ 2422716 h 548"/>
                <a:gd name="T10" fmla="*/ 15010412 w 335"/>
                <a:gd name="T11" fmla="*/ 265295859 h 548"/>
                <a:gd name="T12" fmla="*/ 15010412 w 335"/>
                <a:gd name="T13" fmla="*/ 15012942 h 548"/>
                <a:gd name="T14" fmla="*/ 477250 w 335"/>
                <a:gd name="T15" fmla="*/ 2422716 h 5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1" name="Google Shape;419;p40"/>
            <p:cNvSpPr>
              <a:spLocks/>
            </p:cNvSpPr>
            <p:nvPr/>
          </p:nvSpPr>
          <p:spPr bwMode="auto">
            <a:xfrm>
              <a:off x="12028054" y="7140335"/>
              <a:ext cx="549232" cy="394502"/>
            </a:xfrm>
            <a:custGeom>
              <a:avLst/>
              <a:gdLst>
                <a:gd name="T0" fmla="*/ 0 w 20822"/>
                <a:gd name="T1" fmla="*/ 477301 h 14956"/>
                <a:gd name="T2" fmla="*/ 0 w 20822"/>
                <a:gd name="T3" fmla="*/ 477301 h 14956"/>
                <a:gd name="T4" fmla="*/ 88588442 w 20822"/>
                <a:gd name="T5" fmla="*/ 868470672 h 14956"/>
                <a:gd name="T6" fmla="*/ 2147483646 w 20822"/>
                <a:gd name="T7" fmla="*/ 2147483646 h 14956"/>
                <a:gd name="T8" fmla="*/ 2147483646 w 20822"/>
                <a:gd name="T9" fmla="*/ 2147483646 h 14956"/>
                <a:gd name="T10" fmla="*/ 2147483646 w 20822"/>
                <a:gd name="T11" fmla="*/ 2147483646 h 14956"/>
                <a:gd name="T12" fmla="*/ 2147483646 w 20822"/>
                <a:gd name="T13" fmla="*/ 2147483646 h 14956"/>
                <a:gd name="T14" fmla="*/ 0 w 20822"/>
                <a:gd name="T15" fmla="*/ 477301 h 149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2" name="Google Shape;420;p40"/>
            <p:cNvSpPr>
              <a:spLocks/>
            </p:cNvSpPr>
            <p:nvPr/>
          </p:nvSpPr>
          <p:spPr bwMode="auto">
            <a:xfrm>
              <a:off x="12576469" y="7520382"/>
              <a:ext cx="13637" cy="12028"/>
            </a:xfrm>
            <a:custGeom>
              <a:avLst/>
              <a:gdLst>
                <a:gd name="T0" fmla="*/ 0 w 517"/>
                <a:gd name="T1" fmla="*/ 0 h 456"/>
                <a:gd name="T2" fmla="*/ 14516230 w 517"/>
                <a:gd name="T3" fmla="*/ 220739122 h 456"/>
                <a:gd name="T4" fmla="*/ 250267385 w 517"/>
                <a:gd name="T5" fmla="*/ 117637084 h 456"/>
                <a:gd name="T6" fmla="*/ 132630455 w 517"/>
                <a:gd name="T7" fmla="*/ 29528582 h 456"/>
                <a:gd name="T8" fmla="*/ 0 w 517"/>
                <a:gd name="T9" fmla="*/ 0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3" name="Google Shape;421;p40"/>
            <p:cNvSpPr>
              <a:spLocks/>
            </p:cNvSpPr>
            <p:nvPr/>
          </p:nvSpPr>
          <p:spPr bwMode="auto">
            <a:xfrm>
              <a:off x="12157937" y="7592525"/>
              <a:ext cx="435387" cy="196512"/>
            </a:xfrm>
            <a:custGeom>
              <a:avLst/>
              <a:gdLst>
                <a:gd name="T0" fmla="*/ 0 w 16506"/>
                <a:gd name="T1" fmla="*/ 477300 h 7450"/>
                <a:gd name="T2" fmla="*/ 824423564 w 16506"/>
                <a:gd name="T3" fmla="*/ 1118740178 h 7450"/>
                <a:gd name="T4" fmla="*/ 2147483646 w 16506"/>
                <a:gd name="T5" fmla="*/ 2147483646 h 7450"/>
                <a:gd name="T6" fmla="*/ 2147483646 w 16506"/>
                <a:gd name="T7" fmla="*/ 2147483646 h 7450"/>
                <a:gd name="T8" fmla="*/ 2147483646 w 16506"/>
                <a:gd name="T9" fmla="*/ 2147483646 h 7450"/>
                <a:gd name="T10" fmla="*/ 2147483646 w 16506"/>
                <a:gd name="T11" fmla="*/ 2147483646 h 7450"/>
                <a:gd name="T12" fmla="*/ 2147483646 w 16506"/>
                <a:gd name="T13" fmla="*/ 2147483646 h 7450"/>
                <a:gd name="T14" fmla="*/ 2147483646 w 16506"/>
                <a:gd name="T15" fmla="*/ 2147483646 h 7450"/>
                <a:gd name="T16" fmla="*/ 2147483646 w 16506"/>
                <a:gd name="T17" fmla="*/ 2147483646 h 7450"/>
                <a:gd name="T18" fmla="*/ 0 w 16506"/>
                <a:gd name="T19" fmla="*/ 477300 h 74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4" name="Google Shape;422;p40"/>
            <p:cNvSpPr>
              <a:spLocks/>
            </p:cNvSpPr>
            <p:nvPr/>
          </p:nvSpPr>
          <p:spPr bwMode="auto">
            <a:xfrm>
              <a:off x="12592480" y="7764902"/>
              <a:ext cx="4853" cy="12055"/>
            </a:xfrm>
            <a:custGeom>
              <a:avLst/>
              <a:gdLst>
                <a:gd name="T0" fmla="*/ 477203 w 184"/>
                <a:gd name="T1" fmla="*/ 477346 h 457"/>
                <a:gd name="T2" fmla="*/ 15008456 w 184"/>
                <a:gd name="T3" fmla="*/ 221268496 h 457"/>
                <a:gd name="T4" fmla="*/ 477203 w 184"/>
                <a:gd name="T5" fmla="*/ 477346 h 4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5" name="Google Shape;423;p40"/>
            <p:cNvSpPr>
              <a:spLocks/>
            </p:cNvSpPr>
            <p:nvPr/>
          </p:nvSpPr>
          <p:spPr bwMode="auto">
            <a:xfrm>
              <a:off x="12316677" y="6357029"/>
              <a:ext cx="209279" cy="296668"/>
            </a:xfrm>
            <a:custGeom>
              <a:avLst/>
              <a:gdLst>
                <a:gd name="T0" fmla="*/ 441988438 w 7934"/>
                <a:gd name="T1" fmla="*/ 0 h 11247"/>
                <a:gd name="T2" fmla="*/ 477301 w 7934"/>
                <a:gd name="T3" fmla="*/ 147170751 h 11247"/>
                <a:gd name="T4" fmla="*/ 2147483646 w 7934"/>
                <a:gd name="T5" fmla="*/ 2147483646 h 11247"/>
                <a:gd name="T6" fmla="*/ 2147483646 w 7934"/>
                <a:gd name="T7" fmla="*/ 2147483646 h 11247"/>
                <a:gd name="T8" fmla="*/ 441988438 w 7934"/>
                <a:gd name="T9" fmla="*/ 0 h 11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6" name="Google Shape;424;p40"/>
            <p:cNvSpPr>
              <a:spLocks/>
            </p:cNvSpPr>
            <p:nvPr/>
          </p:nvSpPr>
          <p:spPr bwMode="auto">
            <a:xfrm>
              <a:off x="12524347" y="6631223"/>
              <a:ext cx="20232" cy="28250"/>
            </a:xfrm>
            <a:custGeom>
              <a:avLst/>
              <a:gdLst>
                <a:gd name="T0" fmla="*/ 0 w 767"/>
                <a:gd name="T1" fmla="*/ 0 h 1071"/>
                <a:gd name="T2" fmla="*/ 29531308 w 767"/>
                <a:gd name="T3" fmla="*/ 411950415 h 1071"/>
                <a:gd name="T4" fmla="*/ 103131367 w 767"/>
                <a:gd name="T5" fmla="*/ 485524705 h 1071"/>
                <a:gd name="T6" fmla="*/ 186403114 w 767"/>
                <a:gd name="T7" fmla="*/ 518447957 h 1071"/>
                <a:gd name="T8" fmla="*/ 279843300 w 767"/>
                <a:gd name="T9" fmla="*/ 294313116 h 1071"/>
                <a:gd name="T10" fmla="*/ 0 w 767"/>
                <a:gd name="T11" fmla="*/ 0 h 10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7" name="Google Shape;425;p40"/>
            <p:cNvSpPr>
              <a:spLocks/>
            </p:cNvSpPr>
            <p:nvPr/>
          </p:nvSpPr>
          <p:spPr bwMode="auto">
            <a:xfrm>
              <a:off x="12550803" y="6503741"/>
              <a:ext cx="102635" cy="127509"/>
            </a:xfrm>
            <a:custGeom>
              <a:avLst/>
              <a:gdLst>
                <a:gd name="T0" fmla="*/ 1706940806 w 3891"/>
                <a:gd name="T1" fmla="*/ 0 h 4834"/>
                <a:gd name="T2" fmla="*/ 0 w 3891"/>
                <a:gd name="T3" fmla="*/ 1957217306 h 4834"/>
                <a:gd name="T4" fmla="*/ 15012723 w 3891"/>
                <a:gd name="T5" fmla="*/ 2147483646 h 4834"/>
                <a:gd name="T6" fmla="*/ 1883641796 w 3891"/>
                <a:gd name="T7" fmla="*/ 618196155 h 4834"/>
                <a:gd name="T8" fmla="*/ 1706940806 w 3891"/>
                <a:gd name="T9" fmla="*/ 0 h 48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8" name="Google Shape;426;p40"/>
            <p:cNvSpPr>
              <a:spLocks/>
            </p:cNvSpPr>
            <p:nvPr/>
          </p:nvSpPr>
          <p:spPr bwMode="auto">
            <a:xfrm>
              <a:off x="12643810" y="6366630"/>
              <a:ext cx="113054" cy="170794"/>
            </a:xfrm>
            <a:custGeom>
              <a:avLst/>
              <a:gdLst>
                <a:gd name="T0" fmla="*/ 1662888285 w 4286"/>
                <a:gd name="T1" fmla="*/ 477300 h 6475"/>
                <a:gd name="T2" fmla="*/ 456506354 w 4286"/>
                <a:gd name="T3" fmla="*/ 1854570645 h 6475"/>
                <a:gd name="T4" fmla="*/ 0 w 4286"/>
                <a:gd name="T5" fmla="*/ 2147483646 h 6475"/>
                <a:gd name="T6" fmla="*/ 176700580 w 4286"/>
                <a:gd name="T7" fmla="*/ 2147483646 h 6475"/>
                <a:gd name="T8" fmla="*/ 1250905819 w 4286"/>
                <a:gd name="T9" fmla="*/ 1545236888 h 6475"/>
                <a:gd name="T10" fmla="*/ 2074852656 w 4286"/>
                <a:gd name="T11" fmla="*/ 279804596 h 6475"/>
                <a:gd name="T12" fmla="*/ 1662888285 w 4286"/>
                <a:gd name="T13" fmla="*/ 477300 h 64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29" name="Google Shape;427;p40"/>
            <p:cNvSpPr>
              <a:spLocks/>
            </p:cNvSpPr>
            <p:nvPr/>
          </p:nvSpPr>
          <p:spPr bwMode="auto">
            <a:xfrm>
              <a:off x="12523291" y="6610385"/>
              <a:ext cx="28329" cy="25006"/>
            </a:xfrm>
            <a:custGeom>
              <a:avLst/>
              <a:gdLst>
                <a:gd name="T0" fmla="*/ 504878779 w 1074"/>
                <a:gd name="T1" fmla="*/ 0 h 948"/>
                <a:gd name="T2" fmla="*/ 166525248 w 1074"/>
                <a:gd name="T3" fmla="*/ 176703000 h 948"/>
                <a:gd name="T4" fmla="*/ 210569774 w 1074"/>
                <a:gd name="T5" fmla="*/ 458935619 h 948"/>
                <a:gd name="T6" fmla="*/ 240098140 w 1074"/>
                <a:gd name="T7" fmla="*/ 456036295 h 948"/>
                <a:gd name="T8" fmla="*/ 519890986 w 1074"/>
                <a:gd name="T9" fmla="*/ 382440208 h 948"/>
                <a:gd name="T10" fmla="*/ 504878779 w 1074"/>
                <a:gd name="T11" fmla="*/ 0 h 9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0" name="Google Shape;428;p40"/>
            <p:cNvSpPr>
              <a:spLocks/>
            </p:cNvSpPr>
            <p:nvPr/>
          </p:nvSpPr>
          <p:spPr bwMode="auto">
            <a:xfrm>
              <a:off x="12564440" y="6777143"/>
              <a:ext cx="146738" cy="121890"/>
            </a:xfrm>
            <a:custGeom>
              <a:avLst/>
              <a:gdLst>
                <a:gd name="T0" fmla="*/ 2147483646 w 5563"/>
                <a:gd name="T1" fmla="*/ 0 h 4621"/>
                <a:gd name="T2" fmla="*/ 0 w 5563"/>
                <a:gd name="T3" fmla="*/ 1883595343 h 4621"/>
                <a:gd name="T4" fmla="*/ 29529262 w 5563"/>
                <a:gd name="T5" fmla="*/ 2147483646 h 4621"/>
                <a:gd name="T6" fmla="*/ 2147483646 w 5563"/>
                <a:gd name="T7" fmla="*/ 647716523 h 4621"/>
                <a:gd name="T8" fmla="*/ 2147483646 w 5563"/>
                <a:gd name="T9" fmla="*/ 0 h 46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1" name="Google Shape;429;p40"/>
            <p:cNvSpPr>
              <a:spLocks/>
            </p:cNvSpPr>
            <p:nvPr/>
          </p:nvSpPr>
          <p:spPr bwMode="auto">
            <a:xfrm>
              <a:off x="12705534" y="6543017"/>
              <a:ext cx="205270" cy="269420"/>
            </a:xfrm>
            <a:custGeom>
              <a:avLst/>
              <a:gdLst>
                <a:gd name="T0" fmla="*/ 2147483646 w 7782"/>
                <a:gd name="T1" fmla="*/ 477301 h 10214"/>
                <a:gd name="T2" fmla="*/ 477302 w 7782"/>
                <a:gd name="T3" fmla="*/ 2147483646 h 10214"/>
                <a:gd name="T4" fmla="*/ 103106129 w 7782"/>
                <a:gd name="T5" fmla="*/ 2147483646 h 10214"/>
                <a:gd name="T6" fmla="*/ 2147483646 w 7782"/>
                <a:gd name="T7" fmla="*/ 544618893 h 10214"/>
                <a:gd name="T8" fmla="*/ 2147483646 w 7782"/>
                <a:gd name="T9" fmla="*/ 477301 h 10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2" name="Google Shape;430;p40"/>
            <p:cNvSpPr>
              <a:spLocks/>
            </p:cNvSpPr>
            <p:nvPr/>
          </p:nvSpPr>
          <p:spPr bwMode="auto">
            <a:xfrm>
              <a:off x="12547585" y="6879752"/>
              <a:ext cx="18464" cy="22896"/>
            </a:xfrm>
            <a:custGeom>
              <a:avLst/>
              <a:gdLst>
                <a:gd name="T0" fmla="*/ 323839252 w 700"/>
                <a:gd name="T1" fmla="*/ 477308 h 868"/>
                <a:gd name="T2" fmla="*/ 118113232 w 700"/>
                <a:gd name="T3" fmla="*/ 118123313 h 868"/>
                <a:gd name="T4" fmla="*/ 18388772 w 700"/>
                <a:gd name="T5" fmla="*/ 310816787 h 868"/>
                <a:gd name="T6" fmla="*/ 477294 w 700"/>
                <a:gd name="T7" fmla="*/ 309348674 h 868"/>
                <a:gd name="T8" fmla="*/ 477294 w 700"/>
                <a:gd name="T9" fmla="*/ 309348674 h 868"/>
                <a:gd name="T10" fmla="*/ 117635938 w 700"/>
                <a:gd name="T11" fmla="*/ 420222527 h 868"/>
                <a:gd name="T12" fmla="*/ 162157917 w 700"/>
                <a:gd name="T13" fmla="*/ 412476953 h 868"/>
                <a:gd name="T14" fmla="*/ 338851513 w 700"/>
                <a:gd name="T15" fmla="*/ 353415297 h 868"/>
                <a:gd name="T16" fmla="*/ 323839252 w 700"/>
                <a:gd name="T17" fmla="*/ 477308 h 8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3" name="Google Shape;431;p40"/>
            <p:cNvSpPr>
              <a:spLocks/>
            </p:cNvSpPr>
            <p:nvPr/>
          </p:nvSpPr>
          <p:spPr bwMode="auto">
            <a:xfrm>
              <a:off x="12546794" y="6886188"/>
              <a:ext cx="10287" cy="10498"/>
            </a:xfrm>
            <a:custGeom>
              <a:avLst/>
              <a:gdLst>
                <a:gd name="T0" fmla="*/ 132626519 w 390"/>
                <a:gd name="T1" fmla="*/ 0 h 398"/>
                <a:gd name="T2" fmla="*/ 73571252 w 390"/>
                <a:gd name="T3" fmla="*/ 44043831 h 398"/>
                <a:gd name="T4" fmla="*/ 15011318 w 390"/>
                <a:gd name="T5" fmla="*/ 191203978 h 398"/>
                <a:gd name="T6" fmla="*/ 32922515 w 390"/>
                <a:gd name="T7" fmla="*/ 192653889 h 398"/>
                <a:gd name="T8" fmla="*/ 132626519 w 390"/>
                <a:gd name="T9" fmla="*/ 0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4" name="Google Shape;432;p40"/>
            <p:cNvSpPr>
              <a:spLocks/>
            </p:cNvSpPr>
            <p:nvPr/>
          </p:nvSpPr>
          <p:spPr bwMode="auto">
            <a:xfrm>
              <a:off x="12553995" y="7187630"/>
              <a:ext cx="1635" cy="8863"/>
            </a:xfrm>
            <a:custGeom>
              <a:avLst/>
              <a:gdLst>
                <a:gd name="T0" fmla="*/ 15001072 w 62"/>
                <a:gd name="T1" fmla="*/ 477309 h 336"/>
                <a:gd name="T2" fmla="*/ 29984766 w 62"/>
                <a:gd name="T3" fmla="*/ 162191819 h 336"/>
                <a:gd name="T4" fmla="*/ 15001072 w 62"/>
                <a:gd name="T5" fmla="*/ 477309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5" name="Google Shape;433;p40"/>
            <p:cNvSpPr>
              <a:spLocks/>
            </p:cNvSpPr>
            <p:nvPr/>
          </p:nvSpPr>
          <p:spPr bwMode="auto">
            <a:xfrm>
              <a:off x="12581269" y="7086631"/>
              <a:ext cx="157975" cy="109045"/>
            </a:xfrm>
            <a:custGeom>
              <a:avLst/>
              <a:gdLst>
                <a:gd name="T0" fmla="*/ 2147483646 w 5989"/>
                <a:gd name="T1" fmla="*/ 0 h 4134"/>
                <a:gd name="T2" fmla="*/ 0 w 5989"/>
                <a:gd name="T3" fmla="*/ 1574316244 h 4134"/>
                <a:gd name="T4" fmla="*/ 15012716 w 5989"/>
                <a:gd name="T5" fmla="*/ 2001297003 h 4134"/>
                <a:gd name="T6" fmla="*/ 2147483646 w 5989"/>
                <a:gd name="T7" fmla="*/ 544623564 h 4134"/>
                <a:gd name="T8" fmla="*/ 2147483646 w 5989"/>
                <a:gd name="T9" fmla="*/ 0 h 4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6" name="Google Shape;434;p40"/>
            <p:cNvSpPr>
              <a:spLocks/>
            </p:cNvSpPr>
            <p:nvPr/>
          </p:nvSpPr>
          <p:spPr bwMode="auto">
            <a:xfrm>
              <a:off x="12737609" y="6862132"/>
              <a:ext cx="270211" cy="254174"/>
            </a:xfrm>
            <a:custGeom>
              <a:avLst/>
              <a:gdLst>
                <a:gd name="T0" fmla="*/ 2147483646 w 10244"/>
                <a:gd name="T1" fmla="*/ 0 h 9636"/>
                <a:gd name="T2" fmla="*/ 477301 w 10244"/>
                <a:gd name="T3" fmla="*/ 2147483646 h 9636"/>
                <a:gd name="T4" fmla="*/ 29529256 w 10244"/>
                <a:gd name="T5" fmla="*/ 2147483646 h 9636"/>
                <a:gd name="T6" fmla="*/ 2147483646 w 10244"/>
                <a:gd name="T7" fmla="*/ 706308793 h 9636"/>
                <a:gd name="T8" fmla="*/ 2147483646 w 10244"/>
                <a:gd name="T9" fmla="*/ 0 h 96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7" name="Google Shape;435;p40"/>
            <p:cNvSpPr>
              <a:spLocks/>
            </p:cNvSpPr>
            <p:nvPr/>
          </p:nvSpPr>
          <p:spPr bwMode="auto">
            <a:xfrm>
              <a:off x="12554813" y="7172410"/>
              <a:ext cx="27274" cy="30176"/>
            </a:xfrm>
            <a:custGeom>
              <a:avLst/>
              <a:gdLst>
                <a:gd name="T0" fmla="*/ 485522490 w 1034"/>
                <a:gd name="T1" fmla="*/ 0 h 1144"/>
                <a:gd name="T2" fmla="*/ 73573356 w 1034"/>
                <a:gd name="T3" fmla="*/ 191219535 h 1144"/>
                <a:gd name="T4" fmla="*/ 0 w 1034"/>
                <a:gd name="T5" fmla="*/ 279809598 h 1144"/>
                <a:gd name="T6" fmla="*/ 15012306 w 1034"/>
                <a:gd name="T7" fmla="*/ 441499596 h 1144"/>
                <a:gd name="T8" fmla="*/ 167498945 w 1034"/>
                <a:gd name="T9" fmla="*/ 553819864 h 1144"/>
                <a:gd name="T10" fmla="*/ 220738848 w 1034"/>
                <a:gd name="T11" fmla="*/ 544625153 h 1144"/>
                <a:gd name="T12" fmla="*/ 500534110 w 1034"/>
                <a:gd name="T13" fmla="*/ 426982144 h 1144"/>
                <a:gd name="T14" fmla="*/ 485522490 w 1034"/>
                <a:gd name="T15" fmla="*/ 0 h 1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8" name="Google Shape;436;p40"/>
            <p:cNvSpPr>
              <a:spLocks/>
            </p:cNvSpPr>
            <p:nvPr/>
          </p:nvSpPr>
          <p:spPr bwMode="auto">
            <a:xfrm>
              <a:off x="12571641" y="7534811"/>
              <a:ext cx="6436" cy="8836"/>
            </a:xfrm>
            <a:custGeom>
              <a:avLst/>
              <a:gdLst>
                <a:gd name="T0" fmla="*/ 59055839 w 244"/>
                <a:gd name="T1" fmla="*/ 0 h 335"/>
                <a:gd name="T2" fmla="*/ 118112391 w 244"/>
                <a:gd name="T3" fmla="*/ 161662506 h 335"/>
                <a:gd name="T4" fmla="*/ 103100210 w 244"/>
                <a:gd name="T5" fmla="*/ 0 h 335"/>
                <a:gd name="T6" fmla="*/ 59055839 w 244"/>
                <a:gd name="T7" fmla="*/ 0 h 3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39" name="Google Shape;437;p40"/>
            <p:cNvSpPr>
              <a:spLocks/>
            </p:cNvSpPr>
            <p:nvPr/>
          </p:nvSpPr>
          <p:spPr bwMode="auto">
            <a:xfrm>
              <a:off x="12602107" y="7455414"/>
              <a:ext cx="121890" cy="82614"/>
            </a:xfrm>
            <a:custGeom>
              <a:avLst/>
              <a:gdLst>
                <a:gd name="T0" fmla="*/ 2147483646 w 4621"/>
                <a:gd name="T1" fmla="*/ 477299 h 3132"/>
                <a:gd name="T2" fmla="*/ 477299 w 4621"/>
                <a:gd name="T3" fmla="*/ 1206843249 h 3132"/>
                <a:gd name="T4" fmla="*/ 15012570 w 4621"/>
                <a:gd name="T5" fmla="*/ 1516174991 h 3132"/>
                <a:gd name="T6" fmla="*/ 2147483646 w 4621"/>
                <a:gd name="T7" fmla="*/ 589134414 h 3132"/>
                <a:gd name="T8" fmla="*/ 2147483646 w 4621"/>
                <a:gd name="T9" fmla="*/ 477299 h 3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0" name="Google Shape;438;p40"/>
            <p:cNvSpPr>
              <a:spLocks/>
            </p:cNvSpPr>
            <p:nvPr/>
          </p:nvSpPr>
          <p:spPr bwMode="auto">
            <a:xfrm>
              <a:off x="12720780" y="7133108"/>
              <a:ext cx="307905" cy="354408"/>
            </a:xfrm>
            <a:custGeom>
              <a:avLst/>
              <a:gdLst>
                <a:gd name="T0" fmla="*/ 2147483646 w 11673"/>
                <a:gd name="T1" fmla="*/ 477301 h 13436"/>
                <a:gd name="T2" fmla="*/ 2147483646 w 11673"/>
                <a:gd name="T3" fmla="*/ 2147483646 h 13436"/>
                <a:gd name="T4" fmla="*/ 59059439 w 11673"/>
                <a:gd name="T5" fmla="*/ 2147483646 h 13436"/>
                <a:gd name="T6" fmla="*/ 0 w 11673"/>
                <a:gd name="T7" fmla="*/ 2147483646 h 13436"/>
                <a:gd name="T8" fmla="*/ 2147483646 w 11673"/>
                <a:gd name="T9" fmla="*/ 809905923 h 13436"/>
                <a:gd name="T10" fmla="*/ 2147483646 w 11673"/>
                <a:gd name="T11" fmla="*/ 477301 h 134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1" name="Google Shape;439;p40"/>
            <p:cNvSpPr>
              <a:spLocks/>
            </p:cNvSpPr>
            <p:nvPr/>
          </p:nvSpPr>
          <p:spPr bwMode="auto">
            <a:xfrm>
              <a:off x="12577260" y="7521174"/>
              <a:ext cx="25665" cy="23265"/>
            </a:xfrm>
            <a:custGeom>
              <a:avLst/>
              <a:gdLst>
                <a:gd name="T0" fmla="*/ 456489586 w 973"/>
                <a:gd name="T1" fmla="*/ 0 h 882"/>
                <a:gd name="T2" fmla="*/ 235750592 w 973"/>
                <a:gd name="T3" fmla="*/ 103106233 h 882"/>
                <a:gd name="T4" fmla="*/ 118114287 w 973"/>
                <a:gd name="T5" fmla="*/ 265290742 h 882"/>
                <a:gd name="T6" fmla="*/ 0 w 973"/>
                <a:gd name="T7" fmla="*/ 250277985 h 882"/>
                <a:gd name="T8" fmla="*/ 15012310 w 973"/>
                <a:gd name="T9" fmla="*/ 411966412 h 882"/>
                <a:gd name="T10" fmla="*/ 59057143 w 973"/>
                <a:gd name="T11" fmla="*/ 426979142 h 882"/>
                <a:gd name="T12" fmla="*/ 471005821 w 973"/>
                <a:gd name="T13" fmla="*/ 309337480 h 882"/>
                <a:gd name="T14" fmla="*/ 456489586 w 973"/>
                <a:gd name="T15" fmla="*/ 0 h 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2" name="Google Shape;440;p40"/>
            <p:cNvSpPr>
              <a:spLocks/>
            </p:cNvSpPr>
            <p:nvPr/>
          </p:nvSpPr>
          <p:spPr bwMode="auto">
            <a:xfrm>
              <a:off x="12574860" y="7532384"/>
              <a:ext cx="2427" cy="2453"/>
            </a:xfrm>
            <a:custGeom>
              <a:avLst/>
              <a:gdLst>
                <a:gd name="T0" fmla="*/ 44079332 w 92"/>
                <a:gd name="T1" fmla="*/ 477254 h 93"/>
                <a:gd name="T2" fmla="*/ 29539334 w 92"/>
                <a:gd name="T3" fmla="*/ 15010672 h 93"/>
                <a:gd name="T4" fmla="*/ 0 w 92"/>
                <a:gd name="T5" fmla="*/ 44535982 h 93"/>
                <a:gd name="T6" fmla="*/ 44079332 w 92"/>
                <a:gd name="T7" fmla="*/ 44535982 h 93"/>
                <a:gd name="T8" fmla="*/ 44079332 w 92"/>
                <a:gd name="T9" fmla="*/ 477254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3" name="Google Shape;441;p40"/>
            <p:cNvSpPr>
              <a:spLocks/>
            </p:cNvSpPr>
            <p:nvPr/>
          </p:nvSpPr>
          <p:spPr bwMode="auto">
            <a:xfrm>
              <a:off x="12577260" y="7526792"/>
              <a:ext cx="13637" cy="8836"/>
            </a:xfrm>
            <a:custGeom>
              <a:avLst/>
              <a:gdLst>
                <a:gd name="T0" fmla="*/ 235750468 w 517"/>
                <a:gd name="T1" fmla="*/ 0 h 335"/>
                <a:gd name="T2" fmla="*/ 235750468 w 517"/>
                <a:gd name="T3" fmla="*/ 0 h 335"/>
                <a:gd name="T4" fmla="*/ 0 w 517"/>
                <a:gd name="T5" fmla="*/ 103089480 h 335"/>
                <a:gd name="T6" fmla="*/ 0 w 517"/>
                <a:gd name="T7" fmla="*/ 147129344 h 335"/>
                <a:gd name="T8" fmla="*/ 118114225 w 517"/>
                <a:gd name="T9" fmla="*/ 162139070 h 335"/>
                <a:gd name="T10" fmla="*/ 235750468 w 517"/>
                <a:gd name="T11" fmla="*/ 0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4" name="Google Shape;442;p40"/>
            <p:cNvSpPr>
              <a:spLocks/>
            </p:cNvSpPr>
            <p:nvPr/>
          </p:nvSpPr>
          <p:spPr bwMode="auto">
            <a:xfrm>
              <a:off x="12614927" y="7727235"/>
              <a:ext cx="61776" cy="34502"/>
            </a:xfrm>
            <a:custGeom>
              <a:avLst/>
              <a:gdLst>
                <a:gd name="T0" fmla="*/ 1133275972 w 2342"/>
                <a:gd name="T1" fmla="*/ 0 h 1308"/>
                <a:gd name="T2" fmla="*/ 1133275972 w 2342"/>
                <a:gd name="T3" fmla="*/ 0 h 1308"/>
                <a:gd name="T4" fmla="*/ 477300 w 2342"/>
                <a:gd name="T5" fmla="*/ 323877370 h 1308"/>
                <a:gd name="T6" fmla="*/ 15012623 w 2342"/>
                <a:gd name="T7" fmla="*/ 632741859 h 1308"/>
                <a:gd name="T8" fmla="*/ 1030647783 w 2342"/>
                <a:gd name="T9" fmla="*/ 485568012 h 1308"/>
                <a:gd name="T10" fmla="*/ 1133275972 w 2342"/>
                <a:gd name="T11" fmla="*/ 0 h 1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5" name="Google Shape;443;p40"/>
            <p:cNvSpPr>
              <a:spLocks/>
            </p:cNvSpPr>
            <p:nvPr/>
          </p:nvSpPr>
          <p:spPr bwMode="auto">
            <a:xfrm>
              <a:off x="12671058" y="7479471"/>
              <a:ext cx="332752" cy="274247"/>
            </a:xfrm>
            <a:custGeom>
              <a:avLst/>
              <a:gdLst>
                <a:gd name="T0" fmla="*/ 2147483646 w 12615"/>
                <a:gd name="T1" fmla="*/ 477301 h 10397"/>
                <a:gd name="T2" fmla="*/ 2147483646 w 12615"/>
                <a:gd name="T3" fmla="*/ 1574777526 h 10397"/>
                <a:gd name="T4" fmla="*/ 603675988 w 12615"/>
                <a:gd name="T5" fmla="*/ 2147483646 h 10397"/>
                <a:gd name="T6" fmla="*/ 103105720 w 12615"/>
                <a:gd name="T7" fmla="*/ 2147483646 h 10397"/>
                <a:gd name="T8" fmla="*/ 477301 w 12615"/>
                <a:gd name="T9" fmla="*/ 2147483646 h 10397"/>
                <a:gd name="T10" fmla="*/ 2147483646 w 12615"/>
                <a:gd name="T11" fmla="*/ 2147483646 h 10397"/>
                <a:gd name="T12" fmla="*/ 2147483646 w 12615"/>
                <a:gd name="T13" fmla="*/ 1427606884 h 10397"/>
                <a:gd name="T14" fmla="*/ 2147483646 w 12615"/>
                <a:gd name="T15" fmla="*/ 477301 h 103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546" name="Google Shape;444;p40"/>
            <p:cNvSpPr>
              <a:spLocks/>
            </p:cNvSpPr>
            <p:nvPr/>
          </p:nvSpPr>
          <p:spPr bwMode="auto">
            <a:xfrm>
              <a:off x="12600709" y="7744855"/>
              <a:ext cx="15062" cy="16934"/>
            </a:xfrm>
            <a:custGeom>
              <a:avLst/>
              <a:gdLst>
                <a:gd name="T0" fmla="*/ 261439522 w 571"/>
                <a:gd name="T1" fmla="*/ 477291 h 642"/>
                <a:gd name="T2" fmla="*/ 70205538 w 571"/>
                <a:gd name="T3" fmla="*/ 132626771 h 642"/>
                <a:gd name="T4" fmla="*/ 130242433 w 571"/>
                <a:gd name="T5" fmla="*/ 310288303 h 642"/>
                <a:gd name="T6" fmla="*/ 143787840 w 571"/>
                <a:gd name="T7" fmla="*/ 309315653 h 642"/>
                <a:gd name="T8" fmla="*/ 275976463 w 571"/>
                <a:gd name="T9" fmla="*/ 309315653 h 642"/>
                <a:gd name="T10" fmla="*/ 261439522 w 571"/>
                <a:gd name="T11" fmla="*/ 477291 h 6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269" name="Google Shape;445;p40"/>
          <p:cNvSpPr>
            <a:spLocks/>
          </p:cNvSpPr>
          <p:nvPr/>
        </p:nvSpPr>
        <p:spPr bwMode="auto">
          <a:xfrm>
            <a:off x="1999458" y="1112838"/>
            <a:ext cx="1169987" cy="874712"/>
          </a:xfrm>
          <a:custGeom>
            <a:avLst/>
            <a:gdLst>
              <a:gd name="T0" fmla="*/ 2147483646 w 61218"/>
              <a:gd name="T1" fmla="*/ 372234 h 35554"/>
              <a:gd name="T2" fmla="*/ 2147483646 w 61218"/>
              <a:gd name="T3" fmla="*/ 8056212 h 35554"/>
              <a:gd name="T4" fmla="*/ 1455966335 w 61218"/>
              <a:gd name="T5" fmla="*/ 2147483646 h 35554"/>
              <a:gd name="T6" fmla="*/ 1459973260 w 61218"/>
              <a:gd name="T7" fmla="*/ 2147483646 h 35554"/>
              <a:gd name="T8" fmla="*/ 1249571726 w 61218"/>
              <a:gd name="T9" fmla="*/ 2147483646 h 35554"/>
              <a:gd name="T10" fmla="*/ 1147644793 w 61218"/>
              <a:gd name="T11" fmla="*/ 2147483646 h 35554"/>
              <a:gd name="T12" fmla="*/ 48698105 w 61218"/>
              <a:gd name="T13" fmla="*/ 2147483646 h 35554"/>
              <a:gd name="T14" fmla="*/ 1235163253 w 61218"/>
              <a:gd name="T15" fmla="*/ 2147483646 h 35554"/>
              <a:gd name="T16" fmla="*/ 1318018431 w 61218"/>
              <a:gd name="T17" fmla="*/ 2147483646 h 35554"/>
              <a:gd name="T18" fmla="*/ 1496524604 w 61218"/>
              <a:gd name="T19" fmla="*/ 2147483646 h 35554"/>
              <a:gd name="T20" fmla="*/ 2147483646 w 61218"/>
              <a:gd name="T21" fmla="*/ 2147483646 h 35554"/>
              <a:gd name="T22" fmla="*/ 2147483646 w 61218"/>
              <a:gd name="T23" fmla="*/ 2147483646 h 35554"/>
              <a:gd name="T24" fmla="*/ 2147483646 w 61218"/>
              <a:gd name="T25" fmla="*/ 2147483646 h 35554"/>
              <a:gd name="T26" fmla="*/ 2147483646 w 61218"/>
              <a:gd name="T27" fmla="*/ 2147483646 h 35554"/>
              <a:gd name="T28" fmla="*/ 2147483646 w 61218"/>
              <a:gd name="T29" fmla="*/ 2147483646 h 35554"/>
              <a:gd name="T30" fmla="*/ 2147483646 w 61218"/>
              <a:gd name="T31" fmla="*/ 2147483646 h 35554"/>
              <a:gd name="T32" fmla="*/ 2147483646 w 61218"/>
              <a:gd name="T33" fmla="*/ 2147483646 h 35554"/>
              <a:gd name="T34" fmla="*/ 2147483646 w 61218"/>
              <a:gd name="T35" fmla="*/ 2147483646 h 35554"/>
              <a:gd name="T36" fmla="*/ 2147483646 w 61218"/>
              <a:gd name="T37" fmla="*/ 2147483646 h 35554"/>
              <a:gd name="T38" fmla="*/ 2147483646 w 61218"/>
              <a:gd name="T39" fmla="*/ 2147483646 h 35554"/>
              <a:gd name="T40" fmla="*/ 2147483646 w 61218"/>
              <a:gd name="T41" fmla="*/ 2147483646 h 35554"/>
              <a:gd name="T42" fmla="*/ 2147483646 w 61218"/>
              <a:gd name="T43" fmla="*/ 1515626674 h 35554"/>
              <a:gd name="T44" fmla="*/ 2147483646 w 61218"/>
              <a:gd name="T45" fmla="*/ 1522223573 h 35554"/>
              <a:gd name="T46" fmla="*/ 2147483646 w 61218"/>
              <a:gd name="T47" fmla="*/ 2101431860 h 35554"/>
              <a:gd name="T48" fmla="*/ 2147483646 w 61218"/>
              <a:gd name="T49" fmla="*/ 1276757032 h 35554"/>
              <a:gd name="T50" fmla="*/ 2147483646 w 61218"/>
              <a:gd name="T51" fmla="*/ 1288476387 h 35554"/>
              <a:gd name="T52" fmla="*/ 2147483646 w 61218"/>
              <a:gd name="T53" fmla="*/ 1689272998 h 35554"/>
              <a:gd name="T54" fmla="*/ 2147483646 w 61218"/>
              <a:gd name="T55" fmla="*/ 372234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grpSp>
        <p:nvGrpSpPr>
          <p:cNvPr id="11270" name="Google Shape;446;p40"/>
          <p:cNvGrpSpPr>
            <a:grpSpLocks/>
          </p:cNvGrpSpPr>
          <p:nvPr/>
        </p:nvGrpSpPr>
        <p:grpSpPr bwMode="auto">
          <a:xfrm>
            <a:off x="1442245" y="4183064"/>
            <a:ext cx="9167813" cy="2446337"/>
            <a:chOff x="6535786" y="3707188"/>
            <a:chExt cx="7146595" cy="1504662"/>
          </a:xfrm>
        </p:grpSpPr>
        <p:sp>
          <p:nvSpPr>
            <p:cNvPr id="11434" name="Google Shape;447;p40"/>
            <p:cNvSpPr>
              <a:spLocks/>
            </p:cNvSpPr>
            <p:nvPr/>
          </p:nvSpPr>
          <p:spPr bwMode="auto">
            <a:xfrm>
              <a:off x="6554550" y="3707188"/>
              <a:ext cx="7122500" cy="468875"/>
            </a:xfrm>
            <a:custGeom>
              <a:avLst/>
              <a:gdLst>
                <a:gd name="T0" fmla="*/ 390625 w 284900"/>
                <a:gd name="T1" fmla="*/ 0 h 18755"/>
                <a:gd name="T2" fmla="*/ 390625 w 284900"/>
                <a:gd name="T3" fmla="*/ 2147483646 h 18755"/>
                <a:gd name="T4" fmla="*/ 2147483646 w 284900"/>
                <a:gd name="T5" fmla="*/ 2147483646 h 18755"/>
                <a:gd name="T6" fmla="*/ 2147483646 w 284900"/>
                <a:gd name="T7" fmla="*/ 0 h 18755"/>
                <a:gd name="T8" fmla="*/ 390625 w 284900"/>
                <a:gd name="T9" fmla="*/ 0 h 18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5" name="Google Shape;448;p40"/>
            <p:cNvSpPr>
              <a:spLocks/>
            </p:cNvSpPr>
            <p:nvPr/>
          </p:nvSpPr>
          <p:spPr bwMode="auto">
            <a:xfrm>
              <a:off x="6554550" y="4172238"/>
              <a:ext cx="7124025" cy="496225"/>
            </a:xfrm>
            <a:custGeom>
              <a:avLst/>
              <a:gdLst>
                <a:gd name="T0" fmla="*/ 390625 w 284961"/>
                <a:gd name="T1" fmla="*/ 0 h 19849"/>
                <a:gd name="T2" fmla="*/ 390625 w 284961"/>
                <a:gd name="T3" fmla="*/ 2147483646 h 19849"/>
                <a:gd name="T4" fmla="*/ 2147483646 w 284961"/>
                <a:gd name="T5" fmla="*/ 2147483646 h 19849"/>
                <a:gd name="T6" fmla="*/ 2147483646 w 284961"/>
                <a:gd name="T7" fmla="*/ 0 h 19849"/>
                <a:gd name="T8" fmla="*/ 390625 w 284961"/>
                <a:gd name="T9" fmla="*/ 0 h 19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6" name="Google Shape;449;p40"/>
            <p:cNvSpPr>
              <a:spLocks/>
            </p:cNvSpPr>
            <p:nvPr/>
          </p:nvSpPr>
          <p:spPr bwMode="auto">
            <a:xfrm>
              <a:off x="6554556" y="4217140"/>
              <a:ext cx="7124025" cy="635279"/>
            </a:xfrm>
            <a:custGeom>
              <a:avLst/>
              <a:gdLst>
                <a:gd name="T0" fmla="*/ 2147483646 w 284961"/>
                <a:gd name="T1" fmla="*/ 92516575 h 6476"/>
                <a:gd name="T2" fmla="*/ 390625 w 284961"/>
                <a:gd name="T3" fmla="*/ 2147483646 h 6476"/>
                <a:gd name="T4" fmla="*/ 390625 w 284961"/>
                <a:gd name="T5" fmla="*/ 2147483646 h 6476"/>
                <a:gd name="T6" fmla="*/ 2147483646 w 284961"/>
                <a:gd name="T7" fmla="*/ 2147483646 h 6476"/>
                <a:gd name="T8" fmla="*/ 2147483646 w 284961"/>
                <a:gd name="T9" fmla="*/ 92516575 h 6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7" name="Google Shape;450;p40"/>
            <p:cNvSpPr>
              <a:spLocks/>
            </p:cNvSpPr>
            <p:nvPr/>
          </p:nvSpPr>
          <p:spPr bwMode="auto">
            <a:xfrm>
              <a:off x="6554556" y="4857204"/>
              <a:ext cx="7127825" cy="354646"/>
            </a:xfrm>
            <a:custGeom>
              <a:avLst/>
              <a:gdLst>
                <a:gd name="T0" fmla="*/ 390625 w 285113"/>
                <a:gd name="T1" fmla="*/ 0 h 18815"/>
                <a:gd name="T2" fmla="*/ 390625 w 285113"/>
                <a:gd name="T3" fmla="*/ 1636630332 h 18815"/>
                <a:gd name="T4" fmla="*/ 2147483646 w 285113"/>
                <a:gd name="T5" fmla="*/ 2147483646 h 18815"/>
                <a:gd name="T6" fmla="*/ 2147483646 w 285113"/>
                <a:gd name="T7" fmla="*/ 2147483646 h 18815"/>
                <a:gd name="T8" fmla="*/ 2147483646 w 285113"/>
                <a:gd name="T9" fmla="*/ 0 h 18815"/>
                <a:gd name="T10" fmla="*/ 3906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8" name="Google Shape;451;p40"/>
            <p:cNvSpPr>
              <a:spLocks/>
            </p:cNvSpPr>
            <p:nvPr/>
          </p:nvSpPr>
          <p:spPr bwMode="auto">
            <a:xfrm>
              <a:off x="6535786" y="4287374"/>
              <a:ext cx="7127825" cy="582654"/>
            </a:xfrm>
            <a:custGeom>
              <a:avLst/>
              <a:gdLst>
                <a:gd name="T0" fmla="*/ 390625 w 285113"/>
                <a:gd name="T1" fmla="*/ 0 h 18633"/>
                <a:gd name="T2" fmla="*/ 390625 w 285113"/>
                <a:gd name="T3" fmla="*/ 2147483646 h 18633"/>
                <a:gd name="T4" fmla="*/ 2147483646 w 285113"/>
                <a:gd name="T5" fmla="*/ 2147483646 h 18633"/>
                <a:gd name="T6" fmla="*/ 2147483646 w 285113"/>
                <a:gd name="T7" fmla="*/ 2147483646 h 18633"/>
                <a:gd name="T8" fmla="*/ 2147483646 w 285113"/>
                <a:gd name="T9" fmla="*/ 2147483646 h 18633"/>
                <a:gd name="T10" fmla="*/ 3906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271" name="Google Shape;452;p40"/>
          <p:cNvGrpSpPr>
            <a:grpSpLocks/>
          </p:cNvGrpSpPr>
          <p:nvPr/>
        </p:nvGrpSpPr>
        <p:grpSpPr bwMode="auto">
          <a:xfrm>
            <a:off x="5080794" y="3606801"/>
            <a:ext cx="2000250" cy="1230313"/>
            <a:chOff x="1313950" y="2027925"/>
            <a:chExt cx="6516100" cy="3115575"/>
          </a:xfrm>
        </p:grpSpPr>
        <p:sp>
          <p:nvSpPr>
            <p:cNvPr id="11398" name="Google Shape;453;p40"/>
            <p:cNvSpPr>
              <a:spLocks/>
            </p:cNvSpPr>
            <p:nvPr/>
          </p:nvSpPr>
          <p:spPr bwMode="auto">
            <a:xfrm>
              <a:off x="6738075" y="4060625"/>
              <a:ext cx="1039550" cy="1050950"/>
            </a:xfrm>
            <a:custGeom>
              <a:avLst/>
              <a:gdLst>
                <a:gd name="T0" fmla="*/ 2147483646 w 41582"/>
                <a:gd name="T1" fmla="*/ 390625 h 42038"/>
                <a:gd name="T2" fmla="*/ 0 w 41582"/>
                <a:gd name="T3" fmla="*/ 902734375 h 42038"/>
                <a:gd name="T4" fmla="*/ 1223046875 w 41582"/>
                <a:gd name="T5" fmla="*/ 2147483646 h 42038"/>
                <a:gd name="T6" fmla="*/ 2147483646 w 41582"/>
                <a:gd name="T7" fmla="*/ 2147483646 h 42038"/>
                <a:gd name="T8" fmla="*/ 2147483646 w 41582"/>
                <a:gd name="T9" fmla="*/ 390625 h 4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9" name="Google Shape;454;p40"/>
            <p:cNvSpPr>
              <a:spLocks/>
            </p:cNvSpPr>
            <p:nvPr/>
          </p:nvSpPr>
          <p:spPr bwMode="auto">
            <a:xfrm>
              <a:off x="6437150" y="3809875"/>
              <a:ext cx="1351125" cy="1313100"/>
            </a:xfrm>
            <a:custGeom>
              <a:avLst/>
              <a:gdLst>
                <a:gd name="T0" fmla="*/ 593750000 w 54045"/>
                <a:gd name="T1" fmla="*/ 0 h 52524"/>
                <a:gd name="T2" fmla="*/ 390625 w 54045"/>
                <a:gd name="T3" fmla="*/ 2147483646 h 52524"/>
                <a:gd name="T4" fmla="*/ 2147483646 w 54045"/>
                <a:gd name="T5" fmla="*/ 2147483646 h 52524"/>
                <a:gd name="T6" fmla="*/ 2147483646 w 54045"/>
                <a:gd name="T7" fmla="*/ 2147483646 h 52524"/>
                <a:gd name="T8" fmla="*/ 2147483646 w 54045"/>
                <a:gd name="T9" fmla="*/ 2147483646 h 52524"/>
                <a:gd name="T10" fmla="*/ 2147483646 w 54045"/>
                <a:gd name="T11" fmla="*/ 664843750 h 52524"/>
                <a:gd name="T12" fmla="*/ 593750000 w 54045"/>
                <a:gd name="T13" fmla="*/ 0 h 52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0" name="Google Shape;455;p40"/>
            <p:cNvSpPr>
              <a:spLocks/>
            </p:cNvSpPr>
            <p:nvPr/>
          </p:nvSpPr>
          <p:spPr bwMode="auto">
            <a:xfrm>
              <a:off x="6475150" y="3328100"/>
              <a:ext cx="1354900" cy="525100"/>
            </a:xfrm>
            <a:custGeom>
              <a:avLst/>
              <a:gdLst>
                <a:gd name="T0" fmla="*/ 214062500 w 54196"/>
                <a:gd name="T1" fmla="*/ 0 h 21004"/>
                <a:gd name="T2" fmla="*/ 0 w 54196"/>
                <a:gd name="T3" fmla="*/ 2147483646 h 21004"/>
                <a:gd name="T4" fmla="*/ 2147483646 w 54196"/>
                <a:gd name="T5" fmla="*/ 2147483646 h 21004"/>
                <a:gd name="T6" fmla="*/ 2147483646 w 54196"/>
                <a:gd name="T7" fmla="*/ 2147483646 h 21004"/>
                <a:gd name="T8" fmla="*/ 2147483646 w 54196"/>
                <a:gd name="T9" fmla="*/ 2006640625 h 21004"/>
                <a:gd name="T10" fmla="*/ 214062500 w 54196"/>
                <a:gd name="T11" fmla="*/ 0 h 210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1" name="Google Shape;456;p40"/>
            <p:cNvSpPr>
              <a:spLocks/>
            </p:cNvSpPr>
            <p:nvPr/>
          </p:nvSpPr>
          <p:spPr bwMode="auto">
            <a:xfrm>
              <a:off x="6468300" y="3809875"/>
              <a:ext cx="1361750" cy="100325"/>
            </a:xfrm>
            <a:custGeom>
              <a:avLst/>
              <a:gdLst>
                <a:gd name="T0" fmla="*/ 107031250 w 54470"/>
                <a:gd name="T1" fmla="*/ 0 h 4013"/>
                <a:gd name="T2" fmla="*/ 390625 w 54470"/>
                <a:gd name="T3" fmla="*/ 1341796875 h 4013"/>
                <a:gd name="T4" fmla="*/ 2147483646 w 54470"/>
                <a:gd name="T5" fmla="*/ 1567187500 h 4013"/>
                <a:gd name="T6" fmla="*/ 2147483646 w 54470"/>
                <a:gd name="T7" fmla="*/ 676953125 h 4013"/>
                <a:gd name="T8" fmla="*/ 107031250 w 54470"/>
                <a:gd name="T9" fmla="*/ 0 h 40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2" name="Google Shape;457;p40"/>
            <p:cNvSpPr>
              <a:spLocks/>
            </p:cNvSpPr>
            <p:nvPr/>
          </p:nvSpPr>
          <p:spPr bwMode="auto">
            <a:xfrm>
              <a:off x="2639200" y="2169275"/>
              <a:ext cx="3892200" cy="955950"/>
            </a:xfrm>
            <a:custGeom>
              <a:avLst/>
              <a:gdLst>
                <a:gd name="T0" fmla="*/ 2147483646 w 155688"/>
                <a:gd name="T1" fmla="*/ 0 h 38238"/>
                <a:gd name="T2" fmla="*/ 390625 w 155688"/>
                <a:gd name="T3" fmla="*/ 2147483646 h 38238"/>
                <a:gd name="T4" fmla="*/ 119140625 w 155688"/>
                <a:gd name="T5" fmla="*/ 2147483646 h 38238"/>
                <a:gd name="T6" fmla="*/ 2147483646 w 155688"/>
                <a:gd name="T7" fmla="*/ 2147483646 h 38238"/>
                <a:gd name="T8" fmla="*/ 2147483646 w 155688"/>
                <a:gd name="T9" fmla="*/ 2147483646 h 38238"/>
                <a:gd name="T10" fmla="*/ 2147483646 w 155688"/>
                <a:gd name="T11" fmla="*/ 0 h 38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3" name="Google Shape;458;p40"/>
            <p:cNvSpPr>
              <a:spLocks/>
            </p:cNvSpPr>
            <p:nvPr/>
          </p:nvSpPr>
          <p:spPr bwMode="auto">
            <a:xfrm>
              <a:off x="2812475" y="2277925"/>
              <a:ext cx="3559350" cy="705975"/>
            </a:xfrm>
            <a:custGeom>
              <a:avLst/>
              <a:gdLst>
                <a:gd name="T0" fmla="*/ 2147483646 w 142374"/>
                <a:gd name="T1" fmla="*/ 390625 h 28239"/>
                <a:gd name="T2" fmla="*/ 498828125 w 142374"/>
                <a:gd name="T3" fmla="*/ 2147483646 h 28239"/>
                <a:gd name="T4" fmla="*/ 0 w 142374"/>
                <a:gd name="T5" fmla="*/ 2147483646 h 28239"/>
                <a:gd name="T6" fmla="*/ 2147483646 w 142374"/>
                <a:gd name="T7" fmla="*/ 2147483646 h 28239"/>
                <a:gd name="T8" fmla="*/ 2147483646 w 142374"/>
                <a:gd name="T9" fmla="*/ 2147483646 h 28239"/>
                <a:gd name="T10" fmla="*/ 2147483646 w 142374"/>
                <a:gd name="T11" fmla="*/ 390625 h 282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4" name="Google Shape;459;p40"/>
            <p:cNvSpPr>
              <a:spLocks/>
            </p:cNvSpPr>
            <p:nvPr/>
          </p:nvSpPr>
          <p:spPr bwMode="auto">
            <a:xfrm>
              <a:off x="2646800" y="3064425"/>
              <a:ext cx="3871675" cy="2079075"/>
            </a:xfrm>
            <a:custGeom>
              <a:avLst/>
              <a:gdLst>
                <a:gd name="T0" fmla="*/ 390625 w 154867"/>
                <a:gd name="T1" fmla="*/ 0 h 83163"/>
                <a:gd name="T2" fmla="*/ 926562500 w 154867"/>
                <a:gd name="T3" fmla="*/ 2147483646 h 83163"/>
                <a:gd name="T4" fmla="*/ 2147483646 w 154867"/>
                <a:gd name="T5" fmla="*/ 2147483646 h 83163"/>
                <a:gd name="T6" fmla="*/ 2147483646 w 154867"/>
                <a:gd name="T7" fmla="*/ 2147483646 h 83163"/>
                <a:gd name="T8" fmla="*/ 2147483646 w 154867"/>
                <a:gd name="T9" fmla="*/ 2147483646 h 83163"/>
                <a:gd name="T10" fmla="*/ 2147483646 w 154867"/>
                <a:gd name="T11" fmla="*/ 950000000 h 83163"/>
                <a:gd name="T12" fmla="*/ 390625 w 154867"/>
                <a:gd name="T13" fmla="*/ 0 h 831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5" name="Google Shape;460;p40"/>
            <p:cNvSpPr>
              <a:spLocks/>
            </p:cNvSpPr>
            <p:nvPr/>
          </p:nvSpPr>
          <p:spPr bwMode="auto">
            <a:xfrm>
              <a:off x="3114900" y="3576575"/>
              <a:ext cx="3385350" cy="1560850"/>
            </a:xfrm>
            <a:custGeom>
              <a:avLst/>
              <a:gdLst>
                <a:gd name="T0" fmla="*/ 2147483646 w 135414"/>
                <a:gd name="T1" fmla="*/ 390625 h 62434"/>
                <a:gd name="T2" fmla="*/ 390625 w 135414"/>
                <a:gd name="T3" fmla="*/ 1923828125 h 62434"/>
                <a:gd name="T4" fmla="*/ 2147483646 w 135414"/>
                <a:gd name="T5" fmla="*/ 2147483646 h 62434"/>
                <a:gd name="T6" fmla="*/ 2147483646 w 135414"/>
                <a:gd name="T7" fmla="*/ 2147483646 h 62434"/>
                <a:gd name="T8" fmla="*/ 2147483646 w 135414"/>
                <a:gd name="T9" fmla="*/ 390625 h 6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6" name="Google Shape;461;p40"/>
            <p:cNvSpPr>
              <a:spLocks/>
            </p:cNvSpPr>
            <p:nvPr/>
          </p:nvSpPr>
          <p:spPr bwMode="auto">
            <a:xfrm>
              <a:off x="3618700" y="3787075"/>
              <a:ext cx="1823775" cy="1345775"/>
            </a:xfrm>
            <a:custGeom>
              <a:avLst/>
              <a:gdLst>
                <a:gd name="T0" fmla="*/ 2147483646 w 72951"/>
                <a:gd name="T1" fmla="*/ 0 h 53831"/>
                <a:gd name="T2" fmla="*/ 390625 w 72951"/>
                <a:gd name="T3" fmla="*/ 415625000 h 53831"/>
                <a:gd name="T4" fmla="*/ 1971484375 w 72951"/>
                <a:gd name="T5" fmla="*/ 2147483646 h 53831"/>
                <a:gd name="T6" fmla="*/ 2147483646 w 72951"/>
                <a:gd name="T7" fmla="*/ 2147483646 h 53831"/>
                <a:gd name="T8" fmla="*/ 2147483646 w 72951"/>
                <a:gd name="T9" fmla="*/ 2147483646 h 53831"/>
                <a:gd name="T10" fmla="*/ 2147483646 w 72951"/>
                <a:gd name="T11" fmla="*/ 2147483646 h 53831"/>
                <a:gd name="T12" fmla="*/ 2147483646 w 72951"/>
                <a:gd name="T13" fmla="*/ 0 h 538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7" name="Google Shape;462;p40"/>
            <p:cNvSpPr>
              <a:spLocks/>
            </p:cNvSpPr>
            <p:nvPr/>
          </p:nvSpPr>
          <p:spPr bwMode="auto">
            <a:xfrm>
              <a:off x="3756250" y="3931450"/>
              <a:ext cx="1567675" cy="807025"/>
            </a:xfrm>
            <a:custGeom>
              <a:avLst/>
              <a:gdLst>
                <a:gd name="T0" fmla="*/ 2147483646 w 62707"/>
                <a:gd name="T1" fmla="*/ 0 h 32281"/>
                <a:gd name="T2" fmla="*/ 390625 w 62707"/>
                <a:gd name="T3" fmla="*/ 1983203125 h 32281"/>
                <a:gd name="T4" fmla="*/ 1235156250 w 62707"/>
                <a:gd name="T5" fmla="*/ 2147483646 h 32281"/>
                <a:gd name="T6" fmla="*/ 2147483646 w 62707"/>
                <a:gd name="T7" fmla="*/ 2147483646 h 32281"/>
                <a:gd name="T8" fmla="*/ 2147483646 w 62707"/>
                <a:gd name="T9" fmla="*/ 0 h 32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8" name="Google Shape;463;p40"/>
            <p:cNvSpPr>
              <a:spLocks/>
            </p:cNvSpPr>
            <p:nvPr/>
          </p:nvSpPr>
          <p:spPr bwMode="auto">
            <a:xfrm>
              <a:off x="1355750" y="3830375"/>
              <a:ext cx="1325275" cy="1286525"/>
            </a:xfrm>
            <a:custGeom>
              <a:avLst/>
              <a:gdLst>
                <a:gd name="T0" fmla="*/ 2147483646 w 53011"/>
                <a:gd name="T1" fmla="*/ 390625 h 51461"/>
                <a:gd name="T2" fmla="*/ 390625 w 53011"/>
                <a:gd name="T3" fmla="*/ 665234375 h 51461"/>
                <a:gd name="T4" fmla="*/ 985546875 w 53011"/>
                <a:gd name="T5" fmla="*/ 2147483646 h 51461"/>
                <a:gd name="T6" fmla="*/ 2147483646 w 53011"/>
                <a:gd name="T7" fmla="*/ 2147483646 h 51461"/>
                <a:gd name="T8" fmla="*/ 2147483646 w 53011"/>
                <a:gd name="T9" fmla="*/ 2147483646 h 51461"/>
                <a:gd name="T10" fmla="*/ 2147483646 w 53011"/>
                <a:gd name="T11" fmla="*/ 2147483646 h 51461"/>
                <a:gd name="T12" fmla="*/ 2147483646 w 53011"/>
                <a:gd name="T13" fmla="*/ 2147483646 h 51461"/>
                <a:gd name="T14" fmla="*/ 2147483646 w 53011"/>
                <a:gd name="T15" fmla="*/ 390625 h 51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09" name="Google Shape;464;p40"/>
            <p:cNvSpPr>
              <a:spLocks/>
            </p:cNvSpPr>
            <p:nvPr/>
          </p:nvSpPr>
          <p:spPr bwMode="auto">
            <a:xfrm>
              <a:off x="1639200" y="4186775"/>
              <a:ext cx="1066900" cy="956725"/>
            </a:xfrm>
            <a:custGeom>
              <a:avLst/>
              <a:gdLst>
                <a:gd name="T0" fmla="*/ 0 w 42676"/>
                <a:gd name="T1" fmla="*/ 0 h 38269"/>
                <a:gd name="T2" fmla="*/ 2147483646 w 42676"/>
                <a:gd name="T3" fmla="*/ 2147483646 h 38269"/>
                <a:gd name="T4" fmla="*/ 2147483646 w 42676"/>
                <a:gd name="T5" fmla="*/ 2147483646 h 38269"/>
                <a:gd name="T6" fmla="*/ 2147483646 w 42676"/>
                <a:gd name="T7" fmla="*/ 2147483646 h 38269"/>
                <a:gd name="T8" fmla="*/ 2147483646 w 42676"/>
                <a:gd name="T9" fmla="*/ 1092578125 h 38269"/>
                <a:gd name="T10" fmla="*/ 0 w 42676"/>
                <a:gd name="T11" fmla="*/ 0 h 38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0" name="Google Shape;465;p40"/>
            <p:cNvSpPr>
              <a:spLocks/>
            </p:cNvSpPr>
            <p:nvPr/>
          </p:nvSpPr>
          <p:spPr bwMode="auto">
            <a:xfrm>
              <a:off x="1313950" y="3349375"/>
              <a:ext cx="1354925" cy="525100"/>
            </a:xfrm>
            <a:custGeom>
              <a:avLst/>
              <a:gdLst>
                <a:gd name="T0" fmla="*/ 2147483646 w 54197"/>
                <a:gd name="T1" fmla="*/ 0 h 21004"/>
                <a:gd name="T2" fmla="*/ 2147483646 w 54197"/>
                <a:gd name="T3" fmla="*/ 2006640625 h 21004"/>
                <a:gd name="T4" fmla="*/ 390625 w 54197"/>
                <a:gd name="T5" fmla="*/ 2147483646 h 21004"/>
                <a:gd name="T6" fmla="*/ 2147483646 w 54197"/>
                <a:gd name="T7" fmla="*/ 2147483646 h 21004"/>
                <a:gd name="T8" fmla="*/ 2147483646 w 54197"/>
                <a:gd name="T9" fmla="*/ 0 h 210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1" name="Google Shape;466;p40"/>
            <p:cNvSpPr>
              <a:spLocks/>
            </p:cNvSpPr>
            <p:nvPr/>
          </p:nvSpPr>
          <p:spPr bwMode="auto">
            <a:xfrm>
              <a:off x="2579175" y="2983875"/>
              <a:ext cx="3990975" cy="243950"/>
            </a:xfrm>
            <a:custGeom>
              <a:avLst/>
              <a:gdLst>
                <a:gd name="T0" fmla="*/ 390625 w 159639"/>
                <a:gd name="T1" fmla="*/ 0 h 9758"/>
                <a:gd name="T2" fmla="*/ 320703125 w 159639"/>
                <a:gd name="T3" fmla="*/ 2147483646 h 9758"/>
                <a:gd name="T4" fmla="*/ 2147483646 w 159639"/>
                <a:gd name="T5" fmla="*/ 2147483646 h 9758"/>
                <a:gd name="T6" fmla="*/ 2147483646 w 159639"/>
                <a:gd name="T7" fmla="*/ 558203125 h 9758"/>
                <a:gd name="T8" fmla="*/ 390625 w 159639"/>
                <a:gd name="T9" fmla="*/ 0 h 9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2" name="Google Shape;467;p40"/>
            <p:cNvSpPr>
              <a:spLocks/>
            </p:cNvSpPr>
            <p:nvPr/>
          </p:nvSpPr>
          <p:spPr bwMode="auto">
            <a:xfrm>
              <a:off x="2599700" y="3227800"/>
              <a:ext cx="3970450" cy="76000"/>
            </a:xfrm>
            <a:custGeom>
              <a:avLst/>
              <a:gdLst>
                <a:gd name="T0" fmla="*/ 0 w 158818"/>
                <a:gd name="T1" fmla="*/ 0 h 3040"/>
                <a:gd name="T2" fmla="*/ 522656250 w 158818"/>
                <a:gd name="T3" fmla="*/ 1187500000 h 3040"/>
                <a:gd name="T4" fmla="*/ 2147483646 w 158818"/>
                <a:gd name="T5" fmla="*/ 1187500000 h 3040"/>
                <a:gd name="T6" fmla="*/ 2147483646 w 158818"/>
                <a:gd name="T7" fmla="*/ 0 h 3040"/>
                <a:gd name="T8" fmla="*/ 0 w 158818"/>
                <a:gd name="T9" fmla="*/ 0 h 30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3" name="Google Shape;468;p40"/>
            <p:cNvSpPr>
              <a:spLocks/>
            </p:cNvSpPr>
            <p:nvPr/>
          </p:nvSpPr>
          <p:spPr bwMode="auto">
            <a:xfrm>
              <a:off x="2535875" y="2055275"/>
              <a:ext cx="4089000" cy="860225"/>
            </a:xfrm>
            <a:custGeom>
              <a:avLst/>
              <a:gdLst>
                <a:gd name="T0" fmla="*/ 2147483646 w 163560"/>
                <a:gd name="T1" fmla="*/ 390625 h 34409"/>
                <a:gd name="T2" fmla="*/ 0 w 163560"/>
                <a:gd name="T3" fmla="*/ 2147483646 h 34409"/>
                <a:gd name="T4" fmla="*/ 166406250 w 163560"/>
                <a:gd name="T5" fmla="*/ 2147483646 h 34409"/>
                <a:gd name="T6" fmla="*/ 2147483646 w 163560"/>
                <a:gd name="T7" fmla="*/ 2147483646 h 34409"/>
                <a:gd name="T8" fmla="*/ 2147483646 w 163560"/>
                <a:gd name="T9" fmla="*/ 2147483646 h 34409"/>
                <a:gd name="T10" fmla="*/ 2147483646 w 163560"/>
                <a:gd name="T11" fmla="*/ 2147483646 h 34409"/>
                <a:gd name="T12" fmla="*/ 2147483646 w 163560"/>
                <a:gd name="T13" fmla="*/ 390625 h 344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4" name="Google Shape;469;p40"/>
            <p:cNvSpPr>
              <a:spLocks/>
            </p:cNvSpPr>
            <p:nvPr/>
          </p:nvSpPr>
          <p:spPr bwMode="auto">
            <a:xfrm>
              <a:off x="2520675" y="2027925"/>
              <a:ext cx="4104200" cy="860225"/>
            </a:xfrm>
            <a:custGeom>
              <a:avLst/>
              <a:gdLst>
                <a:gd name="T0" fmla="*/ 2147483646 w 164168"/>
                <a:gd name="T1" fmla="*/ 390625 h 34409"/>
                <a:gd name="T2" fmla="*/ 0 w 164168"/>
                <a:gd name="T3" fmla="*/ 2147483646 h 34409"/>
                <a:gd name="T4" fmla="*/ 403906250 w 164168"/>
                <a:gd name="T5" fmla="*/ 2147483646 h 34409"/>
                <a:gd name="T6" fmla="*/ 2147483646 w 164168"/>
                <a:gd name="T7" fmla="*/ 2147483646 h 34409"/>
                <a:gd name="T8" fmla="*/ 2147483646 w 164168"/>
                <a:gd name="T9" fmla="*/ 2147483646 h 34409"/>
                <a:gd name="T10" fmla="*/ 2147483646 w 164168"/>
                <a:gd name="T11" fmla="*/ 2147483646 h 34409"/>
                <a:gd name="T12" fmla="*/ 2147483646 w 164168"/>
                <a:gd name="T13" fmla="*/ 390625 h 344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5" name="Google Shape;470;p40"/>
            <p:cNvSpPr>
              <a:spLocks/>
            </p:cNvSpPr>
            <p:nvPr/>
          </p:nvSpPr>
          <p:spPr bwMode="auto">
            <a:xfrm>
              <a:off x="5776800" y="3874450"/>
              <a:ext cx="336650" cy="114025"/>
            </a:xfrm>
            <a:custGeom>
              <a:avLst/>
              <a:gdLst>
                <a:gd name="T0" fmla="*/ 390625 w 13466"/>
                <a:gd name="T1" fmla="*/ 390625 h 4561"/>
                <a:gd name="T2" fmla="*/ 390625 w 13466"/>
                <a:gd name="T3" fmla="*/ 1781250000 h 4561"/>
                <a:gd name="T4" fmla="*/ 2147483646 w 13466"/>
                <a:gd name="T5" fmla="*/ 1781250000 h 4561"/>
                <a:gd name="T6" fmla="*/ 2147483646 w 13466"/>
                <a:gd name="T7" fmla="*/ 390625 h 4561"/>
                <a:gd name="T8" fmla="*/ 390625 w 13466"/>
                <a:gd name="T9" fmla="*/ 390625 h 4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6" name="Google Shape;471;p40"/>
            <p:cNvSpPr>
              <a:spLocks/>
            </p:cNvSpPr>
            <p:nvPr/>
          </p:nvSpPr>
          <p:spPr bwMode="auto">
            <a:xfrm>
              <a:off x="3091350" y="3977050"/>
              <a:ext cx="337425" cy="114000"/>
            </a:xfrm>
            <a:custGeom>
              <a:avLst/>
              <a:gdLst>
                <a:gd name="T0" fmla="*/ 0 w 13497"/>
                <a:gd name="T1" fmla="*/ 0 h 4560"/>
                <a:gd name="T2" fmla="*/ 0 w 13497"/>
                <a:gd name="T3" fmla="*/ 1781250000 h 4560"/>
                <a:gd name="T4" fmla="*/ 2147483646 w 13497"/>
                <a:gd name="T5" fmla="*/ 1781250000 h 4560"/>
                <a:gd name="T6" fmla="*/ 2147483646 w 13497"/>
                <a:gd name="T7" fmla="*/ 0 h 4560"/>
                <a:gd name="T8" fmla="*/ 0 w 13497"/>
                <a:gd name="T9" fmla="*/ 0 h 4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7" name="Google Shape;472;p40"/>
            <p:cNvSpPr>
              <a:spLocks/>
            </p:cNvSpPr>
            <p:nvPr/>
          </p:nvSpPr>
          <p:spPr bwMode="auto">
            <a:xfrm>
              <a:off x="6062525" y="4135850"/>
              <a:ext cx="337425" cy="114025"/>
            </a:xfrm>
            <a:custGeom>
              <a:avLst/>
              <a:gdLst>
                <a:gd name="T0" fmla="*/ 390625 w 13497"/>
                <a:gd name="T1" fmla="*/ 390625 h 4561"/>
                <a:gd name="T2" fmla="*/ 390625 w 13497"/>
                <a:gd name="T3" fmla="*/ 1781250000 h 4561"/>
                <a:gd name="T4" fmla="*/ 2147483646 w 13497"/>
                <a:gd name="T5" fmla="*/ 1781250000 h 4561"/>
                <a:gd name="T6" fmla="*/ 2147483646 w 13497"/>
                <a:gd name="T7" fmla="*/ 390625 h 4561"/>
                <a:gd name="T8" fmla="*/ 390625 w 13497"/>
                <a:gd name="T9" fmla="*/ 390625 h 4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8" name="Google Shape;473;p40"/>
            <p:cNvSpPr>
              <a:spLocks/>
            </p:cNvSpPr>
            <p:nvPr/>
          </p:nvSpPr>
          <p:spPr bwMode="auto">
            <a:xfrm>
              <a:off x="7330800" y="4139650"/>
              <a:ext cx="337400" cy="114025"/>
            </a:xfrm>
            <a:custGeom>
              <a:avLst/>
              <a:gdLst>
                <a:gd name="T0" fmla="*/ 0 w 13496"/>
                <a:gd name="T1" fmla="*/ 390625 h 4561"/>
                <a:gd name="T2" fmla="*/ 0 w 13496"/>
                <a:gd name="T3" fmla="*/ 1781250000 h 4561"/>
                <a:gd name="T4" fmla="*/ 2147483646 w 13496"/>
                <a:gd name="T5" fmla="*/ 1781250000 h 4561"/>
                <a:gd name="T6" fmla="*/ 2147483646 w 13496"/>
                <a:gd name="T7" fmla="*/ 390625 h 4561"/>
                <a:gd name="T8" fmla="*/ 0 w 13496"/>
                <a:gd name="T9" fmla="*/ 390625 h 4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19" name="Google Shape;474;p40"/>
            <p:cNvSpPr>
              <a:spLocks/>
            </p:cNvSpPr>
            <p:nvPr/>
          </p:nvSpPr>
          <p:spPr bwMode="auto">
            <a:xfrm>
              <a:off x="5656750" y="4588750"/>
              <a:ext cx="336650" cy="114000"/>
            </a:xfrm>
            <a:custGeom>
              <a:avLst/>
              <a:gdLst>
                <a:gd name="T0" fmla="*/ 0 w 13466"/>
                <a:gd name="T1" fmla="*/ 390625 h 4560"/>
                <a:gd name="T2" fmla="*/ 0 w 13466"/>
                <a:gd name="T3" fmla="*/ 1781250000 h 4560"/>
                <a:gd name="T4" fmla="*/ 2147483646 w 13466"/>
                <a:gd name="T5" fmla="*/ 1781250000 h 4560"/>
                <a:gd name="T6" fmla="*/ 2147483646 w 13466"/>
                <a:gd name="T7" fmla="*/ 390625 h 4560"/>
                <a:gd name="T8" fmla="*/ 0 w 13466"/>
                <a:gd name="T9" fmla="*/ 390625 h 4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0" name="Google Shape;475;p40"/>
            <p:cNvSpPr>
              <a:spLocks/>
            </p:cNvSpPr>
            <p:nvPr/>
          </p:nvSpPr>
          <p:spPr bwMode="auto">
            <a:xfrm>
              <a:off x="2114875" y="4312925"/>
              <a:ext cx="337425" cy="114000"/>
            </a:xfrm>
            <a:custGeom>
              <a:avLst/>
              <a:gdLst>
                <a:gd name="T0" fmla="*/ 390625 w 13497"/>
                <a:gd name="T1" fmla="*/ 0 h 4560"/>
                <a:gd name="T2" fmla="*/ 390625 w 13497"/>
                <a:gd name="T3" fmla="*/ 1780859375 h 4560"/>
                <a:gd name="T4" fmla="*/ 2147483646 w 13497"/>
                <a:gd name="T5" fmla="*/ 1780859375 h 4560"/>
                <a:gd name="T6" fmla="*/ 2147483646 w 13497"/>
                <a:gd name="T7" fmla="*/ 0 h 4560"/>
                <a:gd name="T8" fmla="*/ 390625 w 13497"/>
                <a:gd name="T9" fmla="*/ 0 h 4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1" name="Google Shape;476;p40"/>
            <p:cNvSpPr>
              <a:spLocks/>
            </p:cNvSpPr>
            <p:nvPr/>
          </p:nvSpPr>
          <p:spPr bwMode="auto">
            <a:xfrm>
              <a:off x="5331500" y="2713350"/>
              <a:ext cx="336675" cy="114000"/>
            </a:xfrm>
            <a:custGeom>
              <a:avLst/>
              <a:gdLst>
                <a:gd name="T0" fmla="*/ 390625 w 13467"/>
                <a:gd name="T1" fmla="*/ 0 h 4560"/>
                <a:gd name="T2" fmla="*/ 390625 w 13467"/>
                <a:gd name="T3" fmla="*/ 1781250000 h 4560"/>
                <a:gd name="T4" fmla="*/ 2147483646 w 13467"/>
                <a:gd name="T5" fmla="*/ 1781250000 h 4560"/>
                <a:gd name="T6" fmla="*/ 2147483646 w 13467"/>
                <a:gd name="T7" fmla="*/ 0 h 4560"/>
                <a:gd name="T8" fmla="*/ 390625 w 13467"/>
                <a:gd name="T9" fmla="*/ 0 h 4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2" name="Google Shape;477;p40"/>
            <p:cNvSpPr>
              <a:spLocks/>
            </p:cNvSpPr>
            <p:nvPr/>
          </p:nvSpPr>
          <p:spPr bwMode="auto">
            <a:xfrm>
              <a:off x="3770700" y="2573525"/>
              <a:ext cx="337400" cy="114000"/>
            </a:xfrm>
            <a:custGeom>
              <a:avLst/>
              <a:gdLst>
                <a:gd name="T0" fmla="*/ 0 w 13496"/>
                <a:gd name="T1" fmla="*/ 390625 h 4560"/>
                <a:gd name="T2" fmla="*/ 0 w 13496"/>
                <a:gd name="T3" fmla="*/ 1781250000 h 4560"/>
                <a:gd name="T4" fmla="*/ 2147483646 w 13496"/>
                <a:gd name="T5" fmla="*/ 1781250000 h 4560"/>
                <a:gd name="T6" fmla="*/ 2147483646 w 13496"/>
                <a:gd name="T7" fmla="*/ 390625 h 4560"/>
                <a:gd name="T8" fmla="*/ 0 w 13496"/>
                <a:gd name="T9" fmla="*/ 390625 h 4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3" name="Google Shape;478;p40"/>
            <p:cNvSpPr>
              <a:spLocks/>
            </p:cNvSpPr>
            <p:nvPr/>
          </p:nvSpPr>
          <p:spPr bwMode="auto">
            <a:xfrm>
              <a:off x="3560950" y="3746025"/>
              <a:ext cx="1938525" cy="1391400"/>
            </a:xfrm>
            <a:custGeom>
              <a:avLst/>
              <a:gdLst>
                <a:gd name="T0" fmla="*/ 2147483646 w 77541"/>
                <a:gd name="T1" fmla="*/ 390625 h 55656"/>
                <a:gd name="T2" fmla="*/ 390625 w 77541"/>
                <a:gd name="T3" fmla="*/ 487109375 h 55656"/>
                <a:gd name="T4" fmla="*/ 2101953125 w 77541"/>
                <a:gd name="T5" fmla="*/ 2147483646 h 55656"/>
                <a:gd name="T6" fmla="*/ 2147483646 w 77541"/>
                <a:gd name="T7" fmla="*/ 2147483646 h 55656"/>
                <a:gd name="T8" fmla="*/ 1353906250 w 77541"/>
                <a:gd name="T9" fmla="*/ 1401562500 h 55656"/>
                <a:gd name="T10" fmla="*/ 2147483646 w 77541"/>
                <a:gd name="T11" fmla="*/ 1057031250 h 55656"/>
                <a:gd name="T12" fmla="*/ 2147483646 w 77541"/>
                <a:gd name="T13" fmla="*/ 1057031250 h 55656"/>
                <a:gd name="T14" fmla="*/ 2147483646 w 77541"/>
                <a:gd name="T15" fmla="*/ 2147483646 h 55656"/>
                <a:gd name="T16" fmla="*/ 2147483646 w 77541"/>
                <a:gd name="T17" fmla="*/ 2147483646 h 55656"/>
                <a:gd name="T18" fmla="*/ 2147483646 w 77541"/>
                <a:gd name="T19" fmla="*/ 390625 h 556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4" name="Google Shape;479;p40"/>
            <p:cNvSpPr>
              <a:spLocks/>
            </p:cNvSpPr>
            <p:nvPr/>
          </p:nvSpPr>
          <p:spPr bwMode="auto">
            <a:xfrm>
              <a:off x="4445475" y="3801225"/>
              <a:ext cx="110125" cy="1322525"/>
            </a:xfrm>
            <a:custGeom>
              <a:avLst/>
              <a:gdLst>
                <a:gd name="T0" fmla="*/ 1617968750 w 4405"/>
                <a:gd name="T1" fmla="*/ 0 h 52901"/>
                <a:gd name="T2" fmla="*/ 1617968750 w 4405"/>
                <a:gd name="T3" fmla="*/ 0 h 52901"/>
                <a:gd name="T4" fmla="*/ 1614843750 w 4405"/>
                <a:gd name="T5" fmla="*/ 4687500 h 52901"/>
                <a:gd name="T6" fmla="*/ 1178125000 w 4405"/>
                <a:gd name="T7" fmla="*/ 168359375 h 52901"/>
                <a:gd name="T8" fmla="*/ 154687500 w 4405"/>
                <a:gd name="T9" fmla="*/ 4687500 h 52901"/>
                <a:gd name="T10" fmla="*/ 390625 w 4405"/>
                <a:gd name="T11" fmla="*/ 2147483646 h 52901"/>
                <a:gd name="T12" fmla="*/ 950000000 w 4405"/>
                <a:gd name="T13" fmla="*/ 2147483646 h 52901"/>
                <a:gd name="T14" fmla="*/ 1617968750 w 4405"/>
                <a:gd name="T15" fmla="*/ 0 h 529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5" name="Google Shape;480;p40"/>
            <p:cNvSpPr>
              <a:spLocks/>
            </p:cNvSpPr>
            <p:nvPr/>
          </p:nvSpPr>
          <p:spPr bwMode="auto">
            <a:xfrm>
              <a:off x="6518475" y="2882050"/>
              <a:ext cx="106400" cy="137550"/>
            </a:xfrm>
            <a:custGeom>
              <a:avLst/>
              <a:gdLst>
                <a:gd name="T0" fmla="*/ 154296875 w 4256"/>
                <a:gd name="T1" fmla="*/ 0 h 5502"/>
                <a:gd name="T2" fmla="*/ 0 w 4256"/>
                <a:gd name="T3" fmla="*/ 2147483646 h 5502"/>
                <a:gd name="T4" fmla="*/ 1662109375 w 4256"/>
                <a:gd name="T5" fmla="*/ 522656250 h 5502"/>
                <a:gd name="T6" fmla="*/ 154296875 w 4256"/>
                <a:gd name="T7" fmla="*/ 0 h 55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6" name="Google Shape;481;p40"/>
            <p:cNvSpPr>
              <a:spLocks/>
            </p:cNvSpPr>
            <p:nvPr/>
          </p:nvSpPr>
          <p:spPr bwMode="auto">
            <a:xfrm>
              <a:off x="2546500" y="2845575"/>
              <a:ext cx="98825" cy="139075"/>
            </a:xfrm>
            <a:custGeom>
              <a:avLst/>
              <a:gdLst>
                <a:gd name="T0" fmla="*/ 1460546875 w 3953"/>
                <a:gd name="T1" fmla="*/ 0 h 5563"/>
                <a:gd name="T2" fmla="*/ 390625 w 3953"/>
                <a:gd name="T3" fmla="*/ 475000000 h 5563"/>
                <a:gd name="T4" fmla="*/ 1543750000 w 3953"/>
                <a:gd name="T5" fmla="*/ 2147483646 h 5563"/>
                <a:gd name="T6" fmla="*/ 1460546875 w 3953"/>
                <a:gd name="T7" fmla="*/ 0 h 55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7" name="Google Shape;482;p40"/>
            <p:cNvSpPr>
              <a:spLocks/>
            </p:cNvSpPr>
            <p:nvPr/>
          </p:nvSpPr>
          <p:spPr bwMode="auto">
            <a:xfrm>
              <a:off x="4265375" y="2362275"/>
              <a:ext cx="636050" cy="598050"/>
            </a:xfrm>
            <a:custGeom>
              <a:avLst/>
              <a:gdLst>
                <a:gd name="T0" fmla="*/ 2147483646 w 25442"/>
                <a:gd name="T1" fmla="*/ 390625 h 23922"/>
                <a:gd name="T2" fmla="*/ 390625 w 25442"/>
                <a:gd name="T3" fmla="*/ 2147483646 h 23922"/>
                <a:gd name="T4" fmla="*/ 2147483646 w 25442"/>
                <a:gd name="T5" fmla="*/ 2147483646 h 23922"/>
                <a:gd name="T6" fmla="*/ 2147483646 w 25442"/>
                <a:gd name="T7" fmla="*/ 2147483646 h 23922"/>
                <a:gd name="T8" fmla="*/ 2147483646 w 25442"/>
                <a:gd name="T9" fmla="*/ 390625 h 239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8" name="Google Shape;483;p40"/>
            <p:cNvSpPr>
              <a:spLocks/>
            </p:cNvSpPr>
            <p:nvPr/>
          </p:nvSpPr>
          <p:spPr bwMode="auto">
            <a:xfrm>
              <a:off x="4247150" y="2353150"/>
              <a:ext cx="636050" cy="598075"/>
            </a:xfrm>
            <a:custGeom>
              <a:avLst/>
              <a:gdLst>
                <a:gd name="T0" fmla="*/ 2147483646 w 25442"/>
                <a:gd name="T1" fmla="*/ 390625 h 23923"/>
                <a:gd name="T2" fmla="*/ 0 w 25442"/>
                <a:gd name="T3" fmla="*/ 2147483646 h 23923"/>
                <a:gd name="T4" fmla="*/ 2147483646 w 25442"/>
                <a:gd name="T5" fmla="*/ 2147483646 h 23923"/>
                <a:gd name="T6" fmla="*/ 2147483646 w 25442"/>
                <a:gd name="T7" fmla="*/ 2147483646 h 23923"/>
                <a:gd name="T8" fmla="*/ 2147483646 w 25442"/>
                <a:gd name="T9" fmla="*/ 390625 h 239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29" name="Google Shape;484;p40"/>
            <p:cNvSpPr>
              <a:spLocks/>
            </p:cNvSpPr>
            <p:nvPr/>
          </p:nvSpPr>
          <p:spPr bwMode="auto">
            <a:xfrm>
              <a:off x="4331500" y="2385825"/>
              <a:ext cx="516750" cy="322225"/>
            </a:xfrm>
            <a:custGeom>
              <a:avLst/>
              <a:gdLst>
                <a:gd name="T0" fmla="*/ 2147483646 w 20670"/>
                <a:gd name="T1" fmla="*/ 390625 h 12889"/>
                <a:gd name="T2" fmla="*/ 0 w 20670"/>
                <a:gd name="T3" fmla="*/ 1793359375 h 12889"/>
                <a:gd name="T4" fmla="*/ 2147483646 w 20670"/>
                <a:gd name="T5" fmla="*/ 2147483646 h 12889"/>
                <a:gd name="T6" fmla="*/ 2147483646 w 20670"/>
                <a:gd name="T7" fmla="*/ 2147483646 h 12889"/>
                <a:gd name="T8" fmla="*/ 2147483646 w 20670"/>
                <a:gd name="T9" fmla="*/ 390625 h 12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0" name="Google Shape;485;p40"/>
            <p:cNvSpPr>
              <a:spLocks/>
            </p:cNvSpPr>
            <p:nvPr/>
          </p:nvSpPr>
          <p:spPr bwMode="auto">
            <a:xfrm>
              <a:off x="4281350" y="2500575"/>
              <a:ext cx="556250" cy="417975"/>
            </a:xfrm>
            <a:custGeom>
              <a:avLst/>
              <a:gdLst>
                <a:gd name="T0" fmla="*/ 783593750 w 22250"/>
                <a:gd name="T1" fmla="*/ 390625 h 16719"/>
                <a:gd name="T2" fmla="*/ 0 w 22250"/>
                <a:gd name="T3" fmla="*/ 2147483646 h 16719"/>
                <a:gd name="T4" fmla="*/ 2147483646 w 22250"/>
                <a:gd name="T5" fmla="*/ 2147483646 h 16719"/>
                <a:gd name="T6" fmla="*/ 2147483646 w 22250"/>
                <a:gd name="T7" fmla="*/ 2147483646 h 16719"/>
                <a:gd name="T8" fmla="*/ 783593750 w 22250"/>
                <a:gd name="T9" fmla="*/ 390625 h 167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1" name="Google Shape;486;p40"/>
            <p:cNvSpPr>
              <a:spLocks/>
            </p:cNvSpPr>
            <p:nvPr/>
          </p:nvSpPr>
          <p:spPr bwMode="auto">
            <a:xfrm>
              <a:off x="4525275" y="2515775"/>
              <a:ext cx="79800" cy="160350"/>
            </a:xfrm>
            <a:custGeom>
              <a:avLst/>
              <a:gdLst>
                <a:gd name="T0" fmla="*/ 605468750 w 3192"/>
                <a:gd name="T1" fmla="*/ 390625 h 6414"/>
                <a:gd name="T2" fmla="*/ 0 w 3192"/>
                <a:gd name="T3" fmla="*/ 855078125 h 6414"/>
                <a:gd name="T4" fmla="*/ 486718750 w 3192"/>
                <a:gd name="T5" fmla="*/ 855078125 h 6414"/>
                <a:gd name="T6" fmla="*/ 486718750 w 3192"/>
                <a:gd name="T7" fmla="*/ 2147483646 h 6414"/>
                <a:gd name="T8" fmla="*/ 831250000 w 3192"/>
                <a:gd name="T9" fmla="*/ 2147483646 h 6414"/>
                <a:gd name="T10" fmla="*/ 724218750 w 3192"/>
                <a:gd name="T11" fmla="*/ 736328125 h 6414"/>
                <a:gd name="T12" fmla="*/ 1246875000 w 3192"/>
                <a:gd name="T13" fmla="*/ 736328125 h 6414"/>
                <a:gd name="T14" fmla="*/ 605468750 w 3192"/>
                <a:gd name="T15" fmla="*/ 390625 h 6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2" name="Google Shape;487;p40"/>
            <p:cNvSpPr>
              <a:spLocks/>
            </p:cNvSpPr>
            <p:nvPr/>
          </p:nvSpPr>
          <p:spPr bwMode="auto">
            <a:xfrm>
              <a:off x="4553375" y="2593275"/>
              <a:ext cx="252325" cy="88175"/>
            </a:xfrm>
            <a:custGeom>
              <a:avLst/>
              <a:gdLst>
                <a:gd name="T0" fmla="*/ 2147483646 w 10093"/>
                <a:gd name="T1" fmla="*/ 390625 h 3527"/>
                <a:gd name="T2" fmla="*/ 2147483646 w 10093"/>
                <a:gd name="T3" fmla="*/ 475390625 h 3527"/>
                <a:gd name="T4" fmla="*/ 390625 w 10093"/>
                <a:gd name="T5" fmla="*/ 1045312500 h 3527"/>
                <a:gd name="T6" fmla="*/ 95312500 w 10093"/>
                <a:gd name="T7" fmla="*/ 1377734375 h 3527"/>
                <a:gd name="T8" fmla="*/ 2147483646 w 10093"/>
                <a:gd name="T9" fmla="*/ 665234375 h 3527"/>
                <a:gd name="T10" fmla="*/ 2147483646 w 10093"/>
                <a:gd name="T11" fmla="*/ 1175781250 h 3527"/>
                <a:gd name="T12" fmla="*/ 2147483646 w 10093"/>
                <a:gd name="T13" fmla="*/ 356640625 h 3527"/>
                <a:gd name="T14" fmla="*/ 2147483646 w 10093"/>
                <a:gd name="T15" fmla="*/ 390625 h 35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433" name="Google Shape;488;p40"/>
            <p:cNvSpPr>
              <a:spLocks/>
            </p:cNvSpPr>
            <p:nvPr/>
          </p:nvSpPr>
          <p:spPr bwMode="auto">
            <a:xfrm>
              <a:off x="1313950" y="3830375"/>
              <a:ext cx="1361750" cy="101100"/>
            </a:xfrm>
            <a:custGeom>
              <a:avLst/>
              <a:gdLst>
                <a:gd name="T0" fmla="*/ 2147483646 w 54470"/>
                <a:gd name="T1" fmla="*/ 390625 h 4044"/>
                <a:gd name="T2" fmla="*/ 390625 w 54470"/>
                <a:gd name="T3" fmla="*/ 689062500 h 4044"/>
                <a:gd name="T4" fmla="*/ 332812500 w 54470"/>
                <a:gd name="T5" fmla="*/ 1579296875 h 4044"/>
                <a:gd name="T6" fmla="*/ 2147483646 w 54470"/>
                <a:gd name="T7" fmla="*/ 1353906250 h 4044"/>
                <a:gd name="T8" fmla="*/ 2147483646 w 54470"/>
                <a:gd name="T9" fmla="*/ 390625 h 40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4976019" y="4570414"/>
            <a:ext cx="2120900" cy="573087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defTabSz="685800"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73" name="Google Shape;490;p40"/>
          <p:cNvSpPr>
            <a:spLocks/>
          </p:cNvSpPr>
          <p:nvPr/>
        </p:nvSpPr>
        <p:spPr bwMode="auto">
          <a:xfrm>
            <a:off x="7960519" y="4365625"/>
            <a:ext cx="2616200" cy="1143000"/>
          </a:xfrm>
          <a:custGeom>
            <a:avLst/>
            <a:gdLst>
              <a:gd name="T0" fmla="*/ 0 w 119304"/>
              <a:gd name="T1" fmla="*/ 532091860 h 39911"/>
              <a:gd name="T2" fmla="*/ 0 w 119304"/>
              <a:gd name="T3" fmla="*/ 2147483646 h 39911"/>
              <a:gd name="T4" fmla="*/ 2147483646 w 119304"/>
              <a:gd name="T5" fmla="*/ 2147483646 h 39911"/>
              <a:gd name="T6" fmla="*/ 2147483646 w 119304"/>
              <a:gd name="T7" fmla="*/ 348456026 h 39911"/>
              <a:gd name="T8" fmla="*/ 0 w 119304"/>
              <a:gd name="T9" fmla="*/ 681573 h 39911"/>
              <a:gd name="T10" fmla="*/ 0 w 119304"/>
              <a:gd name="T11" fmla="*/ 532091860 h 399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lnTo>
                  <a:pt x="0" y="79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274" name="Google Shape;491;p40"/>
          <p:cNvSpPr>
            <a:spLocks/>
          </p:cNvSpPr>
          <p:nvPr/>
        </p:nvSpPr>
        <p:spPr bwMode="auto">
          <a:xfrm>
            <a:off x="1356519" y="4365625"/>
            <a:ext cx="2616200" cy="1143000"/>
          </a:xfrm>
          <a:custGeom>
            <a:avLst/>
            <a:gdLst>
              <a:gd name="T0" fmla="*/ 0 w 119304"/>
              <a:gd name="T1" fmla="*/ 532091860 h 39911"/>
              <a:gd name="T2" fmla="*/ 0 w 119304"/>
              <a:gd name="T3" fmla="*/ 2147483646 h 39911"/>
              <a:gd name="T4" fmla="*/ 2147483646 w 119304"/>
              <a:gd name="T5" fmla="*/ 2147483646 h 39911"/>
              <a:gd name="T6" fmla="*/ 2147483646 w 119304"/>
              <a:gd name="T7" fmla="*/ 348456026 h 39911"/>
              <a:gd name="T8" fmla="*/ 0 w 119304"/>
              <a:gd name="T9" fmla="*/ 681573 h 39911"/>
              <a:gd name="T10" fmla="*/ 0 w 119304"/>
              <a:gd name="T11" fmla="*/ 532091860 h 399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lnTo>
                  <a:pt x="0" y="79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grpSp>
        <p:nvGrpSpPr>
          <p:cNvPr id="11275" name="Google Shape;492;p40"/>
          <p:cNvGrpSpPr>
            <a:grpSpLocks/>
          </p:cNvGrpSpPr>
          <p:nvPr/>
        </p:nvGrpSpPr>
        <p:grpSpPr bwMode="auto">
          <a:xfrm>
            <a:off x="8279607" y="3095625"/>
            <a:ext cx="1104900" cy="2654300"/>
            <a:chOff x="35658225" y="12492275"/>
            <a:chExt cx="1104150" cy="2065350"/>
          </a:xfrm>
        </p:grpSpPr>
        <p:sp>
          <p:nvSpPr>
            <p:cNvPr id="11335" name="Google Shape;493;p40"/>
            <p:cNvSpPr>
              <a:spLocks/>
            </p:cNvSpPr>
            <p:nvPr/>
          </p:nvSpPr>
          <p:spPr bwMode="auto">
            <a:xfrm>
              <a:off x="35658225" y="12736025"/>
              <a:ext cx="1104150" cy="1000175"/>
            </a:xfrm>
            <a:custGeom>
              <a:avLst/>
              <a:gdLst>
                <a:gd name="T0" fmla="*/ 2147483646 w 44166"/>
                <a:gd name="T1" fmla="*/ 390625 h 40007"/>
                <a:gd name="T2" fmla="*/ 617578125 w 44166"/>
                <a:gd name="T3" fmla="*/ 1793359375 h 40007"/>
                <a:gd name="T4" fmla="*/ 2147483646 w 44166"/>
                <a:gd name="T5" fmla="*/ 2147483646 h 40007"/>
                <a:gd name="T6" fmla="*/ 2147483646 w 44166"/>
                <a:gd name="T7" fmla="*/ 2147483646 h 40007"/>
                <a:gd name="T8" fmla="*/ 2147483646 w 44166"/>
                <a:gd name="T9" fmla="*/ 2147483646 h 40007"/>
                <a:gd name="T10" fmla="*/ 2147483646 w 44166"/>
                <a:gd name="T11" fmla="*/ 2147483646 h 40007"/>
                <a:gd name="T12" fmla="*/ 2147483646 w 44166"/>
                <a:gd name="T13" fmla="*/ 2147483646 h 40007"/>
                <a:gd name="T14" fmla="*/ 2147483646 w 44166"/>
                <a:gd name="T15" fmla="*/ 2147483646 h 40007"/>
                <a:gd name="T16" fmla="*/ 2147483646 w 44166"/>
                <a:gd name="T17" fmla="*/ 2147483646 h 40007"/>
                <a:gd name="T18" fmla="*/ 2147483646 w 44166"/>
                <a:gd name="T19" fmla="*/ 390625 h 400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6" name="Google Shape;494;p40"/>
            <p:cNvSpPr>
              <a:spLocks/>
            </p:cNvSpPr>
            <p:nvPr/>
          </p:nvSpPr>
          <p:spPr bwMode="auto">
            <a:xfrm>
              <a:off x="35897600" y="13187750"/>
              <a:ext cx="551700" cy="602400"/>
            </a:xfrm>
            <a:custGeom>
              <a:avLst/>
              <a:gdLst>
                <a:gd name="T0" fmla="*/ 2147483646 w 22068"/>
                <a:gd name="T1" fmla="*/ 0 h 24096"/>
                <a:gd name="T2" fmla="*/ 2147483646 w 22068"/>
                <a:gd name="T3" fmla="*/ 89843750 h 24096"/>
                <a:gd name="T4" fmla="*/ 154296875 w 22068"/>
                <a:gd name="T5" fmla="*/ 2084765625 h 24096"/>
                <a:gd name="T6" fmla="*/ 1092578125 w 22068"/>
                <a:gd name="T7" fmla="*/ 2147483646 h 24096"/>
                <a:gd name="T8" fmla="*/ 2147483646 w 22068"/>
                <a:gd name="T9" fmla="*/ 2147483646 h 24096"/>
                <a:gd name="T10" fmla="*/ 2147483646 w 22068"/>
                <a:gd name="T11" fmla="*/ 2147483646 h 24096"/>
                <a:gd name="T12" fmla="*/ 2147483646 w 22068"/>
                <a:gd name="T13" fmla="*/ 2147483646 h 24096"/>
                <a:gd name="T14" fmla="*/ 2147483646 w 22068"/>
                <a:gd name="T15" fmla="*/ 1016015625 h 24096"/>
                <a:gd name="T16" fmla="*/ 2147483646 w 22068"/>
                <a:gd name="T17" fmla="*/ 0 h 24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7" name="Google Shape;495;p40"/>
            <p:cNvSpPr>
              <a:spLocks/>
            </p:cNvSpPr>
            <p:nvPr/>
          </p:nvSpPr>
          <p:spPr bwMode="auto">
            <a:xfrm>
              <a:off x="35917350" y="13186300"/>
              <a:ext cx="551700" cy="602325"/>
            </a:xfrm>
            <a:custGeom>
              <a:avLst/>
              <a:gdLst>
                <a:gd name="T0" fmla="*/ 2147483646 w 22068"/>
                <a:gd name="T1" fmla="*/ 390625 h 24093"/>
                <a:gd name="T2" fmla="*/ 2147483646 w 22068"/>
                <a:gd name="T3" fmla="*/ 88671875 h 24093"/>
                <a:gd name="T4" fmla="*/ 166406250 w 22068"/>
                <a:gd name="T5" fmla="*/ 2095312500 h 24093"/>
                <a:gd name="T6" fmla="*/ 1104296875 w 22068"/>
                <a:gd name="T7" fmla="*/ 2147483646 h 24093"/>
                <a:gd name="T8" fmla="*/ 2147483646 w 22068"/>
                <a:gd name="T9" fmla="*/ 2147483646 h 24093"/>
                <a:gd name="T10" fmla="*/ 2147483646 w 22068"/>
                <a:gd name="T11" fmla="*/ 2147483646 h 24093"/>
                <a:gd name="T12" fmla="*/ 2147483646 w 22068"/>
                <a:gd name="T13" fmla="*/ 2147483646 h 24093"/>
                <a:gd name="T14" fmla="*/ 2147483646 w 22068"/>
                <a:gd name="T15" fmla="*/ 1026953125 h 24093"/>
                <a:gd name="T16" fmla="*/ 2147483646 w 22068"/>
                <a:gd name="T17" fmla="*/ 390625 h 240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8" name="Google Shape;496;p40"/>
            <p:cNvSpPr>
              <a:spLocks/>
            </p:cNvSpPr>
            <p:nvPr/>
          </p:nvSpPr>
          <p:spPr bwMode="auto">
            <a:xfrm>
              <a:off x="35978900" y="14042275"/>
              <a:ext cx="208225" cy="222675"/>
            </a:xfrm>
            <a:custGeom>
              <a:avLst/>
              <a:gdLst>
                <a:gd name="T0" fmla="*/ 2147483646 w 8329"/>
                <a:gd name="T1" fmla="*/ 390625 h 8907"/>
                <a:gd name="T2" fmla="*/ 390625 w 8329"/>
                <a:gd name="T3" fmla="*/ 142968750 h 8907"/>
                <a:gd name="T4" fmla="*/ 201953125 w 8329"/>
                <a:gd name="T5" fmla="*/ 1615234375 h 8907"/>
                <a:gd name="T6" fmla="*/ 2147483646 w 8329"/>
                <a:gd name="T7" fmla="*/ 2147483646 h 8907"/>
                <a:gd name="T8" fmla="*/ 2147483646 w 8329"/>
                <a:gd name="T9" fmla="*/ 390625 h 8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9" name="Google Shape;497;p40"/>
            <p:cNvSpPr>
              <a:spLocks/>
            </p:cNvSpPr>
            <p:nvPr/>
          </p:nvSpPr>
          <p:spPr bwMode="auto">
            <a:xfrm>
              <a:off x="35991825" y="14145625"/>
              <a:ext cx="193800" cy="328000"/>
            </a:xfrm>
            <a:custGeom>
              <a:avLst/>
              <a:gdLst>
                <a:gd name="T0" fmla="*/ 0 w 7752"/>
                <a:gd name="T1" fmla="*/ 390625 h 13120"/>
                <a:gd name="T2" fmla="*/ 700781250 w 7752"/>
                <a:gd name="T3" fmla="*/ 2147483646 h 13120"/>
                <a:gd name="T4" fmla="*/ 1796875000 w 7752"/>
                <a:gd name="T5" fmla="*/ 2147483646 h 13120"/>
                <a:gd name="T6" fmla="*/ 2147483646 w 7752"/>
                <a:gd name="T7" fmla="*/ 2147483646 h 13120"/>
                <a:gd name="T8" fmla="*/ 2147483646 w 7752"/>
                <a:gd name="T9" fmla="*/ 1864453125 h 13120"/>
                <a:gd name="T10" fmla="*/ 0 w 7752"/>
                <a:gd name="T11" fmla="*/ 390625 h 13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0" name="Google Shape;498;p40"/>
            <p:cNvSpPr>
              <a:spLocks/>
            </p:cNvSpPr>
            <p:nvPr/>
          </p:nvSpPr>
          <p:spPr bwMode="auto">
            <a:xfrm>
              <a:off x="35929500" y="14512100"/>
              <a:ext cx="257875" cy="45525"/>
            </a:xfrm>
            <a:custGeom>
              <a:avLst/>
              <a:gdLst>
                <a:gd name="T0" fmla="*/ 2147483646 w 10315"/>
                <a:gd name="T1" fmla="*/ 0 h 1821"/>
                <a:gd name="T2" fmla="*/ 35937500 w 10315"/>
                <a:gd name="T3" fmla="*/ 103906250 h 1821"/>
                <a:gd name="T4" fmla="*/ 510937500 w 10315"/>
                <a:gd name="T5" fmla="*/ 543359375 h 1821"/>
                <a:gd name="T6" fmla="*/ 2068359375 w 10315"/>
                <a:gd name="T7" fmla="*/ 711328125 h 1821"/>
                <a:gd name="T8" fmla="*/ 2147483646 w 10315"/>
                <a:gd name="T9" fmla="*/ 662109375 h 1821"/>
                <a:gd name="T10" fmla="*/ 2147483646 w 10315"/>
                <a:gd name="T11" fmla="*/ 471875000 h 1821"/>
                <a:gd name="T12" fmla="*/ 2147483646 w 10315"/>
                <a:gd name="T13" fmla="*/ 92187500 h 1821"/>
                <a:gd name="T14" fmla="*/ 2147483646 w 10315"/>
                <a:gd name="T15" fmla="*/ 0 h 18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1" name="Google Shape;499;p40"/>
            <p:cNvSpPr>
              <a:spLocks/>
            </p:cNvSpPr>
            <p:nvPr/>
          </p:nvSpPr>
          <p:spPr bwMode="auto">
            <a:xfrm>
              <a:off x="35928750" y="14478475"/>
              <a:ext cx="96525" cy="67650"/>
            </a:xfrm>
            <a:custGeom>
              <a:avLst/>
              <a:gdLst>
                <a:gd name="T0" fmla="*/ 950000000 w 3861"/>
                <a:gd name="T1" fmla="*/ 0 h 2706"/>
                <a:gd name="T2" fmla="*/ 47656250 w 3861"/>
                <a:gd name="T3" fmla="*/ 629296875 h 2706"/>
                <a:gd name="T4" fmla="*/ 1508203125 w 3861"/>
                <a:gd name="T5" fmla="*/ 1056640625 h 2706"/>
                <a:gd name="T6" fmla="*/ 950000000 w 3861"/>
                <a:gd name="T7" fmla="*/ 0 h 27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2" name="Google Shape;500;p40"/>
            <p:cNvSpPr>
              <a:spLocks/>
            </p:cNvSpPr>
            <p:nvPr/>
          </p:nvSpPr>
          <p:spPr bwMode="auto">
            <a:xfrm>
              <a:off x="35989550" y="14457175"/>
              <a:ext cx="203675" cy="89850"/>
            </a:xfrm>
            <a:custGeom>
              <a:avLst/>
              <a:gdLst>
                <a:gd name="T0" fmla="*/ 2147483646 w 8147"/>
                <a:gd name="T1" fmla="*/ 390625 h 3594"/>
                <a:gd name="T2" fmla="*/ 1713671875 w 8147"/>
                <a:gd name="T3" fmla="*/ 251562500 h 3594"/>
                <a:gd name="T4" fmla="*/ 736328125 w 8147"/>
                <a:gd name="T5" fmla="*/ 119140625 h 3594"/>
                <a:gd name="T6" fmla="*/ 0 w 8147"/>
                <a:gd name="T7" fmla="*/ 332812500 h 3594"/>
                <a:gd name="T8" fmla="*/ 558203125 w 8147"/>
                <a:gd name="T9" fmla="*/ 1389453125 h 3594"/>
                <a:gd name="T10" fmla="*/ 1086328125 w 8147"/>
                <a:gd name="T11" fmla="*/ 1403906250 h 3594"/>
                <a:gd name="T12" fmla="*/ 2147483646 w 8147"/>
                <a:gd name="T13" fmla="*/ 1175781250 h 3594"/>
                <a:gd name="T14" fmla="*/ 2147483646 w 8147"/>
                <a:gd name="T15" fmla="*/ 390625 h 35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3" name="Google Shape;501;p40"/>
            <p:cNvSpPr>
              <a:spLocks/>
            </p:cNvSpPr>
            <p:nvPr/>
          </p:nvSpPr>
          <p:spPr bwMode="auto">
            <a:xfrm>
              <a:off x="35981825" y="14422225"/>
              <a:ext cx="51750" cy="56650"/>
            </a:xfrm>
            <a:custGeom>
              <a:avLst/>
              <a:gdLst>
                <a:gd name="T0" fmla="*/ 496875000 w 2070"/>
                <a:gd name="T1" fmla="*/ 91015625 h 2266"/>
                <a:gd name="T2" fmla="*/ 548046875 w 2070"/>
                <a:gd name="T3" fmla="*/ 107031250 h 2266"/>
                <a:gd name="T4" fmla="*/ 642968750 w 2070"/>
                <a:gd name="T5" fmla="*/ 487109375 h 2266"/>
                <a:gd name="T6" fmla="*/ 647656250 w 2070"/>
                <a:gd name="T7" fmla="*/ 654687500 h 2266"/>
                <a:gd name="T8" fmla="*/ 647656250 w 2070"/>
                <a:gd name="T9" fmla="*/ 654687500 h 2266"/>
                <a:gd name="T10" fmla="*/ 548046875 w 2070"/>
                <a:gd name="T11" fmla="*/ 487109375 h 2266"/>
                <a:gd name="T12" fmla="*/ 496875000 w 2070"/>
                <a:gd name="T13" fmla="*/ 91015625 h 2266"/>
                <a:gd name="T14" fmla="*/ 259375000 w 2070"/>
                <a:gd name="T15" fmla="*/ 423437500 h 2266"/>
                <a:gd name="T16" fmla="*/ 287109375 w 2070"/>
                <a:gd name="T17" fmla="*/ 427734375 h 2266"/>
                <a:gd name="T18" fmla="*/ 441406250 w 2070"/>
                <a:gd name="T19" fmla="*/ 546484375 h 2266"/>
                <a:gd name="T20" fmla="*/ 582421875 w 2070"/>
                <a:gd name="T21" fmla="*/ 734375000 h 2266"/>
                <a:gd name="T22" fmla="*/ 582421875 w 2070"/>
                <a:gd name="T23" fmla="*/ 734375000 h 2266"/>
                <a:gd name="T24" fmla="*/ 610546875 w 2070"/>
                <a:gd name="T25" fmla="*/ 782031250 h 2266"/>
                <a:gd name="T26" fmla="*/ 610546875 w 2070"/>
                <a:gd name="T27" fmla="*/ 782031250 h 2266"/>
                <a:gd name="T28" fmla="*/ 215625000 w 2070"/>
                <a:gd name="T29" fmla="*/ 558203125 h 2266"/>
                <a:gd name="T30" fmla="*/ 259375000 w 2070"/>
                <a:gd name="T31" fmla="*/ 423437500 h 2266"/>
                <a:gd name="T32" fmla="*/ 508984375 w 2070"/>
                <a:gd name="T33" fmla="*/ 0 h 2266"/>
                <a:gd name="T34" fmla="*/ 500781250 w 2070"/>
                <a:gd name="T35" fmla="*/ 390625 h 2266"/>
                <a:gd name="T36" fmla="*/ 416015625 w 2070"/>
                <a:gd name="T37" fmla="*/ 405859375 h 2266"/>
                <a:gd name="T38" fmla="*/ 416015625 w 2070"/>
                <a:gd name="T39" fmla="*/ 405859375 h 2266"/>
                <a:gd name="T40" fmla="*/ 358203125 w 2070"/>
                <a:gd name="T41" fmla="*/ 368359375 h 2266"/>
                <a:gd name="T42" fmla="*/ 232812500 w 2070"/>
                <a:gd name="T43" fmla="*/ 332421875 h 2266"/>
                <a:gd name="T44" fmla="*/ 108984375 w 2070"/>
                <a:gd name="T45" fmla="*/ 403906250 h 2266"/>
                <a:gd name="T46" fmla="*/ 645703125 w 2070"/>
                <a:gd name="T47" fmla="*/ 849609375 h 2266"/>
                <a:gd name="T48" fmla="*/ 645703125 w 2070"/>
                <a:gd name="T49" fmla="*/ 849609375 h 2266"/>
                <a:gd name="T50" fmla="*/ 696484375 w 2070"/>
                <a:gd name="T51" fmla="*/ 884765625 h 2266"/>
                <a:gd name="T52" fmla="*/ 750000000 w 2070"/>
                <a:gd name="T53" fmla="*/ 831250000 h 2266"/>
                <a:gd name="T54" fmla="*/ 508984375 w 2070"/>
                <a:gd name="T55" fmla="*/ 0 h 22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cubicBezTo>
                    <a:pt x="1517" y="1924"/>
                    <a:pt x="1541" y="1965"/>
                    <a:pt x="1563" y="2002"/>
                  </a:cubicBez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4" name="Google Shape;502;p40"/>
            <p:cNvSpPr>
              <a:spLocks/>
            </p:cNvSpPr>
            <p:nvPr/>
          </p:nvSpPr>
          <p:spPr bwMode="auto">
            <a:xfrm>
              <a:off x="36273750" y="13928200"/>
              <a:ext cx="315375" cy="280675"/>
            </a:xfrm>
            <a:custGeom>
              <a:avLst/>
              <a:gdLst>
                <a:gd name="T0" fmla="*/ 2147483646 w 12615"/>
                <a:gd name="T1" fmla="*/ 0 h 11227"/>
                <a:gd name="T2" fmla="*/ 35546875 w 12615"/>
                <a:gd name="T3" fmla="*/ 1877734375 h 11227"/>
                <a:gd name="T4" fmla="*/ 1151562500 w 12615"/>
                <a:gd name="T5" fmla="*/ 2147483646 h 11227"/>
                <a:gd name="T6" fmla="*/ 2147483646 w 12615"/>
                <a:gd name="T7" fmla="*/ 2147483646 h 11227"/>
                <a:gd name="T8" fmla="*/ 2147483646 w 12615"/>
                <a:gd name="T9" fmla="*/ 2147483646 h 11227"/>
                <a:gd name="T10" fmla="*/ 2147483646 w 12615"/>
                <a:gd name="T11" fmla="*/ 191796875 h 11227"/>
                <a:gd name="T12" fmla="*/ 2147483646 w 12615"/>
                <a:gd name="T13" fmla="*/ 0 h 112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5" name="Google Shape;503;p40"/>
            <p:cNvSpPr>
              <a:spLocks/>
            </p:cNvSpPr>
            <p:nvPr/>
          </p:nvSpPr>
          <p:spPr bwMode="auto">
            <a:xfrm>
              <a:off x="36347450" y="14194275"/>
              <a:ext cx="304750" cy="189225"/>
            </a:xfrm>
            <a:custGeom>
              <a:avLst/>
              <a:gdLst>
                <a:gd name="T0" fmla="*/ 0 w 12190"/>
                <a:gd name="T1" fmla="*/ 0 h 7569"/>
                <a:gd name="T2" fmla="*/ 0 w 12190"/>
                <a:gd name="T3" fmla="*/ 0 h 7569"/>
                <a:gd name="T4" fmla="*/ 2147483646 w 12190"/>
                <a:gd name="T5" fmla="*/ 2147483646 h 7569"/>
                <a:gd name="T6" fmla="*/ 2147483646 w 12190"/>
                <a:gd name="T7" fmla="*/ 1733593750 h 7569"/>
                <a:gd name="T8" fmla="*/ 2147483646 w 12190"/>
                <a:gd name="T9" fmla="*/ 118750000 h 7569"/>
                <a:gd name="T10" fmla="*/ 2147483646 w 12190"/>
                <a:gd name="T11" fmla="*/ 227734375 h 7569"/>
                <a:gd name="T12" fmla="*/ 0 w 12190"/>
                <a:gd name="T13" fmla="*/ 0 h 75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6" name="Google Shape;504;p40"/>
            <p:cNvSpPr>
              <a:spLocks/>
            </p:cNvSpPr>
            <p:nvPr/>
          </p:nvSpPr>
          <p:spPr bwMode="auto">
            <a:xfrm>
              <a:off x="36459925" y="14357525"/>
              <a:ext cx="231775" cy="136275"/>
            </a:xfrm>
            <a:custGeom>
              <a:avLst/>
              <a:gdLst>
                <a:gd name="T0" fmla="*/ 2147483646 w 9271"/>
                <a:gd name="T1" fmla="*/ 390625 h 5451"/>
                <a:gd name="T2" fmla="*/ 0 w 9271"/>
                <a:gd name="T3" fmla="*/ 1925390625 h 5451"/>
                <a:gd name="T4" fmla="*/ 385937500 w 9271"/>
                <a:gd name="T5" fmla="*/ 2129296875 h 5451"/>
                <a:gd name="T6" fmla="*/ 629296875 w 9271"/>
                <a:gd name="T7" fmla="*/ 2091796875 h 5451"/>
                <a:gd name="T8" fmla="*/ 2147483646 w 9271"/>
                <a:gd name="T9" fmla="*/ 1094531250 h 5451"/>
                <a:gd name="T10" fmla="*/ 2147483646 w 9271"/>
                <a:gd name="T11" fmla="*/ 358203125 h 5451"/>
                <a:gd name="T12" fmla="*/ 2147483646 w 9271"/>
                <a:gd name="T13" fmla="*/ 14062500 h 5451"/>
                <a:gd name="T14" fmla="*/ 2147483646 w 9271"/>
                <a:gd name="T15" fmla="*/ 390625 h 54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7" name="Google Shape;505;p40"/>
            <p:cNvSpPr>
              <a:spLocks/>
            </p:cNvSpPr>
            <p:nvPr/>
          </p:nvSpPr>
          <p:spPr bwMode="auto">
            <a:xfrm>
              <a:off x="36455350" y="14418425"/>
              <a:ext cx="99575" cy="69075"/>
            </a:xfrm>
            <a:custGeom>
              <a:avLst/>
              <a:gdLst>
                <a:gd name="T0" fmla="*/ 558203125 w 3983"/>
                <a:gd name="T1" fmla="*/ 390625 h 2763"/>
                <a:gd name="T2" fmla="*/ 71484375 w 3983"/>
                <a:gd name="T3" fmla="*/ 973828125 h 2763"/>
                <a:gd name="T4" fmla="*/ 285546875 w 3983"/>
                <a:gd name="T5" fmla="*/ 1078906250 h 2763"/>
                <a:gd name="T6" fmla="*/ 1555468750 w 3983"/>
                <a:gd name="T7" fmla="*/ 653515625 h 2763"/>
                <a:gd name="T8" fmla="*/ 558203125 w 3983"/>
                <a:gd name="T9" fmla="*/ 390625 h 27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8" name="Google Shape;506;p40"/>
            <p:cNvSpPr>
              <a:spLocks/>
            </p:cNvSpPr>
            <p:nvPr/>
          </p:nvSpPr>
          <p:spPr bwMode="auto">
            <a:xfrm>
              <a:off x="36491075" y="14305200"/>
              <a:ext cx="197575" cy="155050"/>
            </a:xfrm>
            <a:custGeom>
              <a:avLst/>
              <a:gdLst>
                <a:gd name="T0" fmla="*/ 2147483646 w 7903"/>
                <a:gd name="T1" fmla="*/ 390625 h 6202"/>
                <a:gd name="T2" fmla="*/ 546093750 w 7903"/>
                <a:gd name="T3" fmla="*/ 1223437500 h 6202"/>
                <a:gd name="T4" fmla="*/ 0 w 7903"/>
                <a:gd name="T5" fmla="*/ 1769531250 h 6202"/>
                <a:gd name="T6" fmla="*/ 997265625 w 7903"/>
                <a:gd name="T7" fmla="*/ 2147483646 h 6202"/>
                <a:gd name="T8" fmla="*/ 2147483646 w 7903"/>
                <a:gd name="T9" fmla="*/ 1033203125 h 6202"/>
                <a:gd name="T10" fmla="*/ 2147483646 w 7903"/>
                <a:gd name="T11" fmla="*/ 390625 h 62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49" name="Google Shape;507;p40"/>
            <p:cNvSpPr>
              <a:spLocks/>
            </p:cNvSpPr>
            <p:nvPr/>
          </p:nvSpPr>
          <p:spPr bwMode="auto">
            <a:xfrm>
              <a:off x="36474800" y="14355275"/>
              <a:ext cx="51525" cy="50275"/>
            </a:xfrm>
            <a:custGeom>
              <a:avLst/>
              <a:gdLst>
                <a:gd name="T0" fmla="*/ 254296875 w 2061"/>
                <a:gd name="T1" fmla="*/ 96484375 h 2011"/>
                <a:gd name="T2" fmla="*/ 527343750 w 2061"/>
                <a:gd name="T3" fmla="*/ 381640625 h 2011"/>
                <a:gd name="T4" fmla="*/ 607421875 w 2061"/>
                <a:gd name="T5" fmla="*/ 530078125 h 2011"/>
                <a:gd name="T6" fmla="*/ 607421875 w 2061"/>
                <a:gd name="T7" fmla="*/ 530078125 h 2011"/>
                <a:gd name="T8" fmla="*/ 444531250 w 2061"/>
                <a:gd name="T9" fmla="*/ 428906250 h 2011"/>
                <a:gd name="T10" fmla="*/ 254296875 w 2061"/>
                <a:gd name="T11" fmla="*/ 96484375 h 2011"/>
                <a:gd name="T12" fmla="*/ 234375000 w 2061"/>
                <a:gd name="T13" fmla="*/ 504296875 h 2011"/>
                <a:gd name="T14" fmla="*/ 373046875 w 2061"/>
                <a:gd name="T15" fmla="*/ 535937500 h 2011"/>
                <a:gd name="T16" fmla="*/ 611718750 w 2061"/>
                <a:gd name="T17" fmla="*/ 642968750 h 2011"/>
                <a:gd name="T18" fmla="*/ 611718750 w 2061"/>
                <a:gd name="T19" fmla="*/ 642968750 h 2011"/>
                <a:gd name="T20" fmla="*/ 635546875 w 2061"/>
                <a:gd name="T21" fmla="*/ 656640625 h 2011"/>
                <a:gd name="T22" fmla="*/ 635546875 w 2061"/>
                <a:gd name="T23" fmla="*/ 656640625 h 2011"/>
                <a:gd name="T24" fmla="*/ 378515625 w 2061"/>
                <a:gd name="T25" fmla="*/ 696093750 h 2011"/>
                <a:gd name="T26" fmla="*/ 183203125 w 2061"/>
                <a:gd name="T27" fmla="*/ 654687500 h 2011"/>
                <a:gd name="T28" fmla="*/ 194921875 w 2061"/>
                <a:gd name="T29" fmla="*/ 512109375 h 2011"/>
                <a:gd name="T30" fmla="*/ 234375000 w 2061"/>
                <a:gd name="T31" fmla="*/ 504296875 h 2011"/>
                <a:gd name="T32" fmla="*/ 258593750 w 2061"/>
                <a:gd name="T33" fmla="*/ 390625 h 2011"/>
                <a:gd name="T34" fmla="*/ 171093750 w 2061"/>
                <a:gd name="T35" fmla="*/ 25390625 h 2011"/>
                <a:gd name="T36" fmla="*/ 285156250 w 2061"/>
                <a:gd name="T37" fmla="*/ 424609375 h 2011"/>
                <a:gd name="T38" fmla="*/ 285156250 w 2061"/>
                <a:gd name="T39" fmla="*/ 424609375 h 2011"/>
                <a:gd name="T40" fmla="*/ 218750000 w 2061"/>
                <a:gd name="T41" fmla="*/ 417187500 h 2011"/>
                <a:gd name="T42" fmla="*/ 16796875 w 2061"/>
                <a:gd name="T43" fmla="*/ 571484375 h 2011"/>
                <a:gd name="T44" fmla="*/ 319140625 w 2061"/>
                <a:gd name="T45" fmla="*/ 785156250 h 2011"/>
                <a:gd name="T46" fmla="*/ 700390625 w 2061"/>
                <a:gd name="T47" fmla="*/ 702343750 h 2011"/>
                <a:gd name="T48" fmla="*/ 700390625 w 2061"/>
                <a:gd name="T49" fmla="*/ 702343750 h 2011"/>
                <a:gd name="T50" fmla="*/ 731640625 w 2061"/>
                <a:gd name="T51" fmla="*/ 717187500 h 2011"/>
                <a:gd name="T52" fmla="*/ 788671875 w 2061"/>
                <a:gd name="T53" fmla="*/ 630859375 h 2011"/>
                <a:gd name="T54" fmla="*/ 258593750 w 2061"/>
                <a:gd name="T55" fmla="*/ 390625 h 20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cubicBezTo>
                    <a:pt x="1587" y="1659"/>
                    <a:pt x="1608" y="1670"/>
                    <a:pt x="1627" y="1681"/>
                  </a:cubicBez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0" name="Google Shape;508;p40"/>
            <p:cNvSpPr>
              <a:spLocks/>
            </p:cNvSpPr>
            <p:nvPr/>
          </p:nvSpPr>
          <p:spPr bwMode="auto">
            <a:xfrm>
              <a:off x="36457625" y="12735950"/>
              <a:ext cx="205950" cy="377525"/>
            </a:xfrm>
            <a:custGeom>
              <a:avLst/>
              <a:gdLst>
                <a:gd name="T0" fmla="*/ 2147483646 w 8238"/>
                <a:gd name="T1" fmla="*/ 0 h 15101"/>
                <a:gd name="T2" fmla="*/ 1805078125 w 8238"/>
                <a:gd name="T3" fmla="*/ 1129687500 h 15101"/>
                <a:gd name="T4" fmla="*/ 1650781250 w 8238"/>
                <a:gd name="T5" fmla="*/ 13281250 h 15101"/>
                <a:gd name="T6" fmla="*/ 1646875000 w 8238"/>
                <a:gd name="T7" fmla="*/ 13281250 h 15101"/>
                <a:gd name="T8" fmla="*/ 1330078125 w 8238"/>
                <a:gd name="T9" fmla="*/ 1295703125 h 15101"/>
                <a:gd name="T10" fmla="*/ 1078515625 w 8238"/>
                <a:gd name="T11" fmla="*/ 905468750 h 15101"/>
                <a:gd name="T12" fmla="*/ 938281250 w 8238"/>
                <a:gd name="T13" fmla="*/ 963281250 h 15101"/>
                <a:gd name="T14" fmla="*/ 1282812500 w 8238"/>
                <a:gd name="T15" fmla="*/ 2147483646 h 15101"/>
                <a:gd name="T16" fmla="*/ 1021484375 w 8238"/>
                <a:gd name="T17" fmla="*/ 2147483646 h 15101"/>
                <a:gd name="T18" fmla="*/ 390625 w 8238"/>
                <a:gd name="T19" fmla="*/ 2147483646 h 15101"/>
                <a:gd name="T20" fmla="*/ 676953125 w 8238"/>
                <a:gd name="T21" fmla="*/ 2147483646 h 15101"/>
                <a:gd name="T22" fmla="*/ 2147483646 w 8238"/>
                <a:gd name="T23" fmla="*/ 2147483646 h 15101"/>
                <a:gd name="T24" fmla="*/ 2147483646 w 8238"/>
                <a:gd name="T25" fmla="*/ 2147483646 h 15101"/>
                <a:gd name="T26" fmla="*/ 2147483646 w 8238"/>
                <a:gd name="T27" fmla="*/ 167968750 h 15101"/>
                <a:gd name="T28" fmla="*/ 2147483646 w 8238"/>
                <a:gd name="T29" fmla="*/ 167578125 h 15101"/>
                <a:gd name="T30" fmla="*/ 2147483646 w 8238"/>
                <a:gd name="T31" fmla="*/ 1248437500 h 15101"/>
                <a:gd name="T32" fmla="*/ 2147483646 w 8238"/>
                <a:gd name="T33" fmla="*/ 1562500 h 15101"/>
                <a:gd name="T34" fmla="*/ 2147483646 w 8238"/>
                <a:gd name="T35" fmla="*/ 0 h 15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1" name="Google Shape;509;p40"/>
            <p:cNvSpPr>
              <a:spLocks/>
            </p:cNvSpPr>
            <p:nvPr/>
          </p:nvSpPr>
          <p:spPr bwMode="auto">
            <a:xfrm>
              <a:off x="36404450" y="13086350"/>
              <a:ext cx="199100" cy="307775"/>
            </a:xfrm>
            <a:custGeom>
              <a:avLst/>
              <a:gdLst>
                <a:gd name="T0" fmla="*/ 2147483646 w 7964"/>
                <a:gd name="T1" fmla="*/ 0 h 12311"/>
                <a:gd name="T2" fmla="*/ 2147483646 w 7964"/>
                <a:gd name="T3" fmla="*/ 0 h 12311"/>
                <a:gd name="T4" fmla="*/ 1507812500 w 7964"/>
                <a:gd name="T5" fmla="*/ 423828125 h 12311"/>
                <a:gd name="T6" fmla="*/ 831250000 w 7964"/>
                <a:gd name="T7" fmla="*/ 344531250 h 12311"/>
                <a:gd name="T8" fmla="*/ 0 w 7964"/>
                <a:gd name="T9" fmla="*/ 1686328125 h 12311"/>
                <a:gd name="T10" fmla="*/ 415625000 w 7964"/>
                <a:gd name="T11" fmla="*/ 2147483646 h 12311"/>
                <a:gd name="T12" fmla="*/ 2147483646 w 7964"/>
                <a:gd name="T13" fmla="*/ 807421875 h 12311"/>
                <a:gd name="T14" fmla="*/ 2147483646 w 7964"/>
                <a:gd name="T15" fmla="*/ 0 h 123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2" name="Google Shape;510;p40"/>
            <p:cNvSpPr>
              <a:spLocks/>
            </p:cNvSpPr>
            <p:nvPr/>
          </p:nvSpPr>
          <p:spPr bwMode="auto">
            <a:xfrm>
              <a:off x="35836800" y="13675250"/>
              <a:ext cx="717350" cy="455825"/>
            </a:xfrm>
            <a:custGeom>
              <a:avLst/>
              <a:gdLst>
                <a:gd name="T0" fmla="*/ 1947265625 w 28694"/>
                <a:gd name="T1" fmla="*/ 390625 h 18233"/>
                <a:gd name="T2" fmla="*/ 1994921875 w 28694"/>
                <a:gd name="T3" fmla="*/ 392187500 h 18233"/>
                <a:gd name="T4" fmla="*/ 1959375000 w 28694"/>
                <a:gd name="T5" fmla="*/ 392187500 h 18233"/>
                <a:gd name="T6" fmla="*/ 390625 w 28694"/>
                <a:gd name="T7" fmla="*/ 2147483646 h 18233"/>
                <a:gd name="T8" fmla="*/ 2147483646 w 28694"/>
                <a:gd name="T9" fmla="*/ 2147483646 h 18233"/>
                <a:gd name="T10" fmla="*/ 2147483646 w 28694"/>
                <a:gd name="T11" fmla="*/ 2147483646 h 18233"/>
                <a:gd name="T12" fmla="*/ 2147483646 w 28694"/>
                <a:gd name="T13" fmla="*/ 2147483646 h 18233"/>
                <a:gd name="T14" fmla="*/ 2147483646 w 28694"/>
                <a:gd name="T15" fmla="*/ 2147483646 h 18233"/>
                <a:gd name="T16" fmla="*/ 2147483646 w 28694"/>
                <a:gd name="T17" fmla="*/ 2147483646 h 18233"/>
                <a:gd name="T18" fmla="*/ 2147483646 w 28694"/>
                <a:gd name="T19" fmla="*/ 2147483646 h 18233"/>
                <a:gd name="T20" fmla="*/ 2147483646 w 28694"/>
                <a:gd name="T21" fmla="*/ 2147483646 h 18233"/>
                <a:gd name="T22" fmla="*/ 1947265625 w 28694"/>
                <a:gd name="T23" fmla="*/ 390625 h 182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3" name="Google Shape;511;p40"/>
            <p:cNvSpPr>
              <a:spLocks/>
            </p:cNvSpPr>
            <p:nvPr/>
          </p:nvSpPr>
          <p:spPr bwMode="auto">
            <a:xfrm>
              <a:off x="35890750" y="13159300"/>
              <a:ext cx="612500" cy="496975"/>
            </a:xfrm>
            <a:custGeom>
              <a:avLst/>
              <a:gdLst>
                <a:gd name="T0" fmla="*/ 2147483646 w 24500"/>
                <a:gd name="T1" fmla="*/ 0 h 19879"/>
                <a:gd name="T2" fmla="*/ 2147483646 w 24500"/>
                <a:gd name="T3" fmla="*/ 1531640625 h 19879"/>
                <a:gd name="T4" fmla="*/ 2147483646 w 24500"/>
                <a:gd name="T5" fmla="*/ 1541796875 h 19879"/>
                <a:gd name="T6" fmla="*/ 2147483646 w 24500"/>
                <a:gd name="T7" fmla="*/ 1519921875 h 19879"/>
                <a:gd name="T8" fmla="*/ 2147483646 w 24500"/>
                <a:gd name="T9" fmla="*/ 1407421875 h 19879"/>
                <a:gd name="T10" fmla="*/ 2147483646 w 24500"/>
                <a:gd name="T11" fmla="*/ 1804687500 h 19879"/>
                <a:gd name="T12" fmla="*/ 107031250 w 24500"/>
                <a:gd name="T13" fmla="*/ 2147483646 h 19879"/>
                <a:gd name="T14" fmla="*/ 390625 w 24500"/>
                <a:gd name="T15" fmla="*/ 2147483646 h 19879"/>
                <a:gd name="T16" fmla="*/ 2147483646 w 24500"/>
                <a:gd name="T17" fmla="*/ 2147483646 h 19879"/>
                <a:gd name="T18" fmla="*/ 2147483646 w 24500"/>
                <a:gd name="T19" fmla="*/ 2147483646 h 19879"/>
                <a:gd name="T20" fmla="*/ 2147483646 w 24500"/>
                <a:gd name="T21" fmla="*/ 2147483646 h 19879"/>
                <a:gd name="T22" fmla="*/ 2147483646 w 24500"/>
                <a:gd name="T23" fmla="*/ 2147483646 h 19879"/>
                <a:gd name="T24" fmla="*/ 2147483646 w 24500"/>
                <a:gd name="T25" fmla="*/ 2147483646 h 19879"/>
                <a:gd name="T26" fmla="*/ 2147483646 w 24500"/>
                <a:gd name="T27" fmla="*/ 0 h 198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4" name="Google Shape;512;p40"/>
            <p:cNvSpPr>
              <a:spLocks/>
            </p:cNvSpPr>
            <p:nvPr/>
          </p:nvSpPr>
          <p:spPr bwMode="auto">
            <a:xfrm>
              <a:off x="35850475" y="13375875"/>
              <a:ext cx="554750" cy="328225"/>
            </a:xfrm>
            <a:custGeom>
              <a:avLst/>
              <a:gdLst>
                <a:gd name="T0" fmla="*/ 629687500 w 22190"/>
                <a:gd name="T1" fmla="*/ 0 h 13129"/>
                <a:gd name="T2" fmla="*/ 23828125 w 22190"/>
                <a:gd name="T3" fmla="*/ 1958984375 h 13129"/>
                <a:gd name="T4" fmla="*/ 1437109375 w 22190"/>
                <a:gd name="T5" fmla="*/ 2147483646 h 13129"/>
                <a:gd name="T6" fmla="*/ 1555859375 w 22190"/>
                <a:gd name="T7" fmla="*/ 2147483646 h 13129"/>
                <a:gd name="T8" fmla="*/ 1543750000 w 22190"/>
                <a:gd name="T9" fmla="*/ 2147483646 h 13129"/>
                <a:gd name="T10" fmla="*/ 1733593750 w 22190"/>
                <a:gd name="T11" fmla="*/ 2147483646 h 13129"/>
                <a:gd name="T12" fmla="*/ 2147483646 w 22190"/>
                <a:gd name="T13" fmla="*/ 2147483646 h 13129"/>
                <a:gd name="T14" fmla="*/ 2147483646 w 22190"/>
                <a:gd name="T15" fmla="*/ 2147483646 h 13129"/>
                <a:gd name="T16" fmla="*/ 2147483646 w 22190"/>
                <a:gd name="T17" fmla="*/ 2147483646 h 13129"/>
                <a:gd name="T18" fmla="*/ 629687500 w 22190"/>
                <a:gd name="T19" fmla="*/ 0 h 131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5" name="Google Shape;513;p40"/>
            <p:cNvSpPr>
              <a:spLocks/>
            </p:cNvSpPr>
            <p:nvPr/>
          </p:nvSpPr>
          <p:spPr bwMode="auto">
            <a:xfrm>
              <a:off x="35988775" y="13655500"/>
              <a:ext cx="602625" cy="338950"/>
            </a:xfrm>
            <a:custGeom>
              <a:avLst/>
              <a:gdLst>
                <a:gd name="T0" fmla="*/ 2147483646 w 24105"/>
                <a:gd name="T1" fmla="*/ 390625 h 13558"/>
                <a:gd name="T2" fmla="*/ 951953125 w 24105"/>
                <a:gd name="T3" fmla="*/ 758984375 h 13558"/>
                <a:gd name="T4" fmla="*/ 390625 w 24105"/>
                <a:gd name="T5" fmla="*/ 748437500 h 13558"/>
                <a:gd name="T6" fmla="*/ 390625 w 24105"/>
                <a:gd name="T7" fmla="*/ 748437500 h 13558"/>
                <a:gd name="T8" fmla="*/ 2147483646 w 24105"/>
                <a:gd name="T9" fmla="*/ 2147483646 h 13558"/>
                <a:gd name="T10" fmla="*/ 2147483646 w 24105"/>
                <a:gd name="T11" fmla="*/ 2147483646 h 13558"/>
                <a:gd name="T12" fmla="*/ 2147483646 w 24105"/>
                <a:gd name="T13" fmla="*/ 390625 h 13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6" name="Google Shape;514;p40"/>
            <p:cNvSpPr>
              <a:spLocks/>
            </p:cNvSpPr>
            <p:nvPr/>
          </p:nvSpPr>
          <p:spPr bwMode="auto">
            <a:xfrm>
              <a:off x="36259300" y="13205750"/>
              <a:ext cx="198350" cy="489300"/>
            </a:xfrm>
            <a:custGeom>
              <a:avLst/>
              <a:gdLst>
                <a:gd name="T0" fmla="*/ 875000000 w 7934"/>
                <a:gd name="T1" fmla="*/ 0 h 19572"/>
                <a:gd name="T2" fmla="*/ 59765625 w 7934"/>
                <a:gd name="T3" fmla="*/ 437890625 h 19572"/>
                <a:gd name="T4" fmla="*/ 285156250 w 7934"/>
                <a:gd name="T5" fmla="*/ 2147483646 h 19572"/>
                <a:gd name="T6" fmla="*/ 2147483646 w 7934"/>
                <a:gd name="T7" fmla="*/ 2147483646 h 19572"/>
                <a:gd name="T8" fmla="*/ 2147483646 w 7934"/>
                <a:gd name="T9" fmla="*/ 2147483646 h 19572"/>
                <a:gd name="T10" fmla="*/ 1614843750 w 7934"/>
                <a:gd name="T11" fmla="*/ 2147483646 h 19572"/>
                <a:gd name="T12" fmla="*/ 1151953125 w 7934"/>
                <a:gd name="T13" fmla="*/ 57812500 h 19572"/>
                <a:gd name="T14" fmla="*/ 875000000 w 7934"/>
                <a:gd name="T15" fmla="*/ 0 h 19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7" name="Google Shape;515;p40"/>
            <p:cNvSpPr>
              <a:spLocks/>
            </p:cNvSpPr>
            <p:nvPr/>
          </p:nvSpPr>
          <p:spPr bwMode="auto">
            <a:xfrm>
              <a:off x="36228900" y="13233775"/>
              <a:ext cx="230275" cy="484075"/>
            </a:xfrm>
            <a:custGeom>
              <a:avLst/>
              <a:gdLst>
                <a:gd name="T0" fmla="*/ 534765625 w 9211"/>
                <a:gd name="T1" fmla="*/ 0 h 19363"/>
                <a:gd name="T2" fmla="*/ 534765625 w 9211"/>
                <a:gd name="T3" fmla="*/ 0 h 19363"/>
                <a:gd name="T4" fmla="*/ 237890625 w 9211"/>
                <a:gd name="T5" fmla="*/ 296875000 h 19363"/>
                <a:gd name="T6" fmla="*/ 831250000 w 9211"/>
                <a:gd name="T7" fmla="*/ 2147483646 h 19363"/>
                <a:gd name="T8" fmla="*/ 2147483646 w 9211"/>
                <a:gd name="T9" fmla="*/ 2147483646 h 19363"/>
                <a:gd name="T10" fmla="*/ 2147483646 w 9211"/>
                <a:gd name="T11" fmla="*/ 2147483646 h 19363"/>
                <a:gd name="T12" fmla="*/ 760156250 w 9211"/>
                <a:gd name="T13" fmla="*/ 2147483646 h 19363"/>
                <a:gd name="T14" fmla="*/ 534765625 w 9211"/>
                <a:gd name="T15" fmla="*/ 0 h 193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8" name="Google Shape;516;p40"/>
            <p:cNvSpPr>
              <a:spLocks/>
            </p:cNvSpPr>
            <p:nvPr/>
          </p:nvSpPr>
          <p:spPr bwMode="auto">
            <a:xfrm>
              <a:off x="35722825" y="12981525"/>
              <a:ext cx="136025" cy="83300"/>
            </a:xfrm>
            <a:custGeom>
              <a:avLst/>
              <a:gdLst>
                <a:gd name="T0" fmla="*/ 1353125000 w 5441"/>
                <a:gd name="T1" fmla="*/ 0 h 3332"/>
                <a:gd name="T2" fmla="*/ 0 w 5441"/>
                <a:gd name="T3" fmla="*/ 545703125 h 3332"/>
                <a:gd name="T4" fmla="*/ 1085937500 w 5441"/>
                <a:gd name="T5" fmla="*/ 1301171875 h 3332"/>
                <a:gd name="T6" fmla="*/ 2125390625 w 5441"/>
                <a:gd name="T7" fmla="*/ 985156250 h 3332"/>
                <a:gd name="T8" fmla="*/ 1982812500 w 5441"/>
                <a:gd name="T9" fmla="*/ 106250000 h 3332"/>
                <a:gd name="T10" fmla="*/ 1353125000 w 5441"/>
                <a:gd name="T11" fmla="*/ 0 h 3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59" name="Google Shape;517;p40"/>
            <p:cNvSpPr>
              <a:spLocks/>
            </p:cNvSpPr>
            <p:nvPr/>
          </p:nvSpPr>
          <p:spPr bwMode="auto">
            <a:xfrm>
              <a:off x="35715975" y="12937200"/>
              <a:ext cx="133775" cy="79250"/>
            </a:xfrm>
            <a:custGeom>
              <a:avLst/>
              <a:gdLst>
                <a:gd name="T0" fmla="*/ 1188281250 w 5351"/>
                <a:gd name="T1" fmla="*/ 390625 h 3170"/>
                <a:gd name="T2" fmla="*/ 332812500 w 5351"/>
                <a:gd name="T3" fmla="*/ 300390625 h 3170"/>
                <a:gd name="T4" fmla="*/ 119140625 w 5351"/>
                <a:gd name="T5" fmla="*/ 1238281250 h 3170"/>
                <a:gd name="T6" fmla="*/ 1460546875 w 5351"/>
                <a:gd name="T7" fmla="*/ 692578125 h 3170"/>
                <a:gd name="T8" fmla="*/ 2089843750 w 5351"/>
                <a:gd name="T9" fmla="*/ 798828125 h 3170"/>
                <a:gd name="T10" fmla="*/ 1994921875 w 5351"/>
                <a:gd name="T11" fmla="*/ 193359375 h 3170"/>
                <a:gd name="T12" fmla="*/ 1188281250 w 5351"/>
                <a:gd name="T13" fmla="*/ 390625 h 31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0" name="Google Shape;518;p40"/>
            <p:cNvSpPr>
              <a:spLocks/>
            </p:cNvSpPr>
            <p:nvPr/>
          </p:nvSpPr>
          <p:spPr bwMode="auto">
            <a:xfrm>
              <a:off x="35758525" y="12985325"/>
              <a:ext cx="89700" cy="61675"/>
            </a:xfrm>
            <a:custGeom>
              <a:avLst/>
              <a:gdLst>
                <a:gd name="T0" fmla="*/ 687109375 w 3588"/>
                <a:gd name="T1" fmla="*/ 390625 h 2467"/>
                <a:gd name="T2" fmla="*/ 24218750 w 3588"/>
                <a:gd name="T3" fmla="*/ 177734375 h 2467"/>
                <a:gd name="T4" fmla="*/ 24218750 w 3588"/>
                <a:gd name="T5" fmla="*/ 201171875 h 2467"/>
                <a:gd name="T6" fmla="*/ 703515625 w 3588"/>
                <a:gd name="T7" fmla="*/ 63671875 h 2467"/>
                <a:gd name="T8" fmla="*/ 1092578125 w 3588"/>
                <a:gd name="T9" fmla="*/ 237109375 h 2467"/>
                <a:gd name="T10" fmla="*/ 1330078125 w 3588"/>
                <a:gd name="T11" fmla="*/ 937500000 h 2467"/>
                <a:gd name="T12" fmla="*/ 1353515625 w 3588"/>
                <a:gd name="T13" fmla="*/ 963281250 h 2467"/>
                <a:gd name="T14" fmla="*/ 1401171875 w 3588"/>
                <a:gd name="T15" fmla="*/ 913671875 h 2467"/>
                <a:gd name="T16" fmla="*/ 1045312500 w 3588"/>
                <a:gd name="T17" fmla="*/ 106250000 h 2467"/>
                <a:gd name="T18" fmla="*/ 687109375 w 3588"/>
                <a:gd name="T19" fmla="*/ 390625 h 24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1" name="Google Shape;519;p40"/>
            <p:cNvSpPr>
              <a:spLocks/>
            </p:cNvSpPr>
            <p:nvPr/>
          </p:nvSpPr>
          <p:spPr bwMode="auto">
            <a:xfrm>
              <a:off x="35796075" y="13002750"/>
              <a:ext cx="49525" cy="23325"/>
            </a:xfrm>
            <a:custGeom>
              <a:avLst/>
              <a:gdLst>
                <a:gd name="T0" fmla="*/ 288671875 w 1981"/>
                <a:gd name="T1" fmla="*/ 390625 h 933"/>
                <a:gd name="T2" fmla="*/ 19140625 w 1981"/>
                <a:gd name="T3" fmla="*/ 130859375 h 933"/>
                <a:gd name="T4" fmla="*/ 39843750 w 1981"/>
                <a:gd name="T5" fmla="*/ 173046875 h 933"/>
                <a:gd name="T6" fmla="*/ 54687500 w 1981"/>
                <a:gd name="T7" fmla="*/ 166406250 h 933"/>
                <a:gd name="T8" fmla="*/ 292187500 w 1981"/>
                <a:gd name="T9" fmla="*/ 75781250 h 933"/>
                <a:gd name="T10" fmla="*/ 446484375 w 1981"/>
                <a:gd name="T11" fmla="*/ 119140625 h 933"/>
                <a:gd name="T12" fmla="*/ 696093750 w 1981"/>
                <a:gd name="T13" fmla="*/ 356640625 h 933"/>
                <a:gd name="T14" fmla="*/ 716015625 w 1981"/>
                <a:gd name="T15" fmla="*/ 364062500 h 933"/>
                <a:gd name="T16" fmla="*/ 755078125 w 1981"/>
                <a:gd name="T17" fmla="*/ 308984375 h 933"/>
                <a:gd name="T18" fmla="*/ 288671875 w 1981"/>
                <a:gd name="T19" fmla="*/ 39062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2" name="Google Shape;520;p40"/>
            <p:cNvSpPr>
              <a:spLocks/>
            </p:cNvSpPr>
            <p:nvPr/>
          </p:nvSpPr>
          <p:spPr bwMode="auto">
            <a:xfrm>
              <a:off x="36429525" y="12867300"/>
              <a:ext cx="129850" cy="85075"/>
            </a:xfrm>
            <a:custGeom>
              <a:avLst/>
              <a:gdLst>
                <a:gd name="T0" fmla="*/ 1198046875 w 5194"/>
                <a:gd name="T1" fmla="*/ 0 h 3403"/>
                <a:gd name="T2" fmla="*/ 0 w 5194"/>
                <a:gd name="T3" fmla="*/ 394921875 h 3403"/>
                <a:gd name="T4" fmla="*/ 142578125 w 5194"/>
                <a:gd name="T5" fmla="*/ 1273828125 h 3403"/>
                <a:gd name="T6" fmla="*/ 678515625 w 5194"/>
                <a:gd name="T7" fmla="*/ 1329296875 h 3403"/>
                <a:gd name="T8" fmla="*/ 2018359375 w 5194"/>
                <a:gd name="T9" fmla="*/ 181250000 h 3403"/>
                <a:gd name="T10" fmla="*/ 1198046875 w 5194"/>
                <a:gd name="T11" fmla="*/ 0 h 34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3" name="Google Shape;521;p40"/>
            <p:cNvSpPr>
              <a:spLocks/>
            </p:cNvSpPr>
            <p:nvPr/>
          </p:nvSpPr>
          <p:spPr bwMode="auto">
            <a:xfrm>
              <a:off x="36423450" y="12831975"/>
              <a:ext cx="135275" cy="61375"/>
            </a:xfrm>
            <a:custGeom>
              <a:avLst/>
              <a:gdLst>
                <a:gd name="T0" fmla="*/ 843359375 w 5411"/>
                <a:gd name="T1" fmla="*/ 0 h 2455"/>
                <a:gd name="T2" fmla="*/ 0 w 5411"/>
                <a:gd name="T3" fmla="*/ 353515625 h 2455"/>
                <a:gd name="T4" fmla="*/ 94921875 w 5411"/>
                <a:gd name="T5" fmla="*/ 958984375 h 2455"/>
                <a:gd name="T6" fmla="*/ 1298437500 w 5411"/>
                <a:gd name="T7" fmla="*/ 552734375 h 2455"/>
                <a:gd name="T8" fmla="*/ 2113281250 w 5411"/>
                <a:gd name="T9" fmla="*/ 733203125 h 2455"/>
                <a:gd name="T10" fmla="*/ 1389062500 w 5411"/>
                <a:gd name="T11" fmla="*/ 103906250 h 2455"/>
                <a:gd name="T12" fmla="*/ 843359375 w 5411"/>
                <a:gd name="T13" fmla="*/ 0 h 2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4" name="Google Shape;522;p40"/>
            <p:cNvSpPr>
              <a:spLocks/>
            </p:cNvSpPr>
            <p:nvPr/>
          </p:nvSpPr>
          <p:spPr bwMode="auto">
            <a:xfrm>
              <a:off x="36442425" y="12871300"/>
              <a:ext cx="76775" cy="75875"/>
            </a:xfrm>
            <a:custGeom>
              <a:avLst/>
              <a:gdLst>
                <a:gd name="T0" fmla="*/ 921875000 w 3071"/>
                <a:gd name="T1" fmla="*/ 1562500 h 3035"/>
                <a:gd name="T2" fmla="*/ 166406250 w 3071"/>
                <a:gd name="T3" fmla="*/ 296875000 h 3035"/>
                <a:gd name="T4" fmla="*/ 107031250 w 3071"/>
                <a:gd name="T5" fmla="*/ 1163671875 h 3035"/>
                <a:gd name="T6" fmla="*/ 142968750 w 3071"/>
                <a:gd name="T7" fmla="*/ 1185156250 h 3035"/>
                <a:gd name="T8" fmla="*/ 178515625 w 3071"/>
                <a:gd name="T9" fmla="*/ 1151953125 h 3035"/>
                <a:gd name="T10" fmla="*/ 202343750 w 3071"/>
                <a:gd name="T11" fmla="*/ 368359375 h 3035"/>
                <a:gd name="T12" fmla="*/ 1175781250 w 3071"/>
                <a:gd name="T13" fmla="*/ 35937500 h 3035"/>
                <a:gd name="T14" fmla="*/ 1175781250 w 3071"/>
                <a:gd name="T15" fmla="*/ 12109375 h 3035"/>
                <a:gd name="T16" fmla="*/ 921875000 w 3071"/>
                <a:gd name="T17" fmla="*/ 1562500 h 30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5" name="Google Shape;523;p40"/>
            <p:cNvSpPr>
              <a:spLocks/>
            </p:cNvSpPr>
            <p:nvPr/>
          </p:nvSpPr>
          <p:spPr bwMode="auto">
            <a:xfrm>
              <a:off x="36445475" y="12894350"/>
              <a:ext cx="43075" cy="32025"/>
            </a:xfrm>
            <a:custGeom>
              <a:avLst/>
              <a:gdLst>
                <a:gd name="T0" fmla="*/ 451171875 w 1723"/>
                <a:gd name="T1" fmla="*/ 390625 h 1281"/>
                <a:gd name="T2" fmla="*/ 0 w 1723"/>
                <a:gd name="T3" fmla="*/ 447265625 h 1281"/>
                <a:gd name="T4" fmla="*/ 47656250 w 1723"/>
                <a:gd name="T5" fmla="*/ 500000000 h 1281"/>
                <a:gd name="T6" fmla="*/ 71484375 w 1723"/>
                <a:gd name="T7" fmla="*/ 482812500 h 1281"/>
                <a:gd name="T8" fmla="*/ 249609375 w 1723"/>
                <a:gd name="T9" fmla="*/ 174218750 h 1281"/>
                <a:gd name="T10" fmla="*/ 467187500 w 1723"/>
                <a:gd name="T11" fmla="*/ 73437500 h 1281"/>
                <a:gd name="T12" fmla="*/ 617578125 w 1723"/>
                <a:gd name="T13" fmla="*/ 103125000 h 1281"/>
                <a:gd name="T14" fmla="*/ 628906250 w 1723"/>
                <a:gd name="T15" fmla="*/ 105078125 h 1281"/>
                <a:gd name="T16" fmla="*/ 641406250 w 1723"/>
                <a:gd name="T17" fmla="*/ 55468750 h 1281"/>
                <a:gd name="T18" fmla="*/ 451171875 w 1723"/>
                <a:gd name="T19" fmla="*/ 390625 h 1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6" name="Google Shape;524;p40"/>
            <p:cNvSpPr>
              <a:spLocks/>
            </p:cNvSpPr>
            <p:nvPr/>
          </p:nvSpPr>
          <p:spPr bwMode="auto">
            <a:xfrm>
              <a:off x="36094400" y="13210200"/>
              <a:ext cx="151250" cy="77075"/>
            </a:xfrm>
            <a:custGeom>
              <a:avLst/>
              <a:gdLst>
                <a:gd name="T0" fmla="*/ 2147483646 w 6050"/>
                <a:gd name="T1" fmla="*/ 390625 h 3083"/>
                <a:gd name="T2" fmla="*/ 2147483646 w 6050"/>
                <a:gd name="T3" fmla="*/ 390625 h 3083"/>
                <a:gd name="T4" fmla="*/ 83203125 w 6050"/>
                <a:gd name="T5" fmla="*/ 427734375 h 3083"/>
                <a:gd name="T6" fmla="*/ 390625 w 6050"/>
                <a:gd name="T7" fmla="*/ 665234375 h 3083"/>
                <a:gd name="T8" fmla="*/ 1269531250 w 6050"/>
                <a:gd name="T9" fmla="*/ 1203906250 h 3083"/>
                <a:gd name="T10" fmla="*/ 2147483646 w 6050"/>
                <a:gd name="T11" fmla="*/ 831640625 h 3083"/>
                <a:gd name="T12" fmla="*/ 2147483646 w 6050"/>
                <a:gd name="T13" fmla="*/ 390625 h 30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7" name="Google Shape;525;p40"/>
            <p:cNvSpPr>
              <a:spLocks/>
            </p:cNvSpPr>
            <p:nvPr/>
          </p:nvSpPr>
          <p:spPr bwMode="auto">
            <a:xfrm>
              <a:off x="36094400" y="13153225"/>
              <a:ext cx="162650" cy="84375"/>
            </a:xfrm>
            <a:custGeom>
              <a:avLst/>
              <a:gdLst>
                <a:gd name="T0" fmla="*/ 2147483646 w 6506"/>
                <a:gd name="T1" fmla="*/ 0 h 3375"/>
                <a:gd name="T2" fmla="*/ 390625 w 6506"/>
                <a:gd name="T3" fmla="*/ 213671875 h 3375"/>
                <a:gd name="T4" fmla="*/ 83203125 w 6506"/>
                <a:gd name="T5" fmla="*/ 1317968750 h 3375"/>
                <a:gd name="T6" fmla="*/ 2147483646 w 6506"/>
                <a:gd name="T7" fmla="*/ 890625000 h 3375"/>
                <a:gd name="T8" fmla="*/ 2147483646 w 6506"/>
                <a:gd name="T9" fmla="*/ 0 h 33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8" name="Google Shape;526;p40"/>
            <p:cNvSpPr>
              <a:spLocks/>
            </p:cNvSpPr>
            <p:nvPr/>
          </p:nvSpPr>
          <p:spPr bwMode="auto">
            <a:xfrm>
              <a:off x="35779500" y="12594425"/>
              <a:ext cx="671325" cy="584125"/>
            </a:xfrm>
            <a:custGeom>
              <a:avLst/>
              <a:gdLst>
                <a:gd name="T0" fmla="*/ 2147483646 w 26853"/>
                <a:gd name="T1" fmla="*/ 0 h 23365"/>
                <a:gd name="T2" fmla="*/ 812500000 w 26853"/>
                <a:gd name="T3" fmla="*/ 2147483646 h 23365"/>
                <a:gd name="T4" fmla="*/ 1596093750 w 26853"/>
                <a:gd name="T5" fmla="*/ 2147483646 h 23365"/>
                <a:gd name="T6" fmla="*/ 2147483646 w 26853"/>
                <a:gd name="T7" fmla="*/ 2147483646 h 23365"/>
                <a:gd name="T8" fmla="*/ 2147483646 w 26853"/>
                <a:gd name="T9" fmla="*/ 2147483646 h 23365"/>
                <a:gd name="T10" fmla="*/ 2147483646 w 26853"/>
                <a:gd name="T11" fmla="*/ 2147483646 h 23365"/>
                <a:gd name="T12" fmla="*/ 2147483646 w 26853"/>
                <a:gd name="T13" fmla="*/ 2147483646 h 23365"/>
                <a:gd name="T14" fmla="*/ 2147483646 w 26853"/>
                <a:gd name="T15" fmla="*/ 538671875 h 23365"/>
                <a:gd name="T16" fmla="*/ 2147483646 w 26853"/>
                <a:gd name="T17" fmla="*/ 0 h 233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69" name="Google Shape;527;p40"/>
            <p:cNvSpPr>
              <a:spLocks/>
            </p:cNvSpPr>
            <p:nvPr/>
          </p:nvSpPr>
          <p:spPr bwMode="auto">
            <a:xfrm>
              <a:off x="35973575" y="12924300"/>
              <a:ext cx="38025" cy="42200"/>
            </a:xfrm>
            <a:custGeom>
              <a:avLst/>
              <a:gdLst>
                <a:gd name="T0" fmla="*/ 274218750 w 1521"/>
                <a:gd name="T1" fmla="*/ 390625 h 1688"/>
                <a:gd name="T2" fmla="*/ 237890625 w 1521"/>
                <a:gd name="T3" fmla="*/ 3125000 h 1688"/>
                <a:gd name="T4" fmla="*/ 24218750 w 1521"/>
                <a:gd name="T5" fmla="*/ 383203125 h 1688"/>
                <a:gd name="T6" fmla="*/ 308203125 w 1521"/>
                <a:gd name="T7" fmla="*/ 659375000 h 1688"/>
                <a:gd name="T8" fmla="*/ 344531250 w 1521"/>
                <a:gd name="T9" fmla="*/ 656250000 h 1688"/>
                <a:gd name="T10" fmla="*/ 570312500 w 1521"/>
                <a:gd name="T11" fmla="*/ 288281250 h 1688"/>
                <a:gd name="T12" fmla="*/ 274218750 w 1521"/>
                <a:gd name="T13" fmla="*/ 390625 h 16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0" name="Google Shape;528;p40"/>
            <p:cNvSpPr>
              <a:spLocks/>
            </p:cNvSpPr>
            <p:nvPr/>
          </p:nvSpPr>
          <p:spPr bwMode="auto">
            <a:xfrm>
              <a:off x="36258550" y="12877325"/>
              <a:ext cx="38000" cy="42250"/>
            </a:xfrm>
            <a:custGeom>
              <a:avLst/>
              <a:gdLst>
                <a:gd name="T0" fmla="*/ 269140625 w 1520"/>
                <a:gd name="T1" fmla="*/ 0 h 1690"/>
                <a:gd name="T2" fmla="*/ 249218750 w 1520"/>
                <a:gd name="T3" fmla="*/ 1171875 h 1690"/>
                <a:gd name="T4" fmla="*/ 23828125 w 1520"/>
                <a:gd name="T5" fmla="*/ 380859375 h 1690"/>
                <a:gd name="T6" fmla="*/ 305078125 w 1520"/>
                <a:gd name="T7" fmla="*/ 659765625 h 1690"/>
                <a:gd name="T8" fmla="*/ 356250000 w 1520"/>
                <a:gd name="T9" fmla="*/ 653906250 h 1690"/>
                <a:gd name="T10" fmla="*/ 569921875 w 1520"/>
                <a:gd name="T11" fmla="*/ 285937500 h 1690"/>
                <a:gd name="T12" fmla="*/ 269140625 w 1520"/>
                <a:gd name="T13" fmla="*/ 0 h 16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1" name="Google Shape;529;p40"/>
            <p:cNvSpPr>
              <a:spLocks/>
            </p:cNvSpPr>
            <p:nvPr/>
          </p:nvSpPr>
          <p:spPr bwMode="auto">
            <a:xfrm>
              <a:off x="36116450" y="12883150"/>
              <a:ext cx="47875" cy="71550"/>
            </a:xfrm>
            <a:custGeom>
              <a:avLst/>
              <a:gdLst>
                <a:gd name="T0" fmla="*/ 48828125 w 1915"/>
                <a:gd name="T1" fmla="*/ 0 h 2862"/>
                <a:gd name="T2" fmla="*/ 23828125 w 1915"/>
                <a:gd name="T3" fmla="*/ 16796875 h 2862"/>
                <a:gd name="T4" fmla="*/ 12109375 w 1915"/>
                <a:gd name="T5" fmla="*/ 467968750 h 2862"/>
                <a:gd name="T6" fmla="*/ 71484375 w 1915"/>
                <a:gd name="T7" fmla="*/ 812500000 h 2862"/>
                <a:gd name="T8" fmla="*/ 232031250 w 1915"/>
                <a:gd name="T9" fmla="*/ 891015625 h 2862"/>
                <a:gd name="T10" fmla="*/ 285156250 w 1915"/>
                <a:gd name="T11" fmla="*/ 883593750 h 2862"/>
                <a:gd name="T12" fmla="*/ 380078125 w 1915"/>
                <a:gd name="T13" fmla="*/ 812500000 h 2862"/>
                <a:gd name="T14" fmla="*/ 463281250 w 1915"/>
                <a:gd name="T15" fmla="*/ 741015625 h 2862"/>
                <a:gd name="T16" fmla="*/ 617578125 w 1915"/>
                <a:gd name="T17" fmla="*/ 907421875 h 2862"/>
                <a:gd name="T18" fmla="*/ 498828125 w 1915"/>
                <a:gd name="T19" fmla="*/ 1037890625 h 2862"/>
                <a:gd name="T20" fmla="*/ 511328125 w 1915"/>
                <a:gd name="T21" fmla="*/ 1117968750 h 2862"/>
                <a:gd name="T22" fmla="*/ 534375000 w 1915"/>
                <a:gd name="T23" fmla="*/ 1109375000 h 2862"/>
                <a:gd name="T24" fmla="*/ 700781250 w 1915"/>
                <a:gd name="T25" fmla="*/ 776562500 h 2862"/>
                <a:gd name="T26" fmla="*/ 510156250 w 1915"/>
                <a:gd name="T27" fmla="*/ 647656250 h 2862"/>
                <a:gd name="T28" fmla="*/ 451171875 w 1915"/>
                <a:gd name="T29" fmla="*/ 657812500 h 2862"/>
                <a:gd name="T30" fmla="*/ 320703125 w 1915"/>
                <a:gd name="T31" fmla="*/ 764843750 h 2862"/>
                <a:gd name="T32" fmla="*/ 216015625 w 1915"/>
                <a:gd name="T33" fmla="*/ 799218750 h 2862"/>
                <a:gd name="T34" fmla="*/ 83203125 w 1915"/>
                <a:gd name="T35" fmla="*/ 491796875 h 2862"/>
                <a:gd name="T36" fmla="*/ 59375000 w 1915"/>
                <a:gd name="T37" fmla="*/ 5078125 h 2862"/>
                <a:gd name="T38" fmla="*/ 48828125 w 1915"/>
                <a:gd name="T39" fmla="*/ 0 h 28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2" name="Google Shape;530;p40"/>
            <p:cNvSpPr>
              <a:spLocks/>
            </p:cNvSpPr>
            <p:nvPr/>
          </p:nvSpPr>
          <p:spPr bwMode="auto">
            <a:xfrm>
              <a:off x="36125850" y="12994175"/>
              <a:ext cx="62800" cy="35625"/>
            </a:xfrm>
            <a:custGeom>
              <a:avLst/>
              <a:gdLst>
                <a:gd name="T0" fmla="*/ 895312500 w 2512"/>
                <a:gd name="T1" fmla="*/ 390625 h 1425"/>
                <a:gd name="T2" fmla="*/ 838671875 w 2512"/>
                <a:gd name="T3" fmla="*/ 51171875 h 1425"/>
                <a:gd name="T4" fmla="*/ 506250000 w 2512"/>
                <a:gd name="T5" fmla="*/ 466796875 h 1425"/>
                <a:gd name="T6" fmla="*/ 244921875 w 2512"/>
                <a:gd name="T7" fmla="*/ 407421875 h 1425"/>
                <a:gd name="T8" fmla="*/ 66796875 w 2512"/>
                <a:gd name="T9" fmla="*/ 217578125 h 1425"/>
                <a:gd name="T10" fmla="*/ 31250000 w 2512"/>
                <a:gd name="T11" fmla="*/ 229296875 h 1425"/>
                <a:gd name="T12" fmla="*/ 467187500 w 2512"/>
                <a:gd name="T13" fmla="*/ 556640625 h 1425"/>
                <a:gd name="T14" fmla="*/ 541796875 w 2512"/>
                <a:gd name="T15" fmla="*/ 550000000 h 1425"/>
                <a:gd name="T16" fmla="*/ 945703125 w 2512"/>
                <a:gd name="T17" fmla="*/ 39453125 h 1425"/>
                <a:gd name="T18" fmla="*/ 895312500 w 2512"/>
                <a:gd name="T19" fmla="*/ 390625 h 14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3" name="Google Shape;531;p40"/>
            <p:cNvSpPr>
              <a:spLocks/>
            </p:cNvSpPr>
            <p:nvPr/>
          </p:nvSpPr>
          <p:spPr bwMode="auto">
            <a:xfrm>
              <a:off x="35908225" y="12827975"/>
              <a:ext cx="51700" cy="49550"/>
            </a:xfrm>
            <a:custGeom>
              <a:avLst/>
              <a:gdLst>
                <a:gd name="T0" fmla="*/ 760156250 w 2068"/>
                <a:gd name="T1" fmla="*/ 390625 h 1982"/>
                <a:gd name="T2" fmla="*/ 390625 w 2068"/>
                <a:gd name="T3" fmla="*/ 760156250 h 1982"/>
                <a:gd name="T4" fmla="*/ 17187500 w 2068"/>
                <a:gd name="T5" fmla="*/ 773828125 h 1982"/>
                <a:gd name="T6" fmla="*/ 35937500 w 2068"/>
                <a:gd name="T7" fmla="*/ 760156250 h 1982"/>
                <a:gd name="T8" fmla="*/ 771875000 w 2068"/>
                <a:gd name="T9" fmla="*/ 71484375 h 1982"/>
                <a:gd name="T10" fmla="*/ 760156250 w 2068"/>
                <a:gd name="T11" fmla="*/ 390625 h 19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4" name="Google Shape;532;p40"/>
            <p:cNvSpPr>
              <a:spLocks/>
            </p:cNvSpPr>
            <p:nvPr/>
          </p:nvSpPr>
          <p:spPr bwMode="auto">
            <a:xfrm>
              <a:off x="36246375" y="12770850"/>
              <a:ext cx="67150" cy="21250"/>
            </a:xfrm>
            <a:custGeom>
              <a:avLst/>
              <a:gdLst>
                <a:gd name="T0" fmla="*/ 308984375 w 2686"/>
                <a:gd name="T1" fmla="*/ 390625 h 850"/>
                <a:gd name="T2" fmla="*/ 24218750 w 2686"/>
                <a:gd name="T3" fmla="*/ 50000000 h 850"/>
                <a:gd name="T4" fmla="*/ 24218750 w 2686"/>
                <a:gd name="T5" fmla="*/ 97265625 h 850"/>
                <a:gd name="T6" fmla="*/ 938281250 w 2686"/>
                <a:gd name="T7" fmla="*/ 323046875 h 850"/>
                <a:gd name="T8" fmla="*/ 964062500 w 2686"/>
                <a:gd name="T9" fmla="*/ 331640625 h 850"/>
                <a:gd name="T10" fmla="*/ 1009375000 w 2686"/>
                <a:gd name="T11" fmla="*/ 239843750 h 850"/>
                <a:gd name="T12" fmla="*/ 308984375 w 2686"/>
                <a:gd name="T13" fmla="*/ 390625 h 8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5" name="Google Shape;533;p40"/>
            <p:cNvSpPr>
              <a:spLocks/>
            </p:cNvSpPr>
            <p:nvPr/>
          </p:nvSpPr>
          <p:spPr bwMode="auto">
            <a:xfrm>
              <a:off x="35934825" y="12998850"/>
              <a:ext cx="125400" cy="109650"/>
            </a:xfrm>
            <a:custGeom>
              <a:avLst/>
              <a:gdLst>
                <a:gd name="T0" fmla="*/ 1005468750 w 5016"/>
                <a:gd name="T1" fmla="*/ 390625 h 4386"/>
                <a:gd name="T2" fmla="*/ 843359375 w 5016"/>
                <a:gd name="T3" fmla="*/ 13671875 h 4386"/>
                <a:gd name="T4" fmla="*/ 83203125 w 5016"/>
                <a:gd name="T5" fmla="*/ 999218750 h 4386"/>
                <a:gd name="T6" fmla="*/ 954296875 w 5016"/>
                <a:gd name="T7" fmla="*/ 1713281250 h 4386"/>
                <a:gd name="T8" fmla="*/ 1116406250 w 5016"/>
                <a:gd name="T9" fmla="*/ 1699609375 h 4386"/>
                <a:gd name="T10" fmla="*/ 1876171875 w 5016"/>
                <a:gd name="T11" fmla="*/ 702343750 h 4386"/>
                <a:gd name="T12" fmla="*/ 1005468750 w 5016"/>
                <a:gd name="T13" fmla="*/ 390625 h 43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6" name="Google Shape;534;p40"/>
            <p:cNvSpPr>
              <a:spLocks/>
            </p:cNvSpPr>
            <p:nvPr/>
          </p:nvSpPr>
          <p:spPr bwMode="auto">
            <a:xfrm>
              <a:off x="36250175" y="12946625"/>
              <a:ext cx="124650" cy="110200"/>
            </a:xfrm>
            <a:custGeom>
              <a:avLst/>
              <a:gdLst>
                <a:gd name="T0" fmla="*/ 974609375 w 4986"/>
                <a:gd name="T1" fmla="*/ 390625 h 4408"/>
                <a:gd name="T2" fmla="*/ 831640625 w 4986"/>
                <a:gd name="T3" fmla="*/ 10546875 h 4408"/>
                <a:gd name="T4" fmla="*/ 71484375 w 4986"/>
                <a:gd name="T5" fmla="*/ 1007812500 h 4408"/>
                <a:gd name="T6" fmla="*/ 958593750 w 4986"/>
                <a:gd name="T7" fmla="*/ 1721484375 h 4408"/>
                <a:gd name="T8" fmla="*/ 1116406250 w 4986"/>
                <a:gd name="T9" fmla="*/ 1708593750 h 4408"/>
                <a:gd name="T10" fmla="*/ 1876171875 w 4986"/>
                <a:gd name="T11" fmla="*/ 710937500 h 4408"/>
                <a:gd name="T12" fmla="*/ 974609375 w 4986"/>
                <a:gd name="T13" fmla="*/ 390625 h 4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7" name="Google Shape;535;p40"/>
            <p:cNvSpPr>
              <a:spLocks/>
            </p:cNvSpPr>
            <p:nvPr/>
          </p:nvSpPr>
          <p:spPr bwMode="auto">
            <a:xfrm>
              <a:off x="35968250" y="13032400"/>
              <a:ext cx="12200" cy="12325"/>
            </a:xfrm>
            <a:custGeom>
              <a:avLst/>
              <a:gdLst>
                <a:gd name="T0" fmla="*/ 71484375 w 488"/>
                <a:gd name="T1" fmla="*/ 0 h 493"/>
                <a:gd name="T2" fmla="*/ 12109375 w 488"/>
                <a:gd name="T3" fmla="*/ 107031250 h 493"/>
                <a:gd name="T4" fmla="*/ 89062500 w 488"/>
                <a:gd name="T5" fmla="*/ 192187500 h 493"/>
                <a:gd name="T6" fmla="*/ 107421875 w 488"/>
                <a:gd name="T7" fmla="*/ 190234375 h 493"/>
                <a:gd name="T8" fmla="*/ 178515625 w 488"/>
                <a:gd name="T9" fmla="*/ 83203125 h 493"/>
                <a:gd name="T10" fmla="*/ 71484375 w 488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8" name="Google Shape;536;p40"/>
            <p:cNvSpPr>
              <a:spLocks/>
            </p:cNvSpPr>
            <p:nvPr/>
          </p:nvSpPr>
          <p:spPr bwMode="auto">
            <a:xfrm>
              <a:off x="36010825" y="13061275"/>
              <a:ext cx="12175" cy="12325"/>
            </a:xfrm>
            <a:custGeom>
              <a:avLst/>
              <a:gdLst>
                <a:gd name="T0" fmla="*/ 83203125 w 487"/>
                <a:gd name="T1" fmla="*/ 0 h 493"/>
                <a:gd name="T2" fmla="*/ 12109375 w 487"/>
                <a:gd name="T3" fmla="*/ 107031250 h 493"/>
                <a:gd name="T4" fmla="*/ 89062500 w 487"/>
                <a:gd name="T5" fmla="*/ 192187500 h 493"/>
                <a:gd name="T6" fmla="*/ 107031250 w 487"/>
                <a:gd name="T7" fmla="*/ 190234375 h 493"/>
                <a:gd name="T8" fmla="*/ 178125000 w 487"/>
                <a:gd name="T9" fmla="*/ 83203125 h 493"/>
                <a:gd name="T10" fmla="*/ 83203125 w 487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79" name="Google Shape;537;p40"/>
            <p:cNvSpPr>
              <a:spLocks/>
            </p:cNvSpPr>
            <p:nvPr/>
          </p:nvSpPr>
          <p:spPr bwMode="auto">
            <a:xfrm>
              <a:off x="35969775" y="13092275"/>
              <a:ext cx="12175" cy="12475"/>
            </a:xfrm>
            <a:custGeom>
              <a:avLst/>
              <a:gdLst>
                <a:gd name="T0" fmla="*/ 97656250 w 487"/>
                <a:gd name="T1" fmla="*/ 390625 h 499"/>
                <a:gd name="T2" fmla="*/ 83593750 w 487"/>
                <a:gd name="T3" fmla="*/ 2734375 h 499"/>
                <a:gd name="T4" fmla="*/ 12109375 w 487"/>
                <a:gd name="T5" fmla="*/ 109375000 h 499"/>
                <a:gd name="T6" fmla="*/ 88671875 w 487"/>
                <a:gd name="T7" fmla="*/ 194921875 h 499"/>
                <a:gd name="T8" fmla="*/ 107031250 w 487"/>
                <a:gd name="T9" fmla="*/ 192578125 h 499"/>
                <a:gd name="T10" fmla="*/ 178515625 w 487"/>
                <a:gd name="T11" fmla="*/ 85546875 h 499"/>
                <a:gd name="T12" fmla="*/ 97656250 w 487"/>
                <a:gd name="T13" fmla="*/ 390625 h 4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0" name="Google Shape;538;p40"/>
            <p:cNvSpPr>
              <a:spLocks/>
            </p:cNvSpPr>
            <p:nvPr/>
          </p:nvSpPr>
          <p:spPr bwMode="auto">
            <a:xfrm>
              <a:off x="36029825" y="13013250"/>
              <a:ext cx="12175" cy="12475"/>
            </a:xfrm>
            <a:custGeom>
              <a:avLst/>
              <a:gdLst>
                <a:gd name="T0" fmla="*/ 101562500 w 487"/>
                <a:gd name="T1" fmla="*/ 390625 h 499"/>
                <a:gd name="T2" fmla="*/ 83203125 w 487"/>
                <a:gd name="T3" fmla="*/ 2343750 h 499"/>
                <a:gd name="T4" fmla="*/ 11718750 w 487"/>
                <a:gd name="T5" fmla="*/ 109375000 h 499"/>
                <a:gd name="T6" fmla="*/ 100390625 w 487"/>
                <a:gd name="T7" fmla="*/ 194921875 h 499"/>
                <a:gd name="T8" fmla="*/ 118750000 w 487"/>
                <a:gd name="T9" fmla="*/ 192578125 h 499"/>
                <a:gd name="T10" fmla="*/ 178125000 w 487"/>
                <a:gd name="T11" fmla="*/ 85546875 h 499"/>
                <a:gd name="T12" fmla="*/ 101562500 w 487"/>
                <a:gd name="T13" fmla="*/ 390625 h 4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1" name="Google Shape;539;p40"/>
            <p:cNvSpPr>
              <a:spLocks/>
            </p:cNvSpPr>
            <p:nvPr/>
          </p:nvSpPr>
          <p:spPr bwMode="auto">
            <a:xfrm>
              <a:off x="36070850" y="13064150"/>
              <a:ext cx="12175" cy="11725"/>
            </a:xfrm>
            <a:custGeom>
              <a:avLst/>
              <a:gdLst>
                <a:gd name="T0" fmla="*/ 101562500 w 487"/>
                <a:gd name="T1" fmla="*/ 390625 h 469"/>
                <a:gd name="T2" fmla="*/ 83203125 w 487"/>
                <a:gd name="T3" fmla="*/ 2734375 h 469"/>
                <a:gd name="T4" fmla="*/ 12109375 w 487"/>
                <a:gd name="T5" fmla="*/ 109375000 h 469"/>
                <a:gd name="T6" fmla="*/ 89062500 w 487"/>
                <a:gd name="T7" fmla="*/ 183203125 h 469"/>
                <a:gd name="T8" fmla="*/ 107031250 w 487"/>
                <a:gd name="T9" fmla="*/ 180859375 h 469"/>
                <a:gd name="T10" fmla="*/ 178125000 w 487"/>
                <a:gd name="T11" fmla="*/ 73828125 h 469"/>
                <a:gd name="T12" fmla="*/ 101562500 w 487"/>
                <a:gd name="T13" fmla="*/ 390625 h 4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2" name="Google Shape;540;p40"/>
            <p:cNvSpPr>
              <a:spLocks/>
            </p:cNvSpPr>
            <p:nvPr/>
          </p:nvSpPr>
          <p:spPr bwMode="auto">
            <a:xfrm>
              <a:off x="36242575" y="12987425"/>
              <a:ext cx="12200" cy="12325"/>
            </a:xfrm>
            <a:custGeom>
              <a:avLst/>
              <a:gdLst>
                <a:gd name="T0" fmla="*/ 101171875 w 488"/>
                <a:gd name="T1" fmla="*/ 0 h 493"/>
                <a:gd name="T2" fmla="*/ 83593750 w 488"/>
                <a:gd name="T3" fmla="*/ 2343750 h 493"/>
                <a:gd name="T4" fmla="*/ 12109375 w 488"/>
                <a:gd name="T5" fmla="*/ 108984375 h 493"/>
                <a:gd name="T6" fmla="*/ 107031250 w 488"/>
                <a:gd name="T7" fmla="*/ 192187500 h 493"/>
                <a:gd name="T8" fmla="*/ 178515625 w 488"/>
                <a:gd name="T9" fmla="*/ 85546875 h 493"/>
                <a:gd name="T10" fmla="*/ 101171875 w 488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3" name="Google Shape;541;p40"/>
            <p:cNvSpPr>
              <a:spLocks/>
            </p:cNvSpPr>
            <p:nvPr/>
          </p:nvSpPr>
          <p:spPr bwMode="auto">
            <a:xfrm>
              <a:off x="36274500" y="13042150"/>
              <a:ext cx="11425" cy="12450"/>
            </a:xfrm>
            <a:custGeom>
              <a:avLst/>
              <a:gdLst>
                <a:gd name="T0" fmla="*/ 86328125 w 457"/>
                <a:gd name="T1" fmla="*/ 390625 h 498"/>
                <a:gd name="T2" fmla="*/ 71484375 w 457"/>
                <a:gd name="T3" fmla="*/ 1953125 h 498"/>
                <a:gd name="T4" fmla="*/ 0 w 457"/>
                <a:gd name="T5" fmla="*/ 108984375 h 498"/>
                <a:gd name="T6" fmla="*/ 88671875 w 457"/>
                <a:gd name="T7" fmla="*/ 194531250 h 498"/>
                <a:gd name="T8" fmla="*/ 107031250 w 457"/>
                <a:gd name="T9" fmla="*/ 192187500 h 498"/>
                <a:gd name="T10" fmla="*/ 166406250 w 457"/>
                <a:gd name="T11" fmla="*/ 85156250 h 498"/>
                <a:gd name="T12" fmla="*/ 86328125 w 457"/>
                <a:gd name="T13" fmla="*/ 390625 h 4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4" name="Google Shape;542;p40"/>
            <p:cNvSpPr>
              <a:spLocks/>
            </p:cNvSpPr>
            <p:nvPr/>
          </p:nvSpPr>
          <p:spPr bwMode="auto">
            <a:xfrm>
              <a:off x="36310225" y="12979825"/>
              <a:ext cx="12175" cy="12325"/>
            </a:xfrm>
            <a:custGeom>
              <a:avLst/>
              <a:gdLst>
                <a:gd name="T0" fmla="*/ 97265625 w 487"/>
                <a:gd name="T1" fmla="*/ 0 h 493"/>
                <a:gd name="T2" fmla="*/ 83203125 w 487"/>
                <a:gd name="T3" fmla="*/ 2343750 h 493"/>
                <a:gd name="T4" fmla="*/ 11718750 w 487"/>
                <a:gd name="T5" fmla="*/ 109375000 h 493"/>
                <a:gd name="T6" fmla="*/ 107031250 w 487"/>
                <a:gd name="T7" fmla="*/ 192187500 h 493"/>
                <a:gd name="T8" fmla="*/ 178125000 w 487"/>
                <a:gd name="T9" fmla="*/ 85546875 h 493"/>
                <a:gd name="T10" fmla="*/ 97265625 w 487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5" name="Google Shape;543;p40"/>
            <p:cNvSpPr>
              <a:spLocks/>
            </p:cNvSpPr>
            <p:nvPr/>
          </p:nvSpPr>
          <p:spPr bwMode="auto">
            <a:xfrm>
              <a:off x="36349725" y="13017950"/>
              <a:ext cx="12175" cy="12325"/>
            </a:xfrm>
            <a:custGeom>
              <a:avLst/>
              <a:gdLst>
                <a:gd name="T0" fmla="*/ 71484375 w 487"/>
                <a:gd name="T1" fmla="*/ 390625 h 493"/>
                <a:gd name="T2" fmla="*/ 12109375 w 487"/>
                <a:gd name="T3" fmla="*/ 107031250 h 493"/>
                <a:gd name="T4" fmla="*/ 88671875 w 487"/>
                <a:gd name="T5" fmla="*/ 192578125 h 493"/>
                <a:gd name="T6" fmla="*/ 107031250 w 487"/>
                <a:gd name="T7" fmla="*/ 190234375 h 493"/>
                <a:gd name="T8" fmla="*/ 178515625 w 487"/>
                <a:gd name="T9" fmla="*/ 83593750 h 493"/>
                <a:gd name="T10" fmla="*/ 71484375 w 487"/>
                <a:gd name="T11" fmla="*/ 390625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6" name="Google Shape;544;p40"/>
            <p:cNvSpPr>
              <a:spLocks/>
            </p:cNvSpPr>
            <p:nvPr/>
          </p:nvSpPr>
          <p:spPr bwMode="auto">
            <a:xfrm>
              <a:off x="36304900" y="13019325"/>
              <a:ext cx="11425" cy="12325"/>
            </a:xfrm>
            <a:custGeom>
              <a:avLst/>
              <a:gdLst>
                <a:gd name="T0" fmla="*/ 89843750 w 457"/>
                <a:gd name="T1" fmla="*/ 390625 h 493"/>
                <a:gd name="T2" fmla="*/ 71484375 w 457"/>
                <a:gd name="T3" fmla="*/ 2734375 h 493"/>
                <a:gd name="T4" fmla="*/ 0 w 457"/>
                <a:gd name="T5" fmla="*/ 109375000 h 493"/>
                <a:gd name="T6" fmla="*/ 107031250 w 457"/>
                <a:gd name="T7" fmla="*/ 192578125 h 493"/>
                <a:gd name="T8" fmla="*/ 178125000 w 457"/>
                <a:gd name="T9" fmla="*/ 85546875 h 493"/>
                <a:gd name="T10" fmla="*/ 89843750 w 457"/>
                <a:gd name="T11" fmla="*/ 390625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7" name="Google Shape;545;p40"/>
            <p:cNvSpPr>
              <a:spLocks/>
            </p:cNvSpPr>
            <p:nvPr/>
          </p:nvSpPr>
          <p:spPr bwMode="auto">
            <a:xfrm>
              <a:off x="35879350" y="12782600"/>
              <a:ext cx="520550" cy="261200"/>
            </a:xfrm>
            <a:custGeom>
              <a:avLst/>
              <a:gdLst>
                <a:gd name="T0" fmla="*/ 2147483646 w 20822"/>
                <a:gd name="T1" fmla="*/ 167968750 h 10448"/>
                <a:gd name="T2" fmla="*/ 2147483646 w 20822"/>
                <a:gd name="T3" fmla="*/ 1433593750 h 10448"/>
                <a:gd name="T4" fmla="*/ 2147483646 w 20822"/>
                <a:gd name="T5" fmla="*/ 2147483646 h 10448"/>
                <a:gd name="T6" fmla="*/ 2147483646 w 20822"/>
                <a:gd name="T7" fmla="*/ 2147483646 h 10448"/>
                <a:gd name="T8" fmla="*/ 2147483646 w 20822"/>
                <a:gd name="T9" fmla="*/ 1920312500 h 10448"/>
                <a:gd name="T10" fmla="*/ 2147483646 w 20822"/>
                <a:gd name="T11" fmla="*/ 186718750 h 10448"/>
                <a:gd name="T12" fmla="*/ 2147483646 w 20822"/>
                <a:gd name="T13" fmla="*/ 167968750 h 10448"/>
                <a:gd name="T14" fmla="*/ 1794140625 w 20822"/>
                <a:gd name="T15" fmla="*/ 916015625 h 10448"/>
                <a:gd name="T16" fmla="*/ 2147483646 w 20822"/>
                <a:gd name="T17" fmla="*/ 2147483646 h 10448"/>
                <a:gd name="T18" fmla="*/ 2042578125 w 20822"/>
                <a:gd name="T19" fmla="*/ 2147483646 h 10448"/>
                <a:gd name="T20" fmla="*/ 1786328125 w 20822"/>
                <a:gd name="T21" fmla="*/ 2147483646 h 10448"/>
                <a:gd name="T22" fmla="*/ 320703125 w 20822"/>
                <a:gd name="T23" fmla="*/ 2147483646 h 10448"/>
                <a:gd name="T24" fmla="*/ 1555859375 w 20822"/>
                <a:gd name="T25" fmla="*/ 934765625 h 10448"/>
                <a:gd name="T26" fmla="*/ 1794140625 w 20822"/>
                <a:gd name="T27" fmla="*/ 916015625 h 10448"/>
                <a:gd name="T28" fmla="*/ 2147483646 w 20822"/>
                <a:gd name="T29" fmla="*/ 390625 h 10448"/>
                <a:gd name="T30" fmla="*/ 2147483646 w 20822"/>
                <a:gd name="T31" fmla="*/ 20703125 h 10448"/>
                <a:gd name="T32" fmla="*/ 2147483646 w 20822"/>
                <a:gd name="T33" fmla="*/ 1944140625 h 10448"/>
                <a:gd name="T34" fmla="*/ 2147483646 w 20822"/>
                <a:gd name="T35" fmla="*/ 1921484375 h 10448"/>
                <a:gd name="T36" fmla="*/ 2147483646 w 20822"/>
                <a:gd name="T37" fmla="*/ 2086718750 h 10448"/>
                <a:gd name="T38" fmla="*/ 1758203125 w 20822"/>
                <a:gd name="T39" fmla="*/ 750781250 h 10448"/>
                <a:gd name="T40" fmla="*/ 1532031250 w 20822"/>
                <a:gd name="T41" fmla="*/ 768750000 h 10448"/>
                <a:gd name="T42" fmla="*/ 154687500 w 20822"/>
                <a:gd name="T43" fmla="*/ 2147483646 h 10448"/>
                <a:gd name="T44" fmla="*/ 1788281250 w 20822"/>
                <a:gd name="T45" fmla="*/ 2147483646 h 10448"/>
                <a:gd name="T46" fmla="*/ 2066406250 w 20822"/>
                <a:gd name="T47" fmla="*/ 2147483646 h 10448"/>
                <a:gd name="T48" fmla="*/ 2147483646 w 20822"/>
                <a:gd name="T49" fmla="*/ 2147483646 h 10448"/>
                <a:gd name="T50" fmla="*/ 2147483646 w 20822"/>
                <a:gd name="T51" fmla="*/ 2025390625 h 10448"/>
                <a:gd name="T52" fmla="*/ 2147483646 w 20822"/>
                <a:gd name="T53" fmla="*/ 2146093750 h 10448"/>
                <a:gd name="T54" fmla="*/ 2147483646 w 20822"/>
                <a:gd name="T55" fmla="*/ 2147483646 h 10448"/>
                <a:gd name="T56" fmla="*/ 2147483646 w 20822"/>
                <a:gd name="T57" fmla="*/ 2147483646 h 10448"/>
                <a:gd name="T58" fmla="*/ 2147483646 w 20822"/>
                <a:gd name="T59" fmla="*/ 1398046875 h 10448"/>
                <a:gd name="T60" fmla="*/ 2147483646 w 20822"/>
                <a:gd name="T61" fmla="*/ 390625 h 10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8" name="Google Shape;546;p40"/>
            <p:cNvSpPr>
              <a:spLocks/>
            </p:cNvSpPr>
            <p:nvPr/>
          </p:nvSpPr>
          <p:spPr bwMode="auto">
            <a:xfrm>
              <a:off x="35691650" y="12692725"/>
              <a:ext cx="217375" cy="180125"/>
            </a:xfrm>
            <a:custGeom>
              <a:avLst/>
              <a:gdLst>
                <a:gd name="T0" fmla="*/ 594140625 w 8695"/>
                <a:gd name="T1" fmla="*/ 0 h 7205"/>
                <a:gd name="T2" fmla="*/ 83593750 w 8695"/>
                <a:gd name="T3" fmla="*/ 1911718750 h 7205"/>
                <a:gd name="T4" fmla="*/ 95312500 w 8695"/>
                <a:gd name="T5" fmla="*/ 2018750000 h 7205"/>
                <a:gd name="T6" fmla="*/ 2147483646 w 8695"/>
                <a:gd name="T7" fmla="*/ 2147483646 h 7205"/>
                <a:gd name="T8" fmla="*/ 2147483646 w 8695"/>
                <a:gd name="T9" fmla="*/ 2137500000 h 7205"/>
                <a:gd name="T10" fmla="*/ 594140625 w 8695"/>
                <a:gd name="T11" fmla="*/ 0 h 7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89" name="Google Shape;547;p40"/>
            <p:cNvSpPr>
              <a:spLocks/>
            </p:cNvSpPr>
            <p:nvPr/>
          </p:nvSpPr>
          <p:spPr bwMode="auto">
            <a:xfrm>
              <a:off x="35729650" y="12492625"/>
              <a:ext cx="527400" cy="336900"/>
            </a:xfrm>
            <a:custGeom>
              <a:avLst/>
              <a:gdLst>
                <a:gd name="T0" fmla="*/ 1903906250 w 21096"/>
                <a:gd name="T1" fmla="*/ 0 h 13476"/>
                <a:gd name="T2" fmla="*/ 1828906250 w 21096"/>
                <a:gd name="T3" fmla="*/ 16015625 h 13476"/>
                <a:gd name="T4" fmla="*/ 1733984375 w 21096"/>
                <a:gd name="T5" fmla="*/ 1618750000 h 13476"/>
                <a:gd name="T6" fmla="*/ 1019921875 w 21096"/>
                <a:gd name="T7" fmla="*/ 732812500 h 13476"/>
                <a:gd name="T8" fmla="*/ 938281250 w 21096"/>
                <a:gd name="T9" fmla="*/ 775781250 h 13476"/>
                <a:gd name="T10" fmla="*/ 1425000000 w 21096"/>
                <a:gd name="T11" fmla="*/ 1998828125 h 13476"/>
                <a:gd name="T12" fmla="*/ 390625 w 21096"/>
                <a:gd name="T13" fmla="*/ 2147483646 h 13476"/>
                <a:gd name="T14" fmla="*/ 2147483646 w 21096"/>
                <a:gd name="T15" fmla="*/ 2147483646 h 13476"/>
                <a:gd name="T16" fmla="*/ 2147483646 w 21096"/>
                <a:gd name="T17" fmla="*/ 2147483646 h 13476"/>
                <a:gd name="T18" fmla="*/ 2147483646 w 21096"/>
                <a:gd name="T19" fmla="*/ 2147483646 h 13476"/>
                <a:gd name="T20" fmla="*/ 2147483646 w 21096"/>
                <a:gd name="T21" fmla="*/ 2147483646 h 13476"/>
                <a:gd name="T22" fmla="*/ 2147483646 w 21096"/>
                <a:gd name="T23" fmla="*/ 2147483646 h 13476"/>
                <a:gd name="T24" fmla="*/ 2147483646 w 21096"/>
                <a:gd name="T25" fmla="*/ 2147483646 h 13476"/>
                <a:gd name="T26" fmla="*/ 2147483646 w 21096"/>
                <a:gd name="T27" fmla="*/ 2147483646 h 13476"/>
                <a:gd name="T28" fmla="*/ 2147483646 w 21096"/>
                <a:gd name="T29" fmla="*/ 2147483646 h 13476"/>
                <a:gd name="T30" fmla="*/ 2147483646 w 21096"/>
                <a:gd name="T31" fmla="*/ 2147483646 h 13476"/>
                <a:gd name="T32" fmla="*/ 2147483646 w 21096"/>
                <a:gd name="T33" fmla="*/ 2147483646 h 13476"/>
                <a:gd name="T34" fmla="*/ 2147483646 w 21096"/>
                <a:gd name="T35" fmla="*/ 194140625 h 13476"/>
                <a:gd name="T36" fmla="*/ 2147483646 w 21096"/>
                <a:gd name="T37" fmla="*/ 1405078125 h 13476"/>
                <a:gd name="T38" fmla="*/ 1903906250 w 21096"/>
                <a:gd name="T39" fmla="*/ 0 h 134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0" name="Google Shape;548;p40"/>
            <p:cNvSpPr>
              <a:spLocks/>
            </p:cNvSpPr>
            <p:nvPr/>
          </p:nvSpPr>
          <p:spPr bwMode="auto">
            <a:xfrm>
              <a:off x="36051850" y="12492275"/>
              <a:ext cx="250025" cy="326625"/>
            </a:xfrm>
            <a:custGeom>
              <a:avLst/>
              <a:gdLst>
                <a:gd name="T0" fmla="*/ 1576562500 w 10001"/>
                <a:gd name="T1" fmla="*/ 0 h 13065"/>
                <a:gd name="T2" fmla="*/ 1140234375 w 10001"/>
                <a:gd name="T3" fmla="*/ 21484375 h 13065"/>
                <a:gd name="T4" fmla="*/ 390625 w 10001"/>
                <a:gd name="T5" fmla="*/ 199609375 h 13065"/>
                <a:gd name="T6" fmla="*/ 2147483646 w 10001"/>
                <a:gd name="T7" fmla="*/ 2147483646 h 13065"/>
                <a:gd name="T8" fmla="*/ 2147483646 w 10001"/>
                <a:gd name="T9" fmla="*/ 2147483646 h 13065"/>
                <a:gd name="T10" fmla="*/ 2147483646 w 10001"/>
                <a:gd name="T11" fmla="*/ 2147483646 h 13065"/>
                <a:gd name="T12" fmla="*/ 2147483646 w 10001"/>
                <a:gd name="T13" fmla="*/ 92578125 h 13065"/>
                <a:gd name="T14" fmla="*/ 1576562500 w 10001"/>
                <a:gd name="T15" fmla="*/ 0 h 130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1" name="Google Shape;549;p40"/>
            <p:cNvSpPr>
              <a:spLocks/>
            </p:cNvSpPr>
            <p:nvPr/>
          </p:nvSpPr>
          <p:spPr bwMode="auto">
            <a:xfrm>
              <a:off x="36211425" y="12498200"/>
              <a:ext cx="302450" cy="344475"/>
            </a:xfrm>
            <a:custGeom>
              <a:avLst/>
              <a:gdLst>
                <a:gd name="T0" fmla="*/ 390625 w 12098"/>
                <a:gd name="T1" fmla="*/ 0 h 13779"/>
                <a:gd name="T2" fmla="*/ 1413281250 w 12098"/>
                <a:gd name="T3" fmla="*/ 2147483646 h 13779"/>
                <a:gd name="T4" fmla="*/ 1496093750 w 12098"/>
                <a:gd name="T5" fmla="*/ 2147483646 h 13779"/>
                <a:gd name="T6" fmla="*/ 1496093750 w 12098"/>
                <a:gd name="T7" fmla="*/ 2147483646 h 13779"/>
                <a:gd name="T8" fmla="*/ 2147483646 w 12098"/>
                <a:gd name="T9" fmla="*/ 2147483646 h 13779"/>
                <a:gd name="T10" fmla="*/ 2147483646 w 12098"/>
                <a:gd name="T11" fmla="*/ 2147483646 h 13779"/>
                <a:gd name="T12" fmla="*/ 2147483646 w 12098"/>
                <a:gd name="T13" fmla="*/ 1852343750 h 13779"/>
                <a:gd name="T14" fmla="*/ 390625 w 12098"/>
                <a:gd name="T15" fmla="*/ 0 h 13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2" name="Google Shape;550;p40"/>
            <p:cNvSpPr>
              <a:spLocks/>
            </p:cNvSpPr>
            <p:nvPr/>
          </p:nvSpPr>
          <p:spPr bwMode="auto">
            <a:xfrm>
              <a:off x="35697750" y="12821900"/>
              <a:ext cx="187700" cy="145925"/>
            </a:xfrm>
            <a:custGeom>
              <a:avLst/>
              <a:gdLst>
                <a:gd name="T0" fmla="*/ 0 w 7508"/>
                <a:gd name="T1" fmla="*/ 390625 h 5837"/>
                <a:gd name="T2" fmla="*/ 0 w 7508"/>
                <a:gd name="T3" fmla="*/ 390625 h 5837"/>
                <a:gd name="T4" fmla="*/ 463281250 w 7508"/>
                <a:gd name="T5" fmla="*/ 2147483646 h 5837"/>
                <a:gd name="T6" fmla="*/ 1538671875 w 7508"/>
                <a:gd name="T7" fmla="*/ 1800781250 h 5837"/>
                <a:gd name="T8" fmla="*/ 2125390625 w 7508"/>
                <a:gd name="T9" fmla="*/ 1923828125 h 5837"/>
                <a:gd name="T10" fmla="*/ 2147483646 w 7508"/>
                <a:gd name="T11" fmla="*/ 795703125 h 5837"/>
                <a:gd name="T12" fmla="*/ 0 w 7508"/>
                <a:gd name="T13" fmla="*/ 390625 h 58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3" name="Google Shape;551;p40"/>
            <p:cNvSpPr>
              <a:spLocks/>
            </p:cNvSpPr>
            <p:nvPr/>
          </p:nvSpPr>
          <p:spPr bwMode="auto">
            <a:xfrm>
              <a:off x="36189400" y="12726150"/>
              <a:ext cx="1525" cy="3825"/>
            </a:xfrm>
            <a:custGeom>
              <a:avLst/>
              <a:gdLst>
                <a:gd name="T0" fmla="*/ 23828125 w 61"/>
                <a:gd name="T1" fmla="*/ 59765625 h 153"/>
                <a:gd name="T2" fmla="*/ 0 w 61"/>
                <a:gd name="T3" fmla="*/ 390625 h 153"/>
                <a:gd name="T4" fmla="*/ 23828125 w 61"/>
                <a:gd name="T5" fmla="*/ 59765625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4" name="Google Shape;552;p40"/>
            <p:cNvSpPr>
              <a:spLocks/>
            </p:cNvSpPr>
            <p:nvPr/>
          </p:nvSpPr>
          <p:spPr bwMode="auto">
            <a:xfrm>
              <a:off x="35931800" y="13248625"/>
              <a:ext cx="136025" cy="490500"/>
            </a:xfrm>
            <a:custGeom>
              <a:avLst/>
              <a:gdLst>
                <a:gd name="T0" fmla="*/ 1569921875 w 5441"/>
                <a:gd name="T1" fmla="*/ 0 h 19620"/>
                <a:gd name="T2" fmla="*/ 332421875 w 5441"/>
                <a:gd name="T3" fmla="*/ 444921875 h 19620"/>
                <a:gd name="T4" fmla="*/ 629296875 w 5441"/>
                <a:gd name="T5" fmla="*/ 2147483646 h 19620"/>
                <a:gd name="T6" fmla="*/ 142578125 w 5441"/>
                <a:gd name="T7" fmla="*/ 2147483646 h 19620"/>
                <a:gd name="T8" fmla="*/ 59375000 w 5441"/>
                <a:gd name="T9" fmla="*/ 2147483646 h 19620"/>
                <a:gd name="T10" fmla="*/ 2042187500 w 5441"/>
                <a:gd name="T11" fmla="*/ 2147483646 h 19620"/>
                <a:gd name="T12" fmla="*/ 1674218750 w 5441"/>
                <a:gd name="T13" fmla="*/ 5468750 h 19620"/>
                <a:gd name="T14" fmla="*/ 1569921875 w 5441"/>
                <a:gd name="T15" fmla="*/ 0 h 196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5" name="Google Shape;553;p40"/>
            <p:cNvSpPr>
              <a:spLocks/>
            </p:cNvSpPr>
            <p:nvPr/>
          </p:nvSpPr>
          <p:spPr bwMode="auto">
            <a:xfrm>
              <a:off x="35935575" y="13248975"/>
              <a:ext cx="164925" cy="512175"/>
            </a:xfrm>
            <a:custGeom>
              <a:avLst/>
              <a:gdLst>
                <a:gd name="T0" fmla="*/ 1615234375 w 6597"/>
                <a:gd name="T1" fmla="*/ 0 h 20487"/>
                <a:gd name="T2" fmla="*/ 1615234375 w 6597"/>
                <a:gd name="T3" fmla="*/ 0 h 20487"/>
                <a:gd name="T4" fmla="*/ 1983203125 w 6597"/>
                <a:gd name="T5" fmla="*/ 2147483646 h 20487"/>
                <a:gd name="T6" fmla="*/ 390625 w 6597"/>
                <a:gd name="T7" fmla="*/ 2147483646 h 20487"/>
                <a:gd name="T8" fmla="*/ 95312500 w 6597"/>
                <a:gd name="T9" fmla="*/ 2147483646 h 20487"/>
                <a:gd name="T10" fmla="*/ 2147483646 w 6597"/>
                <a:gd name="T11" fmla="*/ 2147483646 h 20487"/>
                <a:gd name="T12" fmla="*/ 1971484375 w 6597"/>
                <a:gd name="T13" fmla="*/ 237500000 h 20487"/>
                <a:gd name="T14" fmla="*/ 1615234375 w 6597"/>
                <a:gd name="T15" fmla="*/ 0 h 204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6" name="Google Shape;554;p40"/>
            <p:cNvSpPr>
              <a:spLocks/>
            </p:cNvSpPr>
            <p:nvPr/>
          </p:nvSpPr>
          <p:spPr bwMode="auto">
            <a:xfrm>
              <a:off x="35821600" y="13499725"/>
              <a:ext cx="135275" cy="144400"/>
            </a:xfrm>
            <a:custGeom>
              <a:avLst/>
              <a:gdLst>
                <a:gd name="T0" fmla="*/ 570312500 w 5411"/>
                <a:gd name="T1" fmla="*/ 390625 h 5776"/>
                <a:gd name="T2" fmla="*/ 390625 w 5411"/>
                <a:gd name="T3" fmla="*/ 1614843750 h 5776"/>
                <a:gd name="T4" fmla="*/ 873437500 w 5411"/>
                <a:gd name="T5" fmla="*/ 2147483646 h 5776"/>
                <a:gd name="T6" fmla="*/ 873437500 w 5411"/>
                <a:gd name="T7" fmla="*/ 2147483646 h 5776"/>
                <a:gd name="T8" fmla="*/ 2113671875 w 5411"/>
                <a:gd name="T9" fmla="*/ 1009375000 h 5776"/>
                <a:gd name="T10" fmla="*/ 2007031250 w 5411"/>
                <a:gd name="T11" fmla="*/ 380078125 h 5776"/>
                <a:gd name="T12" fmla="*/ 570312500 w 5411"/>
                <a:gd name="T13" fmla="*/ 390625 h 5776"/>
                <a:gd name="T14" fmla="*/ 873437500 w 5411"/>
                <a:gd name="T15" fmla="*/ 2147483646 h 5776"/>
                <a:gd name="T16" fmla="*/ 855078125 w 5411"/>
                <a:gd name="T17" fmla="*/ 2147483646 h 5776"/>
                <a:gd name="T18" fmla="*/ 873437500 w 5411"/>
                <a:gd name="T19" fmla="*/ 2147483646 h 57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97" name="Google Shape;555;p40"/>
            <p:cNvSpPr>
              <a:spLocks/>
            </p:cNvSpPr>
            <p:nvPr/>
          </p:nvSpPr>
          <p:spPr bwMode="auto">
            <a:xfrm>
              <a:off x="35795275" y="13432300"/>
              <a:ext cx="349300" cy="360150"/>
            </a:xfrm>
            <a:custGeom>
              <a:avLst/>
              <a:gdLst>
                <a:gd name="T0" fmla="*/ 2147483646 w 13972"/>
                <a:gd name="T1" fmla="*/ 0 h 14406"/>
                <a:gd name="T2" fmla="*/ 2147483646 w 13972"/>
                <a:gd name="T3" fmla="*/ 578906250 h 14406"/>
                <a:gd name="T4" fmla="*/ 2147483646 w 13972"/>
                <a:gd name="T5" fmla="*/ 392578125 h 14406"/>
                <a:gd name="T6" fmla="*/ 2147483646 w 13972"/>
                <a:gd name="T7" fmla="*/ 531250000 h 14406"/>
                <a:gd name="T8" fmla="*/ 2147483646 w 13972"/>
                <a:gd name="T9" fmla="*/ 994531250 h 14406"/>
                <a:gd name="T10" fmla="*/ 1290234375 w 13972"/>
                <a:gd name="T11" fmla="*/ 2147483646 h 14406"/>
                <a:gd name="T12" fmla="*/ 411718750 w 13972"/>
                <a:gd name="T13" fmla="*/ 2147483646 h 14406"/>
                <a:gd name="T14" fmla="*/ 31640625 w 13972"/>
                <a:gd name="T15" fmla="*/ 2147483646 h 14406"/>
                <a:gd name="T16" fmla="*/ 1135937500 w 13972"/>
                <a:gd name="T17" fmla="*/ 2147483646 h 14406"/>
                <a:gd name="T18" fmla="*/ 1385156250 w 13972"/>
                <a:gd name="T19" fmla="*/ 2147483646 h 14406"/>
                <a:gd name="T20" fmla="*/ 2147483646 w 13972"/>
                <a:gd name="T21" fmla="*/ 2147483646 h 14406"/>
                <a:gd name="T22" fmla="*/ 2147483646 w 13972"/>
                <a:gd name="T23" fmla="*/ 1801562500 h 14406"/>
                <a:gd name="T24" fmla="*/ 2147483646 w 13972"/>
                <a:gd name="T25" fmla="*/ 555078125 h 14406"/>
                <a:gd name="T26" fmla="*/ 2147483646 w 13972"/>
                <a:gd name="T27" fmla="*/ 485156250 h 14406"/>
                <a:gd name="T28" fmla="*/ 2147483646 w 13972"/>
                <a:gd name="T29" fmla="*/ 804296875 h 14406"/>
                <a:gd name="T30" fmla="*/ 2147483646 w 13972"/>
                <a:gd name="T31" fmla="*/ 258203125 h 14406"/>
                <a:gd name="T32" fmla="*/ 2147483646 w 13972"/>
                <a:gd name="T33" fmla="*/ 244531250 h 14406"/>
                <a:gd name="T34" fmla="*/ 2147483646 w 13972"/>
                <a:gd name="T35" fmla="*/ 590625000 h 14406"/>
                <a:gd name="T36" fmla="*/ 2147483646 w 13972"/>
                <a:gd name="T37" fmla="*/ 20703125 h 14406"/>
                <a:gd name="T38" fmla="*/ 2147483646 w 13972"/>
                <a:gd name="T39" fmla="*/ 0 h 144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276" name="Google Shape;556;p40"/>
          <p:cNvGrpSpPr>
            <a:grpSpLocks/>
          </p:cNvGrpSpPr>
          <p:nvPr/>
        </p:nvGrpSpPr>
        <p:grpSpPr bwMode="auto">
          <a:xfrm>
            <a:off x="2858295" y="2813051"/>
            <a:ext cx="1114425" cy="2936875"/>
            <a:chOff x="31594325" y="12376475"/>
            <a:chExt cx="1114025" cy="2225925"/>
          </a:xfrm>
        </p:grpSpPr>
        <p:sp>
          <p:nvSpPr>
            <p:cNvPr id="11280" name="Google Shape;557;p40"/>
            <p:cNvSpPr>
              <a:spLocks/>
            </p:cNvSpPr>
            <p:nvPr/>
          </p:nvSpPr>
          <p:spPr bwMode="auto">
            <a:xfrm>
              <a:off x="31870150" y="13547600"/>
              <a:ext cx="174050" cy="203975"/>
            </a:xfrm>
            <a:custGeom>
              <a:avLst/>
              <a:gdLst>
                <a:gd name="T0" fmla="*/ 2137500000 w 6962"/>
                <a:gd name="T1" fmla="*/ 0 h 8159"/>
                <a:gd name="T2" fmla="*/ 487109375 w 6962"/>
                <a:gd name="T3" fmla="*/ 130859375 h 8159"/>
                <a:gd name="T4" fmla="*/ 83593750 w 6962"/>
                <a:gd name="T5" fmla="*/ 2147483646 h 8159"/>
                <a:gd name="T6" fmla="*/ 1682812500 w 6962"/>
                <a:gd name="T7" fmla="*/ 2147483646 h 8159"/>
                <a:gd name="T8" fmla="*/ 2101953125 w 6962"/>
                <a:gd name="T9" fmla="*/ 2147483646 h 8159"/>
                <a:gd name="T10" fmla="*/ 2137500000 w 6962"/>
                <a:gd name="T11" fmla="*/ 0 h 8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1" name="Google Shape;558;p40"/>
            <p:cNvSpPr>
              <a:spLocks/>
            </p:cNvSpPr>
            <p:nvPr/>
          </p:nvSpPr>
          <p:spPr bwMode="auto">
            <a:xfrm>
              <a:off x="31887650" y="13490600"/>
              <a:ext cx="146675" cy="80575"/>
            </a:xfrm>
            <a:custGeom>
              <a:avLst/>
              <a:gdLst>
                <a:gd name="T0" fmla="*/ 522265625 w 5867"/>
                <a:gd name="T1" fmla="*/ 390625 h 3223"/>
                <a:gd name="T2" fmla="*/ 213671875 w 5867"/>
                <a:gd name="T3" fmla="*/ 1021484375 h 3223"/>
                <a:gd name="T4" fmla="*/ 2147483646 w 5867"/>
                <a:gd name="T5" fmla="*/ 1258984375 h 3223"/>
                <a:gd name="T6" fmla="*/ 2066015625 w 5867"/>
                <a:gd name="T7" fmla="*/ 463281250 h 3223"/>
                <a:gd name="T8" fmla="*/ 522265625 w 5867"/>
                <a:gd name="T9" fmla="*/ 390625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2" name="Google Shape;559;p40"/>
            <p:cNvSpPr>
              <a:spLocks/>
            </p:cNvSpPr>
            <p:nvPr/>
          </p:nvSpPr>
          <p:spPr bwMode="auto">
            <a:xfrm>
              <a:off x="31899800" y="13170400"/>
              <a:ext cx="557775" cy="607000"/>
            </a:xfrm>
            <a:custGeom>
              <a:avLst/>
              <a:gdLst>
                <a:gd name="T0" fmla="*/ 2147483646 w 22311"/>
                <a:gd name="T1" fmla="*/ 0 h 24280"/>
                <a:gd name="T2" fmla="*/ 1330078125 w 22311"/>
                <a:gd name="T3" fmla="*/ 1287109375 h 24280"/>
                <a:gd name="T4" fmla="*/ 95312500 w 22311"/>
                <a:gd name="T5" fmla="*/ 2147483646 h 24280"/>
                <a:gd name="T6" fmla="*/ 2147483646 w 22311"/>
                <a:gd name="T7" fmla="*/ 2147483646 h 24280"/>
                <a:gd name="T8" fmla="*/ 2147483646 w 22311"/>
                <a:gd name="T9" fmla="*/ 2147483646 h 24280"/>
                <a:gd name="T10" fmla="*/ 2147483646 w 22311"/>
                <a:gd name="T11" fmla="*/ 610156250 h 24280"/>
                <a:gd name="T12" fmla="*/ 2147483646 w 22311"/>
                <a:gd name="T13" fmla="*/ 0 h 24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3" name="Google Shape;560;p40"/>
            <p:cNvSpPr>
              <a:spLocks/>
            </p:cNvSpPr>
            <p:nvPr/>
          </p:nvSpPr>
          <p:spPr bwMode="auto">
            <a:xfrm>
              <a:off x="32421075" y="13617400"/>
              <a:ext cx="229525" cy="343025"/>
            </a:xfrm>
            <a:custGeom>
              <a:avLst/>
              <a:gdLst>
                <a:gd name="T0" fmla="*/ 209765625 w 9181"/>
                <a:gd name="T1" fmla="*/ 0 h 13721"/>
                <a:gd name="T2" fmla="*/ 390625 w 9181"/>
                <a:gd name="T3" fmla="*/ 1953125 h 13721"/>
                <a:gd name="T4" fmla="*/ 724609375 w 9181"/>
                <a:gd name="T5" fmla="*/ 1462500000 h 13721"/>
                <a:gd name="T6" fmla="*/ 1579296875 w 9181"/>
                <a:gd name="T7" fmla="*/ 2147483646 h 13721"/>
                <a:gd name="T8" fmla="*/ 1365625000 w 9181"/>
                <a:gd name="T9" fmla="*/ 2147483646 h 13721"/>
                <a:gd name="T10" fmla="*/ 1453125000 w 9181"/>
                <a:gd name="T11" fmla="*/ 2147483646 h 13721"/>
                <a:gd name="T12" fmla="*/ 1888281250 w 9181"/>
                <a:gd name="T13" fmla="*/ 2147483646 h 13721"/>
                <a:gd name="T14" fmla="*/ 2147483646 w 9181"/>
                <a:gd name="T15" fmla="*/ 2147483646 h 13721"/>
                <a:gd name="T16" fmla="*/ 2147483646 w 9181"/>
                <a:gd name="T17" fmla="*/ 2147483646 h 13721"/>
                <a:gd name="T18" fmla="*/ 2147483646 w 9181"/>
                <a:gd name="T19" fmla="*/ 2147483646 h 13721"/>
                <a:gd name="T20" fmla="*/ 2147483646 w 9181"/>
                <a:gd name="T21" fmla="*/ 2147483646 h 13721"/>
                <a:gd name="T22" fmla="*/ 2147483646 w 9181"/>
                <a:gd name="T23" fmla="*/ 2147483646 h 13721"/>
                <a:gd name="T24" fmla="*/ 2147483646 w 9181"/>
                <a:gd name="T25" fmla="*/ 2147483646 h 13721"/>
                <a:gd name="T26" fmla="*/ 2147483646 w 9181"/>
                <a:gd name="T27" fmla="*/ 2147483646 h 13721"/>
                <a:gd name="T28" fmla="*/ 2147483646 w 9181"/>
                <a:gd name="T29" fmla="*/ 2147483646 h 13721"/>
                <a:gd name="T30" fmla="*/ 2147483646 w 9181"/>
                <a:gd name="T31" fmla="*/ 2147483646 h 13721"/>
                <a:gd name="T32" fmla="*/ 2147483646 w 9181"/>
                <a:gd name="T33" fmla="*/ 2147483646 h 13721"/>
                <a:gd name="T34" fmla="*/ 2147483646 w 9181"/>
                <a:gd name="T35" fmla="*/ 2147483646 h 13721"/>
                <a:gd name="T36" fmla="*/ 2147483646 w 9181"/>
                <a:gd name="T37" fmla="*/ 215625000 h 13721"/>
                <a:gd name="T38" fmla="*/ 209765625 w 9181"/>
                <a:gd name="T39" fmla="*/ 0 h 137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4" name="Google Shape;561;p40"/>
            <p:cNvSpPr>
              <a:spLocks/>
            </p:cNvSpPr>
            <p:nvPr/>
          </p:nvSpPr>
          <p:spPr bwMode="auto">
            <a:xfrm>
              <a:off x="32361050" y="13418425"/>
              <a:ext cx="199875" cy="212775"/>
            </a:xfrm>
            <a:custGeom>
              <a:avLst/>
              <a:gdLst>
                <a:gd name="T0" fmla="*/ 1923828125 w 7995"/>
                <a:gd name="T1" fmla="*/ 0 h 8511"/>
                <a:gd name="T2" fmla="*/ 390625 w 7995"/>
                <a:gd name="T3" fmla="*/ 1317968750 h 8511"/>
                <a:gd name="T4" fmla="*/ 938281250 w 7995"/>
                <a:gd name="T5" fmla="*/ 2147483646 h 8511"/>
                <a:gd name="T6" fmla="*/ 1147656250 w 7995"/>
                <a:gd name="T7" fmla="*/ 2147483646 h 8511"/>
                <a:gd name="T8" fmla="*/ 2147483646 w 7995"/>
                <a:gd name="T9" fmla="*/ 2147483646 h 8511"/>
                <a:gd name="T10" fmla="*/ 2147483646 w 7995"/>
                <a:gd name="T11" fmla="*/ 2147483646 h 8511"/>
                <a:gd name="T12" fmla="*/ 1923828125 w 7995"/>
                <a:gd name="T13" fmla="*/ 0 h 8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5" name="Google Shape;562;p40"/>
            <p:cNvSpPr>
              <a:spLocks/>
            </p:cNvSpPr>
            <p:nvPr/>
          </p:nvSpPr>
          <p:spPr bwMode="auto">
            <a:xfrm>
              <a:off x="32352700" y="14239850"/>
              <a:ext cx="215825" cy="231725"/>
            </a:xfrm>
            <a:custGeom>
              <a:avLst/>
              <a:gdLst>
                <a:gd name="T0" fmla="*/ 2147483646 w 8633"/>
                <a:gd name="T1" fmla="*/ 390625 h 9269"/>
                <a:gd name="T2" fmla="*/ 0 w 8633"/>
                <a:gd name="T3" fmla="*/ 1484375000 h 9269"/>
                <a:gd name="T4" fmla="*/ 855078125 w 8633"/>
                <a:gd name="T5" fmla="*/ 2147483646 h 9269"/>
                <a:gd name="T6" fmla="*/ 1244921875 w 8633"/>
                <a:gd name="T7" fmla="*/ 2147483646 h 9269"/>
                <a:gd name="T8" fmla="*/ 2147483646 w 8633"/>
                <a:gd name="T9" fmla="*/ 2147483646 h 9269"/>
                <a:gd name="T10" fmla="*/ 2147483646 w 8633"/>
                <a:gd name="T11" fmla="*/ 390625 h 9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6" name="Google Shape;563;p40"/>
            <p:cNvSpPr>
              <a:spLocks/>
            </p:cNvSpPr>
            <p:nvPr/>
          </p:nvSpPr>
          <p:spPr bwMode="auto">
            <a:xfrm>
              <a:off x="32313175" y="14175275"/>
              <a:ext cx="215825" cy="159600"/>
            </a:xfrm>
            <a:custGeom>
              <a:avLst/>
              <a:gdLst>
                <a:gd name="T0" fmla="*/ 2147483646 w 8633"/>
                <a:gd name="T1" fmla="*/ 0 h 6384"/>
                <a:gd name="T2" fmla="*/ 390625 w 8633"/>
                <a:gd name="T3" fmla="*/ 1009375000 h 6384"/>
                <a:gd name="T4" fmla="*/ 617578125 w 8633"/>
                <a:gd name="T5" fmla="*/ 2147483646 h 6384"/>
                <a:gd name="T6" fmla="*/ 2147483646 w 8633"/>
                <a:gd name="T7" fmla="*/ 1009375000 h 6384"/>
                <a:gd name="T8" fmla="*/ 2147483646 w 8633"/>
                <a:gd name="T9" fmla="*/ 0 h 6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7" name="Google Shape;564;p40"/>
            <p:cNvSpPr>
              <a:spLocks/>
            </p:cNvSpPr>
            <p:nvPr/>
          </p:nvSpPr>
          <p:spPr bwMode="auto">
            <a:xfrm>
              <a:off x="32421850" y="14440475"/>
              <a:ext cx="286500" cy="117800"/>
            </a:xfrm>
            <a:custGeom>
              <a:avLst/>
              <a:gdLst>
                <a:gd name="T0" fmla="*/ 2147483646 w 11460"/>
                <a:gd name="T1" fmla="*/ 0 h 4712"/>
                <a:gd name="T2" fmla="*/ 2147483646 w 11460"/>
                <a:gd name="T3" fmla="*/ 0 h 4712"/>
                <a:gd name="T4" fmla="*/ 107031250 w 11460"/>
                <a:gd name="T5" fmla="*/ 1472265625 h 4712"/>
                <a:gd name="T6" fmla="*/ 296875000 w 11460"/>
                <a:gd name="T7" fmla="*/ 1840625000 h 4712"/>
                <a:gd name="T8" fmla="*/ 1603125000 w 11460"/>
                <a:gd name="T9" fmla="*/ 1614843750 h 4712"/>
                <a:gd name="T10" fmla="*/ 2147483646 w 11460"/>
                <a:gd name="T11" fmla="*/ 653125000 h 4712"/>
                <a:gd name="T12" fmla="*/ 2147483646 w 11460"/>
                <a:gd name="T13" fmla="*/ 0 h 47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8" name="Google Shape;565;p40"/>
            <p:cNvSpPr>
              <a:spLocks/>
            </p:cNvSpPr>
            <p:nvPr/>
          </p:nvSpPr>
          <p:spPr bwMode="auto">
            <a:xfrm>
              <a:off x="32608025" y="14419950"/>
              <a:ext cx="99550" cy="85125"/>
            </a:xfrm>
            <a:custGeom>
              <a:avLst/>
              <a:gdLst>
                <a:gd name="T0" fmla="*/ 225781250 w 3982"/>
                <a:gd name="T1" fmla="*/ 390625 h 3405"/>
                <a:gd name="T2" fmla="*/ 23828125 w 3982"/>
                <a:gd name="T3" fmla="*/ 1330078125 h 3405"/>
                <a:gd name="T4" fmla="*/ 1401171875 w 3982"/>
                <a:gd name="T5" fmla="*/ 320703125 h 3405"/>
                <a:gd name="T6" fmla="*/ 225781250 w 3982"/>
                <a:gd name="T7" fmla="*/ 390625 h 34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89" name="Google Shape;566;p40"/>
            <p:cNvSpPr>
              <a:spLocks/>
            </p:cNvSpPr>
            <p:nvPr/>
          </p:nvSpPr>
          <p:spPr bwMode="auto">
            <a:xfrm>
              <a:off x="32408175" y="14419950"/>
              <a:ext cx="214300" cy="129200"/>
            </a:xfrm>
            <a:custGeom>
              <a:avLst/>
              <a:gdLst>
                <a:gd name="T0" fmla="*/ 2147483646 w 8572"/>
                <a:gd name="T1" fmla="*/ 390625 h 5168"/>
                <a:gd name="T2" fmla="*/ 2147483646 w 8572"/>
                <a:gd name="T3" fmla="*/ 47656250 h 5168"/>
                <a:gd name="T4" fmla="*/ 168750000 w 8572"/>
                <a:gd name="T5" fmla="*/ 777734375 h 5168"/>
                <a:gd name="T6" fmla="*/ 0 w 8572"/>
                <a:gd name="T7" fmla="*/ 771875000 h 5168"/>
                <a:gd name="T8" fmla="*/ 0 w 8572"/>
                <a:gd name="T9" fmla="*/ 771875000 h 5168"/>
                <a:gd name="T10" fmla="*/ 427343750 w 8572"/>
                <a:gd name="T11" fmla="*/ 2018750000 h 5168"/>
                <a:gd name="T12" fmla="*/ 2147483646 w 8572"/>
                <a:gd name="T13" fmla="*/ 1330078125 h 5168"/>
                <a:gd name="T14" fmla="*/ 2147483646 w 8572"/>
                <a:gd name="T15" fmla="*/ 390625 h 5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0" name="Google Shape;567;p40"/>
            <p:cNvSpPr>
              <a:spLocks/>
            </p:cNvSpPr>
            <p:nvPr/>
          </p:nvSpPr>
          <p:spPr bwMode="auto">
            <a:xfrm>
              <a:off x="32554825" y="14368375"/>
              <a:ext cx="71775" cy="65475"/>
            </a:xfrm>
            <a:custGeom>
              <a:avLst/>
              <a:gdLst>
                <a:gd name="T0" fmla="*/ 380468750 w 2871"/>
                <a:gd name="T1" fmla="*/ 105078125 h 2619"/>
                <a:gd name="T2" fmla="*/ 451562500 w 2871"/>
                <a:gd name="T3" fmla="*/ 544921875 h 2619"/>
                <a:gd name="T4" fmla="*/ 417187500 w 2871"/>
                <a:gd name="T5" fmla="*/ 768359375 h 2619"/>
                <a:gd name="T6" fmla="*/ 417187500 w 2871"/>
                <a:gd name="T7" fmla="*/ 768359375 h 2619"/>
                <a:gd name="T8" fmla="*/ 356250000 w 2871"/>
                <a:gd name="T9" fmla="*/ 580468750 h 2619"/>
                <a:gd name="T10" fmla="*/ 320703125 w 2871"/>
                <a:gd name="T11" fmla="*/ 141015625 h 2619"/>
                <a:gd name="T12" fmla="*/ 380468750 w 2871"/>
                <a:gd name="T13" fmla="*/ 105078125 h 2619"/>
                <a:gd name="T14" fmla="*/ 763671875 w 2871"/>
                <a:gd name="T15" fmla="*/ 375390625 h 2619"/>
                <a:gd name="T16" fmla="*/ 831250000 w 2871"/>
                <a:gd name="T17" fmla="*/ 497265625 h 2619"/>
                <a:gd name="T18" fmla="*/ 497656250 w 2871"/>
                <a:gd name="T19" fmla="*/ 883203125 h 2619"/>
                <a:gd name="T20" fmla="*/ 497656250 w 2871"/>
                <a:gd name="T21" fmla="*/ 883203125 h 2619"/>
                <a:gd name="T22" fmla="*/ 593750000 w 2871"/>
                <a:gd name="T23" fmla="*/ 568750000 h 2619"/>
                <a:gd name="T24" fmla="*/ 712500000 w 2871"/>
                <a:gd name="T25" fmla="*/ 390625000 h 2619"/>
                <a:gd name="T26" fmla="*/ 763671875 w 2871"/>
                <a:gd name="T27" fmla="*/ 375390625 h 2619"/>
                <a:gd name="T28" fmla="*/ 390625000 w 2871"/>
                <a:gd name="T29" fmla="*/ 0 h 2619"/>
                <a:gd name="T30" fmla="*/ 320703125 w 2871"/>
                <a:gd name="T31" fmla="*/ 10546875 h 2619"/>
                <a:gd name="T32" fmla="*/ 368359375 w 2871"/>
                <a:gd name="T33" fmla="*/ 984375000 h 2619"/>
                <a:gd name="T34" fmla="*/ 423828125 w 2871"/>
                <a:gd name="T35" fmla="*/ 1023046875 h 2619"/>
                <a:gd name="T36" fmla="*/ 489843750 w 2871"/>
                <a:gd name="T37" fmla="*/ 970703125 h 2619"/>
                <a:gd name="T38" fmla="*/ 489843750 w 2871"/>
                <a:gd name="T39" fmla="*/ 970703125 h 2619"/>
                <a:gd name="T40" fmla="*/ 890625000 w 2871"/>
                <a:gd name="T41" fmla="*/ 295703125 h 2619"/>
                <a:gd name="T42" fmla="*/ 797265625 w 2871"/>
                <a:gd name="T43" fmla="*/ 255078125 h 2619"/>
                <a:gd name="T44" fmla="*/ 617578125 w 2871"/>
                <a:gd name="T45" fmla="*/ 342968750 h 2619"/>
                <a:gd name="T46" fmla="*/ 570703125 w 2871"/>
                <a:gd name="T47" fmla="*/ 404296875 h 2619"/>
                <a:gd name="T48" fmla="*/ 570703125 w 2871"/>
                <a:gd name="T49" fmla="*/ 404296875 h 2619"/>
                <a:gd name="T50" fmla="*/ 390625000 w 2871"/>
                <a:gd name="T51" fmla="*/ 0 h 26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1" name="Google Shape;568;p40"/>
            <p:cNvSpPr>
              <a:spLocks/>
            </p:cNvSpPr>
            <p:nvPr/>
          </p:nvSpPr>
          <p:spPr bwMode="auto">
            <a:xfrm>
              <a:off x="31978825" y="14315100"/>
              <a:ext cx="199125" cy="193300"/>
            </a:xfrm>
            <a:custGeom>
              <a:avLst/>
              <a:gdLst>
                <a:gd name="T0" fmla="*/ 2147483646 w 7965"/>
                <a:gd name="T1" fmla="*/ 0 h 7732"/>
                <a:gd name="T2" fmla="*/ 2147483646 w 7965"/>
                <a:gd name="T3" fmla="*/ 0 h 7732"/>
                <a:gd name="T4" fmla="*/ 610156250 w 7965"/>
                <a:gd name="T5" fmla="*/ 412500000 h 7732"/>
                <a:gd name="T6" fmla="*/ 390625 w 7965"/>
                <a:gd name="T7" fmla="*/ 391796875 h 7732"/>
                <a:gd name="T8" fmla="*/ 390625 w 7965"/>
                <a:gd name="T9" fmla="*/ 391796875 h 7732"/>
                <a:gd name="T10" fmla="*/ 71484375 w 7965"/>
                <a:gd name="T11" fmla="*/ 2147483646 h 7732"/>
                <a:gd name="T12" fmla="*/ 1511718750 w 7965"/>
                <a:gd name="T13" fmla="*/ 2147483646 h 7732"/>
                <a:gd name="T14" fmla="*/ 2147483646 w 7965"/>
                <a:gd name="T15" fmla="*/ 2147483646 h 7732"/>
                <a:gd name="T16" fmla="*/ 2147483646 w 7965"/>
                <a:gd name="T17" fmla="*/ 0 h 77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2" name="Google Shape;569;p40"/>
            <p:cNvSpPr>
              <a:spLocks/>
            </p:cNvSpPr>
            <p:nvPr/>
          </p:nvSpPr>
          <p:spPr bwMode="auto">
            <a:xfrm>
              <a:off x="31976550" y="14237575"/>
              <a:ext cx="208225" cy="103950"/>
            </a:xfrm>
            <a:custGeom>
              <a:avLst/>
              <a:gdLst>
                <a:gd name="T0" fmla="*/ 0 w 8329"/>
                <a:gd name="T1" fmla="*/ 390625 h 4158"/>
                <a:gd name="T2" fmla="*/ 35937500 w 8329"/>
                <a:gd name="T3" fmla="*/ 1603125000 h 4158"/>
                <a:gd name="T4" fmla="*/ 645703125 w 8329"/>
                <a:gd name="T5" fmla="*/ 1623828125 h 4158"/>
                <a:gd name="T6" fmla="*/ 2147483646 w 8329"/>
                <a:gd name="T7" fmla="*/ 1211328125 h 4158"/>
                <a:gd name="T8" fmla="*/ 2147483646 w 8329"/>
                <a:gd name="T9" fmla="*/ 154687500 h 4158"/>
                <a:gd name="T10" fmla="*/ 0 w 8329"/>
                <a:gd name="T11" fmla="*/ 390625 h 41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3" name="Google Shape;570;p40"/>
            <p:cNvSpPr>
              <a:spLocks/>
            </p:cNvSpPr>
            <p:nvPr/>
          </p:nvSpPr>
          <p:spPr bwMode="auto">
            <a:xfrm>
              <a:off x="31978650" y="14549025"/>
              <a:ext cx="287450" cy="53375"/>
            </a:xfrm>
            <a:custGeom>
              <a:avLst/>
              <a:gdLst>
                <a:gd name="T0" fmla="*/ 680859375 w 11498"/>
                <a:gd name="T1" fmla="*/ 390625 h 2135"/>
                <a:gd name="T2" fmla="*/ 3125000 w 11498"/>
                <a:gd name="T3" fmla="*/ 85156250 h 2135"/>
                <a:gd name="T4" fmla="*/ 50390625 w 11498"/>
                <a:gd name="T5" fmla="*/ 500390625 h 2135"/>
                <a:gd name="T6" fmla="*/ 1356640625 w 11498"/>
                <a:gd name="T7" fmla="*/ 761718750 h 2135"/>
                <a:gd name="T8" fmla="*/ 2147483646 w 11498"/>
                <a:gd name="T9" fmla="*/ 833984375 h 2135"/>
                <a:gd name="T10" fmla="*/ 2147483646 w 11498"/>
                <a:gd name="T11" fmla="*/ 702343750 h 2135"/>
                <a:gd name="T12" fmla="*/ 2147483646 w 11498"/>
                <a:gd name="T13" fmla="*/ 215625000 h 2135"/>
                <a:gd name="T14" fmla="*/ 680859375 w 11498"/>
                <a:gd name="T15" fmla="*/ 390625 h 2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4" name="Google Shape;571;p40"/>
            <p:cNvSpPr>
              <a:spLocks/>
            </p:cNvSpPr>
            <p:nvPr/>
          </p:nvSpPr>
          <p:spPr bwMode="auto">
            <a:xfrm>
              <a:off x="32158925" y="14516450"/>
              <a:ext cx="108675" cy="74500"/>
            </a:xfrm>
            <a:custGeom>
              <a:avLst/>
              <a:gdLst>
                <a:gd name="T0" fmla="*/ 665234375 w 4347"/>
                <a:gd name="T1" fmla="*/ 390625 h 2980"/>
                <a:gd name="T2" fmla="*/ 0 w 4347"/>
                <a:gd name="T3" fmla="*/ 1164062500 h 2980"/>
                <a:gd name="T4" fmla="*/ 1650390625 w 4347"/>
                <a:gd name="T5" fmla="*/ 724609375 h 2980"/>
                <a:gd name="T6" fmla="*/ 665234375 w 4347"/>
                <a:gd name="T7" fmla="*/ 390625 h 29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5" name="Google Shape;572;p40"/>
            <p:cNvSpPr>
              <a:spLocks/>
            </p:cNvSpPr>
            <p:nvPr/>
          </p:nvSpPr>
          <p:spPr bwMode="auto">
            <a:xfrm>
              <a:off x="31972750" y="14486075"/>
              <a:ext cx="228750" cy="105075"/>
            </a:xfrm>
            <a:custGeom>
              <a:avLst/>
              <a:gdLst>
                <a:gd name="T0" fmla="*/ 166406250 w 9150"/>
                <a:gd name="T1" fmla="*/ 0 h 4203"/>
                <a:gd name="T2" fmla="*/ 118750000 w 9150"/>
                <a:gd name="T3" fmla="*/ 1317968750 h 4203"/>
                <a:gd name="T4" fmla="*/ 2147483646 w 9150"/>
                <a:gd name="T5" fmla="*/ 1641406250 h 4203"/>
                <a:gd name="T6" fmla="*/ 2147483646 w 9150"/>
                <a:gd name="T7" fmla="*/ 1638671875 h 4203"/>
                <a:gd name="T8" fmla="*/ 2147483646 w 9150"/>
                <a:gd name="T9" fmla="*/ 475000000 h 4203"/>
                <a:gd name="T10" fmla="*/ 2147483646 w 9150"/>
                <a:gd name="T11" fmla="*/ 201953125 h 4203"/>
                <a:gd name="T12" fmla="*/ 1769531250 w 9150"/>
                <a:gd name="T13" fmla="*/ 320703125 h 4203"/>
                <a:gd name="T14" fmla="*/ 166406250 w 9150"/>
                <a:gd name="T15" fmla="*/ 0 h 4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6" name="Google Shape;573;p40"/>
            <p:cNvSpPr>
              <a:spLocks/>
            </p:cNvSpPr>
            <p:nvPr/>
          </p:nvSpPr>
          <p:spPr bwMode="auto">
            <a:xfrm>
              <a:off x="32153675" y="14452600"/>
              <a:ext cx="56975" cy="62650"/>
            </a:xfrm>
            <a:custGeom>
              <a:avLst/>
              <a:gdLst>
                <a:gd name="T0" fmla="*/ 346484375 w 2279"/>
                <a:gd name="T1" fmla="*/ 92578125 h 2506"/>
                <a:gd name="T2" fmla="*/ 272265625 w 2279"/>
                <a:gd name="T3" fmla="*/ 546875000 h 2506"/>
                <a:gd name="T4" fmla="*/ 156250000 w 2279"/>
                <a:gd name="T5" fmla="*/ 730078125 h 2506"/>
                <a:gd name="T6" fmla="*/ 156250000 w 2279"/>
                <a:gd name="T7" fmla="*/ 730078125 h 2506"/>
                <a:gd name="T8" fmla="*/ 165234375 w 2279"/>
                <a:gd name="T9" fmla="*/ 534765625 h 2506"/>
                <a:gd name="T10" fmla="*/ 295703125 w 2279"/>
                <a:gd name="T11" fmla="*/ 107421875 h 2506"/>
                <a:gd name="T12" fmla="*/ 346484375 w 2279"/>
                <a:gd name="T13" fmla="*/ 92578125 h 2506"/>
                <a:gd name="T14" fmla="*/ 597265625 w 2279"/>
                <a:gd name="T15" fmla="*/ 483593750 h 2506"/>
                <a:gd name="T16" fmla="*/ 640234375 w 2279"/>
                <a:gd name="T17" fmla="*/ 630078125 h 2506"/>
                <a:gd name="T18" fmla="*/ 196875000 w 2279"/>
                <a:gd name="T19" fmla="*/ 865625000 h 2506"/>
                <a:gd name="T20" fmla="*/ 196875000 w 2279"/>
                <a:gd name="T21" fmla="*/ 865625000 h 2506"/>
                <a:gd name="T22" fmla="*/ 241015625 w 2279"/>
                <a:gd name="T23" fmla="*/ 796875000 h 2506"/>
                <a:gd name="T24" fmla="*/ 241015625 w 2279"/>
                <a:gd name="T25" fmla="*/ 796875000 h 2506"/>
                <a:gd name="T26" fmla="*/ 391015625 w 2279"/>
                <a:gd name="T27" fmla="*/ 606250000 h 2506"/>
                <a:gd name="T28" fmla="*/ 569140625 w 2279"/>
                <a:gd name="T29" fmla="*/ 487500000 h 2506"/>
                <a:gd name="T30" fmla="*/ 597265625 w 2279"/>
                <a:gd name="T31" fmla="*/ 483593750 h 2506"/>
                <a:gd name="T32" fmla="*/ 327343750 w 2279"/>
                <a:gd name="T33" fmla="*/ 0 h 2506"/>
                <a:gd name="T34" fmla="*/ 34765625 w 2279"/>
                <a:gd name="T35" fmla="*/ 914843750 h 2506"/>
                <a:gd name="T36" fmla="*/ 103906250 w 2279"/>
                <a:gd name="T37" fmla="*/ 978906250 h 2506"/>
                <a:gd name="T38" fmla="*/ 162109375 w 2279"/>
                <a:gd name="T39" fmla="*/ 944921875 h 2506"/>
                <a:gd name="T40" fmla="*/ 162109375 w 2279"/>
                <a:gd name="T41" fmla="*/ 944921875 h 2506"/>
                <a:gd name="T42" fmla="*/ 770703125 w 2279"/>
                <a:gd name="T43" fmla="*/ 463671875 h 2506"/>
                <a:gd name="T44" fmla="*/ 632812500 w 2279"/>
                <a:gd name="T45" fmla="*/ 381250000 h 2506"/>
                <a:gd name="T46" fmla="*/ 497656250 w 2279"/>
                <a:gd name="T47" fmla="*/ 416015625 h 2506"/>
                <a:gd name="T48" fmla="*/ 429296875 w 2279"/>
                <a:gd name="T49" fmla="*/ 456250000 h 2506"/>
                <a:gd name="T50" fmla="*/ 429296875 w 2279"/>
                <a:gd name="T51" fmla="*/ 456250000 h 2506"/>
                <a:gd name="T52" fmla="*/ 343359375 w 2279"/>
                <a:gd name="T53" fmla="*/ 781250 h 2506"/>
                <a:gd name="T54" fmla="*/ 327343750 w 2279"/>
                <a:gd name="T55" fmla="*/ 0 h 25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cubicBezTo>
                    <a:pt x="539" y="2163"/>
                    <a:pt x="577" y="2104"/>
                    <a:pt x="617" y="2040"/>
                  </a:cubicBez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7" name="Google Shape;574;p40"/>
            <p:cNvSpPr>
              <a:spLocks/>
            </p:cNvSpPr>
            <p:nvPr/>
          </p:nvSpPr>
          <p:spPr bwMode="auto">
            <a:xfrm>
              <a:off x="32675650" y="12757325"/>
              <a:ext cx="775" cy="1525"/>
            </a:xfrm>
            <a:custGeom>
              <a:avLst/>
              <a:gdLst>
                <a:gd name="T0" fmla="*/ 12109375 w 31"/>
                <a:gd name="T1" fmla="*/ 0 h 61"/>
                <a:gd name="T2" fmla="*/ 0 w 31"/>
                <a:gd name="T3" fmla="*/ 23828125 h 61"/>
                <a:gd name="T4" fmla="*/ 12109375 w 31"/>
                <a:gd name="T5" fmla="*/ 0 h 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8" name="Google Shape;575;p40"/>
            <p:cNvSpPr>
              <a:spLocks/>
            </p:cNvSpPr>
            <p:nvPr/>
          </p:nvSpPr>
          <p:spPr bwMode="auto">
            <a:xfrm>
              <a:off x="31594325" y="12659175"/>
              <a:ext cx="266750" cy="472800"/>
            </a:xfrm>
            <a:custGeom>
              <a:avLst/>
              <a:gdLst>
                <a:gd name="T0" fmla="*/ 1066796875 w 10670"/>
                <a:gd name="T1" fmla="*/ 0 h 18912"/>
                <a:gd name="T2" fmla="*/ 1044921875 w 10670"/>
                <a:gd name="T3" fmla="*/ 1953125 h 18912"/>
                <a:gd name="T4" fmla="*/ 914453125 w 10670"/>
                <a:gd name="T5" fmla="*/ 1391015625 h 18912"/>
                <a:gd name="T6" fmla="*/ 467968750 w 10670"/>
                <a:gd name="T7" fmla="*/ 191796875 h 18912"/>
                <a:gd name="T8" fmla="*/ 463281250 w 10670"/>
                <a:gd name="T9" fmla="*/ 191796875 h 18912"/>
                <a:gd name="T10" fmla="*/ 653125000 w 10670"/>
                <a:gd name="T11" fmla="*/ 2147483646 h 18912"/>
                <a:gd name="T12" fmla="*/ 1401171875 w 10670"/>
                <a:gd name="T13" fmla="*/ 2147483646 h 18912"/>
                <a:gd name="T14" fmla="*/ 2147483646 w 10670"/>
                <a:gd name="T15" fmla="*/ 2147483646 h 18912"/>
                <a:gd name="T16" fmla="*/ 2147483646 w 10670"/>
                <a:gd name="T17" fmla="*/ 2147483646 h 18912"/>
                <a:gd name="T18" fmla="*/ 2147483646 w 10670"/>
                <a:gd name="T19" fmla="*/ 2147483646 h 18912"/>
                <a:gd name="T20" fmla="*/ 2147483646 w 10670"/>
                <a:gd name="T21" fmla="*/ 1058593750 h 18912"/>
                <a:gd name="T22" fmla="*/ 2147483646 w 10670"/>
                <a:gd name="T23" fmla="*/ 996093750 h 18912"/>
                <a:gd name="T24" fmla="*/ 2101562500 w 10670"/>
                <a:gd name="T25" fmla="*/ 1438671875 h 18912"/>
                <a:gd name="T26" fmla="*/ 1749609375 w 10670"/>
                <a:gd name="T27" fmla="*/ 13671875 h 18912"/>
                <a:gd name="T28" fmla="*/ 1745703125 w 10670"/>
                <a:gd name="T29" fmla="*/ 13671875 h 18912"/>
                <a:gd name="T30" fmla="*/ 1579296875 w 10670"/>
                <a:gd name="T31" fmla="*/ 1260546875 h 18912"/>
                <a:gd name="T32" fmla="*/ 1066796875 w 10670"/>
                <a:gd name="T33" fmla="*/ 0 h 189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299" name="Google Shape;576;p40"/>
            <p:cNvSpPr>
              <a:spLocks/>
            </p:cNvSpPr>
            <p:nvPr/>
          </p:nvSpPr>
          <p:spPr bwMode="auto">
            <a:xfrm>
              <a:off x="31684000" y="13105350"/>
              <a:ext cx="202150" cy="287250"/>
            </a:xfrm>
            <a:custGeom>
              <a:avLst/>
              <a:gdLst>
                <a:gd name="T0" fmla="*/ 0 w 8086"/>
                <a:gd name="T1" fmla="*/ 0 h 11490"/>
                <a:gd name="T2" fmla="*/ 11718750 w 8086"/>
                <a:gd name="T3" fmla="*/ 35546875 h 11490"/>
                <a:gd name="T4" fmla="*/ 2147483646 w 8086"/>
                <a:gd name="T5" fmla="*/ 2147483646 h 11490"/>
                <a:gd name="T6" fmla="*/ 2147483646 w 8086"/>
                <a:gd name="T7" fmla="*/ 1009375000 h 11490"/>
                <a:gd name="T8" fmla="*/ 2147483646 w 8086"/>
                <a:gd name="T9" fmla="*/ 415625000 h 11490"/>
                <a:gd name="T10" fmla="*/ 0 w 8086"/>
                <a:gd name="T11" fmla="*/ 0 h 114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0" name="Google Shape;577;p40"/>
            <p:cNvSpPr>
              <a:spLocks/>
            </p:cNvSpPr>
            <p:nvPr/>
          </p:nvSpPr>
          <p:spPr bwMode="auto">
            <a:xfrm>
              <a:off x="32073825" y="13290000"/>
              <a:ext cx="0" cy="25"/>
            </a:xfrm>
            <a:custGeom>
              <a:avLst/>
              <a:gdLst>
                <a:gd name="T0" fmla="*/ 0 h 1"/>
              </a:gdLst>
              <a:ahLst/>
              <a:cxnLst>
                <a:cxn ang="0">
                  <a:pos x="0" y="T0"/>
                </a:cxn>
              </a:cxnLst>
              <a:rect l="0" t="0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1" name="Google Shape;578;p40"/>
            <p:cNvSpPr>
              <a:spLocks/>
            </p:cNvSpPr>
            <p:nvPr/>
          </p:nvSpPr>
          <p:spPr bwMode="auto">
            <a:xfrm>
              <a:off x="31731100" y="12870975"/>
              <a:ext cx="145175" cy="91975"/>
            </a:xfrm>
            <a:custGeom>
              <a:avLst/>
              <a:gdLst>
                <a:gd name="T0" fmla="*/ 1241406250 w 5807"/>
                <a:gd name="T1" fmla="*/ 390625 h 3679"/>
                <a:gd name="T2" fmla="*/ 390625 w 5807"/>
                <a:gd name="T3" fmla="*/ 385156250 h 3679"/>
                <a:gd name="T4" fmla="*/ 1335546875 w 5807"/>
                <a:gd name="T5" fmla="*/ 1437109375 h 3679"/>
                <a:gd name="T6" fmla="*/ 2147483646 w 5807"/>
                <a:gd name="T7" fmla="*/ 1251953125 h 3679"/>
                <a:gd name="T8" fmla="*/ 2147483646 w 5807"/>
                <a:gd name="T9" fmla="*/ 254687500 h 3679"/>
                <a:gd name="T10" fmla="*/ 1241406250 w 5807"/>
                <a:gd name="T11" fmla="*/ 390625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2" name="Google Shape;579;p40"/>
            <p:cNvSpPr>
              <a:spLocks/>
            </p:cNvSpPr>
            <p:nvPr/>
          </p:nvSpPr>
          <p:spPr bwMode="auto">
            <a:xfrm>
              <a:off x="31727300" y="12819075"/>
              <a:ext cx="148975" cy="76575"/>
            </a:xfrm>
            <a:custGeom>
              <a:avLst/>
              <a:gdLst>
                <a:gd name="T0" fmla="*/ 1214062500 w 5959"/>
                <a:gd name="T1" fmla="*/ 0 h 3063"/>
                <a:gd name="T2" fmla="*/ 475000000 w 5959"/>
                <a:gd name="T3" fmla="*/ 198828125 h 3063"/>
                <a:gd name="T4" fmla="*/ 59765625 w 5959"/>
                <a:gd name="T5" fmla="*/ 1196093750 h 3063"/>
                <a:gd name="T6" fmla="*/ 1300781250 w 5959"/>
                <a:gd name="T7" fmla="*/ 811328125 h 3063"/>
                <a:gd name="T8" fmla="*/ 2147483646 w 5959"/>
                <a:gd name="T9" fmla="*/ 1065625000 h 3063"/>
                <a:gd name="T10" fmla="*/ 2147483646 w 5959"/>
                <a:gd name="T11" fmla="*/ 376953125 h 3063"/>
                <a:gd name="T12" fmla="*/ 1214062500 w 5959"/>
                <a:gd name="T13" fmla="*/ 0 h 30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3" name="Google Shape;580;p40"/>
            <p:cNvSpPr>
              <a:spLocks/>
            </p:cNvSpPr>
            <p:nvPr/>
          </p:nvSpPr>
          <p:spPr bwMode="auto">
            <a:xfrm>
              <a:off x="31774425" y="12875100"/>
              <a:ext cx="90450" cy="76000"/>
            </a:xfrm>
            <a:custGeom>
              <a:avLst/>
              <a:gdLst>
                <a:gd name="T0" fmla="*/ 594921875 w 3618"/>
                <a:gd name="T1" fmla="*/ 0 h 3040"/>
                <a:gd name="T2" fmla="*/ 12109375 w 3618"/>
                <a:gd name="T3" fmla="*/ 83203125 h 3040"/>
                <a:gd name="T4" fmla="*/ 23828125 w 3618"/>
                <a:gd name="T5" fmla="*/ 118750000 h 3040"/>
                <a:gd name="T6" fmla="*/ 629296875 w 3618"/>
                <a:gd name="T7" fmla="*/ 71484375 h 3040"/>
                <a:gd name="T8" fmla="*/ 1163671875 w 3618"/>
                <a:gd name="T9" fmla="*/ 308984375 h 3040"/>
                <a:gd name="T10" fmla="*/ 1317968750 w 3618"/>
                <a:gd name="T11" fmla="*/ 1151953125 h 3040"/>
                <a:gd name="T12" fmla="*/ 1359375000 w 3618"/>
                <a:gd name="T13" fmla="*/ 1187500000 h 3040"/>
                <a:gd name="T14" fmla="*/ 1401171875 w 3618"/>
                <a:gd name="T15" fmla="*/ 1151953125 h 3040"/>
                <a:gd name="T16" fmla="*/ 1163671875 w 3618"/>
                <a:gd name="T17" fmla="*/ 201953125 h 3040"/>
                <a:gd name="T18" fmla="*/ 594921875 w 3618"/>
                <a:gd name="T19" fmla="*/ 0 h 30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4" name="Google Shape;581;p40"/>
            <p:cNvSpPr>
              <a:spLocks/>
            </p:cNvSpPr>
            <p:nvPr/>
          </p:nvSpPr>
          <p:spPr bwMode="auto">
            <a:xfrm>
              <a:off x="31812625" y="12896725"/>
              <a:ext cx="52050" cy="31200"/>
            </a:xfrm>
            <a:custGeom>
              <a:avLst/>
              <a:gdLst>
                <a:gd name="T0" fmla="*/ 290234375 w 2082"/>
                <a:gd name="T1" fmla="*/ 0 h 1248"/>
                <a:gd name="T2" fmla="*/ 20703125 w 2082"/>
                <a:gd name="T3" fmla="*/ 101562500 h 1248"/>
                <a:gd name="T4" fmla="*/ 46093750 w 2082"/>
                <a:gd name="T5" fmla="*/ 151562500 h 1248"/>
                <a:gd name="T6" fmla="*/ 56250000 w 2082"/>
                <a:gd name="T7" fmla="*/ 149218750 h 1248"/>
                <a:gd name="T8" fmla="*/ 278125000 w 2082"/>
                <a:gd name="T9" fmla="*/ 86328125 h 1248"/>
                <a:gd name="T10" fmla="*/ 507421875 w 2082"/>
                <a:gd name="T11" fmla="*/ 184765625 h 1248"/>
                <a:gd name="T12" fmla="*/ 732812500 w 2082"/>
                <a:gd name="T13" fmla="*/ 469531250 h 1248"/>
                <a:gd name="T14" fmla="*/ 762500000 w 2082"/>
                <a:gd name="T15" fmla="*/ 487500000 h 1248"/>
                <a:gd name="T16" fmla="*/ 804296875 w 2082"/>
                <a:gd name="T17" fmla="*/ 422265625 h 1248"/>
                <a:gd name="T18" fmla="*/ 290234375 w 2082"/>
                <a:gd name="T19" fmla="*/ 0 h 12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5" name="Google Shape;582;p40"/>
            <p:cNvSpPr>
              <a:spLocks/>
            </p:cNvSpPr>
            <p:nvPr/>
          </p:nvSpPr>
          <p:spPr bwMode="auto">
            <a:xfrm>
              <a:off x="32532800" y="12869450"/>
              <a:ext cx="144400" cy="91875"/>
            </a:xfrm>
            <a:custGeom>
              <a:avLst/>
              <a:gdLst>
                <a:gd name="T0" fmla="*/ 1016796875 w 5776"/>
                <a:gd name="T1" fmla="*/ 390625 h 3675"/>
                <a:gd name="T2" fmla="*/ 0 w 5776"/>
                <a:gd name="T3" fmla="*/ 254687500 h 3675"/>
                <a:gd name="T4" fmla="*/ 0 w 5776"/>
                <a:gd name="T5" fmla="*/ 1251953125 h 3675"/>
                <a:gd name="T6" fmla="*/ 925781250 w 5776"/>
                <a:gd name="T7" fmla="*/ 1435546875 h 3675"/>
                <a:gd name="T8" fmla="*/ 2147483646 w 5776"/>
                <a:gd name="T9" fmla="*/ 385156250 h 3675"/>
                <a:gd name="T10" fmla="*/ 1016796875 w 5776"/>
                <a:gd name="T11" fmla="*/ 390625 h 36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6" name="Google Shape;583;p40"/>
            <p:cNvSpPr>
              <a:spLocks/>
            </p:cNvSpPr>
            <p:nvPr/>
          </p:nvSpPr>
          <p:spPr bwMode="auto">
            <a:xfrm>
              <a:off x="32532800" y="12817250"/>
              <a:ext cx="148200" cy="76875"/>
            </a:xfrm>
            <a:custGeom>
              <a:avLst/>
              <a:gdLst>
                <a:gd name="T0" fmla="*/ 1114843750 w 5928"/>
                <a:gd name="T1" fmla="*/ 390625 h 3075"/>
                <a:gd name="T2" fmla="*/ 0 w 5928"/>
                <a:gd name="T3" fmla="*/ 381640625 h 3075"/>
                <a:gd name="T4" fmla="*/ 0 w 5928"/>
                <a:gd name="T5" fmla="*/ 1070312500 h 3075"/>
                <a:gd name="T6" fmla="*/ 1016796875 w 5928"/>
                <a:gd name="T7" fmla="*/ 816015625 h 3075"/>
                <a:gd name="T8" fmla="*/ 2147483646 w 5928"/>
                <a:gd name="T9" fmla="*/ 1200781250 h 3075"/>
                <a:gd name="T10" fmla="*/ 1840234375 w 5928"/>
                <a:gd name="T11" fmla="*/ 191796875 h 3075"/>
                <a:gd name="T12" fmla="*/ 1114843750 w 5928"/>
                <a:gd name="T13" fmla="*/ 390625 h 30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7" name="Google Shape;584;p40"/>
            <p:cNvSpPr>
              <a:spLocks/>
            </p:cNvSpPr>
            <p:nvPr/>
          </p:nvSpPr>
          <p:spPr bwMode="auto">
            <a:xfrm>
              <a:off x="32544175" y="12873200"/>
              <a:ext cx="90450" cy="76400"/>
            </a:xfrm>
            <a:custGeom>
              <a:avLst/>
              <a:gdLst>
                <a:gd name="T0" fmla="*/ 818359375 w 3618"/>
                <a:gd name="T1" fmla="*/ 0 h 3056"/>
                <a:gd name="T2" fmla="*/ 249609375 w 3618"/>
                <a:gd name="T3" fmla="*/ 196093750 h 3056"/>
                <a:gd name="T4" fmla="*/ 12109375 w 3618"/>
                <a:gd name="T5" fmla="*/ 1157812500 h 3056"/>
                <a:gd name="T6" fmla="*/ 53906250 w 3618"/>
                <a:gd name="T7" fmla="*/ 1193359375 h 3056"/>
                <a:gd name="T8" fmla="*/ 95312500 w 3618"/>
                <a:gd name="T9" fmla="*/ 1157812500 h 3056"/>
                <a:gd name="T10" fmla="*/ 249609375 w 3618"/>
                <a:gd name="T11" fmla="*/ 314843750 h 3056"/>
                <a:gd name="T12" fmla="*/ 799609375 w 3618"/>
                <a:gd name="T13" fmla="*/ 71093750 h 3056"/>
                <a:gd name="T14" fmla="*/ 1389453125 w 3618"/>
                <a:gd name="T15" fmla="*/ 112890625 h 3056"/>
                <a:gd name="T16" fmla="*/ 1401562500 w 3618"/>
                <a:gd name="T17" fmla="*/ 89062500 h 3056"/>
                <a:gd name="T18" fmla="*/ 818359375 w 3618"/>
                <a:gd name="T19" fmla="*/ 0 h 30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8" name="Google Shape;585;p40"/>
            <p:cNvSpPr>
              <a:spLocks/>
            </p:cNvSpPr>
            <p:nvPr/>
          </p:nvSpPr>
          <p:spPr bwMode="auto">
            <a:xfrm>
              <a:off x="32544400" y="12894575"/>
              <a:ext cx="51950" cy="31825"/>
            </a:xfrm>
            <a:custGeom>
              <a:avLst/>
              <a:gdLst>
                <a:gd name="T0" fmla="*/ 528515625 w 2078"/>
                <a:gd name="T1" fmla="*/ 390625 h 1273"/>
                <a:gd name="T2" fmla="*/ 8593750 w 2078"/>
                <a:gd name="T3" fmla="*/ 432031250 h 1273"/>
                <a:gd name="T4" fmla="*/ 50390625 w 2078"/>
                <a:gd name="T5" fmla="*/ 497265625 h 1273"/>
                <a:gd name="T6" fmla="*/ 80078125 w 2078"/>
                <a:gd name="T7" fmla="*/ 479296875 h 1273"/>
                <a:gd name="T8" fmla="*/ 305468750 w 2078"/>
                <a:gd name="T9" fmla="*/ 194531250 h 1273"/>
                <a:gd name="T10" fmla="*/ 540234375 w 2078"/>
                <a:gd name="T11" fmla="*/ 94531250 h 1273"/>
                <a:gd name="T12" fmla="*/ 744921875 w 2078"/>
                <a:gd name="T13" fmla="*/ 146875000 h 1273"/>
                <a:gd name="T14" fmla="*/ 764843750 w 2078"/>
                <a:gd name="T15" fmla="*/ 153515625 h 1273"/>
                <a:gd name="T16" fmla="*/ 792187500 w 2078"/>
                <a:gd name="T17" fmla="*/ 99609375 h 1273"/>
                <a:gd name="T18" fmla="*/ 528515625 w 2078"/>
                <a:gd name="T19" fmla="*/ 390625 h 12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09" name="Google Shape;586;p40"/>
            <p:cNvSpPr>
              <a:spLocks/>
            </p:cNvSpPr>
            <p:nvPr/>
          </p:nvSpPr>
          <p:spPr bwMode="auto">
            <a:xfrm>
              <a:off x="32136875" y="13195000"/>
              <a:ext cx="168725" cy="79250"/>
            </a:xfrm>
            <a:custGeom>
              <a:avLst/>
              <a:gdLst>
                <a:gd name="T0" fmla="*/ 2147483646 w 6749"/>
                <a:gd name="T1" fmla="*/ 390625 h 3170"/>
                <a:gd name="T2" fmla="*/ 2147483646 w 6749"/>
                <a:gd name="T3" fmla="*/ 390625 h 3170"/>
                <a:gd name="T4" fmla="*/ 95312500 w 6749"/>
                <a:gd name="T5" fmla="*/ 487109375 h 3170"/>
                <a:gd name="T6" fmla="*/ 390625 w 6749"/>
                <a:gd name="T7" fmla="*/ 748437500 h 3170"/>
                <a:gd name="T8" fmla="*/ 1312500000 w 6749"/>
                <a:gd name="T9" fmla="*/ 1238281250 h 3170"/>
                <a:gd name="T10" fmla="*/ 2147483646 w 6749"/>
                <a:gd name="T11" fmla="*/ 938281250 h 3170"/>
                <a:gd name="T12" fmla="*/ 2147483646 w 6749"/>
                <a:gd name="T13" fmla="*/ 390625 h 31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0" name="Google Shape;587;p40"/>
            <p:cNvSpPr>
              <a:spLocks/>
            </p:cNvSpPr>
            <p:nvPr/>
          </p:nvSpPr>
          <p:spPr bwMode="auto">
            <a:xfrm>
              <a:off x="32136125" y="13131175"/>
              <a:ext cx="181625" cy="95025"/>
            </a:xfrm>
            <a:custGeom>
              <a:avLst/>
              <a:gdLst>
                <a:gd name="T0" fmla="*/ 2147483646 w 7265"/>
                <a:gd name="T1" fmla="*/ 390625 h 3801"/>
                <a:gd name="T2" fmla="*/ 0 w 7265"/>
                <a:gd name="T3" fmla="*/ 249609375 h 3801"/>
                <a:gd name="T4" fmla="*/ 107031250 w 7265"/>
                <a:gd name="T5" fmla="*/ 1484375000 h 3801"/>
                <a:gd name="T6" fmla="*/ 2147483646 w 7265"/>
                <a:gd name="T7" fmla="*/ 997656250 h 3801"/>
                <a:gd name="T8" fmla="*/ 2147483646 w 7265"/>
                <a:gd name="T9" fmla="*/ 390625 h 3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1" name="Google Shape;588;p40"/>
            <p:cNvSpPr>
              <a:spLocks/>
            </p:cNvSpPr>
            <p:nvPr/>
          </p:nvSpPr>
          <p:spPr bwMode="auto">
            <a:xfrm>
              <a:off x="31859725" y="12488175"/>
              <a:ext cx="701950" cy="660750"/>
            </a:xfrm>
            <a:custGeom>
              <a:avLst/>
              <a:gdLst>
                <a:gd name="T0" fmla="*/ 2147483646 w 28078"/>
                <a:gd name="T1" fmla="*/ 0 h 26430"/>
                <a:gd name="T2" fmla="*/ 103906250 w 28078"/>
                <a:gd name="T3" fmla="*/ 2147483646 h 26430"/>
                <a:gd name="T4" fmla="*/ 519531250 w 28078"/>
                <a:gd name="T5" fmla="*/ 2147483646 h 26430"/>
                <a:gd name="T6" fmla="*/ 2147483646 w 28078"/>
                <a:gd name="T7" fmla="*/ 2147483646 h 26430"/>
                <a:gd name="T8" fmla="*/ 2147483646 w 28078"/>
                <a:gd name="T9" fmla="*/ 2147483646 h 26430"/>
                <a:gd name="T10" fmla="*/ 2147483646 w 28078"/>
                <a:gd name="T11" fmla="*/ 2147483646 h 26430"/>
                <a:gd name="T12" fmla="*/ 2147483646 w 28078"/>
                <a:gd name="T13" fmla="*/ 2147483646 h 26430"/>
                <a:gd name="T14" fmla="*/ 2147483646 w 28078"/>
                <a:gd name="T15" fmla="*/ 1320312500 h 26430"/>
                <a:gd name="T16" fmla="*/ 2147483646 w 28078"/>
                <a:gd name="T17" fmla="*/ 0 h 264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2" name="Google Shape;589;p40"/>
            <p:cNvSpPr>
              <a:spLocks/>
            </p:cNvSpPr>
            <p:nvPr/>
          </p:nvSpPr>
          <p:spPr bwMode="auto">
            <a:xfrm>
              <a:off x="32021375" y="12842425"/>
              <a:ext cx="39550" cy="47125"/>
            </a:xfrm>
            <a:custGeom>
              <a:avLst/>
              <a:gdLst>
                <a:gd name="T0" fmla="*/ 308984375 w 1582"/>
                <a:gd name="T1" fmla="*/ 0 h 1885"/>
                <a:gd name="T2" fmla="*/ 390625 w 1582"/>
                <a:gd name="T3" fmla="*/ 368359375 h 1885"/>
                <a:gd name="T4" fmla="*/ 308984375 w 1582"/>
                <a:gd name="T5" fmla="*/ 736328125 h 1885"/>
                <a:gd name="T6" fmla="*/ 617578125 w 1582"/>
                <a:gd name="T7" fmla="*/ 368359375 h 1885"/>
                <a:gd name="T8" fmla="*/ 308984375 w 1582"/>
                <a:gd name="T9" fmla="*/ 0 h 1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3" name="Google Shape;590;p40"/>
            <p:cNvSpPr>
              <a:spLocks/>
            </p:cNvSpPr>
            <p:nvPr/>
          </p:nvSpPr>
          <p:spPr bwMode="auto">
            <a:xfrm>
              <a:off x="32344325" y="12841650"/>
              <a:ext cx="39550" cy="47150"/>
            </a:xfrm>
            <a:custGeom>
              <a:avLst/>
              <a:gdLst>
                <a:gd name="T0" fmla="*/ 308984375 w 1582"/>
                <a:gd name="T1" fmla="*/ 390625 h 1886"/>
                <a:gd name="T2" fmla="*/ 390625 w 1582"/>
                <a:gd name="T3" fmla="*/ 368359375 h 1886"/>
                <a:gd name="T4" fmla="*/ 308984375 w 1582"/>
                <a:gd name="T5" fmla="*/ 736328125 h 1886"/>
                <a:gd name="T6" fmla="*/ 617578125 w 1582"/>
                <a:gd name="T7" fmla="*/ 368359375 h 1886"/>
                <a:gd name="T8" fmla="*/ 308984375 w 1582"/>
                <a:gd name="T9" fmla="*/ 390625 h 18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4" name="Google Shape;591;p40"/>
            <p:cNvSpPr>
              <a:spLocks/>
            </p:cNvSpPr>
            <p:nvPr/>
          </p:nvSpPr>
          <p:spPr bwMode="auto">
            <a:xfrm>
              <a:off x="32180950" y="12819825"/>
              <a:ext cx="49425" cy="84425"/>
            </a:xfrm>
            <a:custGeom>
              <a:avLst/>
              <a:gdLst>
                <a:gd name="T0" fmla="*/ 167968750 w 1977"/>
                <a:gd name="T1" fmla="*/ 0 h 3377"/>
                <a:gd name="T2" fmla="*/ 154687500 w 1977"/>
                <a:gd name="T3" fmla="*/ 8984375 h 3377"/>
                <a:gd name="T4" fmla="*/ 47656250 w 1977"/>
                <a:gd name="T5" fmla="*/ 531250000 h 3377"/>
                <a:gd name="T6" fmla="*/ 59765625 w 1977"/>
                <a:gd name="T7" fmla="*/ 887500000 h 3377"/>
                <a:gd name="T8" fmla="*/ 261718750 w 1977"/>
                <a:gd name="T9" fmla="*/ 1018359375 h 3377"/>
                <a:gd name="T10" fmla="*/ 380078125 w 1977"/>
                <a:gd name="T11" fmla="*/ 958984375 h 3377"/>
                <a:gd name="T12" fmla="*/ 451562500 w 1977"/>
                <a:gd name="T13" fmla="*/ 911328125 h 3377"/>
                <a:gd name="T14" fmla="*/ 515625000 w 1977"/>
                <a:gd name="T15" fmla="*/ 883593750 h 3377"/>
                <a:gd name="T16" fmla="*/ 558203125 w 1977"/>
                <a:gd name="T17" fmla="*/ 1018359375 h 3377"/>
                <a:gd name="T18" fmla="*/ 487109375 w 1977"/>
                <a:gd name="T19" fmla="*/ 1219921875 h 3377"/>
                <a:gd name="T20" fmla="*/ 495703125 w 1977"/>
                <a:gd name="T21" fmla="*/ 1318750000 h 3377"/>
                <a:gd name="T22" fmla="*/ 510937500 w 1977"/>
                <a:gd name="T23" fmla="*/ 1314843750 h 3377"/>
                <a:gd name="T24" fmla="*/ 760156250 w 1977"/>
                <a:gd name="T25" fmla="*/ 994531250 h 3377"/>
                <a:gd name="T26" fmla="*/ 552734375 w 1977"/>
                <a:gd name="T27" fmla="*/ 791406250 h 3377"/>
                <a:gd name="T28" fmla="*/ 534765625 w 1977"/>
                <a:gd name="T29" fmla="*/ 792578125 h 3377"/>
                <a:gd name="T30" fmla="*/ 344531250 w 1977"/>
                <a:gd name="T31" fmla="*/ 887500000 h 3377"/>
                <a:gd name="T32" fmla="*/ 238281250 w 1977"/>
                <a:gd name="T33" fmla="*/ 912109375 h 3377"/>
                <a:gd name="T34" fmla="*/ 130859375 w 1977"/>
                <a:gd name="T35" fmla="*/ 519531250 h 3377"/>
                <a:gd name="T36" fmla="*/ 190234375 w 1977"/>
                <a:gd name="T37" fmla="*/ 8984375 h 3377"/>
                <a:gd name="T38" fmla="*/ 167968750 w 1977"/>
                <a:gd name="T39" fmla="*/ 0 h 33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5" name="Google Shape;592;p40"/>
            <p:cNvSpPr>
              <a:spLocks/>
            </p:cNvSpPr>
            <p:nvPr/>
          </p:nvSpPr>
          <p:spPr bwMode="auto">
            <a:xfrm>
              <a:off x="32156650" y="12947500"/>
              <a:ext cx="101850" cy="70475"/>
            </a:xfrm>
            <a:custGeom>
              <a:avLst/>
              <a:gdLst>
                <a:gd name="T0" fmla="*/ 184375000 w 4074"/>
                <a:gd name="T1" fmla="*/ 0 h 2819"/>
                <a:gd name="T2" fmla="*/ 47656250 w 4074"/>
                <a:gd name="T3" fmla="*/ 115625000 h 2819"/>
                <a:gd name="T4" fmla="*/ 12109375 w 4074"/>
                <a:gd name="T5" fmla="*/ 424218750 h 2819"/>
                <a:gd name="T6" fmla="*/ 1258593750 w 4074"/>
                <a:gd name="T7" fmla="*/ 1101171875 h 2819"/>
                <a:gd name="T8" fmla="*/ 1591015625 w 4074"/>
                <a:gd name="T9" fmla="*/ 412500000 h 2819"/>
                <a:gd name="T10" fmla="*/ 1479296875 w 4074"/>
                <a:gd name="T11" fmla="*/ 189453125 h 2819"/>
                <a:gd name="T12" fmla="*/ 1389062500 w 4074"/>
                <a:gd name="T13" fmla="*/ 234375000 h 2819"/>
                <a:gd name="T14" fmla="*/ 889843750 w 4074"/>
                <a:gd name="T15" fmla="*/ 480859375 h 2819"/>
                <a:gd name="T16" fmla="*/ 427343750 w 4074"/>
                <a:gd name="T17" fmla="*/ 139453125 h 2819"/>
                <a:gd name="T18" fmla="*/ 184375000 w 4074"/>
                <a:gd name="T19" fmla="*/ 0 h 28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6" name="Google Shape;593;p40"/>
            <p:cNvSpPr>
              <a:spLocks/>
            </p:cNvSpPr>
            <p:nvPr/>
          </p:nvSpPr>
          <p:spPr bwMode="auto">
            <a:xfrm>
              <a:off x="32156650" y="12974650"/>
              <a:ext cx="80550" cy="49350"/>
            </a:xfrm>
            <a:custGeom>
              <a:avLst/>
              <a:gdLst>
                <a:gd name="T0" fmla="*/ 0 w 3222"/>
                <a:gd name="T1" fmla="*/ 0 h 1974"/>
                <a:gd name="T2" fmla="*/ 0 w 3222"/>
                <a:gd name="T3" fmla="*/ 0 h 1974"/>
                <a:gd name="T4" fmla="*/ 569921875 w 3222"/>
                <a:gd name="T5" fmla="*/ 724218750 h 1974"/>
                <a:gd name="T6" fmla="*/ 892187500 w 3222"/>
                <a:gd name="T7" fmla="*/ 771093750 h 1974"/>
                <a:gd name="T8" fmla="*/ 1258593750 w 3222"/>
                <a:gd name="T9" fmla="*/ 676953125 h 1974"/>
                <a:gd name="T10" fmla="*/ 0 w 3222"/>
                <a:gd name="T11" fmla="*/ 0 h 19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7" name="Google Shape;594;p40"/>
            <p:cNvSpPr>
              <a:spLocks/>
            </p:cNvSpPr>
            <p:nvPr/>
          </p:nvSpPr>
          <p:spPr bwMode="auto">
            <a:xfrm>
              <a:off x="31960050" y="12729875"/>
              <a:ext cx="65900" cy="46325"/>
            </a:xfrm>
            <a:custGeom>
              <a:avLst/>
              <a:gdLst>
                <a:gd name="T0" fmla="*/ 933593750 w 2636"/>
                <a:gd name="T1" fmla="*/ 390625 h 1853"/>
                <a:gd name="T2" fmla="*/ 8593750 w 2636"/>
                <a:gd name="T3" fmla="*/ 690234375 h 1853"/>
                <a:gd name="T4" fmla="*/ 29296875 w 2636"/>
                <a:gd name="T5" fmla="*/ 723828125 h 1853"/>
                <a:gd name="T6" fmla="*/ 44140625 w 2636"/>
                <a:gd name="T7" fmla="*/ 714062500 h 1853"/>
                <a:gd name="T8" fmla="*/ 982421875 w 2636"/>
                <a:gd name="T9" fmla="*/ 84765625 h 1853"/>
                <a:gd name="T10" fmla="*/ 970312500 w 2636"/>
                <a:gd name="T11" fmla="*/ 1562500 h 1853"/>
                <a:gd name="T12" fmla="*/ 933593750 w 2636"/>
                <a:gd name="T13" fmla="*/ 390625 h 18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8" name="Google Shape;595;p40"/>
            <p:cNvSpPr>
              <a:spLocks/>
            </p:cNvSpPr>
            <p:nvPr/>
          </p:nvSpPr>
          <p:spPr bwMode="auto">
            <a:xfrm>
              <a:off x="32351175" y="12721350"/>
              <a:ext cx="71575" cy="31575"/>
            </a:xfrm>
            <a:custGeom>
              <a:avLst/>
              <a:gdLst>
                <a:gd name="T0" fmla="*/ 194140625 w 2863"/>
                <a:gd name="T1" fmla="*/ 390625 h 1263"/>
                <a:gd name="T2" fmla="*/ 35937500 w 2863"/>
                <a:gd name="T3" fmla="*/ 16015625 h 1263"/>
                <a:gd name="T4" fmla="*/ 35937500 w 2863"/>
                <a:gd name="T5" fmla="*/ 63281250 h 1263"/>
                <a:gd name="T6" fmla="*/ 997656250 w 2863"/>
                <a:gd name="T7" fmla="*/ 478906250 h 1263"/>
                <a:gd name="T8" fmla="*/ 1030468750 w 2863"/>
                <a:gd name="T9" fmla="*/ 493359375 h 1263"/>
                <a:gd name="T10" fmla="*/ 1080468750 w 2863"/>
                <a:gd name="T11" fmla="*/ 396093750 h 1263"/>
                <a:gd name="T12" fmla="*/ 194140625 w 2863"/>
                <a:gd name="T13" fmla="*/ 390625 h 1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19" name="Google Shape;596;p40"/>
            <p:cNvSpPr>
              <a:spLocks/>
            </p:cNvSpPr>
            <p:nvPr/>
          </p:nvSpPr>
          <p:spPr bwMode="auto">
            <a:xfrm>
              <a:off x="31962100" y="12924500"/>
              <a:ext cx="130725" cy="122350"/>
            </a:xfrm>
            <a:custGeom>
              <a:avLst/>
              <a:gdLst>
                <a:gd name="T0" fmla="*/ 1021484375 w 5229"/>
                <a:gd name="T1" fmla="*/ 0 h 4894"/>
                <a:gd name="T2" fmla="*/ 390625 w 5229"/>
                <a:gd name="T3" fmla="*/ 961718750 h 4894"/>
                <a:gd name="T4" fmla="*/ 1021484375 w 5229"/>
                <a:gd name="T5" fmla="*/ 1911718750 h 4894"/>
                <a:gd name="T6" fmla="*/ 2042578125 w 5229"/>
                <a:gd name="T7" fmla="*/ 950000000 h 4894"/>
                <a:gd name="T8" fmla="*/ 1021484375 w 5229"/>
                <a:gd name="T9" fmla="*/ 0 h 48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0" name="Google Shape;597;p40"/>
            <p:cNvSpPr>
              <a:spLocks/>
            </p:cNvSpPr>
            <p:nvPr/>
          </p:nvSpPr>
          <p:spPr bwMode="auto">
            <a:xfrm>
              <a:off x="32318500" y="12923725"/>
              <a:ext cx="130725" cy="122375"/>
            </a:xfrm>
            <a:custGeom>
              <a:avLst/>
              <a:gdLst>
                <a:gd name="T0" fmla="*/ 1021093750 w 5229"/>
                <a:gd name="T1" fmla="*/ 390625 h 4895"/>
                <a:gd name="T2" fmla="*/ 0 w 5229"/>
                <a:gd name="T3" fmla="*/ 962109375 h 4895"/>
                <a:gd name="T4" fmla="*/ 1021093750 w 5229"/>
                <a:gd name="T5" fmla="*/ 1911718750 h 4895"/>
                <a:gd name="T6" fmla="*/ 2042187500 w 5229"/>
                <a:gd name="T7" fmla="*/ 950000000 h 4895"/>
                <a:gd name="T8" fmla="*/ 1021093750 w 5229"/>
                <a:gd name="T9" fmla="*/ 390625 h 4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1" name="Google Shape;598;p40"/>
            <p:cNvSpPr>
              <a:spLocks/>
            </p:cNvSpPr>
            <p:nvPr/>
          </p:nvSpPr>
          <p:spPr bwMode="auto">
            <a:xfrm>
              <a:off x="31822300" y="12524800"/>
              <a:ext cx="810050" cy="318400"/>
            </a:xfrm>
            <a:custGeom>
              <a:avLst/>
              <a:gdLst>
                <a:gd name="T0" fmla="*/ 2147483646 w 32402"/>
                <a:gd name="T1" fmla="*/ 0 h 12736"/>
                <a:gd name="T2" fmla="*/ 2147483646 w 32402"/>
                <a:gd name="T3" fmla="*/ 1705859375 h 12736"/>
                <a:gd name="T4" fmla="*/ 2147483646 w 32402"/>
                <a:gd name="T5" fmla="*/ 1650390625 h 12736"/>
                <a:gd name="T6" fmla="*/ 2147483646 w 32402"/>
                <a:gd name="T7" fmla="*/ 178125000 h 12736"/>
                <a:gd name="T8" fmla="*/ 2147483646 w 32402"/>
                <a:gd name="T9" fmla="*/ 1817578125 h 12736"/>
                <a:gd name="T10" fmla="*/ 1258593750 w 32402"/>
                <a:gd name="T11" fmla="*/ 356250000 h 12736"/>
                <a:gd name="T12" fmla="*/ 0 w 32402"/>
                <a:gd name="T13" fmla="*/ 2147483646 h 12736"/>
                <a:gd name="T14" fmla="*/ 842968750 w 32402"/>
                <a:gd name="T15" fmla="*/ 2147483646 h 12736"/>
                <a:gd name="T16" fmla="*/ 1745312500 w 32402"/>
                <a:gd name="T17" fmla="*/ 973437500 h 12736"/>
                <a:gd name="T18" fmla="*/ 1745312500 w 32402"/>
                <a:gd name="T19" fmla="*/ 973437500 h 12736"/>
                <a:gd name="T20" fmla="*/ 2147483646 w 32402"/>
                <a:gd name="T21" fmla="*/ 2147483646 h 12736"/>
                <a:gd name="T22" fmla="*/ 2147483646 w 32402"/>
                <a:gd name="T23" fmla="*/ 2147483646 h 12736"/>
                <a:gd name="T24" fmla="*/ 2147483646 w 32402"/>
                <a:gd name="T25" fmla="*/ 1567187500 h 12736"/>
                <a:gd name="T26" fmla="*/ 2147483646 w 32402"/>
                <a:gd name="T27" fmla="*/ 2147483646 h 12736"/>
                <a:gd name="T28" fmla="*/ 2147483646 w 32402"/>
                <a:gd name="T29" fmla="*/ 2147483646 h 12736"/>
                <a:gd name="T30" fmla="*/ 2147483646 w 32402"/>
                <a:gd name="T31" fmla="*/ 1567187500 h 12736"/>
                <a:gd name="T32" fmla="*/ 2147483646 w 32402"/>
                <a:gd name="T33" fmla="*/ 1567187500 h 12736"/>
                <a:gd name="T34" fmla="*/ 2147483646 w 32402"/>
                <a:gd name="T35" fmla="*/ 2147483646 h 12736"/>
                <a:gd name="T36" fmla="*/ 2147483646 w 32402"/>
                <a:gd name="T37" fmla="*/ 2077734375 h 12736"/>
                <a:gd name="T38" fmla="*/ 2147483646 w 32402"/>
                <a:gd name="T39" fmla="*/ 2147483646 h 12736"/>
                <a:gd name="T40" fmla="*/ 2147483646 w 32402"/>
                <a:gd name="T41" fmla="*/ 2147483646 h 12736"/>
                <a:gd name="T42" fmla="*/ 2147483646 w 32402"/>
                <a:gd name="T43" fmla="*/ 2147483646 h 12736"/>
                <a:gd name="T44" fmla="*/ 2147483646 w 32402"/>
                <a:gd name="T45" fmla="*/ 2147483646 h 12736"/>
                <a:gd name="T46" fmla="*/ 2147483646 w 32402"/>
                <a:gd name="T47" fmla="*/ 2147483646 h 12736"/>
                <a:gd name="T48" fmla="*/ 2147483646 w 32402"/>
                <a:gd name="T49" fmla="*/ 819140625 h 12736"/>
                <a:gd name="T50" fmla="*/ 2147483646 w 32402"/>
                <a:gd name="T51" fmla="*/ 1336328125 h 12736"/>
                <a:gd name="T52" fmla="*/ 2147483646 w 32402"/>
                <a:gd name="T53" fmla="*/ 985546875 h 12736"/>
                <a:gd name="T54" fmla="*/ 2147483646 w 32402"/>
                <a:gd name="T55" fmla="*/ 0 h 127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2" name="Google Shape;599;p40"/>
            <p:cNvSpPr>
              <a:spLocks/>
            </p:cNvSpPr>
            <p:nvPr/>
          </p:nvSpPr>
          <p:spPr bwMode="auto">
            <a:xfrm>
              <a:off x="31735650" y="12376475"/>
              <a:ext cx="972700" cy="446225"/>
            </a:xfrm>
            <a:custGeom>
              <a:avLst/>
              <a:gdLst>
                <a:gd name="T0" fmla="*/ 2147483646 w 38908"/>
                <a:gd name="T1" fmla="*/ 390625 h 17849"/>
                <a:gd name="T2" fmla="*/ 2147483646 w 38908"/>
                <a:gd name="T3" fmla="*/ 1712109375 h 17849"/>
                <a:gd name="T4" fmla="*/ 2147483646 w 38908"/>
                <a:gd name="T5" fmla="*/ 287109375 h 17849"/>
                <a:gd name="T6" fmla="*/ 2147483646 w 38908"/>
                <a:gd name="T7" fmla="*/ 286328125 h 17849"/>
                <a:gd name="T8" fmla="*/ 2147483646 w 38908"/>
                <a:gd name="T9" fmla="*/ 1901953125 h 17849"/>
                <a:gd name="T10" fmla="*/ 1390234375 w 38908"/>
                <a:gd name="T11" fmla="*/ 1164843750 h 17849"/>
                <a:gd name="T12" fmla="*/ 1045312500 w 38908"/>
                <a:gd name="T13" fmla="*/ 1415234375 h 17849"/>
                <a:gd name="T14" fmla="*/ 1947656250 w 38908"/>
                <a:gd name="T15" fmla="*/ 2147483646 h 17849"/>
                <a:gd name="T16" fmla="*/ 1630859375 w 38908"/>
                <a:gd name="T17" fmla="*/ 2147483646 h 17849"/>
                <a:gd name="T18" fmla="*/ 1423046875 w 38908"/>
                <a:gd name="T19" fmla="*/ 2147483646 h 17849"/>
                <a:gd name="T20" fmla="*/ 1045312500 w 38908"/>
                <a:gd name="T21" fmla="*/ 2147483646 h 17849"/>
                <a:gd name="T22" fmla="*/ 831640625 w 38908"/>
                <a:gd name="T23" fmla="*/ 2147483646 h 17849"/>
                <a:gd name="T24" fmla="*/ 831640625 w 38908"/>
                <a:gd name="T25" fmla="*/ 2147483646 h 17849"/>
                <a:gd name="T26" fmla="*/ 971875000 w 38908"/>
                <a:gd name="T27" fmla="*/ 2147483646 h 17849"/>
                <a:gd name="T28" fmla="*/ 1365625000 w 38908"/>
                <a:gd name="T29" fmla="*/ 2147483646 h 17849"/>
                <a:gd name="T30" fmla="*/ 2147483646 w 38908"/>
                <a:gd name="T31" fmla="*/ 2147483646 h 17849"/>
                <a:gd name="T32" fmla="*/ 2147483646 w 38908"/>
                <a:gd name="T33" fmla="*/ 2147483646 h 17849"/>
                <a:gd name="T34" fmla="*/ 2147483646 w 38908"/>
                <a:gd name="T35" fmla="*/ 2147483646 h 17849"/>
                <a:gd name="T36" fmla="*/ 2147483646 w 38908"/>
                <a:gd name="T37" fmla="*/ 2147483646 h 17849"/>
                <a:gd name="T38" fmla="*/ 2147483646 w 38908"/>
                <a:gd name="T39" fmla="*/ 2147483646 h 17849"/>
                <a:gd name="T40" fmla="*/ 2147483646 w 38908"/>
                <a:gd name="T41" fmla="*/ 2147483646 h 17849"/>
                <a:gd name="T42" fmla="*/ 2147483646 w 38908"/>
                <a:gd name="T43" fmla="*/ 2147483646 h 17849"/>
                <a:gd name="T44" fmla="*/ 2147483646 w 38908"/>
                <a:gd name="T45" fmla="*/ 2147483646 h 17849"/>
                <a:gd name="T46" fmla="*/ 2147483646 w 38908"/>
                <a:gd name="T47" fmla="*/ 2147483646 h 17849"/>
                <a:gd name="T48" fmla="*/ 2147483646 w 38908"/>
                <a:gd name="T49" fmla="*/ 2147483646 h 17849"/>
                <a:gd name="T50" fmla="*/ 2147483646 w 38908"/>
                <a:gd name="T51" fmla="*/ 2147483646 h 17849"/>
                <a:gd name="T52" fmla="*/ 2147483646 w 38908"/>
                <a:gd name="T53" fmla="*/ 2147483646 h 17849"/>
                <a:gd name="T54" fmla="*/ 2147483646 w 38908"/>
                <a:gd name="T55" fmla="*/ 2147483646 h 17849"/>
                <a:gd name="T56" fmla="*/ 2147483646 w 38908"/>
                <a:gd name="T57" fmla="*/ 2147483646 h 17849"/>
                <a:gd name="T58" fmla="*/ 2147483646 w 38908"/>
                <a:gd name="T59" fmla="*/ 1062109375 h 17849"/>
                <a:gd name="T60" fmla="*/ 2147483646 w 38908"/>
                <a:gd name="T61" fmla="*/ 1153906250 h 17849"/>
                <a:gd name="T62" fmla="*/ 2147483646 w 38908"/>
                <a:gd name="T63" fmla="*/ 2343750 h 17849"/>
                <a:gd name="T64" fmla="*/ 2147483646 w 38908"/>
                <a:gd name="T65" fmla="*/ 390625 h 178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3" name="Google Shape;600;p40"/>
            <p:cNvSpPr>
              <a:spLocks/>
            </p:cNvSpPr>
            <p:nvPr/>
          </p:nvSpPr>
          <p:spPr bwMode="auto">
            <a:xfrm>
              <a:off x="32018625" y="12420175"/>
              <a:ext cx="186675" cy="182475"/>
            </a:xfrm>
            <a:custGeom>
              <a:avLst/>
              <a:gdLst>
                <a:gd name="T0" fmla="*/ 2121875000 w 7467"/>
                <a:gd name="T1" fmla="*/ 390625 h 7299"/>
                <a:gd name="T2" fmla="*/ 2085546875 w 7467"/>
                <a:gd name="T3" fmla="*/ 103125000 h 7299"/>
                <a:gd name="T4" fmla="*/ 2147483646 w 7467"/>
                <a:gd name="T5" fmla="*/ 1302343750 h 7299"/>
                <a:gd name="T6" fmla="*/ 2147483646 w 7467"/>
                <a:gd name="T7" fmla="*/ 2098437500 h 7299"/>
                <a:gd name="T8" fmla="*/ 2026171875 w 7467"/>
                <a:gd name="T9" fmla="*/ 2085937500 h 7299"/>
                <a:gd name="T10" fmla="*/ 1289843750 w 7467"/>
                <a:gd name="T11" fmla="*/ 1516015625 h 7299"/>
                <a:gd name="T12" fmla="*/ 1248437500 w 7467"/>
                <a:gd name="T13" fmla="*/ 1488671875 h 7299"/>
                <a:gd name="T14" fmla="*/ 1206640625 w 7467"/>
                <a:gd name="T15" fmla="*/ 1563671875 h 7299"/>
                <a:gd name="T16" fmla="*/ 1337500000 w 7467"/>
                <a:gd name="T17" fmla="*/ 2147483646 h 7299"/>
                <a:gd name="T18" fmla="*/ 974609375 w 7467"/>
                <a:gd name="T19" fmla="*/ 2147483646 h 7299"/>
                <a:gd name="T20" fmla="*/ 684375000 w 7467"/>
                <a:gd name="T21" fmla="*/ 2147483646 h 7299"/>
                <a:gd name="T22" fmla="*/ 78906250 w 7467"/>
                <a:gd name="T23" fmla="*/ 1836718750 h 7299"/>
                <a:gd name="T24" fmla="*/ 47265625 w 7467"/>
                <a:gd name="T25" fmla="*/ 1810546875 h 7299"/>
                <a:gd name="T26" fmla="*/ 7812500 w 7467"/>
                <a:gd name="T27" fmla="*/ 1860546875 h 7299"/>
                <a:gd name="T28" fmla="*/ 1014453125 w 7467"/>
                <a:gd name="T29" fmla="*/ 2147483646 h 7299"/>
                <a:gd name="T30" fmla="*/ 1278125000 w 7467"/>
                <a:gd name="T31" fmla="*/ 2147483646 h 7299"/>
                <a:gd name="T32" fmla="*/ 1456250000 w 7467"/>
                <a:gd name="T33" fmla="*/ 2085937500 h 7299"/>
                <a:gd name="T34" fmla="*/ 1403125000 w 7467"/>
                <a:gd name="T35" fmla="*/ 1825000000 h 7299"/>
                <a:gd name="T36" fmla="*/ 1403125000 w 7467"/>
                <a:gd name="T37" fmla="*/ 1825000000 h 7299"/>
                <a:gd name="T38" fmla="*/ 2147483646 w 7467"/>
                <a:gd name="T39" fmla="*/ 2147483646 h 7299"/>
                <a:gd name="T40" fmla="*/ 2147483646 w 7467"/>
                <a:gd name="T41" fmla="*/ 1812890625 h 7299"/>
                <a:gd name="T42" fmla="*/ 2144921875 w 7467"/>
                <a:gd name="T43" fmla="*/ 8203125 h 7299"/>
                <a:gd name="T44" fmla="*/ 2121875000 w 7467"/>
                <a:gd name="T45" fmla="*/ 390625 h 72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4" name="Google Shape;601;p40"/>
            <p:cNvSpPr>
              <a:spLocks/>
            </p:cNvSpPr>
            <p:nvPr/>
          </p:nvSpPr>
          <p:spPr bwMode="auto">
            <a:xfrm>
              <a:off x="32461600" y="12543450"/>
              <a:ext cx="103875" cy="94575"/>
            </a:xfrm>
            <a:custGeom>
              <a:avLst/>
              <a:gdLst>
                <a:gd name="T0" fmla="*/ 44531250 w 4155"/>
                <a:gd name="T1" fmla="*/ 0 h 3783"/>
                <a:gd name="T2" fmla="*/ 8203125 w 4155"/>
                <a:gd name="T3" fmla="*/ 52734375 h 3783"/>
                <a:gd name="T4" fmla="*/ 946093750 w 4155"/>
                <a:gd name="T5" fmla="*/ 1477734375 h 3783"/>
                <a:gd name="T6" fmla="*/ 1623046875 w 4155"/>
                <a:gd name="T7" fmla="*/ 314062500 h 3783"/>
                <a:gd name="T8" fmla="*/ 1571093750 w 4155"/>
                <a:gd name="T9" fmla="*/ 257421875 h 3783"/>
                <a:gd name="T10" fmla="*/ 1516015625 w 4155"/>
                <a:gd name="T11" fmla="*/ 290234375 h 3783"/>
                <a:gd name="T12" fmla="*/ 955859375 w 4155"/>
                <a:gd name="T13" fmla="*/ 1362890625 h 3783"/>
                <a:gd name="T14" fmla="*/ 839453125 w 4155"/>
                <a:gd name="T15" fmla="*/ 1347265625 h 3783"/>
                <a:gd name="T16" fmla="*/ 67578125 w 4155"/>
                <a:gd name="T17" fmla="*/ 17187500 h 3783"/>
                <a:gd name="T18" fmla="*/ 44531250 w 4155"/>
                <a:gd name="T19" fmla="*/ 0 h 37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5" name="Google Shape;602;p40"/>
            <p:cNvSpPr>
              <a:spLocks/>
            </p:cNvSpPr>
            <p:nvPr/>
          </p:nvSpPr>
          <p:spPr bwMode="auto">
            <a:xfrm>
              <a:off x="31809900" y="12675375"/>
              <a:ext cx="86875" cy="104250"/>
            </a:xfrm>
            <a:custGeom>
              <a:avLst/>
              <a:gdLst>
                <a:gd name="T0" fmla="*/ 1047265625 w 3475"/>
                <a:gd name="T1" fmla="*/ 0 h 4170"/>
                <a:gd name="T2" fmla="*/ 1001171875 w 3475"/>
                <a:gd name="T3" fmla="*/ 69531250 h 4170"/>
                <a:gd name="T4" fmla="*/ 1131640625 w 3475"/>
                <a:gd name="T5" fmla="*/ 1066796875 h 4170"/>
                <a:gd name="T6" fmla="*/ 775390625 w 3475"/>
                <a:gd name="T7" fmla="*/ 1529687500 h 4170"/>
                <a:gd name="T8" fmla="*/ 760937500 w 3475"/>
                <a:gd name="T9" fmla="*/ 1530078125 h 4170"/>
                <a:gd name="T10" fmla="*/ 98828125 w 3475"/>
                <a:gd name="T11" fmla="*/ 1031250000 h 4170"/>
                <a:gd name="T12" fmla="*/ 65234375 w 3475"/>
                <a:gd name="T13" fmla="*/ 1015625000 h 4170"/>
                <a:gd name="T14" fmla="*/ 27734375 w 3475"/>
                <a:gd name="T15" fmla="*/ 1102343750 h 4170"/>
                <a:gd name="T16" fmla="*/ 803515625 w 3475"/>
                <a:gd name="T17" fmla="*/ 1628515625 h 4170"/>
                <a:gd name="T18" fmla="*/ 1131640625 w 3475"/>
                <a:gd name="T19" fmla="*/ 1410937500 h 4170"/>
                <a:gd name="T20" fmla="*/ 1096093750 w 3475"/>
                <a:gd name="T21" fmla="*/ 33984375 h 4170"/>
                <a:gd name="T22" fmla="*/ 1047265625 w 3475"/>
                <a:gd name="T23" fmla="*/ 0 h 41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6" name="Google Shape;603;p40"/>
            <p:cNvSpPr>
              <a:spLocks/>
            </p:cNvSpPr>
            <p:nvPr/>
          </p:nvSpPr>
          <p:spPr bwMode="auto">
            <a:xfrm>
              <a:off x="32007700" y="13764175"/>
              <a:ext cx="469650" cy="208975"/>
            </a:xfrm>
            <a:custGeom>
              <a:avLst/>
              <a:gdLst>
                <a:gd name="T0" fmla="*/ 2147483646 w 18786"/>
                <a:gd name="T1" fmla="*/ 0 h 8359"/>
                <a:gd name="T2" fmla="*/ 2147483646 w 18786"/>
                <a:gd name="T3" fmla="*/ 568359375 h 8359"/>
                <a:gd name="T4" fmla="*/ 320703125 w 18786"/>
                <a:gd name="T5" fmla="*/ 47656250 h 8359"/>
                <a:gd name="T6" fmla="*/ 390625 w 18786"/>
                <a:gd name="T7" fmla="*/ 1484375000 h 8359"/>
                <a:gd name="T8" fmla="*/ 2147483646 w 18786"/>
                <a:gd name="T9" fmla="*/ 2147483646 h 8359"/>
                <a:gd name="T10" fmla="*/ 2147483646 w 18786"/>
                <a:gd name="T11" fmla="*/ 0 h 83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7" name="Google Shape;604;p40"/>
            <p:cNvSpPr>
              <a:spLocks/>
            </p:cNvSpPr>
            <p:nvPr/>
          </p:nvSpPr>
          <p:spPr bwMode="auto">
            <a:xfrm>
              <a:off x="31944625" y="13859150"/>
              <a:ext cx="592750" cy="404700"/>
            </a:xfrm>
            <a:custGeom>
              <a:avLst/>
              <a:gdLst>
                <a:gd name="T0" fmla="*/ 985937500 w 23710"/>
                <a:gd name="T1" fmla="*/ 390625 h 16188"/>
                <a:gd name="T2" fmla="*/ 558203125 w 23710"/>
                <a:gd name="T3" fmla="*/ 2147483646 h 16188"/>
                <a:gd name="T4" fmla="*/ 390625 w 23710"/>
                <a:gd name="T5" fmla="*/ 2147483646 h 16188"/>
                <a:gd name="T6" fmla="*/ 2147483646 w 23710"/>
                <a:gd name="T7" fmla="*/ 2147483646 h 16188"/>
                <a:gd name="T8" fmla="*/ 2147483646 w 23710"/>
                <a:gd name="T9" fmla="*/ 2147483646 h 16188"/>
                <a:gd name="T10" fmla="*/ 2147483646 w 23710"/>
                <a:gd name="T11" fmla="*/ 2147483646 h 16188"/>
                <a:gd name="T12" fmla="*/ 2147483646 w 23710"/>
                <a:gd name="T13" fmla="*/ 2147483646 h 16188"/>
                <a:gd name="T14" fmla="*/ 2147483646 w 23710"/>
                <a:gd name="T15" fmla="*/ 2147483646 h 16188"/>
                <a:gd name="T16" fmla="*/ 2147483646 w 23710"/>
                <a:gd name="T17" fmla="*/ 2147483646 h 16188"/>
                <a:gd name="T18" fmla="*/ 2147483646 w 23710"/>
                <a:gd name="T19" fmla="*/ 2147483646 h 16188"/>
                <a:gd name="T20" fmla="*/ 2147483646 w 23710"/>
                <a:gd name="T21" fmla="*/ 1781250000 h 16188"/>
                <a:gd name="T22" fmla="*/ 985937500 w 23710"/>
                <a:gd name="T23" fmla="*/ 390625 h 16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8" name="Google Shape;605;p40"/>
            <p:cNvSpPr>
              <a:spLocks/>
            </p:cNvSpPr>
            <p:nvPr/>
          </p:nvSpPr>
          <p:spPr bwMode="auto">
            <a:xfrm>
              <a:off x="31993275" y="13556725"/>
              <a:ext cx="444550" cy="286425"/>
            </a:xfrm>
            <a:custGeom>
              <a:avLst/>
              <a:gdLst>
                <a:gd name="T0" fmla="*/ 201953125 w 17782"/>
                <a:gd name="T1" fmla="*/ 0 h 11457"/>
                <a:gd name="T2" fmla="*/ 0 w 17782"/>
                <a:gd name="T3" fmla="*/ 2147483646 h 11457"/>
                <a:gd name="T4" fmla="*/ 2147483646 w 17782"/>
                <a:gd name="T5" fmla="*/ 2147483646 h 11457"/>
                <a:gd name="T6" fmla="*/ 2147483646 w 17782"/>
                <a:gd name="T7" fmla="*/ 2147483646 h 11457"/>
                <a:gd name="T8" fmla="*/ 2147483646 w 17782"/>
                <a:gd name="T9" fmla="*/ 2147483646 h 11457"/>
                <a:gd name="T10" fmla="*/ 201953125 w 17782"/>
                <a:gd name="T11" fmla="*/ 0 h 114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29" name="Google Shape;606;p40"/>
            <p:cNvSpPr>
              <a:spLocks/>
            </p:cNvSpPr>
            <p:nvPr/>
          </p:nvSpPr>
          <p:spPr bwMode="auto">
            <a:xfrm>
              <a:off x="31830650" y="13157775"/>
              <a:ext cx="675575" cy="611725"/>
            </a:xfrm>
            <a:custGeom>
              <a:avLst/>
              <a:gdLst>
                <a:gd name="T0" fmla="*/ 902343750 w 27023"/>
                <a:gd name="T1" fmla="*/ 390625 h 24469"/>
                <a:gd name="T2" fmla="*/ 0 w 27023"/>
                <a:gd name="T3" fmla="*/ 2147483646 h 24469"/>
                <a:gd name="T4" fmla="*/ 2147483646 w 27023"/>
                <a:gd name="T5" fmla="*/ 2147483646 h 24469"/>
                <a:gd name="T6" fmla="*/ 2147483646 w 27023"/>
                <a:gd name="T7" fmla="*/ 2147483646 h 24469"/>
                <a:gd name="T8" fmla="*/ 2147483646 w 27023"/>
                <a:gd name="T9" fmla="*/ 2147483646 h 24469"/>
                <a:gd name="T10" fmla="*/ 2147483646 w 27023"/>
                <a:gd name="T11" fmla="*/ 2147483646 h 24469"/>
                <a:gd name="T12" fmla="*/ 2147483646 w 27023"/>
                <a:gd name="T13" fmla="*/ 2147483646 h 24469"/>
                <a:gd name="T14" fmla="*/ 2147483646 w 27023"/>
                <a:gd name="T15" fmla="*/ 1828515625 h 24469"/>
                <a:gd name="T16" fmla="*/ 2147483646 w 27023"/>
                <a:gd name="T17" fmla="*/ 1769140625 h 24469"/>
                <a:gd name="T18" fmla="*/ 2147483646 w 27023"/>
                <a:gd name="T19" fmla="*/ 1519921875 h 24469"/>
                <a:gd name="T20" fmla="*/ 2147483646 w 27023"/>
                <a:gd name="T21" fmla="*/ 1773046875 h 24469"/>
                <a:gd name="T22" fmla="*/ 2147483646 w 27023"/>
                <a:gd name="T23" fmla="*/ 1330078125 h 24469"/>
                <a:gd name="T24" fmla="*/ 2147483646 w 27023"/>
                <a:gd name="T25" fmla="*/ 1519921875 h 24469"/>
                <a:gd name="T26" fmla="*/ 902343750 w 27023"/>
                <a:gd name="T27" fmla="*/ 390625 h 244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0" name="Google Shape;607;p40"/>
            <p:cNvSpPr>
              <a:spLocks/>
            </p:cNvSpPr>
            <p:nvPr/>
          </p:nvSpPr>
          <p:spPr bwMode="auto">
            <a:xfrm>
              <a:off x="31975775" y="13235050"/>
              <a:ext cx="174800" cy="504075"/>
            </a:xfrm>
            <a:custGeom>
              <a:avLst/>
              <a:gdLst>
                <a:gd name="T0" fmla="*/ 2147483646 w 6992"/>
                <a:gd name="T1" fmla="*/ 390625 h 20163"/>
                <a:gd name="T2" fmla="*/ 1009765625 w 6992"/>
                <a:gd name="T3" fmla="*/ 336328125 h 20163"/>
                <a:gd name="T4" fmla="*/ 1092578125 w 6992"/>
                <a:gd name="T5" fmla="*/ 2147483646 h 20163"/>
                <a:gd name="T6" fmla="*/ 273437500 w 6992"/>
                <a:gd name="T7" fmla="*/ 2147483646 h 20163"/>
                <a:gd name="T8" fmla="*/ 390625 w 6992"/>
                <a:gd name="T9" fmla="*/ 2147483646 h 20163"/>
                <a:gd name="T10" fmla="*/ 2147483646 w 6992"/>
                <a:gd name="T11" fmla="*/ 2147483646 h 20163"/>
                <a:gd name="T12" fmla="*/ 2147483646 w 6992"/>
                <a:gd name="T13" fmla="*/ 27734375 h 20163"/>
                <a:gd name="T14" fmla="*/ 2147483646 w 6992"/>
                <a:gd name="T15" fmla="*/ 390625 h 201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1" name="Google Shape;608;p40"/>
            <p:cNvSpPr>
              <a:spLocks/>
            </p:cNvSpPr>
            <p:nvPr/>
          </p:nvSpPr>
          <p:spPr bwMode="auto">
            <a:xfrm>
              <a:off x="31975775" y="13236800"/>
              <a:ext cx="208250" cy="525875"/>
            </a:xfrm>
            <a:custGeom>
              <a:avLst/>
              <a:gdLst>
                <a:gd name="T0" fmla="*/ 2147483646 w 8330"/>
                <a:gd name="T1" fmla="*/ 390625 h 21035"/>
                <a:gd name="T2" fmla="*/ 2147483646 w 8330"/>
                <a:gd name="T3" fmla="*/ 390625 h 21035"/>
                <a:gd name="T4" fmla="*/ 2147483646 w 8330"/>
                <a:gd name="T5" fmla="*/ 2147483646 h 21035"/>
                <a:gd name="T6" fmla="*/ 390625 w 8330"/>
                <a:gd name="T7" fmla="*/ 2147483646 h 21035"/>
                <a:gd name="T8" fmla="*/ 59765625 w 8330"/>
                <a:gd name="T9" fmla="*/ 2147483646 h 21035"/>
                <a:gd name="T10" fmla="*/ 2147483646 w 8330"/>
                <a:gd name="T11" fmla="*/ 2147483646 h 21035"/>
                <a:gd name="T12" fmla="*/ 2147483646 w 8330"/>
                <a:gd name="T13" fmla="*/ 285156250 h 21035"/>
                <a:gd name="T14" fmla="*/ 2147483646 w 8330"/>
                <a:gd name="T15" fmla="*/ 390625 h 210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2" name="Google Shape;609;p40"/>
            <p:cNvSpPr>
              <a:spLocks/>
            </p:cNvSpPr>
            <p:nvPr/>
          </p:nvSpPr>
          <p:spPr bwMode="auto">
            <a:xfrm>
              <a:off x="32308625" y="13228600"/>
              <a:ext cx="138325" cy="499875"/>
            </a:xfrm>
            <a:custGeom>
              <a:avLst/>
              <a:gdLst>
                <a:gd name="T0" fmla="*/ 512890625 w 5533"/>
                <a:gd name="T1" fmla="*/ 390625 h 19995"/>
                <a:gd name="T2" fmla="*/ 285156250 w 5533"/>
                <a:gd name="T3" fmla="*/ 21484375 h 19995"/>
                <a:gd name="T4" fmla="*/ 178125000 w 5533"/>
                <a:gd name="T5" fmla="*/ 2147483646 h 19995"/>
                <a:gd name="T6" fmla="*/ 2147483646 w 5533"/>
                <a:gd name="T7" fmla="*/ 2147483646 h 19995"/>
                <a:gd name="T8" fmla="*/ 1911718750 w 5533"/>
                <a:gd name="T9" fmla="*/ 2147483646 h 19995"/>
                <a:gd name="T10" fmla="*/ 1626953125 w 5533"/>
                <a:gd name="T11" fmla="*/ 2147483646 h 19995"/>
                <a:gd name="T12" fmla="*/ 1745312500 w 5533"/>
                <a:gd name="T13" fmla="*/ 353906250 h 19995"/>
                <a:gd name="T14" fmla="*/ 512890625 w 5533"/>
                <a:gd name="T15" fmla="*/ 390625 h 199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3" name="Google Shape;610;p40"/>
            <p:cNvSpPr>
              <a:spLocks/>
            </p:cNvSpPr>
            <p:nvPr/>
          </p:nvSpPr>
          <p:spPr bwMode="auto">
            <a:xfrm>
              <a:off x="32274425" y="13229975"/>
              <a:ext cx="171750" cy="522050"/>
            </a:xfrm>
            <a:custGeom>
              <a:avLst/>
              <a:gdLst>
                <a:gd name="T0" fmla="*/ 819531250 w 6870"/>
                <a:gd name="T1" fmla="*/ 0 h 20882"/>
                <a:gd name="T2" fmla="*/ 475000000 w 6870"/>
                <a:gd name="T3" fmla="*/ 285156250 h 20882"/>
                <a:gd name="T4" fmla="*/ 629296875 w 6870"/>
                <a:gd name="T5" fmla="*/ 2147483646 h 20882"/>
                <a:gd name="T6" fmla="*/ 2147483646 w 6870"/>
                <a:gd name="T7" fmla="*/ 2147483646 h 20882"/>
                <a:gd name="T8" fmla="*/ 2147483646 w 6870"/>
                <a:gd name="T9" fmla="*/ 2147483646 h 20882"/>
                <a:gd name="T10" fmla="*/ 712500000 w 6870"/>
                <a:gd name="T11" fmla="*/ 2147483646 h 20882"/>
                <a:gd name="T12" fmla="*/ 819531250 w 6870"/>
                <a:gd name="T13" fmla="*/ 0 h 208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334" name="Google Shape;611;p40"/>
            <p:cNvSpPr>
              <a:spLocks/>
            </p:cNvSpPr>
            <p:nvPr/>
          </p:nvSpPr>
          <p:spPr bwMode="auto">
            <a:xfrm>
              <a:off x="32125475" y="14015375"/>
              <a:ext cx="233550" cy="66450"/>
            </a:xfrm>
            <a:custGeom>
              <a:avLst/>
              <a:gdLst>
                <a:gd name="T0" fmla="*/ 2147483646 w 9342"/>
                <a:gd name="T1" fmla="*/ 390625 h 2658"/>
                <a:gd name="T2" fmla="*/ 2147483646 w 9342"/>
                <a:gd name="T3" fmla="*/ 5078125 h 2658"/>
                <a:gd name="T4" fmla="*/ 83593750 w 9342"/>
                <a:gd name="T5" fmla="*/ 907421875 h 2658"/>
                <a:gd name="T6" fmla="*/ 95312500 w 9342"/>
                <a:gd name="T7" fmla="*/ 1038281250 h 2658"/>
                <a:gd name="T8" fmla="*/ 2147483646 w 9342"/>
                <a:gd name="T9" fmla="*/ 682031250 h 2658"/>
                <a:gd name="T10" fmla="*/ 2147483646 w 9342"/>
                <a:gd name="T11" fmla="*/ 88281250 h 2658"/>
                <a:gd name="T12" fmla="*/ 2147483646 w 9342"/>
                <a:gd name="T13" fmla="*/ 390625 h 26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4" name="Google Shape;613;p40"/>
          <p:cNvSpPr txBox="1">
            <a:spLocks/>
          </p:cNvSpPr>
          <p:nvPr/>
        </p:nvSpPr>
        <p:spPr bwMode="auto">
          <a:xfrm>
            <a:off x="1508920" y="-381000"/>
            <a:ext cx="906621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  <a:sym typeface="Patrick Hand"/>
              </a:rPr>
              <a:t>ĐẾN VỚI TIẾT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  <a:sym typeface="Patrick Hand"/>
              </a:rPr>
              <a:t>TIẾNG VIỆT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  <a:sym typeface="Patrick Hand"/>
              </a:rPr>
              <a:t> LỚP 1C</a:t>
            </a:r>
          </a:p>
        </p:txBody>
      </p:sp>
      <p:sp>
        <p:nvSpPr>
          <p:cNvPr id="615" name="Google Shape;613;p40"/>
          <p:cNvSpPr txBox="1">
            <a:spLocks/>
          </p:cNvSpPr>
          <p:nvPr/>
        </p:nvSpPr>
        <p:spPr bwMode="auto">
          <a:xfrm>
            <a:off x="1632745" y="-309563"/>
            <a:ext cx="8970963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Slogan" panose="02020500000000000000" pitchFamily="18" charset="0"/>
                <a:cs typeface="Times New Roman" panose="02020603050405020304" pitchFamily="18" charset="0"/>
                <a:sym typeface="Patrick Hand"/>
              </a:rPr>
              <a:t>CHÀO MỪNG QUÝ THẦY CÔ</a:t>
            </a: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1E86C99D-6C28-43C6-ABCE-D26A2A71DA89}"/>
              </a:ext>
            </a:extLst>
          </p:cNvPr>
          <p:cNvSpPr/>
          <p:nvPr/>
        </p:nvSpPr>
        <p:spPr>
          <a:xfrm>
            <a:off x="2890045" y="2108201"/>
            <a:ext cx="6124575" cy="544513"/>
          </a:xfrm>
          <a:prstGeom prst="rect">
            <a:avLst/>
          </a:prstGeom>
          <a:noFill/>
        </p:spPr>
        <p:txBody>
          <a:bodyPr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71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2fd7ff6-3a00-4d3d-b9eb-7d9c9ae9cdc5_seed886991286 (1)">
            <a:hlinkClick r:id="" action="ppaction://media"/>
            <a:extLst>
              <a:ext uri="{FF2B5EF4-FFF2-40B4-BE49-F238E27FC236}">
                <a16:creationId xmlns:a16="http://schemas.microsoft.com/office/drawing/2014/main" id="{C7F701D9-1323-E486-8765-A61C3161C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61838" cy="6781800"/>
          </a:xfrm>
          <a:prstGeom prst="rect">
            <a:avLst/>
          </a:prstGeom>
          <a:noFill/>
        </p:spPr>
      </p:pic>
      <p:pic>
        <p:nvPicPr>
          <p:cNvPr id="3" name="[hanhtrangso.nxbgd.vn] Audio_ Sơn ca véo von_ Mẹ ơi con đã lớn khôn_HTS">
            <a:hlinkClick r:id="" action="ppaction://media"/>
            <a:extLst>
              <a:ext uri="{FF2B5EF4-FFF2-40B4-BE49-F238E27FC236}">
                <a16:creationId xmlns:a16="http://schemas.microsoft.com/office/drawing/2014/main" id="{86FCEE94-A0F1-B9F9-6F4C-592ADBDD99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0881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4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289719" y="496084"/>
            <a:ext cx="11506200" cy="5218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638" y="106927"/>
            <a:ext cx="11441576" cy="173089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87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23319" y="533401"/>
            <a:ext cx="1714500" cy="1016397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08919" y="533401"/>
            <a:ext cx="952500" cy="101639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103438" y="1992808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giòn</a:t>
            </a: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ngon</a:t>
            </a:r>
            <a:endParaRPr lang="en-US" altLang="en-US" sz="54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94719" y="3223418"/>
            <a:ext cx="8001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bốn</a:t>
            </a: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nhộn</a:t>
            </a: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11138" y="4591445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gợn</a:t>
            </a: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</a:t>
            </a:r>
            <a:r>
              <a:rPr lang="en-US" altLang="en-US" sz="54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altLang="en-US" sz="54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05751" y="1992808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56038" y="1992808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85919" y="3200400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94919" y="3196134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03307" y="4553346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15941" y="4553346"/>
            <a:ext cx="105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endParaRPr lang="en-US" alt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28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8" grpId="0"/>
      <p:bldP spid="11" grpId="0"/>
      <p:bldP spid="13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-609600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457200"/>
            <a:ext cx="1143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9199" y="5259681"/>
            <a:ext cx="64559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533400"/>
            <a:ext cx="7315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A301C9-6E78-5A39-7E21-4FB2C1C2D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D45CF0-F8FC-CEDB-2294-421DB5351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457200"/>
            <a:ext cx="746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1" y="1600200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35" y="1919622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94" y="1900570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1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95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118" y="990600"/>
            <a:ext cx="108966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1F1F1F"/>
                </a:solidFill>
                <a:latin typeface="Arial" panose="020B0604020202020204" pitchFamily="34" charset="0"/>
              </a:rPr>
              <a:t>B</a:t>
            </a: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ài thể dục buổi sáng </a:t>
            </a:r>
            <a:endParaRPr lang="en-US" sz="48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Cô dạy em bài thể dục buổi sáng</a:t>
            </a:r>
            <a:br>
              <a:rPr lang="vi-VN" sz="4800" dirty="0"/>
            </a:b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Một hai ba bốn hít thở hít thở hít thở</a:t>
            </a:r>
            <a:br>
              <a:rPr lang="vi-VN" sz="4800" dirty="0"/>
            </a:b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Một tay đưa cao lên trời</a:t>
            </a:r>
            <a:br>
              <a:rPr lang="vi-VN" sz="4800" dirty="0"/>
            </a:b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Hai tay dang ngang bờ vai</a:t>
            </a:r>
            <a:br>
              <a:rPr lang="vi-VN" sz="4800" dirty="0"/>
            </a:b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Ba tay song song trước mặt</a:t>
            </a:r>
            <a:br>
              <a:rPr lang="vi-VN" sz="4800" dirty="0"/>
            </a:br>
            <a:r>
              <a:rPr lang="vi-VN" sz="4800" dirty="0">
                <a:solidFill>
                  <a:srgbClr val="1F1F1F"/>
                </a:solidFill>
                <a:latin typeface="Arial" panose="020B0604020202020204" pitchFamily="34" charset="0"/>
              </a:rPr>
              <a:t>Bốn buông cả hai tay</a:t>
            </a:r>
            <a:endParaRPr lang="en-US" sz="4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75919" y="2438400"/>
            <a:ext cx="105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endParaRPr lang="en-US" altLang="en-US" sz="4800" dirty="0">
              <a:solidFill>
                <a:srgbClr val="FF0000"/>
              </a:solidFill>
              <a:latin typeface="+mn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6819" y="5417403"/>
            <a:ext cx="105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endParaRPr lang="en-US" altLang="en-US" sz="4800" dirty="0">
              <a:solidFill>
                <a:srgbClr val="FF0000"/>
              </a:solidFill>
              <a:latin typeface="+mn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3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3124200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1828800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661319" y="533401"/>
            <a:ext cx="1600200" cy="914399"/>
          </a:xfrm>
          <a:prstGeom prst="roundRect">
            <a:avLst/>
          </a:prstGeom>
          <a:solidFill>
            <a:srgbClr val="D09E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§äc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2975" y="533400"/>
            <a:ext cx="718344" cy="91440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32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3879277" cy="941185"/>
            <a:chOff x="63500" y="1429216"/>
            <a:chExt cx="29166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5958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4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E4222E-7380-4334-A777-645781844D63}"/>
              </a:ext>
            </a:extLst>
          </p:cNvPr>
          <p:cNvSpPr/>
          <p:nvPr/>
        </p:nvSpPr>
        <p:spPr>
          <a:xfrm>
            <a:off x="442119" y="1600200"/>
            <a:ext cx="11353800" cy="2083264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1BBB57-276D-4538-9905-3D4F5C5D6AB9}"/>
              </a:ext>
            </a:extLst>
          </p:cNvPr>
          <p:cNvSpPr/>
          <p:nvPr/>
        </p:nvSpPr>
        <p:spPr>
          <a:xfrm>
            <a:off x="5996783" y="3933826"/>
            <a:ext cx="104775" cy="328613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86C99D-6C28-43C6-ABCE-D26A2A71DA89}"/>
              </a:ext>
            </a:extLst>
          </p:cNvPr>
          <p:cNvSpPr/>
          <p:nvPr/>
        </p:nvSpPr>
        <p:spPr>
          <a:xfrm>
            <a:off x="5074445" y="4822825"/>
            <a:ext cx="5121274" cy="48260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2970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209">
            <a:off x="851744" y="5167635"/>
            <a:ext cx="20335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2929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22945" y="-899587"/>
            <a:ext cx="4641475" cy="2719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393746" y="103106"/>
            <a:ext cx="2160409" cy="21604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81" y="-285509"/>
            <a:ext cx="1465935" cy="1075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0" y="1031717"/>
            <a:ext cx="1465935" cy="107502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1" y="5365022"/>
            <a:ext cx="1465935" cy="10750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52032" y="4313942"/>
            <a:ext cx="2075018" cy="2719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1" y="127929"/>
            <a:ext cx="5919639" cy="684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76" y="1140193"/>
            <a:ext cx="6470658" cy="4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8102824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27" y="249186"/>
            <a:ext cx="8094785" cy="63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4421" y="6687465"/>
            <a:ext cx="324105" cy="3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608106">
              <a:defRPr/>
            </a:pPr>
            <a:endParaRPr lang="en-VN" sz="11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5" y="4430882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42" y="4297798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66" y="4987214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436872"/>
            <a:ext cx="9181593" cy="131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74126" y="2206723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92235" y="2198971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10342" y="2111468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4267200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4191000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5105400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76200"/>
            <a:ext cx="9181593" cy="1981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m….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619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33377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861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A1C4F-8CF6-A331-C9E8-E747E2D2DDF3}"/>
              </a:ext>
            </a:extLst>
          </p:cNvPr>
          <p:cNvSpPr txBox="1"/>
          <p:nvPr/>
        </p:nvSpPr>
        <p:spPr>
          <a:xfrm>
            <a:off x="6614319" y="12192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2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8092" y="533400"/>
            <a:ext cx="10945654" cy="5867399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Đ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ọc đ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úng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on,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ngữ c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on,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hi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ểu v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 lời được c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hỏi li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ến nội dung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ọc.</a:t>
            </a:r>
            <a:endParaRPr lang="en-US" sz="5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tri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ển vốn từ dựa tr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ững từ ngữ chứa vần on,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vi-VN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338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 descr="video">
            <a:hlinkClick r:id="" action="ppaction://media"/>
            <a:extLst>
              <a:ext uri="{FF2B5EF4-FFF2-40B4-BE49-F238E27FC236}">
                <a16:creationId xmlns:a16="http://schemas.microsoft.com/office/drawing/2014/main" id="{89601EAB-07D2-B741-A327-887DAD603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519" y="774290"/>
            <a:ext cx="3352800" cy="53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289719" y="496084"/>
            <a:ext cx="11506200" cy="59809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4823" y="480046"/>
            <a:ext cx="10611496" cy="135777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65113" y="1600200"/>
            <a:ext cx="3808550" cy="1503389"/>
            <a:chOff x="-169358" y="1176412"/>
            <a:chExt cx="2863496" cy="1127543"/>
          </a:xfrm>
        </p:grpSpPr>
        <p:sp>
          <p:nvSpPr>
            <p:cNvPr id="4" name="Rounded Rectangle 3"/>
            <p:cNvSpPr/>
            <p:nvPr/>
          </p:nvSpPr>
          <p:spPr>
            <a:xfrm>
              <a:off x="422059" y="1176412"/>
              <a:ext cx="2272079" cy="1127543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-169358" y="154100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43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271</Words>
  <Application>Microsoft Macintosh PowerPoint</Application>
  <PresentationFormat>Custom</PresentationFormat>
  <Paragraphs>61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.VnAvant</vt:lpstr>
      <vt:lpstr>Arial</vt:lpstr>
      <vt:lpstr>Arial Rounded MT Bold</vt:lpstr>
      <vt:lpstr>Arial-Rounded</vt:lpstr>
      <vt:lpstr>AvantGarde</vt:lpstr>
      <vt:lpstr>Calibri</vt:lpstr>
      <vt:lpstr>Calibri Light</vt:lpstr>
      <vt:lpstr>Corbel</vt:lpstr>
      <vt:lpstr>HP001 4 hàng</vt:lpstr>
      <vt:lpstr>Lato</vt:lpstr>
      <vt:lpstr>Times New Roman</vt:lpstr>
      <vt:lpstr>Verdana</vt:lpstr>
      <vt:lpstr>Office Theme</vt:lpstr>
      <vt:lpstr>Office 主题​​</vt:lpstr>
      <vt:lpstr>2_Office Theme</vt:lpstr>
      <vt:lpstr>1_Office 主题​​</vt:lpstr>
      <vt:lpstr>3_Office Theme</vt:lpstr>
      <vt:lpstr>Default Design</vt:lpstr>
      <vt:lpstr>1_Default Design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276</cp:revision>
  <dcterms:created xsi:type="dcterms:W3CDTF">2021-05-08T14:00:55Z</dcterms:created>
  <dcterms:modified xsi:type="dcterms:W3CDTF">2025-10-29T04:32:31Z</dcterms:modified>
</cp:coreProperties>
</file>