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39.svg" ContentType="image/svg+xml"/>
  <Override PartName="/ppt/media/image42.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60" r:id="rId3"/>
    <p:sldId id="257" r:id="rId4"/>
    <p:sldId id="269" r:id="rId6"/>
    <p:sldId id="273" r:id="rId7"/>
    <p:sldId id="256" r:id="rId8"/>
    <p:sldId id="265" r:id="rId9"/>
    <p:sldId id="258"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272" r:id="rId23"/>
    <p:sldId id="458" r:id="rId24"/>
    <p:sldId id="455" r:id="rId25"/>
    <p:sldId id="457" r:id="rId26"/>
    <p:sldId id="459"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showGuides="1">
      <p:cViewPr varScale="1">
        <p:scale>
          <a:sx n="51" d="100"/>
          <a:sy n="51" d="100"/>
        </p:scale>
        <p:origin x="89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Thảo</a:t>
            </a:r>
            <a:r>
              <a:rPr lang="en-US" dirty="0" smtClean="0"/>
              <a:t> </a:t>
            </a:r>
            <a:r>
              <a:rPr lang="en-US" dirty="0" err="1" smtClean="0"/>
              <a:t>luận</a:t>
            </a:r>
            <a:r>
              <a:rPr lang="en-US" baseline="0" dirty="0" smtClean="0"/>
              <a:t> </a:t>
            </a:r>
            <a:r>
              <a:rPr lang="en-US" baseline="0" dirty="0" err="1" smtClean="0"/>
              <a:t>nhóm</a:t>
            </a:r>
            <a:r>
              <a:rPr lang="en-US" baseline="0" dirty="0" smtClean="0"/>
              <a:t> 4 </a:t>
            </a:r>
            <a:r>
              <a:rPr lang="en-US" baseline="0" dirty="0" err="1" smtClean="0"/>
              <a:t>làm</a:t>
            </a:r>
            <a:r>
              <a:rPr lang="en-US" baseline="0" dirty="0" smtClean="0"/>
              <a:t> </a:t>
            </a:r>
            <a:r>
              <a:rPr lang="en-US" baseline="0" dirty="0" err="1" smtClean="0"/>
              <a:t>vào</a:t>
            </a:r>
            <a:r>
              <a:rPr lang="en-US" baseline="0" dirty="0" smtClean="0"/>
              <a:t> </a:t>
            </a:r>
            <a:r>
              <a:rPr lang="en-US" baseline="0" dirty="0" err="1" smtClean="0"/>
              <a:t>phiếu</a:t>
            </a:r>
            <a:r>
              <a:rPr lang="en-US" baseline="0" dirty="0" smtClean="0"/>
              <a:t> </a:t>
            </a:r>
            <a:r>
              <a:rPr lang="en-US" baseline="0" dirty="0" err="1" smtClean="0"/>
              <a:t>học</a:t>
            </a:r>
            <a:r>
              <a:rPr lang="en-US" baseline="0" dirty="0" smtClean="0"/>
              <a:t> </a:t>
            </a:r>
            <a:r>
              <a:rPr lang="en-US" baseline="0" dirty="0" err="1" smtClean="0"/>
              <a:t>tập</a:t>
            </a:r>
            <a:r>
              <a:rPr lang="en-US" baseline="0" dirty="0" smtClean="0"/>
              <a:t> </a:t>
            </a:r>
            <a:r>
              <a:rPr lang="en-US" baseline="0" dirty="0" err="1" smtClean="0"/>
              <a:t>mỗi</a:t>
            </a:r>
            <a:r>
              <a:rPr lang="en-US" baseline="0" dirty="0" smtClean="0"/>
              <a:t> </a:t>
            </a:r>
            <a:r>
              <a:rPr lang="en-US" baseline="0" dirty="0" err="1" smtClean="0"/>
              <a:t>bạn</a:t>
            </a:r>
            <a:r>
              <a:rPr lang="en-US" baseline="0" dirty="0" smtClean="0"/>
              <a:t> 2 </a:t>
            </a:r>
            <a:r>
              <a:rPr lang="en-US" baseline="0" dirty="0" err="1" smtClean="0"/>
              <a:t>hình</a:t>
            </a:r>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Viết</a:t>
            </a:r>
            <a:r>
              <a:rPr lang="en-US" dirty="0" smtClean="0"/>
              <a:t> </a:t>
            </a:r>
            <a:r>
              <a:rPr lang="en-US" dirty="0" err="1" smtClean="0"/>
              <a:t>lên</a:t>
            </a:r>
            <a:r>
              <a:rPr lang="en-US" baseline="0" dirty="0" smtClean="0"/>
              <a:t> </a:t>
            </a:r>
            <a:r>
              <a:rPr lang="en-US" baseline="0" dirty="0" err="1" smtClean="0"/>
              <a:t>bảng</a:t>
            </a:r>
            <a:endParaRPr lang="en-US" baseline="0" dirty="0" smtClean="0"/>
          </a:p>
          <a:p>
            <a:r>
              <a:rPr lang="en-US" baseline="0" dirty="0" err="1" smtClean="0"/>
              <a:t>Như</a:t>
            </a:r>
            <a:r>
              <a:rPr lang="en-US" baseline="0" dirty="0" smtClean="0"/>
              <a:t> </a:t>
            </a:r>
            <a:r>
              <a:rPr lang="en-US" baseline="0" dirty="0" err="1" smtClean="0"/>
              <a:t>chúng</a:t>
            </a:r>
            <a:r>
              <a:rPr lang="en-US" baseline="0" dirty="0" smtClean="0"/>
              <a:t> ta </a:t>
            </a:r>
            <a:r>
              <a:rPr lang="en-US" baseline="0" dirty="0" err="1" smtClean="0"/>
              <a:t>đã</a:t>
            </a:r>
            <a:r>
              <a:rPr lang="en-US" baseline="0" dirty="0" smtClean="0"/>
              <a:t> </a:t>
            </a:r>
            <a:r>
              <a:rPr lang="en-US" baseline="0" dirty="0" err="1" smtClean="0"/>
              <a:t>biết</a:t>
            </a:r>
            <a:r>
              <a:rPr lang="en-US" baseline="0" dirty="0" smtClean="0"/>
              <a:t> </a:t>
            </a:r>
            <a:r>
              <a:rPr lang="en-US" baseline="0" dirty="0" err="1" smtClean="0"/>
              <a:t>điện</a:t>
            </a:r>
            <a:r>
              <a:rPr lang="en-US" baseline="0" dirty="0" smtClean="0"/>
              <a:t> </a:t>
            </a:r>
            <a:r>
              <a:rPr lang="en-US" baseline="0" dirty="0" err="1" smtClean="0"/>
              <a:t>có</a:t>
            </a:r>
            <a:r>
              <a:rPr lang="en-US" baseline="0" dirty="0" smtClean="0"/>
              <a:t> </a:t>
            </a:r>
            <a:r>
              <a:rPr lang="en-US" baseline="0" dirty="0" err="1" smtClean="0"/>
              <a:t>rất</a:t>
            </a:r>
            <a:r>
              <a:rPr lang="en-US" baseline="0" dirty="0" smtClean="0"/>
              <a:t> </a:t>
            </a:r>
            <a:r>
              <a:rPr lang="en-US" baseline="0" dirty="0" err="1" smtClean="0"/>
              <a:t>nhiều</a:t>
            </a:r>
            <a:r>
              <a:rPr lang="en-US" baseline="0" dirty="0" smtClean="0"/>
              <a:t> </a:t>
            </a:r>
            <a:r>
              <a:rPr lang="en-US" baseline="0" dirty="0" err="1" smtClean="0"/>
              <a:t>lợi</a:t>
            </a:r>
            <a:r>
              <a:rPr lang="en-US" baseline="0" dirty="0" smtClean="0"/>
              <a:t> </a:t>
            </a:r>
            <a:r>
              <a:rPr lang="en-US" baseline="0" dirty="0" err="1" smtClean="0"/>
              <a:t>ích</a:t>
            </a:r>
            <a:r>
              <a:rPr lang="en-US" baseline="0" dirty="0" smtClean="0"/>
              <a:t> </a:t>
            </a:r>
            <a:r>
              <a:rPr lang="en-US" baseline="0" dirty="0" err="1" smtClean="0"/>
              <a:t>cho</a:t>
            </a:r>
            <a:r>
              <a:rPr lang="en-US" baseline="0" dirty="0" smtClean="0"/>
              <a:t> con </a:t>
            </a:r>
            <a:r>
              <a:rPr lang="en-US" baseline="0" dirty="0" err="1" smtClean="0"/>
              <a:t>người</a:t>
            </a:r>
            <a:r>
              <a:rPr lang="en-US" baseline="0" dirty="0" smtClean="0"/>
              <a:t>, </a:t>
            </a:r>
            <a:r>
              <a:rPr lang="en-US" baseline="0" dirty="0" err="1" smtClean="0"/>
              <a:t>bên</a:t>
            </a:r>
            <a:r>
              <a:rPr lang="en-US" baseline="0" dirty="0" smtClean="0"/>
              <a:t> </a:t>
            </a:r>
            <a:r>
              <a:rPr lang="en-US" baseline="0" dirty="0" err="1" smtClean="0"/>
              <a:t>cạnh</a:t>
            </a:r>
            <a:r>
              <a:rPr lang="en-US" baseline="0" dirty="0" smtClean="0"/>
              <a:t> </a:t>
            </a:r>
            <a:r>
              <a:rPr lang="en-US" baseline="0" dirty="0" err="1" smtClean="0"/>
              <a:t>đó</a:t>
            </a:r>
            <a:r>
              <a:rPr lang="en-US" baseline="0" dirty="0" smtClean="0"/>
              <a:t> </a:t>
            </a:r>
            <a:r>
              <a:rPr lang="en-US" baseline="0" dirty="0" err="1" smtClean="0"/>
              <a:t>cũng</a:t>
            </a:r>
            <a:r>
              <a:rPr lang="en-US" baseline="0" dirty="0" smtClean="0"/>
              <a:t> </a:t>
            </a:r>
            <a:r>
              <a:rPr lang="en-US" baseline="0" dirty="0" err="1" smtClean="0"/>
              <a:t>tiềm</a:t>
            </a:r>
            <a:r>
              <a:rPr lang="en-US" baseline="0" dirty="0" smtClean="0"/>
              <a:t> </a:t>
            </a:r>
            <a:r>
              <a:rPr lang="en-US" baseline="0" dirty="0" err="1" smtClean="0"/>
              <a:t>ẩn</a:t>
            </a:r>
            <a:r>
              <a:rPr lang="en-US" baseline="0" dirty="0" smtClean="0"/>
              <a:t> </a:t>
            </a:r>
            <a:r>
              <a:rPr lang="en-US" baseline="0" dirty="0" err="1" smtClean="0"/>
              <a:t>rất</a:t>
            </a:r>
            <a:r>
              <a:rPr lang="en-US" baseline="0" dirty="0" smtClean="0"/>
              <a:t> </a:t>
            </a:r>
            <a:r>
              <a:rPr lang="en-US" baseline="0" dirty="0" err="1" smtClean="0"/>
              <a:t>nhiều</a:t>
            </a:r>
            <a:r>
              <a:rPr lang="en-US" baseline="0" dirty="0" smtClean="0"/>
              <a:t> </a:t>
            </a:r>
            <a:r>
              <a:rPr lang="en-US" baseline="0" dirty="0" err="1" smtClean="0"/>
              <a:t>rủi</a:t>
            </a:r>
            <a:r>
              <a:rPr lang="en-US" baseline="0" dirty="0" smtClean="0"/>
              <a:t> </a:t>
            </a:r>
            <a:r>
              <a:rPr lang="en-US" baseline="0" dirty="0" err="1" smtClean="0"/>
              <a:t>ro</a:t>
            </a:r>
            <a:r>
              <a:rPr lang="en-US" baseline="0" dirty="0" smtClean="0"/>
              <a:t> </a:t>
            </a:r>
            <a:r>
              <a:rPr lang="en-US" baseline="0" dirty="0" err="1" smtClean="0"/>
              <a:t>sảy</a:t>
            </a:r>
            <a:r>
              <a:rPr lang="en-US" baseline="0" dirty="0" smtClean="0"/>
              <a:t> </a:t>
            </a:r>
            <a:r>
              <a:rPr lang="en-US" baseline="0" dirty="0" err="1" smtClean="0"/>
              <a:t>ra</a:t>
            </a:r>
            <a:r>
              <a:rPr lang="en-US" baseline="0" dirty="0" smtClean="0"/>
              <a:t> gay </a:t>
            </a:r>
            <a:r>
              <a:rPr lang="en-US" baseline="0" dirty="0" err="1" smtClean="0"/>
              <a:t>nguy</a:t>
            </a:r>
            <a:r>
              <a:rPr lang="en-US" baseline="0" dirty="0" smtClean="0"/>
              <a:t> </a:t>
            </a:r>
            <a:r>
              <a:rPr lang="en-US" baseline="0" dirty="0" err="1" smtClean="0"/>
              <a:t>hiểm</a:t>
            </a:r>
            <a:r>
              <a:rPr lang="en-US" baseline="0" dirty="0" smtClean="0"/>
              <a:t> </a:t>
            </a:r>
            <a:r>
              <a:rPr lang="en-US" baseline="0" dirty="0" err="1" smtClean="0"/>
              <a:t>cho</a:t>
            </a:r>
            <a:r>
              <a:rPr lang="en-US" baseline="0" dirty="0" smtClean="0"/>
              <a:t> con </a:t>
            </a:r>
            <a:r>
              <a:rPr lang="en-US" baseline="0" dirty="0" err="1" smtClean="0"/>
              <a:t>người</a:t>
            </a:r>
            <a:r>
              <a:rPr lang="en-US" baseline="0" dirty="0" smtClean="0"/>
              <a:t> </a:t>
            </a:r>
            <a:r>
              <a:rPr lang="en-US" baseline="0" dirty="0" err="1" smtClean="0"/>
              <a:t>vậy</a:t>
            </a:r>
            <a:r>
              <a:rPr lang="en-US" baseline="0" dirty="0" smtClean="0"/>
              <a:t> </a:t>
            </a:r>
            <a:r>
              <a:rPr lang="en-US" baseline="0" dirty="0" err="1" smtClean="0"/>
              <a:t>khi</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baseline="0" dirty="0" smtClean="0"/>
              <a:t> </a:t>
            </a:r>
            <a:r>
              <a:rPr lang="en-US" baseline="0" dirty="0" err="1" smtClean="0"/>
              <a:t>chúng</a:t>
            </a:r>
            <a:r>
              <a:rPr lang="en-US" baseline="0" dirty="0" smtClean="0"/>
              <a:t> ta </a:t>
            </a:r>
            <a:r>
              <a:rPr lang="en-US" baseline="0" dirty="0" err="1" smtClean="0"/>
              <a:t>cần</a:t>
            </a:r>
            <a:r>
              <a:rPr lang="en-US" baseline="0" dirty="0" smtClean="0"/>
              <a:t> </a:t>
            </a:r>
            <a:r>
              <a:rPr lang="en-US" baseline="0" dirty="0" err="1" smtClean="0"/>
              <a:t>tuân</a:t>
            </a:r>
            <a:r>
              <a:rPr lang="en-US" baseline="0" dirty="0" smtClean="0"/>
              <a:t> </a:t>
            </a:r>
            <a:r>
              <a:rPr lang="en-US" baseline="0" dirty="0" err="1" smtClean="0"/>
              <a:t>thủ</a:t>
            </a:r>
            <a:r>
              <a:rPr lang="en-US" baseline="0" dirty="0" smtClean="0"/>
              <a:t> </a:t>
            </a:r>
            <a:r>
              <a:rPr lang="en-US" baseline="0" dirty="0" err="1" smtClean="0"/>
              <a:t>những</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gì</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cùng</a:t>
            </a:r>
            <a:r>
              <a:rPr lang="en-US" baseline="0" dirty="0" smtClean="0"/>
              <a:t> </a:t>
            </a:r>
            <a:r>
              <a:rPr lang="en-US" baseline="0" dirty="0" err="1" smtClean="0"/>
              <a:t>theo</a:t>
            </a:r>
            <a:r>
              <a:rPr lang="en-US" baseline="0" dirty="0" smtClean="0"/>
              <a:t> </a:t>
            </a:r>
            <a:r>
              <a:rPr lang="en-US" baseline="0" dirty="0" err="1" smtClean="0"/>
              <a:t>dõi</a:t>
            </a:r>
            <a:r>
              <a:rPr lang="en-US" baseline="0" dirty="0" smtClean="0"/>
              <a:t> video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xem</a:t>
            </a:r>
            <a:r>
              <a:rPr lang="en-US" baseline="0" dirty="0" smtClean="0"/>
              <a:t> video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hãy</a:t>
            </a:r>
            <a:r>
              <a:rPr lang="en-US" baseline="0" dirty="0" smtClean="0"/>
              <a:t> </a:t>
            </a:r>
            <a:r>
              <a:rPr lang="en-US" baseline="0" dirty="0" err="1" smtClean="0"/>
              <a:t>đề</a:t>
            </a:r>
            <a:r>
              <a:rPr lang="en-US" baseline="0" dirty="0" smtClean="0"/>
              <a:t> </a:t>
            </a:r>
            <a:r>
              <a:rPr lang="en-US" baseline="0" dirty="0" err="1" smtClean="0"/>
              <a:t>xuất</a:t>
            </a:r>
            <a:r>
              <a:rPr lang="en-US" baseline="0" dirty="0" smtClean="0"/>
              <a:t> </a:t>
            </a:r>
            <a:r>
              <a:rPr lang="en-US" baseline="0" dirty="0" err="1" smtClean="0"/>
              <a:t>những</a:t>
            </a:r>
            <a:r>
              <a:rPr lang="en-US" baseline="0" dirty="0" smtClean="0"/>
              <a:t> </a:t>
            </a:r>
            <a:r>
              <a:rPr lang="en-US" baseline="0" dirty="0" err="1" smtClean="0"/>
              <a:t>việc</a:t>
            </a:r>
            <a:r>
              <a:rPr lang="en-US" baseline="0" dirty="0" smtClean="0"/>
              <a:t> </a:t>
            </a:r>
            <a:r>
              <a:rPr lang="en-US" baseline="0" dirty="0" err="1" smtClean="0"/>
              <a:t>cần</a:t>
            </a:r>
            <a:r>
              <a:rPr lang="en-US" baseline="0" dirty="0" smtClean="0"/>
              <a:t> </a:t>
            </a:r>
            <a:r>
              <a:rPr lang="en-US" baseline="0" dirty="0" err="1" smtClean="0"/>
              <a:t>làm</a:t>
            </a:r>
            <a:r>
              <a:rPr lang="en-US" baseline="0" dirty="0" smtClean="0"/>
              <a:t> </a:t>
            </a:r>
            <a:r>
              <a:rPr lang="en-US" baseline="0" dirty="0" err="1" smtClean="0"/>
              <a:t>để</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baseline="0" dirty="0" smtClean="0"/>
              <a:t> an </a:t>
            </a:r>
            <a:r>
              <a:rPr lang="en-US" baseline="0" dirty="0" err="1" smtClean="0"/>
              <a:t>toàn</a:t>
            </a:r>
            <a:r>
              <a:rPr lang="en-US" baseline="0" dirty="0" smtClean="0"/>
              <a:t> </a:t>
            </a:r>
            <a:r>
              <a:rPr lang="en-US" baseline="0" dirty="0" err="1" smtClean="0"/>
              <a:t>cho</a:t>
            </a:r>
            <a:r>
              <a:rPr lang="en-US" baseline="0" dirty="0" smtClean="0"/>
              <a:t> </a:t>
            </a:r>
            <a:r>
              <a:rPr lang="en-US" baseline="0" dirty="0" err="1" smtClean="0"/>
              <a:t>gia</a:t>
            </a:r>
            <a:r>
              <a:rPr lang="en-US" baseline="0" dirty="0" smtClean="0"/>
              <a:t> </a:t>
            </a:r>
            <a:r>
              <a:rPr lang="en-US" baseline="0" dirty="0" err="1" smtClean="0"/>
              <a:t>đình</a:t>
            </a:r>
            <a:r>
              <a:rPr lang="en-US" baseline="0" dirty="0" smtClean="0"/>
              <a:t> </a:t>
            </a:r>
            <a:r>
              <a:rPr lang="en-US" baseline="0" dirty="0" err="1" smtClean="0"/>
              <a:t>và</a:t>
            </a:r>
            <a:r>
              <a:rPr lang="en-US" baseline="0" dirty="0" smtClean="0"/>
              <a:t> </a:t>
            </a:r>
            <a:r>
              <a:rPr lang="en-US" baseline="0" dirty="0" err="1" smtClean="0"/>
              <a:t>những</a:t>
            </a:r>
            <a:r>
              <a:rPr lang="en-US" baseline="0" dirty="0" smtClean="0"/>
              <a:t> </a:t>
            </a:r>
            <a:r>
              <a:rPr lang="en-US" baseline="0" dirty="0" err="1" smtClean="0"/>
              <a:t>người</a:t>
            </a:r>
            <a:r>
              <a:rPr lang="en-US" baseline="0" dirty="0" smtClean="0"/>
              <a:t> </a:t>
            </a:r>
            <a:r>
              <a:rPr lang="en-US" baseline="0" dirty="0" err="1" smtClean="0"/>
              <a:t>xung</a:t>
            </a:r>
            <a:r>
              <a:rPr lang="en-US" baseline="0" dirty="0" smtClean="0"/>
              <a:t> </a:t>
            </a:r>
            <a:r>
              <a:rPr lang="en-US" baseline="0" dirty="0" err="1" smtClean="0"/>
              <a:t>quanh</a:t>
            </a:r>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 video </a:t>
            </a:r>
            <a:r>
              <a:rPr lang="en-US" dirty="0" err="1" smtClean="0"/>
              <a:t>vừa</a:t>
            </a:r>
            <a:r>
              <a:rPr lang="en-US" baseline="0" dirty="0" smtClean="0"/>
              <a:t> </a:t>
            </a:r>
            <a:r>
              <a:rPr lang="en-US" baseline="0" dirty="0" err="1" smtClean="0"/>
              <a:t>rồi</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đã</a:t>
            </a:r>
            <a:r>
              <a:rPr lang="en-US" baseline="0" dirty="0" smtClean="0"/>
              <a:t> </a:t>
            </a:r>
            <a:r>
              <a:rPr lang="en-US" baseline="0" dirty="0" err="1" smtClean="0"/>
              <a:t>nắm</a:t>
            </a:r>
            <a:r>
              <a:rPr lang="en-US" baseline="0" dirty="0" smtClean="0"/>
              <a:t> </a:t>
            </a:r>
            <a:r>
              <a:rPr lang="en-US" baseline="0" dirty="0" err="1" smtClean="0"/>
              <a:t>được</a:t>
            </a:r>
            <a:r>
              <a:rPr lang="en-US" dirty="0" smtClean="0"/>
              <a:t> </a:t>
            </a:r>
            <a:r>
              <a:rPr lang="en-US" dirty="0" err="1" smtClean="0"/>
              <a:t>Nguyên</a:t>
            </a:r>
            <a:r>
              <a:rPr lang="en-US" baseline="0" dirty="0" smtClean="0"/>
              <a:t> </a:t>
            </a:r>
            <a:r>
              <a:rPr lang="en-US" baseline="0" dirty="0" err="1" smtClean="0"/>
              <a:t>tắc</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baseline="0" dirty="0" smtClean="0"/>
              <a:t> an </a:t>
            </a:r>
            <a:r>
              <a:rPr lang="en-US" baseline="0" dirty="0" err="1" smtClean="0"/>
              <a:t>toàn</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một</a:t>
            </a:r>
            <a:r>
              <a:rPr lang="en-US" baseline="0" dirty="0" smtClean="0"/>
              <a:t> </a:t>
            </a:r>
            <a:r>
              <a:rPr lang="en-US" baseline="0" dirty="0" err="1" smtClean="0"/>
              <a:t>bạn</a:t>
            </a:r>
            <a:r>
              <a:rPr lang="en-US" baseline="0" dirty="0" smtClean="0"/>
              <a:t> </a:t>
            </a:r>
            <a:r>
              <a:rPr lang="en-US" baseline="0" dirty="0" err="1" smtClean="0"/>
              <a:t>nhắc</a:t>
            </a:r>
            <a:r>
              <a:rPr lang="en-US" baseline="0" dirty="0" smtClean="0"/>
              <a:t> </a:t>
            </a:r>
            <a:r>
              <a:rPr lang="en-US" baseline="0" dirty="0" err="1" smtClean="0"/>
              <a:t>lại</a:t>
            </a:r>
            <a:r>
              <a:rPr lang="en-US" baseline="0" dirty="0" smtClean="0"/>
              <a:t> </a:t>
            </a:r>
            <a:r>
              <a:rPr lang="en-US" baseline="0" dirty="0" err="1" smtClean="0"/>
              <a:t>nguyên</a:t>
            </a:r>
            <a:r>
              <a:rPr lang="en-US" baseline="0" dirty="0" smtClean="0"/>
              <a:t> </a:t>
            </a:r>
            <a:r>
              <a:rPr lang="en-US" baseline="0" dirty="0" err="1" smtClean="0"/>
              <a:t>tắc</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baseline="0" dirty="0" smtClean="0"/>
              <a:t> an </a:t>
            </a:r>
            <a:r>
              <a:rPr lang="en-US" baseline="0" dirty="0" err="1" smtClean="0"/>
              <a:t>toàn</a:t>
            </a:r>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Khi</a:t>
            </a:r>
            <a:r>
              <a:rPr lang="en-US" dirty="0" smtClean="0"/>
              <a:t> </a:t>
            </a:r>
            <a:r>
              <a:rPr lang="en-US" dirty="0" err="1" smtClean="0"/>
              <a:t>chúng</a:t>
            </a:r>
            <a:r>
              <a:rPr lang="en-US" baseline="0" dirty="0" smtClean="0"/>
              <a:t> ta </a:t>
            </a:r>
            <a:r>
              <a:rPr lang="en-US" baseline="0" dirty="0" err="1" smtClean="0"/>
              <a:t>tham</a:t>
            </a:r>
            <a:r>
              <a:rPr lang="en-US" baseline="0" dirty="0" smtClean="0"/>
              <a:t> </a:t>
            </a:r>
            <a:r>
              <a:rPr lang="en-US" baseline="0" dirty="0" err="1" smtClean="0"/>
              <a:t>gia</a:t>
            </a:r>
            <a:r>
              <a:rPr lang="en-US" baseline="0" dirty="0" smtClean="0"/>
              <a:t> </a:t>
            </a:r>
            <a:r>
              <a:rPr lang="en-US" baseline="0" dirty="0" err="1" smtClean="0"/>
              <a:t>giao</a:t>
            </a:r>
            <a:r>
              <a:rPr lang="en-US" baseline="0" dirty="0" smtClean="0"/>
              <a:t> </a:t>
            </a:r>
            <a:r>
              <a:rPr lang="en-US" baseline="0" dirty="0" err="1" smtClean="0"/>
              <a:t>thông</a:t>
            </a:r>
            <a:r>
              <a:rPr lang="en-US" baseline="0" dirty="0" smtClean="0"/>
              <a:t> </a:t>
            </a:r>
            <a:r>
              <a:rPr lang="en-US" baseline="0" dirty="0" err="1" smtClean="0"/>
              <a:t>thì</a:t>
            </a:r>
            <a:r>
              <a:rPr lang="en-US" baseline="0" dirty="0" smtClean="0"/>
              <a:t> </a:t>
            </a:r>
            <a:r>
              <a:rPr lang="en-US" baseline="0" dirty="0" err="1" smtClean="0"/>
              <a:t>người</a:t>
            </a:r>
            <a:r>
              <a:rPr lang="en-US" baseline="0" dirty="0" smtClean="0"/>
              <a:t> ta </a:t>
            </a:r>
            <a:r>
              <a:rPr lang="en-US" baseline="0" dirty="0" err="1" smtClean="0"/>
              <a:t>đã</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biển</a:t>
            </a:r>
            <a:r>
              <a:rPr lang="en-US" baseline="0" dirty="0" smtClean="0"/>
              <a:t> </a:t>
            </a:r>
            <a:r>
              <a:rPr lang="en-US" baseline="0" dirty="0" err="1" smtClean="0"/>
              <a:t>cảnh</a:t>
            </a:r>
            <a:r>
              <a:rPr lang="en-US" baseline="0" dirty="0" smtClean="0"/>
              <a:t> </a:t>
            </a:r>
            <a:r>
              <a:rPr lang="en-US" baseline="0" dirty="0" err="1" smtClean="0"/>
              <a:t>báo</a:t>
            </a:r>
            <a:r>
              <a:rPr lang="en-US" baseline="0" dirty="0" smtClean="0"/>
              <a:t> </a:t>
            </a:r>
            <a:r>
              <a:rPr lang="en-US" baseline="0" dirty="0" err="1" smtClean="0"/>
              <a:t>đoạn</a:t>
            </a:r>
            <a:r>
              <a:rPr lang="en-US" baseline="0" dirty="0" smtClean="0"/>
              <a:t> </a:t>
            </a:r>
            <a:r>
              <a:rPr lang="en-US" baseline="0" dirty="0" err="1" smtClean="0"/>
              <a:t>đường</a:t>
            </a:r>
            <a:r>
              <a:rPr lang="en-US" baseline="0" dirty="0" smtClean="0"/>
              <a:t> an </a:t>
            </a:r>
            <a:r>
              <a:rPr lang="en-US" baseline="0" dirty="0" err="1" smtClean="0"/>
              <a:t>toàn</a:t>
            </a:r>
            <a:r>
              <a:rPr lang="en-US" baseline="0" dirty="0" smtClean="0"/>
              <a:t> hay </a:t>
            </a:r>
            <a:r>
              <a:rPr lang="en-US" baseline="0" dirty="0" err="1" smtClean="0"/>
              <a:t>không</a:t>
            </a:r>
            <a:r>
              <a:rPr lang="en-US" baseline="0" dirty="0" smtClean="0"/>
              <a:t> an </a:t>
            </a:r>
            <a:r>
              <a:rPr lang="en-US" baseline="0" dirty="0" err="1" smtClean="0"/>
              <a:t>toàn</a:t>
            </a:r>
            <a:r>
              <a:rPr lang="en-US" baseline="0" dirty="0" smtClean="0"/>
              <a:t> </a:t>
            </a:r>
            <a:r>
              <a:rPr lang="en-US" baseline="0" dirty="0" err="1" smtClean="0"/>
              <a:t>vậy</a:t>
            </a:r>
            <a:r>
              <a:rPr lang="en-US" baseline="0" dirty="0" smtClean="0"/>
              <a:t> </a:t>
            </a:r>
            <a:r>
              <a:rPr lang="en-US" baseline="0" dirty="0" err="1" smtClean="0"/>
              <a:t>để</a:t>
            </a:r>
            <a:r>
              <a:rPr lang="en-US" baseline="0" dirty="0" smtClean="0"/>
              <a:t> </a:t>
            </a:r>
            <a:r>
              <a:rPr lang="en-US" baseline="0" dirty="0" err="1" smtClean="0"/>
              <a:t>cảnh</a:t>
            </a:r>
            <a:r>
              <a:rPr lang="en-US" baseline="0" dirty="0" smtClean="0"/>
              <a:t> </a:t>
            </a:r>
            <a:r>
              <a:rPr lang="en-US" baseline="0" dirty="0" err="1" smtClean="0"/>
              <a:t>báo</a:t>
            </a:r>
            <a:r>
              <a:rPr lang="en-US" baseline="0" dirty="0" smtClean="0"/>
              <a:t> </a:t>
            </a:r>
            <a:r>
              <a:rPr lang="en-US" baseline="0" dirty="0" err="1" smtClean="0"/>
              <a:t>mọi</a:t>
            </a:r>
            <a:r>
              <a:rPr lang="en-US" baseline="0" dirty="0" smtClean="0"/>
              <a:t> </a:t>
            </a:r>
            <a:r>
              <a:rPr lang="en-US" baseline="0" dirty="0" err="1" smtClean="0"/>
              <a:t>người</a:t>
            </a:r>
            <a:r>
              <a:rPr lang="en-US" baseline="0" dirty="0" smtClean="0"/>
              <a:t> </a:t>
            </a:r>
            <a:r>
              <a:rPr lang="en-US" baseline="0" dirty="0" err="1" smtClean="0"/>
              <a:t>về</a:t>
            </a:r>
            <a:r>
              <a:rPr lang="en-US" baseline="0" dirty="0" smtClean="0"/>
              <a:t> an </a:t>
            </a:r>
            <a:r>
              <a:rPr lang="en-US" baseline="0" dirty="0" err="1" smtClean="0"/>
              <a:t>toàn</a:t>
            </a:r>
            <a:r>
              <a:rPr lang="en-US" baseline="0" dirty="0" smtClean="0"/>
              <a:t> </a:t>
            </a:r>
            <a:r>
              <a:rPr lang="en-US" baseline="0" dirty="0" err="1" smtClean="0"/>
              <a:t>điện</a:t>
            </a:r>
            <a:r>
              <a:rPr lang="en-US" baseline="0" dirty="0" smtClean="0"/>
              <a:t> </a:t>
            </a:r>
            <a:r>
              <a:rPr lang="en-US" baseline="0" dirty="0" err="1" smtClean="0"/>
              <a:t>nơi</a:t>
            </a:r>
            <a:r>
              <a:rPr lang="en-US" baseline="0" dirty="0" smtClean="0"/>
              <a:t> </a:t>
            </a:r>
            <a:r>
              <a:rPr lang="en-US" baseline="0" dirty="0" err="1" smtClean="0"/>
              <a:t>cộng</a:t>
            </a:r>
            <a:r>
              <a:rPr lang="en-US" baseline="0" dirty="0" smtClean="0"/>
              <a:t> </a:t>
            </a:r>
            <a:r>
              <a:rPr lang="en-US" baseline="0" dirty="0" err="1" smtClean="0"/>
              <a:t>cộng</a:t>
            </a:r>
            <a:r>
              <a:rPr lang="en-US" baseline="0" dirty="0" smtClean="0"/>
              <a:t> </a:t>
            </a:r>
            <a:r>
              <a:rPr lang="en-US" baseline="0" dirty="0" err="1" smtClean="0"/>
              <a:t>người</a:t>
            </a:r>
            <a:r>
              <a:rPr lang="en-US" baseline="0" dirty="0" smtClean="0"/>
              <a:t> ta </a:t>
            </a:r>
            <a:r>
              <a:rPr lang="en-US" baseline="0" dirty="0" err="1" smtClean="0"/>
              <a:t>đã</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các</a:t>
            </a:r>
            <a:r>
              <a:rPr lang="en-US" baseline="0" dirty="0" smtClean="0"/>
              <a:t> </a:t>
            </a:r>
            <a:r>
              <a:rPr lang="en-US" baseline="0" dirty="0" err="1" smtClean="0"/>
              <a:t>biển</a:t>
            </a:r>
            <a:r>
              <a:rPr lang="en-US" baseline="0" dirty="0" smtClean="0"/>
              <a:t> </a:t>
            </a:r>
            <a:r>
              <a:rPr lang="en-US" baseline="0" dirty="0" err="1" smtClean="0"/>
              <a:t>báo</a:t>
            </a:r>
            <a:r>
              <a:rPr lang="en-US" baseline="0" dirty="0" smtClean="0"/>
              <a:t> </a:t>
            </a:r>
            <a:r>
              <a:rPr lang="en-US" baseline="0" dirty="0" err="1" smtClean="0"/>
              <a:t>như</a:t>
            </a:r>
            <a:r>
              <a:rPr lang="en-US" baseline="0" dirty="0" smtClean="0"/>
              <a:t> </a:t>
            </a:r>
            <a:r>
              <a:rPr lang="en-US" baseline="0" dirty="0" err="1" smtClean="0"/>
              <a:t>hình</a:t>
            </a:r>
            <a:r>
              <a:rPr lang="en-US" baseline="0" dirty="0" smtClean="0"/>
              <a:t> 5. </a:t>
            </a:r>
            <a:r>
              <a:rPr lang="en-US" baseline="0" dirty="0" err="1" smtClean="0"/>
              <a:t>dựa</a:t>
            </a:r>
            <a:r>
              <a:rPr lang="en-US" baseline="0" dirty="0" smtClean="0"/>
              <a:t> </a:t>
            </a:r>
            <a:r>
              <a:rPr lang="en-US" baseline="0" dirty="0" err="1" smtClean="0"/>
              <a:t>vào</a:t>
            </a:r>
            <a:r>
              <a:rPr lang="en-US" baseline="0" dirty="0" smtClean="0"/>
              <a:t> </a:t>
            </a:r>
            <a:r>
              <a:rPr lang="en-US" baseline="0" dirty="0" err="1" smtClean="0"/>
              <a:t>ghi</a:t>
            </a:r>
            <a:r>
              <a:rPr lang="en-US" baseline="0" dirty="0" smtClean="0"/>
              <a:t> </a:t>
            </a:r>
            <a:r>
              <a:rPr lang="en-US" baseline="0" dirty="0" err="1" smtClean="0"/>
              <a:t>chú</a:t>
            </a:r>
            <a:r>
              <a:rPr lang="en-US" baseline="0" dirty="0" smtClean="0"/>
              <a:t> ở </a:t>
            </a:r>
            <a:r>
              <a:rPr lang="en-US" baseline="0" dirty="0" err="1" smtClean="0"/>
              <a:t>từng</a:t>
            </a:r>
            <a:r>
              <a:rPr lang="en-US" baseline="0" dirty="0" smtClean="0"/>
              <a:t> </a:t>
            </a:r>
            <a:r>
              <a:rPr lang="en-US" baseline="0" dirty="0" err="1" smtClean="0"/>
              <a:t>hình</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nêu</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nội</a:t>
            </a:r>
            <a:r>
              <a:rPr lang="en-US" baseline="0" dirty="0" smtClean="0"/>
              <a:t> dung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biển</a:t>
            </a:r>
            <a:r>
              <a:rPr lang="en-US" baseline="0" dirty="0" smtClean="0"/>
              <a:t> </a:t>
            </a:r>
            <a:r>
              <a:rPr lang="en-US" baseline="0" dirty="0" err="1" smtClean="0"/>
              <a:t>báo</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 </a:t>
            </a:r>
            <a:r>
              <a:rPr lang="en-US" dirty="0" err="1" smtClean="0"/>
              <a:t>dõi</a:t>
            </a:r>
            <a:r>
              <a:rPr lang="en-US" baseline="0" dirty="0" smtClean="0"/>
              <a:t> video </a:t>
            </a:r>
            <a:r>
              <a:rPr lang="en-US" baseline="0" dirty="0" err="1" smtClean="0"/>
              <a:t>và</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của</a:t>
            </a:r>
            <a:r>
              <a:rPr lang="en-US" baseline="0" dirty="0" smtClean="0"/>
              <a:t> </a:t>
            </a:r>
            <a:r>
              <a:rPr lang="en-US" baseline="0" dirty="0" err="1" smtClean="0"/>
              <a:t>bạn</a:t>
            </a:r>
            <a:r>
              <a:rPr lang="en-US" baseline="0" dirty="0" smtClean="0"/>
              <a:t> Bo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bằng</a:t>
            </a:r>
            <a:r>
              <a:rPr lang="en-US" dirty="0"/>
              <a:t> </a:t>
            </a:r>
            <a:r>
              <a:rPr lang="en-US" dirty="0" err="1"/>
              <a:t>hiểu</a:t>
            </a:r>
            <a:r>
              <a:rPr lang="en-US" dirty="0"/>
              <a:t> </a:t>
            </a:r>
            <a:r>
              <a:rPr lang="en-US" dirty="0" err="1"/>
              <a:t>biết</a:t>
            </a:r>
            <a:r>
              <a:rPr lang="en-US" dirty="0"/>
              <a:t> </a:t>
            </a:r>
            <a:r>
              <a:rPr lang="en-US" dirty="0" err="1"/>
              <a:t>của</a:t>
            </a:r>
            <a:r>
              <a:rPr lang="en-US" dirty="0"/>
              <a:t> </a:t>
            </a:r>
            <a:r>
              <a:rPr lang="en-US" dirty="0" err="1"/>
              <a:t>mình</a:t>
            </a:r>
            <a:r>
              <a:rPr lang="en-US" dirty="0"/>
              <a:t> </a:t>
            </a:r>
            <a:r>
              <a:rPr lang="en-US" dirty="0" err="1"/>
              <a:t>em</a:t>
            </a:r>
            <a:r>
              <a:rPr lang="en-US" dirty="0"/>
              <a:t> </a:t>
            </a:r>
            <a:r>
              <a:rPr lang="en-US" dirty="0" err="1"/>
              <a:t>hãy</a:t>
            </a:r>
            <a:r>
              <a:rPr lang="en-US" dirty="0"/>
              <a:t> </a:t>
            </a:r>
            <a:r>
              <a:rPr lang="en-US" dirty="0" err="1"/>
              <a:t>nêu</a:t>
            </a:r>
            <a:r>
              <a:rPr lang="en-US" dirty="0"/>
              <a:t> 1 </a:t>
            </a:r>
            <a:r>
              <a:rPr lang="en-US" dirty="0" err="1"/>
              <a:t>số</a:t>
            </a:r>
            <a:r>
              <a:rPr lang="en-US" dirty="0"/>
              <a:t> </a:t>
            </a:r>
            <a:r>
              <a:rPr lang="en-US" dirty="0" err="1"/>
              <a:t>tình</a:t>
            </a:r>
            <a:r>
              <a:rPr lang="en-US" dirty="0"/>
              <a:t> </a:t>
            </a:r>
            <a:r>
              <a:rPr lang="en-US" dirty="0" err="1"/>
              <a:t>huống</a:t>
            </a:r>
            <a:r>
              <a:rPr lang="en-US" dirty="0"/>
              <a:t> </a:t>
            </a:r>
            <a:r>
              <a:rPr lang="en-US" dirty="0" err="1"/>
              <a:t>sử</a:t>
            </a:r>
            <a:r>
              <a:rPr lang="en-US" dirty="0"/>
              <a:t> </a:t>
            </a:r>
            <a:r>
              <a:rPr lang="en-US" dirty="0" err="1"/>
              <a:t>dụng</a:t>
            </a:r>
            <a:r>
              <a:rPr lang="en-US" dirty="0"/>
              <a:t> </a:t>
            </a:r>
            <a:r>
              <a:rPr lang="en-US" dirty="0" err="1"/>
              <a:t>điện</a:t>
            </a:r>
            <a:r>
              <a:rPr lang="en-US" dirty="0"/>
              <a:t> an </a:t>
            </a:r>
            <a:r>
              <a:rPr lang="en-US" dirty="0" err="1"/>
              <a:t>toàn</a:t>
            </a:r>
            <a:r>
              <a:rPr lang="en-US" dirty="0"/>
              <a:t>, </a:t>
            </a:r>
            <a:r>
              <a:rPr lang="en-US" dirty="0" err="1"/>
              <a:t>không</a:t>
            </a:r>
            <a:r>
              <a:rPr lang="en-US" dirty="0"/>
              <a:t> an </a:t>
            </a:r>
            <a:r>
              <a:rPr lang="en-US" dirty="0" err="1"/>
              <a:t>toàn</a:t>
            </a:r>
            <a:endParaRPr lang="en-US" dirty="0"/>
          </a:p>
          <a:p>
            <a:r>
              <a:rPr lang="en-US" dirty="0" err="1"/>
              <a:t>bạn</a:t>
            </a:r>
            <a:r>
              <a:rPr lang="en-US" dirty="0"/>
              <a:t> </a:t>
            </a:r>
            <a:r>
              <a:rPr lang="en-US" dirty="0" err="1"/>
              <a:t>nào</a:t>
            </a:r>
            <a:r>
              <a:rPr lang="en-US" dirty="0"/>
              <a:t> </a:t>
            </a:r>
            <a:r>
              <a:rPr lang="en-US" dirty="0" err="1"/>
              <a:t>nhanh</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khi</a:t>
            </a:r>
            <a:r>
              <a:rPr lang="en-US" dirty="0"/>
              <a:t> </a:t>
            </a:r>
            <a:r>
              <a:rPr lang="en-US" dirty="0" err="1"/>
              <a:t>dùng</a:t>
            </a:r>
            <a:r>
              <a:rPr lang="en-US" dirty="0"/>
              <a:t> </a:t>
            </a:r>
            <a:r>
              <a:rPr lang="en-US" dirty="0" err="1"/>
              <a:t>năng</a:t>
            </a:r>
            <a:r>
              <a:rPr lang="en-US" dirty="0"/>
              <a:t> </a:t>
            </a:r>
            <a:r>
              <a:rPr lang="en-US" dirty="0" err="1"/>
              <a:t>lượng</a:t>
            </a:r>
            <a:r>
              <a:rPr lang="en-US" dirty="0"/>
              <a:t> </a:t>
            </a:r>
            <a:r>
              <a:rPr lang="en-US" dirty="0" err="1"/>
              <a:t>điện</a:t>
            </a:r>
            <a:r>
              <a:rPr lang="en-US" dirty="0"/>
              <a:t> </a:t>
            </a:r>
            <a:r>
              <a:rPr lang="en-US" dirty="0" err="1"/>
              <a:t>người</a:t>
            </a:r>
            <a:r>
              <a:rPr lang="en-US" dirty="0"/>
              <a:t> ta </a:t>
            </a:r>
            <a:r>
              <a:rPr lang="en-US" dirty="0" err="1"/>
              <a:t>thường</a:t>
            </a:r>
            <a:r>
              <a:rPr lang="en-US" dirty="0"/>
              <a:t> </a:t>
            </a:r>
            <a:r>
              <a:rPr lang="en-US" dirty="0" err="1"/>
              <a:t>lấy</a:t>
            </a:r>
            <a:r>
              <a:rPr lang="en-US" dirty="0"/>
              <a:t> </a:t>
            </a:r>
            <a:r>
              <a:rPr lang="en-US" dirty="0" err="1"/>
              <a:t>điện</a:t>
            </a:r>
            <a:r>
              <a:rPr lang="en-US" dirty="0"/>
              <a:t> </a:t>
            </a:r>
            <a:r>
              <a:rPr lang="en-US" dirty="0" err="1"/>
              <a:t>từ</a:t>
            </a:r>
            <a:r>
              <a:rPr lang="en-US" dirty="0"/>
              <a:t> </a:t>
            </a:r>
            <a:r>
              <a:rPr lang="en-US" dirty="0" err="1"/>
              <a:t>đâu</a:t>
            </a:r>
            <a:r>
              <a:rPr lang="en-US" dirty="0"/>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Vậy</a:t>
            </a:r>
            <a:r>
              <a:rPr lang="en-US" dirty="0" smtClean="0"/>
              <a:t> </a:t>
            </a:r>
            <a:r>
              <a:rPr lang="en-US" dirty="0" err="1" smtClean="0"/>
              <a:t>để</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về</a:t>
            </a:r>
            <a:r>
              <a:rPr lang="en-US" baseline="0" dirty="0" smtClean="0"/>
              <a:t> </a:t>
            </a:r>
            <a:r>
              <a:rPr lang="en-US" baseline="0" dirty="0" err="1" smtClean="0"/>
              <a:t>cách</a:t>
            </a:r>
            <a:r>
              <a:rPr lang="en-US" baseline="0" dirty="0" smtClean="0"/>
              <a:t> </a:t>
            </a:r>
            <a:r>
              <a:rPr lang="en-US" baseline="0"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baseline="0" dirty="0" smtClean="0"/>
              <a:t> an </a:t>
            </a:r>
            <a:r>
              <a:rPr lang="en-US" baseline="0" dirty="0" err="1" smtClean="0"/>
              <a:t>toàn</a:t>
            </a:r>
            <a:r>
              <a:rPr lang="en-US" baseline="0" dirty="0" smtClean="0"/>
              <a:t> </a:t>
            </a:r>
            <a:r>
              <a:rPr lang="en-US" baseline="0" dirty="0" err="1" smtClean="0"/>
              <a:t>và</a:t>
            </a:r>
            <a:r>
              <a:rPr lang="en-US" baseline="0" dirty="0" smtClean="0"/>
              <a:t> </a:t>
            </a:r>
            <a:r>
              <a:rPr lang="en-US" baseline="0" dirty="0" err="1" smtClean="0"/>
              <a:t>biết</a:t>
            </a:r>
            <a:r>
              <a:rPr lang="en-US" baseline="0" dirty="0" smtClean="0"/>
              <a:t> </a:t>
            </a:r>
            <a:r>
              <a:rPr lang="en-US" baseline="0" dirty="0" err="1" smtClean="0"/>
              <a:t>được</a:t>
            </a:r>
            <a:r>
              <a:rPr lang="en-US" baseline="0" dirty="0" smtClean="0"/>
              <a:t> </a:t>
            </a:r>
            <a:r>
              <a:rPr lang="en-US" dirty="0" err="1" smtClean="0"/>
              <a:t>khi</a:t>
            </a:r>
            <a:r>
              <a:rPr lang="en-US" dirty="0" smtClean="0"/>
              <a:t> </a:t>
            </a:r>
            <a:r>
              <a:rPr lang="en-US" dirty="0" err="1" smtClean="0"/>
              <a:t>dùng</a:t>
            </a:r>
            <a:r>
              <a:rPr lang="en-US" dirty="0" smtClean="0"/>
              <a:t> </a:t>
            </a:r>
            <a:r>
              <a:rPr lang="en-US" dirty="0" err="1" smtClean="0"/>
              <a:t>năng</a:t>
            </a:r>
            <a:r>
              <a:rPr lang="en-US" dirty="0" smtClean="0"/>
              <a:t> </a:t>
            </a:r>
            <a:r>
              <a:rPr lang="en-US" dirty="0" err="1" smtClean="0"/>
              <a:t>lượng</a:t>
            </a:r>
            <a:r>
              <a:rPr lang="en-US" dirty="0" smtClean="0"/>
              <a:t> </a:t>
            </a:r>
            <a:r>
              <a:rPr lang="en-US" dirty="0" err="1" smtClean="0"/>
              <a:t>điện</a:t>
            </a:r>
            <a:r>
              <a:rPr lang="en-US" dirty="0" smtClean="0"/>
              <a:t> </a:t>
            </a:r>
            <a:r>
              <a:rPr lang="en-US" dirty="0" err="1" smtClean="0"/>
              <a:t>người</a:t>
            </a:r>
            <a:r>
              <a:rPr lang="en-US" dirty="0" smtClean="0"/>
              <a:t> ta </a:t>
            </a:r>
            <a:r>
              <a:rPr lang="en-US" dirty="0" err="1" smtClean="0"/>
              <a:t>thường</a:t>
            </a:r>
            <a:r>
              <a:rPr lang="en-US" dirty="0" smtClean="0"/>
              <a:t> </a:t>
            </a:r>
            <a:r>
              <a:rPr lang="en-US" dirty="0" err="1" smtClean="0"/>
              <a:t>lấy</a:t>
            </a:r>
            <a:r>
              <a:rPr lang="en-US" dirty="0" smtClean="0"/>
              <a:t> </a:t>
            </a:r>
            <a:r>
              <a:rPr lang="en-US" dirty="0" err="1" smtClean="0"/>
              <a:t>điện</a:t>
            </a:r>
            <a:r>
              <a:rPr lang="en-US" dirty="0" smtClean="0"/>
              <a:t> </a:t>
            </a:r>
            <a:r>
              <a:rPr lang="en-US" dirty="0" err="1" smtClean="0"/>
              <a:t>từ</a:t>
            </a:r>
            <a:r>
              <a:rPr lang="en-US" dirty="0" smtClean="0"/>
              <a:t> </a:t>
            </a:r>
            <a:r>
              <a:rPr lang="en-US" dirty="0" err="1" smtClean="0"/>
              <a:t>đâu</a:t>
            </a:r>
            <a:r>
              <a:rPr lang="en-US" dirty="0" smtClean="0"/>
              <a:t>? </a:t>
            </a:r>
            <a:r>
              <a:rPr lang="en-US" dirty="0" err="1" smtClean="0"/>
              <a:t>Chúng</a:t>
            </a:r>
            <a:r>
              <a:rPr lang="en-US" baseline="0" dirty="0" smtClean="0"/>
              <a:t> ta </a:t>
            </a:r>
            <a:r>
              <a:rPr lang="en-US" baseline="0" dirty="0" err="1" smtClean="0"/>
              <a:t>cùng</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bài</a:t>
            </a:r>
            <a:r>
              <a:rPr lang="en-US" baseline="0" dirty="0" smtClean="0"/>
              <a:t> hoc </a:t>
            </a:r>
            <a:r>
              <a:rPr lang="en-US" baseline="0" dirty="0" err="1" smtClean="0"/>
              <a:t>ngày</a:t>
            </a:r>
            <a:r>
              <a:rPr lang="en-US" baseline="0" dirty="0" smtClean="0"/>
              <a:t> </a:t>
            </a:r>
            <a:r>
              <a:rPr lang="en-US" baseline="0" dirty="0" err="1" smtClean="0"/>
              <a:t>hôm</a:t>
            </a:r>
            <a:r>
              <a:rPr lang="en-US" baseline="0" dirty="0" smtClean="0"/>
              <a:t> nay.</a:t>
            </a:r>
            <a:endParaRPr lang="en-US" dirty="0" smtClean="0"/>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Đại</a:t>
            </a:r>
            <a:r>
              <a:rPr lang="en-US" dirty="0" smtClean="0"/>
              <a:t> </a:t>
            </a:r>
            <a:r>
              <a:rPr lang="en-US" dirty="0" err="1" smtClean="0"/>
              <a:t>diện</a:t>
            </a:r>
            <a:r>
              <a:rPr lang="en-US" baseline="0" dirty="0" smtClean="0"/>
              <a:t> </a:t>
            </a:r>
            <a:r>
              <a:rPr lang="en-US" baseline="0" dirty="0" err="1" smtClean="0"/>
              <a:t>nhóm</a:t>
            </a:r>
            <a:r>
              <a:rPr lang="en-US" baseline="0" dirty="0" smtClean="0"/>
              <a:t> </a:t>
            </a:r>
            <a:r>
              <a:rPr lang="en-US" baseline="0" dirty="0" err="1" smtClean="0"/>
              <a:t>lên</a:t>
            </a:r>
            <a:r>
              <a:rPr lang="en-US" baseline="0" dirty="0" smtClean="0"/>
              <a:t> chia </a:t>
            </a:r>
            <a:r>
              <a:rPr lang="en-US" baseline="0" dirty="0" err="1" smtClean="0"/>
              <a:t>sẻ</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defRPr/>
            </a:pPr>
            <a:r>
              <a:rPr lang="en-US" dirty="0" err="1" smtClean="0"/>
              <a:t>Các</a:t>
            </a:r>
            <a:r>
              <a:rPr lang="en-US" baseline="0" dirty="0" smtClean="0"/>
              <a:t> </a:t>
            </a:r>
            <a:r>
              <a:rPr lang="en-US" baseline="0" dirty="0" err="1" smtClean="0"/>
              <a:t>bạn</a:t>
            </a:r>
            <a:r>
              <a:rPr lang="en-US" baseline="0" dirty="0" smtClean="0"/>
              <a:t> chia </a:t>
            </a:r>
            <a:r>
              <a:rPr lang="en-US" baseline="0" dirty="0" err="1" smtClean="0"/>
              <a:t>sẻ</a:t>
            </a:r>
            <a:r>
              <a:rPr lang="en-US" baseline="0" dirty="0" smtClean="0"/>
              <a:t> </a:t>
            </a:r>
            <a:r>
              <a:rPr lang="en-US" baseline="0" dirty="0" err="1" smtClean="0"/>
              <a:t>và</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rất</a:t>
            </a:r>
            <a:r>
              <a:rPr lang="en-US" baseline="0" dirty="0" smtClean="0"/>
              <a:t> </a:t>
            </a:r>
            <a:r>
              <a:rPr lang="en-US" baseline="0" dirty="0" err="1" smtClean="0"/>
              <a:t>tốt</a:t>
            </a:r>
            <a:r>
              <a:rPr lang="en-US" baseline="0" dirty="0" smtClean="0"/>
              <a:t> </a:t>
            </a:r>
            <a:r>
              <a:rPr lang="en-US" baseline="0" dirty="0" err="1" smtClean="0"/>
              <a:t>cô</a:t>
            </a:r>
            <a:r>
              <a:rPr lang="en-US" baseline="0" dirty="0" smtClean="0"/>
              <a:t> </a:t>
            </a:r>
            <a:r>
              <a:rPr lang="en-US" baseline="0" dirty="0" err="1" smtClean="0"/>
              <a:t>khen</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Vậy</a:t>
            </a:r>
            <a:r>
              <a:rPr lang="en-US" baseline="0" dirty="0" smtClean="0"/>
              <a:t> </a:t>
            </a:r>
            <a:r>
              <a:rPr lang="en-US" baseline="0" dirty="0" err="1" smtClean="0"/>
              <a:t>bạn</a:t>
            </a:r>
            <a:r>
              <a:rPr lang="en-US" baseline="0" dirty="0" smtClean="0"/>
              <a:t> </a:t>
            </a:r>
            <a:r>
              <a:rPr lang="en-US" baseline="0" dirty="0" err="1" smtClean="0"/>
              <a:t>nào</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giúp</a:t>
            </a:r>
            <a:r>
              <a:rPr lang="en-US" baseline="0" dirty="0" smtClean="0"/>
              <a:t> </a:t>
            </a:r>
            <a:r>
              <a:rPr lang="en-US" baseline="0" dirty="0" err="1" smtClean="0"/>
              <a:t>cô</a:t>
            </a:r>
            <a:r>
              <a:rPr lang="en-US" baseline="0" dirty="0" smtClean="0"/>
              <a:t> </a:t>
            </a:r>
            <a:r>
              <a:rPr lang="en-US" baseline="0" dirty="0" err="1" smtClean="0"/>
              <a:t>và</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tổng</a:t>
            </a:r>
            <a:r>
              <a:rPr lang="en-US" baseline="0" dirty="0" smtClean="0"/>
              <a:t> </a:t>
            </a:r>
            <a:r>
              <a:rPr lang="en-US" baseline="0" dirty="0" err="1" smtClean="0"/>
              <a:t>hợp</a:t>
            </a:r>
            <a:r>
              <a:rPr lang="en-US" baseline="0" dirty="0" smtClean="0"/>
              <a:t> </a:t>
            </a:r>
            <a:r>
              <a:rPr lang="en-US" baseline="0" dirty="0" err="1" smtClean="0"/>
              <a:t>lại</a:t>
            </a:r>
            <a:r>
              <a:rPr lang="en-US" baseline="0" dirty="0" smtClean="0"/>
              <a:t> </a:t>
            </a:r>
            <a:r>
              <a:rPr lang="en-US" baseline="0" dirty="0" err="1" smtClean="0"/>
              <a:t>những</a:t>
            </a:r>
            <a:r>
              <a:rPr lang="en-US" baseline="0" dirty="0" smtClean="0"/>
              <a:t> ý </a:t>
            </a:r>
            <a:r>
              <a:rPr lang="en-US" baseline="0" dirty="0" err="1" smtClean="0"/>
              <a:t>kiến</a:t>
            </a:r>
            <a:r>
              <a:rPr lang="en-US" baseline="0" dirty="0" smtClean="0"/>
              <a:t> </a:t>
            </a:r>
            <a:r>
              <a:rPr lang="en-US" baseline="0" dirty="0" err="1" smtClean="0"/>
              <a:t>vừa</a:t>
            </a:r>
            <a:r>
              <a:rPr lang="en-US" baseline="0" dirty="0" smtClean="0"/>
              <a:t> </a:t>
            </a:r>
            <a:r>
              <a:rPr lang="en-US" baseline="0" dirty="0" err="1" smtClean="0"/>
              <a:t>rồi</a:t>
            </a:r>
            <a:r>
              <a:rPr lang="en-US" baseline="0" dirty="0" smtClean="0"/>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là</a:t>
            </a:r>
            <a:r>
              <a:rPr lang="en-US" sz="1200" b="1" baseline="0"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baseline="0"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gì</a:t>
            </a:r>
            <a:r>
              <a:rPr lang="en-US" sz="1200" b="1" baseline="0"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a:t>Điện được sử dụng vào rất nhiều việc trong cuộc sống hàng ngày nhưng làm thế nào để điện tới được các hộ gia đình, cơ quan, trường học chúng ta hãy cùng quan sát hình 1 </a:t>
            </a:r>
            <a:r>
              <a:rPr lang="en-US" dirty="0" err="1" smtClean="0"/>
              <a:t>thảo</a:t>
            </a:r>
            <a:r>
              <a:rPr lang="en-US" baseline="0" dirty="0" smtClean="0"/>
              <a:t> </a:t>
            </a:r>
            <a:r>
              <a:rPr lang="en-US" baseline="0" dirty="0" err="1" smtClean="0"/>
              <a:t>luận</a:t>
            </a:r>
            <a:r>
              <a:rPr lang="en-US" baseline="0" dirty="0" smtClean="0"/>
              <a:t> </a:t>
            </a:r>
            <a:r>
              <a:rPr lang="en-US" baseline="0" dirty="0" err="1" smtClean="0"/>
              <a:t>nhóm</a:t>
            </a:r>
            <a:r>
              <a:rPr lang="en-US" baseline="0" dirty="0" smtClean="0"/>
              <a:t> </a:t>
            </a:r>
            <a:r>
              <a:rPr lang="en-US" baseline="0" dirty="0" err="1" smtClean="0"/>
              <a:t>đôi</a:t>
            </a:r>
            <a:r>
              <a:rPr lang="en-US" baseline="0" dirty="0" smtClean="0"/>
              <a:t> </a:t>
            </a:r>
            <a:r>
              <a:rPr lang="en-US" baseline="0" dirty="0" err="1" smtClean="0"/>
              <a:t>trong</a:t>
            </a:r>
            <a:r>
              <a:rPr lang="en-US" baseline="0" dirty="0" smtClean="0"/>
              <a:t> </a:t>
            </a:r>
            <a:r>
              <a:rPr lang="en-US" baseline="0" dirty="0" err="1" smtClean="0"/>
              <a:t>thời</a:t>
            </a:r>
            <a:r>
              <a:rPr lang="en-US" baseline="0" dirty="0" smtClean="0"/>
              <a:t> </a:t>
            </a:r>
            <a:r>
              <a:rPr lang="en-US" baseline="0" dirty="0" err="1" smtClean="0"/>
              <a:t>gian</a:t>
            </a:r>
            <a:r>
              <a:rPr lang="en-US" baseline="0" dirty="0" smtClean="0"/>
              <a:t> </a:t>
            </a:r>
            <a:r>
              <a:rPr lang="en-US" baseline="0" dirty="0" err="1" smtClean="0"/>
              <a:t>là</a:t>
            </a:r>
            <a:r>
              <a:rPr lang="en-US" baseline="0" dirty="0" smtClean="0"/>
              <a:t> </a:t>
            </a:r>
            <a:r>
              <a:rPr lang="en-US" baseline="0" dirty="0" smtClean="0"/>
              <a:t>1p </a:t>
            </a:r>
            <a:r>
              <a:rPr lang="en-US" baseline="0" dirty="0" err="1" smtClean="0"/>
              <a:t>và</a:t>
            </a:r>
            <a:r>
              <a:rPr lang="en-US" baseline="0" dirty="0" smtClean="0"/>
              <a:t> </a:t>
            </a:r>
            <a:r>
              <a:rPr lang="en-US" baseline="0" dirty="0" err="1" smtClean="0"/>
              <a:t>cho</a:t>
            </a:r>
            <a:r>
              <a:rPr lang="en-US" baseline="0" dirty="0" smtClean="0"/>
              <a:t> </a:t>
            </a:r>
            <a:r>
              <a:rPr lang="en-US" baseline="0" dirty="0" err="1" smtClean="0"/>
              <a:t>biết</a:t>
            </a:r>
            <a:r>
              <a:rPr lang="en-US" baseline="0" dirty="0" smtClean="0"/>
              <a:t> </a:t>
            </a:r>
            <a:r>
              <a:rPr lang="vi-VN" sz="1200" b="1" dirty="0" smtClean="0">
                <a:latin typeface="Cambria" panose="02040503050406030204" pitchFamily="18" charset="0"/>
                <a:ea typeface="Cambria" panose="02040503050406030204" pitchFamily="18" charset="0"/>
                <a:cs typeface="Agrandir Narrow Ultra-Bold"/>
                <a:sym typeface="Agrandir Narrow Ultra-Bold"/>
              </a:rPr>
              <a:t>điện được truyền từ nhà máy điện đến </a:t>
            </a:r>
            <a:r>
              <a:rPr lang="en-US" sz="1200" b="1" dirty="0" err="1" smtClean="0">
                <a:latin typeface="Cambria" panose="02040503050406030204" pitchFamily="18" charset="0"/>
                <a:ea typeface="Cambria" panose="02040503050406030204" pitchFamily="18" charset="0"/>
                <a:cs typeface="Agrandir Narrow Ultra-Bold"/>
                <a:sym typeface="Agrandir Narrow Ultra-Bold"/>
              </a:rPr>
              <a:t>nơi</a:t>
            </a:r>
            <a:r>
              <a:rPr lang="en-US" sz="1200" b="1" baseline="0" dirty="0" smtClean="0">
                <a:latin typeface="Cambria" panose="02040503050406030204" pitchFamily="18" charset="0"/>
                <a:ea typeface="Cambria" panose="02040503050406030204" pitchFamily="18" charset="0"/>
                <a:cs typeface="Agrandir Narrow Ultra-Bold"/>
                <a:sym typeface="Agrandir Narrow Ultra-Bold"/>
              </a:rPr>
              <a:t> </a:t>
            </a:r>
            <a:r>
              <a:rPr lang="en-US" sz="1200" b="1" baseline="0" dirty="0" err="1" smtClean="0">
                <a:latin typeface="Cambria" panose="02040503050406030204" pitchFamily="18" charset="0"/>
                <a:ea typeface="Cambria" panose="02040503050406030204" pitchFamily="18" charset="0"/>
                <a:cs typeface="Agrandir Narrow Ultra-Bold"/>
                <a:sym typeface="Agrandir Narrow Ultra-Bold"/>
              </a:rPr>
              <a:t>sử</a:t>
            </a:r>
            <a:r>
              <a:rPr lang="en-US" sz="1200" b="1" baseline="0" dirty="0" smtClean="0">
                <a:latin typeface="Cambria" panose="02040503050406030204" pitchFamily="18" charset="0"/>
                <a:ea typeface="Cambria" panose="02040503050406030204" pitchFamily="18" charset="0"/>
                <a:cs typeface="Agrandir Narrow Ultra-Bold"/>
                <a:sym typeface="Agrandir Narrow Ultra-Bold"/>
              </a:rPr>
              <a:t> </a:t>
            </a:r>
            <a:r>
              <a:rPr lang="en-US" sz="1200" b="1" baseline="0" dirty="0" err="1" smtClean="0">
                <a:latin typeface="Cambria" panose="02040503050406030204" pitchFamily="18" charset="0"/>
                <a:ea typeface="Cambria" panose="02040503050406030204" pitchFamily="18" charset="0"/>
                <a:cs typeface="Agrandir Narrow Ultra-Bold"/>
                <a:sym typeface="Agrandir Narrow Ultra-Bold"/>
              </a:rPr>
              <a:t>dụng</a:t>
            </a:r>
            <a:r>
              <a:rPr lang="en-US" sz="1200" b="1" baseline="0" dirty="0" smtClean="0">
                <a:latin typeface="Cambria" panose="02040503050406030204" pitchFamily="18" charset="0"/>
                <a:ea typeface="Cambria" panose="02040503050406030204" pitchFamily="18" charset="0"/>
                <a:cs typeface="Agrandir Narrow Ultra-Bold"/>
                <a:sym typeface="Agrandir Narrow Ultra-Bold"/>
              </a:rPr>
              <a:t> </a:t>
            </a:r>
            <a:r>
              <a:rPr lang="en-US" sz="1200" b="1" baseline="0" dirty="0" err="1" smtClean="0">
                <a:latin typeface="Cambria" panose="02040503050406030204" pitchFamily="18" charset="0"/>
                <a:ea typeface="Cambria" panose="02040503050406030204" pitchFamily="18" charset="0"/>
                <a:cs typeface="Agrandir Narrow Ultra-Bold"/>
                <a:sym typeface="Agrandir Narrow Ultra-Bold"/>
              </a:rPr>
              <a:t>điệnn</a:t>
            </a:r>
            <a:r>
              <a:rPr lang="en-US" sz="1200" b="1" baseline="0" dirty="0" smtClean="0">
                <a:latin typeface="Cambria" panose="02040503050406030204" pitchFamily="18" charset="0"/>
                <a:ea typeface="Cambria" panose="02040503050406030204" pitchFamily="18" charset="0"/>
                <a:cs typeface="Agrandir Narrow Ultra-Bold"/>
                <a:sym typeface="Agrandir Narrow Ultra-Bold"/>
              </a:rPr>
              <a:t> </a:t>
            </a:r>
            <a:r>
              <a:rPr lang="vi-VN" sz="1200" b="1" dirty="0" smtClean="0">
                <a:latin typeface="Cambria" panose="02040503050406030204" pitchFamily="18" charset="0"/>
                <a:ea typeface="Cambria" panose="02040503050406030204" pitchFamily="18" charset="0"/>
                <a:cs typeface="Agrandir Narrow Ultra-Bold"/>
                <a:sym typeface="Agrandir Narrow Ultra-Bold"/>
              </a:rPr>
              <a:t>như thế nào</a:t>
            </a:r>
            <a:r>
              <a:rPr lang="en-US" sz="1200" b="1" dirty="0" smtClean="0">
                <a:latin typeface="Cambria" panose="02040503050406030204" pitchFamily="18" charset="0"/>
                <a:ea typeface="Cambria" panose="02040503050406030204" pitchFamily="18" charset="0"/>
                <a:cs typeface="Agrandir Narrow Ultra-Bold"/>
                <a:sym typeface="Agrandir Narrow Ultra-Bold"/>
              </a:rPr>
              <a:t>?</a:t>
            </a:r>
            <a:endParaRPr lang="vi-VN" sz="1200" b="1" dirty="0" smtClean="0">
              <a:latin typeface="Cambria" panose="02040503050406030204" pitchFamily="18" charset="0"/>
              <a:ea typeface="Cambria" panose="02040503050406030204" pitchFamily="18" charset="0"/>
              <a:cs typeface="Agrandir Narrow Ultra-Bold"/>
              <a:sym typeface="Agrandir Narrow Ultra-Bold"/>
            </a:endParaRP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Vậy</a:t>
            </a:r>
            <a:r>
              <a:rPr lang="en-US" dirty="0" smtClean="0"/>
              <a:t> </a:t>
            </a:r>
            <a:r>
              <a:rPr lang="en-US" dirty="0" err="1" smtClean="0"/>
              <a:t>làm</a:t>
            </a:r>
            <a:r>
              <a:rPr lang="en-US" baseline="0" dirty="0" smtClean="0"/>
              <a:t> </a:t>
            </a:r>
            <a:r>
              <a:rPr lang="en-US" baseline="0" dirty="0" err="1" smtClean="0"/>
              <a:t>thế</a:t>
            </a:r>
            <a:r>
              <a:rPr lang="en-US" baseline="0" dirty="0" smtClean="0"/>
              <a:t> </a:t>
            </a:r>
            <a:r>
              <a:rPr lang="en-US" baseline="0" dirty="0" err="1" smtClean="0"/>
              <a:t>nào</a:t>
            </a:r>
            <a:r>
              <a:rPr lang="en-US" baseline="0" dirty="0" smtClean="0"/>
              <a:t> </a:t>
            </a:r>
            <a:r>
              <a:rPr lang="en-US" baseline="0" dirty="0" err="1" smtClean="0"/>
              <a:t>để</a:t>
            </a:r>
            <a:r>
              <a:rPr lang="en-US" baseline="0" dirty="0" smtClean="0"/>
              <a:t> </a:t>
            </a:r>
            <a:r>
              <a:rPr lang="en-US" baseline="0" dirty="0" err="1" smtClean="0"/>
              <a:t>đảm</a:t>
            </a:r>
            <a:r>
              <a:rPr lang="en-US" baseline="0" dirty="0" smtClean="0"/>
              <a:t> an </a:t>
            </a:r>
            <a:r>
              <a:rPr lang="en-US" baseline="0" dirty="0" err="1" smtClean="0"/>
              <a:t>toàn</a:t>
            </a:r>
            <a:r>
              <a:rPr lang="en-US" baseline="0" dirty="0" smtClean="0"/>
              <a:t> </a:t>
            </a:r>
            <a:r>
              <a:rPr lang="en-US" baseline="0" dirty="0" err="1" smtClean="0"/>
              <a:t>đường</a:t>
            </a:r>
            <a:r>
              <a:rPr lang="en-US" baseline="0" dirty="0" smtClean="0"/>
              <a:t> </a:t>
            </a:r>
            <a:r>
              <a:rPr lang="en-US" baseline="0" dirty="0" err="1" smtClean="0"/>
              <a:t>dây</a:t>
            </a:r>
            <a:r>
              <a:rPr lang="en-US" baseline="0" dirty="0" smtClean="0"/>
              <a:t> </a:t>
            </a:r>
            <a:r>
              <a:rPr lang="en-US" baseline="0" dirty="0" err="1" smtClean="0"/>
              <a:t>truyền</a:t>
            </a:r>
            <a:r>
              <a:rPr lang="en-US" baseline="0" dirty="0" smtClean="0"/>
              <a:t> </a:t>
            </a:r>
            <a:r>
              <a:rPr lang="en-US" baseline="0" dirty="0" err="1" smtClean="0"/>
              <a:t>điện</a:t>
            </a:r>
            <a:r>
              <a:rPr lang="en-US" baseline="0" dirty="0" smtClean="0"/>
              <a:t> </a:t>
            </a:r>
            <a:r>
              <a:rPr lang="en-US" baseline="0" dirty="0" err="1" smtClean="0"/>
              <a:t>thì</a:t>
            </a:r>
            <a:r>
              <a:rPr lang="en-US" baseline="0" dirty="0" smtClean="0"/>
              <a:t> </a:t>
            </a:r>
            <a:r>
              <a:rPr lang="en-US" baseline="0" dirty="0" err="1" smtClean="0"/>
              <a:t>chúng</a:t>
            </a:r>
            <a:r>
              <a:rPr lang="en-US" baseline="0" dirty="0" smtClean="0"/>
              <a:t> ta </a:t>
            </a:r>
            <a:r>
              <a:rPr lang="en-US" baseline="0" dirty="0" err="1" smtClean="0"/>
              <a:t>hãy</a:t>
            </a:r>
            <a:r>
              <a:rPr lang="en-US" baseline="0" dirty="0" smtClean="0"/>
              <a:t> </a:t>
            </a:r>
            <a:r>
              <a:rPr lang="en-US" baseline="0" dirty="0" err="1" smtClean="0"/>
              <a:t>cùng</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hình</a:t>
            </a:r>
            <a:r>
              <a:rPr lang="en-US" baseline="0" dirty="0" smtClean="0"/>
              <a:t> 2 </a:t>
            </a:r>
            <a:r>
              <a:rPr lang="vi-VN"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cho biết</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nội</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dung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của</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từng</a:t>
            </a:r>
            <a:r>
              <a:rPr lang="en-US"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hình</a:t>
            </a:r>
            <a:r>
              <a:rPr lang="en-US" sz="1200" b="1" baseline="0"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1200" b="1" baseline="0"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và</a:t>
            </a:r>
            <a:r>
              <a:rPr lang="vi-VN" sz="12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việc nên làm, không nên làm để đảm bảo an toàn cho con người.</a:t>
            </a:r>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Làm</a:t>
            </a:r>
            <a:r>
              <a:rPr lang="en-US" baseline="0" dirty="0" smtClean="0"/>
              <a:t> </a:t>
            </a:r>
            <a:r>
              <a:rPr lang="en-US" baseline="0" dirty="0" err="1" smtClean="0"/>
              <a:t>việc</a:t>
            </a:r>
            <a:r>
              <a:rPr lang="en-US" baseline="0" dirty="0" smtClean="0"/>
              <a:t> </a:t>
            </a:r>
            <a:r>
              <a:rPr lang="en-US" baseline="0" dirty="0" err="1" smtClean="0"/>
              <a:t>cá</a:t>
            </a:r>
            <a:r>
              <a:rPr lang="en-US" baseline="0" dirty="0" smtClean="0"/>
              <a:t> </a:t>
            </a:r>
            <a:r>
              <a:rPr lang="en-US" baseline="0" dirty="0" err="1" smtClean="0"/>
              <a:t>nhân</a:t>
            </a:r>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Vậy</a:t>
            </a:r>
            <a:r>
              <a:rPr lang="en-US" dirty="0" smtClean="0"/>
              <a:t> </a:t>
            </a:r>
            <a:r>
              <a:rPr lang="en-US" dirty="0" err="1" smtClean="0"/>
              <a:t>khi</a:t>
            </a:r>
            <a:r>
              <a:rPr lang="en-US" dirty="0" smtClean="0"/>
              <a:t> </a:t>
            </a:r>
            <a:r>
              <a:rPr lang="en-US" dirty="0" err="1" smtClean="0"/>
              <a:t>sử</a:t>
            </a:r>
            <a:r>
              <a:rPr lang="en-US" baseline="0" dirty="0" smtClean="0"/>
              <a:t> </a:t>
            </a:r>
            <a:r>
              <a:rPr lang="en-US" baseline="0" dirty="0" err="1" smtClean="0"/>
              <a:t>dụng</a:t>
            </a:r>
            <a:r>
              <a:rPr lang="en-US" baseline="0" dirty="0" smtClean="0"/>
              <a:t> </a:t>
            </a:r>
            <a:r>
              <a:rPr lang="en-US" baseline="0" dirty="0" err="1" smtClean="0"/>
              <a:t>điện</a:t>
            </a:r>
            <a:r>
              <a:rPr lang="en-US" dirty="0" smtClean="0"/>
              <a:t> </a:t>
            </a:r>
            <a:r>
              <a:rPr lang="en-US" dirty="0" err="1" smtClean="0"/>
              <a:t>đối</a:t>
            </a:r>
            <a:r>
              <a:rPr lang="en-US" baseline="0" dirty="0" smtClean="0"/>
              <a:t> </a:t>
            </a:r>
            <a:r>
              <a:rPr lang="en-US" baseline="0" dirty="0" err="1" smtClean="0"/>
              <a:t>với</a:t>
            </a:r>
            <a:r>
              <a:rPr lang="en-US" baseline="0" dirty="0" smtClean="0"/>
              <a:t> </a:t>
            </a:r>
            <a:r>
              <a:rPr lang="en-US" baseline="0" dirty="0" err="1" smtClean="0"/>
              <a:t>các</a:t>
            </a:r>
            <a:r>
              <a:rPr lang="en-US" baseline="0" dirty="0" smtClean="0"/>
              <a:t> </a:t>
            </a:r>
            <a:r>
              <a:rPr lang="en-US" baseline="0" dirty="0" err="1" smtClean="0"/>
              <a:t>hộ</a:t>
            </a:r>
            <a:r>
              <a:rPr lang="en-US" baseline="0" dirty="0" smtClean="0"/>
              <a:t> </a:t>
            </a:r>
            <a:r>
              <a:rPr lang="en-US" baseline="0" dirty="0" err="1" smtClean="0"/>
              <a:t>gia</a:t>
            </a:r>
            <a:r>
              <a:rPr lang="en-US" baseline="0" dirty="0" smtClean="0"/>
              <a:t> </a:t>
            </a:r>
            <a:r>
              <a:rPr lang="en-US" baseline="0" dirty="0" err="1" smtClean="0"/>
              <a:t>đình</a:t>
            </a:r>
            <a:r>
              <a:rPr lang="en-US" baseline="0" dirty="0" smtClean="0"/>
              <a:t> </a:t>
            </a:r>
            <a:r>
              <a:rPr lang="en-US" baseline="0" dirty="0" err="1" smtClean="0"/>
              <a:t>thì</a:t>
            </a:r>
            <a:r>
              <a:rPr lang="en-US" baseline="0" dirty="0" smtClean="0"/>
              <a:t> </a:t>
            </a:r>
            <a:r>
              <a:rPr lang="en-US" baseline="0" dirty="0" err="1" smtClean="0"/>
              <a:t>những</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nào</a:t>
            </a:r>
            <a:r>
              <a:rPr lang="en-US" baseline="0" dirty="0" smtClean="0"/>
              <a:t> </a:t>
            </a:r>
            <a:r>
              <a:rPr lang="en-US" baseline="0" dirty="0" err="1" smtClean="0"/>
              <a:t>nên</a:t>
            </a:r>
            <a:r>
              <a:rPr lang="en-US" baseline="0" dirty="0" smtClean="0"/>
              <a:t> </a:t>
            </a:r>
            <a:r>
              <a:rPr lang="en-US" baseline="0" dirty="0" err="1" smtClean="0"/>
              <a:t>làm</a:t>
            </a:r>
            <a:r>
              <a:rPr lang="en-US" baseline="0" dirty="0" smtClean="0"/>
              <a:t> </a:t>
            </a:r>
            <a:r>
              <a:rPr lang="en-US" baseline="0" dirty="0" err="1" smtClean="0"/>
              <a:t>và</a:t>
            </a:r>
            <a:r>
              <a:rPr lang="en-US" baseline="0" dirty="0" smtClean="0"/>
              <a:t> </a:t>
            </a:r>
            <a:r>
              <a:rPr lang="en-US" baseline="0" dirty="0" err="1" smtClean="0"/>
              <a:t>không</a:t>
            </a:r>
            <a:r>
              <a:rPr lang="en-US" baseline="0" dirty="0" smtClean="0"/>
              <a:t> </a:t>
            </a:r>
            <a:r>
              <a:rPr lang="en-US" baseline="0" dirty="0" err="1" smtClean="0"/>
              <a:t>nên</a:t>
            </a:r>
            <a:r>
              <a:rPr lang="en-US" baseline="0" dirty="0" smtClean="0"/>
              <a:t> </a:t>
            </a:r>
            <a:r>
              <a:rPr lang="en-US" baseline="0" dirty="0" err="1" smtClean="0"/>
              <a:t>làm</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hãy</a:t>
            </a:r>
            <a:r>
              <a:rPr lang="en-US" baseline="0" dirty="0" smtClean="0"/>
              <a:t> </a:t>
            </a:r>
            <a:r>
              <a:rPr lang="en-US" baseline="0" dirty="0" err="1" smtClean="0"/>
              <a:t>cùng</a:t>
            </a:r>
            <a:r>
              <a:rPr lang="en-US" baseline="0" dirty="0" smtClean="0"/>
              <a:t> </a:t>
            </a:r>
            <a:r>
              <a:rPr lang="en-US" baseline="0" dirty="0" err="1" smtClean="0"/>
              <a:t>quan</a:t>
            </a:r>
            <a:r>
              <a:rPr lang="en-US" baseline="0" dirty="0" smtClean="0"/>
              <a:t> </a:t>
            </a:r>
            <a:r>
              <a:rPr lang="en-US" baseline="0" dirty="0" err="1" smtClean="0"/>
              <a:t>sát</a:t>
            </a:r>
            <a:r>
              <a:rPr lang="en-US" baseline="0" dirty="0" smtClean="0"/>
              <a:t> </a:t>
            </a:r>
            <a:r>
              <a:rPr lang="en-US" baseline="0" dirty="0" err="1" smtClean="0"/>
              <a:t>hình</a:t>
            </a:r>
            <a:r>
              <a:rPr lang="en-US" baseline="0" dirty="0" smtClean="0"/>
              <a:t> </a:t>
            </a:r>
            <a:r>
              <a:rPr kumimoji="0" lang="vi-VN"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4 và</a:t>
            </a:r>
            <a:r>
              <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1200" b="1" i="0" u="none" strike="noStrike" kern="1200" cap="none" spc="0" normalizeH="0" baseline="0" noProof="0" dirty="0" err="1"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làm</a:t>
            </a:r>
            <a:r>
              <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1200" b="1" i="0" u="none" strike="noStrike" kern="1200" cap="none" spc="0" normalizeH="0" baseline="0" noProof="0" dirty="0" err="1"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vào</a:t>
            </a:r>
            <a:r>
              <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1200" b="1" i="0" u="none" strike="noStrike" kern="1200" cap="none" spc="0" normalizeH="0" baseline="0" noProof="0" dirty="0" err="1"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phiếu</a:t>
            </a:r>
            <a:r>
              <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1200" b="1" i="0" u="none" strike="noStrike" kern="1200" cap="none" spc="0" normalizeH="0" baseline="0" noProof="0" dirty="0" err="1"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học</a:t>
            </a:r>
            <a:r>
              <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1200" b="1" i="0" u="none" strike="noStrike" kern="1200" cap="none" spc="0" normalizeH="0" baseline="0" noProof="0" dirty="0" err="1"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tập</a:t>
            </a:r>
            <a:r>
              <a:rPr kumimoji="0" lang="vi-VN"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cho biết trường hợp nào sử dụng điện an toàn, trường hợp nào không an toàn. Vì sao?</a:t>
            </a:r>
            <a:endParaRPr kumimoji="0" lang="en-US" sz="1200" b="1" i="0" u="none" strike="noStrike" kern="1200" cap="none" spc="0" normalizeH="0" baseline="0" noProof="0" dirty="0" smtClean="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a:p>
            <a:endParaRPr lang="en-US" dirty="0"/>
          </a:p>
        </p:txBody>
      </p:sp>
      <p:sp>
        <p:nvSpPr>
          <p:cNvPr id="4" name="Slide Number Placeholder 3"/>
          <p:cNvSpPr>
            <a:spLocks noGrp="1"/>
          </p:cNvSpPr>
          <p:nvPr>
            <p:ph type="sldNum" sz="quarter" idx="10"/>
          </p:nvPr>
        </p:nvSpPr>
        <p:spPr/>
        <p:txBody>
          <a:bodyPr/>
          <a:lstStyle/>
          <a:p>
            <a:fld id="{6D537A6E-470F-40A6-8E8F-E855D92C3D5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27.png"/><Relationship Id="rId3" Type="http://schemas.microsoft.com/office/2007/relationships/media" Target="../media/media2.mp3"/><Relationship Id="rId2" Type="http://schemas.openxmlformats.org/officeDocument/2006/relationships/audio" Target="../media/media2.mp3"/><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image" Target="../media/image3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39.svg"/><Relationship Id="rId1" Type="http://schemas.openxmlformats.org/officeDocument/2006/relationships/image" Target="../media/image38.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40.png"/><Relationship Id="rId2" Type="http://schemas.microsoft.com/office/2007/relationships/media" Target="../media/media3.mp4"/><Relationship Id="rId1" Type="http://schemas.openxmlformats.org/officeDocument/2006/relationships/video" Target="../media/media3.mp4"/></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7.xml"/><Relationship Id="rId2" Type="http://schemas.openxmlformats.org/officeDocument/2006/relationships/image" Target="../media/image42.svg"/><Relationship Id="rId1"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4.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6.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notesSlide" Target="../notesSlides/notesSlide4.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microsoft.com/office/2007/relationships/hdphoto" Target="../media/image19.wdp"/><Relationship Id="rId2" Type="http://schemas.openxmlformats.org/officeDocument/2006/relationships/image" Target="../media/image18.png"/><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rot="2699999">
            <a:off x="8270992" y="8183603"/>
            <a:ext cx="911122" cy="2309195"/>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2"/>
            <a:stretch>
              <a:fillRect/>
            </a:stretch>
          </a:blipFill>
        </p:spPr>
      </p:sp>
      <p:sp>
        <p:nvSpPr>
          <p:cNvPr id="10" name="Freeform 10"/>
          <p:cNvSpPr/>
          <p:nvPr/>
        </p:nvSpPr>
        <p:spPr>
          <a:xfrm rot="1855922">
            <a:off x="7110254" y="685418"/>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11" name="Freeform 11"/>
          <p:cNvSpPr/>
          <p:nvPr/>
        </p:nvSpPr>
        <p:spPr>
          <a:xfrm rot="8687491">
            <a:off x="11808920" y="8138868"/>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12" name="Freeform 12"/>
          <p:cNvSpPr/>
          <p:nvPr/>
        </p:nvSpPr>
        <p:spPr>
          <a:xfrm rot="-10800000">
            <a:off x="14623830" y="1182794"/>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4" name="Freeform 14"/>
          <p:cNvSpPr/>
          <p:nvPr/>
        </p:nvSpPr>
        <p:spPr>
          <a:xfrm rot="-10800000">
            <a:off x="228600" y="38100"/>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sp>
      <p:sp>
        <p:nvSpPr>
          <p:cNvPr id="15" name="Freeform 15"/>
          <p:cNvSpPr/>
          <p:nvPr/>
        </p:nvSpPr>
        <p:spPr>
          <a:xfrm rot="-9483364">
            <a:off x="157885" y="6668959"/>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6"/>
            <a:stretch>
              <a:fillRect/>
            </a:stretch>
          </a:blipFill>
        </p:spPr>
      </p:sp>
      <p:sp>
        <p:nvSpPr>
          <p:cNvPr id="3" name="Rectangle 2"/>
          <p:cNvSpPr/>
          <p:nvPr/>
        </p:nvSpPr>
        <p:spPr>
          <a:xfrm>
            <a:off x="228599" y="2043346"/>
            <a:ext cx="17830801" cy="7267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InflateBottom">
              <a:avLst/>
            </a:prstTxWarp>
            <a:scene3d>
              <a:camera prst="perspectiveRelaxedModerately"/>
              <a:lightRig rig="threePt" dir="t"/>
            </a:scene3d>
          </a:bodyPr>
          <a:lstStyle/>
          <a:p>
            <a:pPr algn="ctr"/>
            <a:r>
              <a:rPr lang="en-US" sz="4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lgerian" panose="04020705040A02060702" pitchFamily="82" charset="0"/>
              </a:rPr>
              <a:t>CHÀO MỪNG CÁC THẦY CÔ GIÁO VỀ DỰ GIỜ LỚP 5C</a:t>
            </a:r>
            <a:endParaRPr lang="en-US" sz="4800" dirty="0" smtClean="0">
              <a:solidFill>
                <a:srgbClr val="FF0000"/>
              </a:solidFill>
              <a:latin typeface="Algerian" panose="04020705040A02060702" pitchFamily="82" charset="0"/>
            </a:endParaRPr>
          </a:p>
          <a:p>
            <a:pPr algn="ctr"/>
            <a:r>
              <a:rPr lang="en-US" sz="4800" dirty="0" err="1" smtClean="0">
                <a:solidFill>
                  <a:srgbClr val="FF0000"/>
                </a:solidFill>
                <a:latin typeface="Algerian" panose="04020705040A02060702" pitchFamily="82" charset="0"/>
              </a:rPr>
              <a:t>Môn</a:t>
            </a:r>
            <a:r>
              <a:rPr lang="en-US" sz="4800" dirty="0" smtClean="0">
                <a:solidFill>
                  <a:srgbClr val="FF0000"/>
                </a:solidFill>
                <a:latin typeface="Algerian" panose="04020705040A02060702" pitchFamily="82" charset="0"/>
              </a:rPr>
              <a:t> </a:t>
            </a:r>
            <a:r>
              <a:rPr lang="en-US" sz="4800" dirty="0" err="1" smtClean="0">
                <a:solidFill>
                  <a:srgbClr val="FF0000"/>
                </a:solidFill>
                <a:latin typeface="Algerian" panose="04020705040A02060702" pitchFamily="82" charset="0"/>
              </a:rPr>
              <a:t>khoa</a:t>
            </a:r>
            <a:r>
              <a:rPr lang="en-US" sz="4800" dirty="0" smtClean="0">
                <a:solidFill>
                  <a:srgbClr val="FF0000"/>
                </a:solidFill>
                <a:latin typeface="Algerian" panose="04020705040A02060702" pitchFamily="82" charset="0"/>
              </a:rPr>
              <a:t> </a:t>
            </a:r>
            <a:r>
              <a:rPr lang="en-US" sz="4800" dirty="0" err="1" smtClean="0">
                <a:solidFill>
                  <a:srgbClr val="FF0000"/>
                </a:solidFill>
                <a:latin typeface="Algerian" panose="04020705040A02060702" pitchFamily="82" charset="0"/>
              </a:rPr>
              <a:t>học</a:t>
            </a:r>
            <a:endParaRPr lang="en-US" sz="4800" dirty="0" smtClean="0">
              <a:solidFill>
                <a:srgbClr val="FF0000"/>
              </a:solidFill>
              <a:latin typeface="Algerian" panose="04020705040A02060702" pitchFamily="82" charset="0"/>
            </a:endParaRPr>
          </a:p>
          <a:p>
            <a:pPr algn="ctr"/>
            <a:r>
              <a:rPr lang="en-US" sz="3200" dirty="0" err="1" smtClean="0">
                <a:solidFill>
                  <a:srgbClr val="FF0000"/>
                </a:solidFill>
                <a:latin typeface="Algerian" panose="04020705040A02060702" pitchFamily="82" charset="0"/>
              </a:rPr>
              <a:t>Giáo</a:t>
            </a:r>
            <a:r>
              <a:rPr lang="en-US" sz="3200" dirty="0" smtClean="0">
                <a:solidFill>
                  <a:srgbClr val="FF0000"/>
                </a:solidFill>
                <a:latin typeface="Algerian" panose="04020705040A02060702" pitchFamily="82" charset="0"/>
              </a:rPr>
              <a:t> </a:t>
            </a:r>
            <a:r>
              <a:rPr lang="en-US" sz="3200" dirty="0" err="1" smtClean="0">
                <a:solidFill>
                  <a:srgbClr val="FF0000"/>
                </a:solidFill>
                <a:latin typeface="Algerian" panose="04020705040A02060702" pitchFamily="82" charset="0"/>
              </a:rPr>
              <a:t>viên</a:t>
            </a:r>
            <a:r>
              <a:rPr lang="en-US" sz="3200" dirty="0" smtClean="0">
                <a:solidFill>
                  <a:srgbClr val="FF0000"/>
                </a:solidFill>
                <a:latin typeface="Algerian" panose="04020705040A02060702" pitchFamily="82" charset="0"/>
              </a:rPr>
              <a:t>: </a:t>
            </a:r>
            <a:r>
              <a:rPr lang="en-US" sz="3200" dirty="0" err="1" smtClean="0">
                <a:solidFill>
                  <a:srgbClr val="FF0000"/>
                </a:solidFill>
                <a:latin typeface="Algerian" panose="04020705040A02060702" pitchFamily="82" charset="0"/>
              </a:rPr>
              <a:t>Trần</a:t>
            </a:r>
            <a:r>
              <a:rPr lang="en-US" sz="3200" dirty="0" smtClean="0">
                <a:solidFill>
                  <a:srgbClr val="FF0000"/>
                </a:solidFill>
                <a:latin typeface="Algerian" panose="04020705040A02060702" pitchFamily="82" charset="0"/>
              </a:rPr>
              <a:t> </a:t>
            </a:r>
            <a:r>
              <a:rPr lang="en-US" sz="3200" dirty="0" err="1" smtClean="0">
                <a:solidFill>
                  <a:srgbClr val="FF0000"/>
                </a:solidFill>
                <a:latin typeface="Algerian" panose="04020705040A02060702" pitchFamily="82" charset="0"/>
              </a:rPr>
              <a:t>Thị</a:t>
            </a:r>
            <a:r>
              <a:rPr lang="en-US" sz="3200" dirty="0" smtClean="0">
                <a:solidFill>
                  <a:srgbClr val="FF0000"/>
                </a:solidFill>
                <a:latin typeface="Algerian" panose="04020705040A02060702" pitchFamily="82" charset="0"/>
              </a:rPr>
              <a:t> Lan </a:t>
            </a:r>
            <a:r>
              <a:rPr lang="en-US" sz="3200" dirty="0" err="1" smtClean="0">
                <a:solidFill>
                  <a:srgbClr val="FF0000"/>
                </a:solidFill>
                <a:latin typeface="Algerian" panose="04020705040A02060702" pitchFamily="82" charset="0"/>
              </a:rPr>
              <a:t>Anh</a:t>
            </a:r>
            <a:endParaRPr lang="en-US" sz="3200" dirty="0">
              <a:solidFill>
                <a:srgbClr val="FF0000"/>
              </a:solidFill>
              <a:latin typeface="Algerian" panose="04020705040A02060702"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700"/>
                </a:lnSpc>
                <a:spcBef>
                  <a:spcPts val="0"/>
                </a:spcBef>
                <a:spcAft>
                  <a:spcPts val="0"/>
                </a:spcAft>
                <a:buClrTx/>
                <a:buSzTx/>
                <a:buFontTx/>
                <a:buNone/>
                <a:defRPr/>
              </a:pP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3074" name="Picture 2" descr="Nên sử dụng loại bếp đun nấu nào để tiết kiệm năng lượ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p:cNvPicPr>
            <a:picLocks noChangeAspect="1"/>
          </p:cNvPicPr>
          <p:nvPr/>
        </p:nvPicPr>
        <p:blipFill>
          <a:blip r:embed="rId1"/>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200"/>
                </a:lnSpc>
                <a:spcBef>
                  <a:spcPct val="0"/>
                </a:spcBef>
              </a:pPr>
            </a:p>
          </p:txBody>
        </p:sp>
      </p:grpSp>
      <p:pic>
        <p:nvPicPr>
          <p:cNvPr id="26" name="Picture 25"/>
          <p:cNvPicPr>
            <a:picLocks noChangeAspect="1"/>
          </p:cNvPicPr>
          <p:nvPr/>
        </p:nvPicPr>
        <p:blipFill>
          <a:blip r:embed="rId1"/>
          <a:stretch>
            <a:fillRect/>
          </a:stretch>
        </p:blipFill>
        <p:spPr>
          <a:xfrm>
            <a:off x="1752600" y="2930485"/>
            <a:ext cx="14097000" cy="6483430"/>
          </a:xfrm>
          <a:prstGeom prst="rect">
            <a:avLst/>
          </a:prstGeom>
        </p:spPr>
      </p:pic>
      <p:grpSp>
        <p:nvGrpSpPr>
          <p:cNvPr id="27" name="Group 8"/>
          <p:cNvGrpSpPr/>
          <p:nvPr/>
        </p:nvGrpSpPr>
        <p:grpSpPr>
          <a:xfrm>
            <a:off x="914400" y="114300"/>
            <a:ext cx="16230600" cy="3040190"/>
            <a:chOff x="0" y="-62716"/>
            <a:chExt cx="3712790" cy="625553"/>
          </a:xfrm>
        </p:grpSpPr>
        <p:sp>
          <p:nvSpPr>
            <p:cNvPr id="28"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endPar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34" name="Freeform: Shape 33"/>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tsMP3.com_VoiceText_2025-10-28_20-2-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752600" y="8801100"/>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9936" fill="hold"/>
                                        <p:tgtEl>
                                          <p:spTgt spid="3"/>
                                        </p:tgtEl>
                                      </p:cBhvr>
                                    </p:cmd>
                                  </p:childTnLst>
                                </p:cTn>
                              </p:par>
                            </p:childTnLst>
                          </p:cTn>
                        </p:par>
                      </p:childTnLst>
                    </p:cTn>
                  </p:par>
                </p:childTnLst>
              </p:cTn>
              <p:nextCondLst>
                <p:cond evt="onClick" delay="0">
                  <p:tgtEl>
                    <p:spTgt spid="3"/>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34" grpId="0" animBg="1"/>
      <p:bldP spid="35" grpId="0" animBg="1"/>
      <p:bldP spid="36" grpId="0" animBg="1"/>
      <p:bldP spid="37"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35" name="Group 11"/>
          <p:cNvGrpSpPr/>
          <p:nvPr/>
        </p:nvGrpSpPr>
        <p:grpSpPr>
          <a:xfrm>
            <a:off x="1066800" y="5443"/>
            <a:ext cx="5410200" cy="10007312"/>
            <a:chOff x="0" y="-95250"/>
            <a:chExt cx="1204148" cy="647151"/>
          </a:xfrm>
        </p:grpSpPr>
        <p:sp>
          <p:nvSpPr>
            <p:cNvPr id="36" name="Freeform 12"/>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p:cNvSpPr txBox="1"/>
            <p:nvPr/>
          </p:nvSpPr>
          <p:spPr>
            <a:xfrm>
              <a:off x="0" y="-95250"/>
              <a:ext cx="1204148" cy="647151"/>
            </a:xfrm>
            <a:prstGeom prst="rect">
              <a:avLst/>
            </a:prstGeom>
          </p:spPr>
          <p:txBody>
            <a:bodyPr lIns="254000" tIns="254000" rIns="254000" bIns="254000" rtlCol="0" anchor="ctr"/>
            <a:lstStyle/>
            <a:p>
              <a:pPr marL="0" lvl="0" indent="0" algn="ct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a:t>
              </a:r>
              <a:r>
                <a:rPr lang="en-US" altLang="vi-VN"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nhanh</a:t>
              </a:r>
              <a:r>
                <a:rPr lang="vi-VN"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hình 2 và cho </a:t>
              </a:r>
              <a:r>
                <a:rPr lang="vi-VN"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nội</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dung </a:t>
              </a:r>
              <a:r>
                <a:rPr lang="en-US" sz="48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của</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từng</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hình</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vi-VN"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việc</a:t>
              </a:r>
              <a:r>
                <a:rPr lang="en-US"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smtClean="0">
                  <a:solidFill>
                    <a:srgbClr val="000001"/>
                  </a:solidFill>
                  <a:latin typeface="Cambria" panose="02040503050406030204" pitchFamily="18" charset="0"/>
                  <a:ea typeface="Cambria" panose="02040503050406030204" pitchFamily="18" charset="0"/>
                  <a:cs typeface="Agrandir Narrow Ultra-Bold"/>
                  <a:sym typeface="Agrandir Narrow Ultra-Bold"/>
                </a:rPr>
                <a:t>nào</a:t>
              </a:r>
              <a:r>
                <a:rPr lang="vi-VN" sz="4800" b="1" dirty="0" smtClean="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vi-VN"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nên làm, không nên làm để đảm bảo an toàn cho con người.</a:t>
              </a:r>
              <a:endParaRPr lang="vi-VN"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p:cNvPicPr>
            <a:picLocks noChangeAspect="1"/>
          </p:cNvPicPr>
          <p:nvPr/>
        </p:nvPicPr>
        <p:blipFill>
          <a:blip r:embed="rId1"/>
          <a:stretch>
            <a:fillRect/>
          </a:stretch>
        </p:blipFill>
        <p:spPr>
          <a:xfrm>
            <a:off x="7772400" y="1485900"/>
            <a:ext cx="9159898" cy="7467600"/>
          </a:xfrm>
          <a:prstGeom prst="rect">
            <a:avLst/>
          </a:prstGeom>
        </p:spPr>
      </p:pic>
      <p:cxnSp>
        <p:nvCxnSpPr>
          <p:cNvPr id="6" name="Straight Connector 5"/>
          <p:cNvCxnSpPr/>
          <p:nvPr/>
        </p:nvCxnSpPr>
        <p:spPr>
          <a:xfrm>
            <a:off x="2817526" y="3848100"/>
            <a:ext cx="32784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4572000" y="5372100"/>
            <a:ext cx="122107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817526" y="6294045"/>
            <a:ext cx="3278474" cy="3810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V="1">
            <a:off x="1202804" y="6284989"/>
            <a:ext cx="1478718" cy="9056"/>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5"/>
                </a:lnSpc>
              </a:pPr>
            </a:p>
          </p:txBody>
        </p:sp>
      </p:grpSp>
      <p:pic>
        <p:nvPicPr>
          <p:cNvPr id="18" name="Picture 17"/>
          <p:cNvPicPr>
            <a:picLocks noChangeAspect="1"/>
          </p:cNvPicPr>
          <p:nvPr/>
        </p:nvPicPr>
        <p:blipFill>
          <a:blip r:embed="rId1"/>
          <a:stretch>
            <a:fillRect/>
          </a:stretch>
        </p:blipFill>
        <p:spPr>
          <a:xfrm>
            <a:off x="1676400" y="3390900"/>
            <a:ext cx="6049108" cy="4800600"/>
          </a:xfrm>
          <a:prstGeom prst="rect">
            <a:avLst/>
          </a:prstGeom>
        </p:spPr>
      </p:pic>
      <p:pic>
        <p:nvPicPr>
          <p:cNvPr id="19" name="Picture 18"/>
          <p:cNvPicPr>
            <a:picLocks noChangeAspect="1"/>
          </p:cNvPicPr>
          <p:nvPr/>
        </p:nvPicPr>
        <p:blipFill>
          <a:blip r:embed="rId2"/>
          <a:stretch>
            <a:fillRect/>
          </a:stretch>
        </p:blipFill>
        <p:spPr>
          <a:xfrm>
            <a:off x="4495800" y="266700"/>
            <a:ext cx="9367112" cy="1592656"/>
          </a:xfrm>
          <a:prstGeom prst="rect">
            <a:avLst/>
          </a:prstGeom>
        </p:spPr>
      </p:pic>
      <p:pic>
        <p:nvPicPr>
          <p:cNvPr id="22" name="Picture 21"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2057400" y="3619500"/>
            <a:ext cx="5745726" cy="4714875"/>
          </a:xfrm>
          <a:prstGeom prst="rect">
            <a:avLst/>
          </a:prstGeom>
        </p:spPr>
      </p:pic>
      <p:pic>
        <p:nvPicPr>
          <p:cNvPr id="7" name="Picture 6"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6" name="Picture 5"/>
          <p:cNvPicPr>
            <a:picLocks noChangeAspect="1"/>
          </p:cNvPicPr>
          <p:nvPr/>
        </p:nvPicPr>
        <p:blipFill>
          <a:blip r:embed="rId2"/>
          <a:stretch>
            <a:fillRect/>
          </a:stretch>
        </p:blipFill>
        <p:spPr>
          <a:xfrm>
            <a:off x="1752600" y="3314700"/>
            <a:ext cx="6310122" cy="4667250"/>
          </a:xfrm>
          <a:prstGeom prst="rect">
            <a:avLst/>
          </a:prstGeom>
        </p:spPr>
      </p:pic>
      <p:pic>
        <p:nvPicPr>
          <p:cNvPr id="8" name="Picture 7" descr="A green tick mark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9" name="Picture 18"/>
          <p:cNvPicPr>
            <a:picLocks noChangeAspect="1"/>
          </p:cNvPicPr>
          <p:nvPr/>
        </p:nvPicPr>
        <p:blipFill>
          <a:blip r:embed="rId1"/>
          <a:stretch>
            <a:fillRect/>
          </a:stretch>
        </p:blipFill>
        <p:spPr>
          <a:xfrm>
            <a:off x="4495800" y="266700"/>
            <a:ext cx="9367112" cy="1592656"/>
          </a:xfrm>
          <a:prstGeom prst="rect">
            <a:avLst/>
          </a:prstGeom>
        </p:spPr>
      </p:pic>
      <p:pic>
        <p:nvPicPr>
          <p:cNvPr id="7" name="Picture 6"/>
          <p:cNvPicPr>
            <a:picLocks noChangeAspect="1"/>
          </p:cNvPicPr>
          <p:nvPr/>
        </p:nvPicPr>
        <p:blipFill>
          <a:blip r:embed="rId2"/>
          <a:stretch>
            <a:fillRect/>
          </a:stretch>
        </p:blipFill>
        <p:spPr>
          <a:xfrm>
            <a:off x="1752600" y="3390900"/>
            <a:ext cx="6708553" cy="5276850"/>
          </a:xfrm>
          <a:prstGeom prst="rect">
            <a:avLst/>
          </a:prstGeom>
        </p:spPr>
      </p:pic>
      <p:pic>
        <p:nvPicPr>
          <p:cNvPr id="10" name="Picture 9" descr="A red x on a black background&#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11"/>
          <p:cNvGrpSpPr/>
          <p:nvPr/>
        </p:nvGrpSpPr>
        <p:grpSpPr>
          <a:xfrm>
            <a:off x="1066800" y="-571500"/>
            <a:ext cx="5410200" cy="11506199"/>
            <a:chOff x="0" y="-95250"/>
            <a:chExt cx="1204148" cy="647151"/>
          </a:xfrm>
        </p:grpSpPr>
        <p:sp>
          <p:nvSpPr>
            <p:cNvPr id="36" name="Freeform 12"/>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p:cNvPicPr>
            <a:picLocks noChangeAspect="1"/>
          </p:cNvPicPr>
          <p:nvPr/>
        </p:nvPicPr>
        <p:blipFill>
          <a:blip r:embed="rId1"/>
          <a:stretch>
            <a:fillRect/>
          </a:stretch>
        </p:blipFill>
        <p:spPr>
          <a:xfrm>
            <a:off x="8763000" y="571500"/>
            <a:ext cx="6809041" cy="5989983"/>
          </a:xfrm>
          <a:prstGeom prst="rect">
            <a:avLst/>
          </a:prstGeom>
        </p:spPr>
      </p:pic>
      <p:pic>
        <p:nvPicPr>
          <p:cNvPr id="8" name="Picture 7"/>
          <p:cNvPicPr>
            <a:picLocks noChangeAspect="1"/>
          </p:cNvPicPr>
          <p:nvPr/>
        </p:nvPicPr>
        <p:blipFill>
          <a:blip r:embed="rId2"/>
          <a:stretch>
            <a:fillRect/>
          </a:stretch>
        </p:blipFill>
        <p:spPr>
          <a:xfrm>
            <a:off x="8763000" y="6515100"/>
            <a:ext cx="7129397" cy="3048000"/>
          </a:xfrm>
          <a:prstGeom prst="rect">
            <a:avLst/>
          </a:prstGeom>
        </p:spPr>
      </p:pic>
      <p:cxnSp>
        <p:nvCxnSpPr>
          <p:cNvPr id="10" name="Straight Connector 9"/>
          <p:cNvCxnSpPr/>
          <p:nvPr/>
        </p:nvCxnSpPr>
        <p:spPr>
          <a:xfrm>
            <a:off x="3048000" y="6510728"/>
            <a:ext cx="3276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a:off x="2819400" y="8343900"/>
            <a:ext cx="3276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a:off x="3048000" y="9334500"/>
            <a:ext cx="3276600"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5"/>
                </a:lnSpc>
                <a:spcBef>
                  <a:spcPct val="0"/>
                </a:spcBef>
              </a:p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1">
              <a:extLst>
                <a:ext uri="{96DAC541-7B7A-43D3-8B79-37D633B846F1}">
                  <asvg:svgBlip xmlns:asvg="http://schemas.microsoft.com/office/drawing/2016/SVG/main" r:embed="rId2"/>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3"/>
            <a:stretch>
              <a:fillRect b="-67455"/>
            </a:stretch>
          </a:blipFill>
        </p:spPr>
      </p:sp>
      <p:pic>
        <p:nvPicPr>
          <p:cNvPr id="14" name="Picture 13"/>
          <p:cNvPicPr>
            <a:picLocks noChangeAspect="1"/>
          </p:cNvPicPr>
          <p:nvPr/>
        </p:nvPicPr>
        <p:blipFill>
          <a:blip r:embed="rId4"/>
          <a:stretch>
            <a:fillRect/>
          </a:stretch>
        </p:blipFill>
        <p:spPr>
          <a:xfrm>
            <a:off x="6248400" y="4686300"/>
            <a:ext cx="11632176" cy="370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2"/>
    </mc:Choice>
    <mc:Fallback>
      <p:transition spd="slow" advTm="19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5"/>
                </a:lnSpc>
                <a:spcBef>
                  <a:spcPct val="0"/>
                </a:spcBef>
              </a:pPr>
            </a:p>
          </p:txBody>
        </p:sp>
      </p:grpSp>
      <p:sp>
        <p:nvSpPr>
          <p:cNvPr id="11" name="Freeform 3"/>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2" name="TextBox 11"/>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1771" y="19050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p:cNvSpPr/>
          <p:nvPr/>
        </p:nvSpPr>
        <p:spPr>
          <a:xfrm>
            <a:off x="1524000" y="2667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2"/>
          <p:cNvSpPr txBox="1"/>
          <p:nvPr/>
        </p:nvSpPr>
        <p:spPr>
          <a:xfrm>
            <a:off x="3886200" y="2552700"/>
            <a:ext cx="11277600" cy="6283325"/>
          </a:xfrm>
          <a:prstGeom prst="rect">
            <a:avLst/>
          </a:prstGeom>
          <a:noFill/>
        </p:spPr>
        <p:txBody>
          <a:bodyPr wrap="square" rtlCol="0">
            <a:no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i="0" u="none" strike="noStrike"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1771" y="0"/>
            <a:ext cx="18278064" cy="10287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2"/>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5"/>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6"/>
            <a:stretch>
              <a:fillRect/>
            </a:stretch>
          </a:blipFill>
        </p:spPr>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1">
              <a:extLst>
                <a:ext uri="{96DAC541-7B7A-43D3-8B79-37D633B846F1}">
                  <asvg:svgBlip xmlns:asvg="http://schemas.microsoft.com/office/drawing/2016/SVG/main" r:embed="rId2"/>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3"/>
            <a:stretch>
              <a:fillRect/>
            </a:stretch>
          </a:blipFill>
        </p:spPr>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5"/>
                </a:lnSpc>
              </a:pPr>
              <a:r>
                <a:rPr lang="en-US" sz="2450">
                  <a:solidFill>
                    <a:srgbClr val="FFFFFF"/>
                  </a:solidFill>
                  <a:latin typeface="Open Sans Bold"/>
                  <a:ea typeface="Open Sans Bold"/>
                  <a:cs typeface="Open Sans Bold"/>
                  <a:sym typeface="Open Sans Bold"/>
                </a:rPr>
                <a:t>WITH THE HELP OF YOUR TEACHER OR CARER,</a:t>
              </a:r>
              <a:endParaRPr lang="en-US" sz="2450">
                <a:solidFill>
                  <a:srgbClr val="FFFFFF"/>
                </a:solidFill>
                <a:latin typeface="Open Sans Bold"/>
                <a:ea typeface="Open Sans Bold"/>
                <a:cs typeface="Open Sans Bold"/>
                <a:sym typeface="Open Sans Bold"/>
              </a:endParaRPr>
            </a:p>
            <a:p>
              <a:pPr algn="ctr">
                <a:lnSpc>
                  <a:spcPts val="2695"/>
                </a:lnSpc>
              </a:pPr>
              <a:r>
                <a:rPr lang="en-US" sz="2450">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endParaRPr lang="en-US" sz="2450">
                <a:solidFill>
                  <a:srgbClr val="FFFFFF"/>
                </a:solidFill>
                <a:latin typeface="Open Sans Bold"/>
                <a:ea typeface="Open Sans Bold"/>
                <a:cs typeface="Open Sans Bold"/>
                <a:sym typeface="Open Sans Bold"/>
              </a:endParaRPr>
            </a:p>
            <a:p>
              <a:pPr algn="ctr">
                <a:lnSpc>
                  <a:spcPts val="2695"/>
                </a:lnSpc>
              </a:pPr>
              <a:endParaRPr lang="en-US" sz="2450">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endParaRPr lang="en-US" sz="66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7620"/>
            <a:ext cx="18301547" cy="102946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1"/>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2"/>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3"/>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4"/>
            <a:stretch>
              <a:fillRect/>
            </a:stretch>
          </a:blipFill>
        </p:spPr>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19" name="Picture 18"/>
          <p:cNvPicPr>
            <a:picLocks noChangeAspect="1"/>
          </p:cNvPicPr>
          <p:nvPr/>
        </p:nvPicPr>
        <p:blipFill>
          <a:blip r:embed="rId8"/>
          <a:stretch>
            <a:fillRect/>
          </a:stretch>
        </p:blipFill>
        <p:spPr>
          <a:xfrm>
            <a:off x="4237596" y="3277729"/>
            <a:ext cx="3944454" cy="2139881"/>
          </a:xfrm>
          <a:prstGeom prst="rect">
            <a:avLst/>
          </a:prstGeom>
        </p:spPr>
      </p:pic>
      <p:sp>
        <p:nvSpPr>
          <p:cNvPr id="2" name="Rectangle 1"/>
          <p:cNvSpPr/>
          <p:nvPr/>
        </p:nvSpPr>
        <p:spPr>
          <a:xfrm>
            <a:off x="6324600" y="1661214"/>
            <a:ext cx="6553200" cy="1348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2">
                    <a:lumMod val="75000"/>
                  </a:schemeClr>
                </a:solidFill>
                <a:latin typeface="Times New Roman" panose="02020603050405020304" pitchFamily="18" charset="0"/>
                <a:cs typeface="Times New Roman" panose="02020603050405020304" pitchFamily="18" charset="0"/>
              </a:rPr>
              <a:t>KHOA HỌC</a:t>
            </a:r>
            <a:endParaRPr lang="en-US" sz="7200" b="1" dirty="0">
              <a:solidFill>
                <a:schemeClr val="tx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200"/>
                </a:lnSpc>
                <a:spcBef>
                  <a:spcPct val="0"/>
                </a:spcBef>
              </a:p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1"/>
            <a:stretch>
              <a:fillRect/>
            </a:stretch>
          </a:blipFill>
        </p:spPr>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2"/>
            <a:stretch>
              <a:fillRect/>
            </a:stretch>
          </a:blipFill>
        </p:spPr>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3"/>
            <a:stretch>
              <a:fillRect/>
            </a:stretch>
          </a:blipFill>
        </p:spPr>
      </p:sp>
      <p:sp>
        <p:nvSpPr>
          <p:cNvPr id="28" name="TextBox 27"/>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5"/>
                </a:lnSpc>
              </a:pPr>
            </a:p>
          </p:txBody>
        </p:sp>
      </p:grpSp>
      <p:pic>
        <p:nvPicPr>
          <p:cNvPr id="49" name="Picture 48"/>
          <p:cNvPicPr>
            <a:picLocks noChangeAspect="1"/>
          </p:cNvPicPr>
          <p:nvPr/>
        </p:nvPicPr>
        <p:blipFill>
          <a:blip r:embed="rId1"/>
          <a:stretch>
            <a:fillRect/>
          </a:stretch>
        </p:blipFill>
        <p:spPr>
          <a:xfrm>
            <a:off x="1219200" y="4000500"/>
            <a:ext cx="6383065" cy="5383235"/>
          </a:xfrm>
          <a:prstGeom prst="rect">
            <a:avLst/>
          </a:prstGeom>
        </p:spPr>
      </p:pic>
      <p:grpSp>
        <p:nvGrpSpPr>
          <p:cNvPr id="51" name="Group 8"/>
          <p:cNvGrpSpPr/>
          <p:nvPr/>
        </p:nvGrpSpPr>
        <p:grpSpPr>
          <a:xfrm>
            <a:off x="2133600" y="876300"/>
            <a:ext cx="14706599" cy="2375148"/>
            <a:chOff x="-20069" y="-60207"/>
            <a:chExt cx="3732859" cy="625553"/>
          </a:xfrm>
        </p:grpSpPr>
        <p:sp>
          <p:nvSpPr>
            <p:cNvPr id="52"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53" name="TextBox 10"/>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endPar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56" name="Picture 55"/>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7543800" y="5067300"/>
            <a:ext cx="1752600" cy="1655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5"/>
                </a:lnSpc>
                <a:spcBef>
                  <a:spcPct val="0"/>
                </a:spcBef>
              </a:p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200"/>
                </a:lnSpc>
                <a:spcBef>
                  <a:spcPct val="0"/>
                </a:spcBef>
              </a:p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700"/>
                </a:lnSpc>
              </a:pP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70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endParaRPr lang="en-US" sz="7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1026" name="Picture 2" descr="Gợi ý cách lựa chọn và sử dụng đèn chiếu sáng tiết kiệm điệ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5"/>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200"/>
                </a:lnSpc>
                <a:spcBef>
                  <a:spcPct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700"/>
                </a:lnSpc>
                <a:spcBef>
                  <a:spcPts val="0"/>
                </a:spcBef>
                <a:spcAft>
                  <a:spcPts val="0"/>
                </a:spcAft>
                <a:buClrTx/>
                <a:buSzTx/>
                <a:buFontTx/>
                <a:buNone/>
                <a:defRPr/>
              </a:pP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70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en-US" sz="7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2050" name="Picture 2" descr="Sinh viên chế tạo hệ thống sấy hồng ngoại thông minh - Tuổi Trẻ 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1998</Words>
  <Application>WPS Presentation</Application>
  <PresentationFormat>Custom</PresentationFormat>
  <Paragraphs>49</Paragraphs>
  <Slides>24</Slides>
  <Notes>14</Notes>
  <HiddenSlides>0</HiddenSlides>
  <MMClips>3</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SimSun</vt:lpstr>
      <vt:lpstr>Wingdings</vt:lpstr>
      <vt:lpstr>Algerian</vt:lpstr>
      <vt:lpstr>Open Sans Bold</vt:lpstr>
      <vt:lpstr>Open Sans</vt:lpstr>
      <vt:lpstr>Cambria</vt:lpstr>
      <vt:lpstr>Inter</vt:lpstr>
      <vt:lpstr>Times New Roman</vt:lpstr>
      <vt:lpstr>Agrandir Narrow Ultra-Bold</vt:lpstr>
      <vt:lpstr>Segoe Print</vt:lpstr>
      <vt:lpstr>Calibri</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Lan Anh Trần</cp:lastModifiedBy>
  <cp:revision>58</cp:revision>
  <dcterms:created xsi:type="dcterms:W3CDTF">2006-08-16T00:00:00Z</dcterms:created>
  <dcterms:modified xsi:type="dcterms:W3CDTF">2025-10-31T04:10:36Z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783FFF9239E046379D16B768AB941401_13</vt:lpwstr>
  </property>
  <property fmtid="{D5CDD505-2E9C-101B-9397-08002B2CF9AE}" pid="3" name="KSOProductBuildVer">
    <vt:lpwstr>1033-12.2.0.23155</vt:lpwstr>
  </property>
</Properties>
</file>