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266" r:id="rId4"/>
    <p:sldId id="260" r:id="rId5"/>
    <p:sldId id="259" r:id="rId6"/>
    <p:sldId id="261" r:id="rId7"/>
    <p:sldId id="269" r:id="rId8"/>
    <p:sldId id="262" r:id="rId9"/>
    <p:sldId id="267" r:id="rId10"/>
    <p:sldId id="270" r:id="rId11"/>
    <p:sldId id="273" r:id="rId12"/>
    <p:sldId id="271" r:id="rId13"/>
    <p:sldId id="274" r:id="rId14"/>
    <p:sldId id="263" r:id="rId15"/>
    <p:sldId id="264" r:id="rId16"/>
    <p:sldId id="268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29" autoAdjust="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1723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6139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740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883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4956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770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687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486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0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0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070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5BCAD085-E8A6-8845-BD4E-CB4CCA059FC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8653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47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0712110-0BC1-4B31-B3BB-63B44222E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66B5F3-C053-4580-B04A-1EF949888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547" y="95295"/>
            <a:ext cx="3132288" cy="2380828"/>
          </a:xfrm>
        </p:spPr>
        <p:txBody>
          <a:bodyPr vert="horz" lIns="91440" tIns="45720" rIns="91440" bIns="0" rtlCol="0" anchor="b">
            <a:normAutofit/>
          </a:bodyPr>
          <a:lstStyle/>
          <a:p>
            <a:pPr algn="ctr" defTabSz="914400"/>
            <a:r>
              <a:rPr lang="en-US" sz="3600">
                <a:latin typeface="Time s New Roman"/>
              </a:rPr>
              <a:t>Câu chuyện về anh hùng Phan Đình Giót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A6123F2-4B61-414F-A7E5-5B7828EA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89462" y="3528543"/>
            <a:ext cx="312861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129CF33-C9C6-67F7-D529-CE577D505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856" y="648930"/>
            <a:ext cx="5689165" cy="54661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5CED634-E2D0-4AB7-96DD-816C9B52C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CDDCDFB-696D-4FDF-9B58-24F71B7C3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3176974-1B4E-981E-537B-C1CDF56D6319}"/>
              </a:ext>
            </a:extLst>
          </p:cNvPr>
          <p:cNvSpPr txBox="1"/>
          <p:nvPr/>
        </p:nvSpPr>
        <p:spPr>
          <a:xfrm>
            <a:off x="5257802" y="6170414"/>
            <a:ext cx="2450690" cy="5847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/>
              <a:t>1922 - 1954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8D11E4C3-B2CB-4105-9B42-B5E438A19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D801A41D-49C4-4F95-AA12-FE7B943A5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073EB83-C81E-44B9-8EF1-2975C77B9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19B2EB12-332C-4DCC-9746-30DD4690F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06906D7-10A9-4C9F-AAB3-77888DE12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821" y="783768"/>
            <a:ext cx="3726879" cy="5290464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293EC6B-77EC-4922-A91F-4F95DED0F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955" y="1019556"/>
            <a:ext cx="3366738" cy="4818888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A1B534B-FCCA-43F7-AA85-27E157FD7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299" y="783768"/>
            <a:ext cx="3726879" cy="5290464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4B5ABB6-56C4-4C6B-89AB-72AE334DC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2433" y="1019556"/>
            <a:ext cx="3366738" cy="4818888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B65888-6CAA-258E-9B55-7AA4F7AE1979}"/>
              </a:ext>
            </a:extLst>
          </p:cNvPr>
          <p:cNvSpPr/>
          <p:nvPr/>
        </p:nvSpPr>
        <p:spPr>
          <a:xfrm>
            <a:off x="0" y="54182"/>
            <a:ext cx="9143999" cy="68579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8237BA-2770-21B2-E275-2CD73CA14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3" y="168303"/>
            <a:ext cx="4354921" cy="64193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41926C-9A51-37D9-15C6-478AB16D8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299" y="148639"/>
            <a:ext cx="4143888" cy="641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95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Rectangle 2061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064" name="Picture 2063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2066" name="Straight Connector 2065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Tranh cổ động in tại mặt trận Điện Biên Phủ">
            <a:extLst>
              <a:ext uri="{FF2B5EF4-FFF2-40B4-BE49-F238E27FC236}">
                <a16:creationId xmlns:a16="http://schemas.microsoft.com/office/drawing/2014/main" id="{8569C956-D69E-8B07-40CC-880B3144C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3"/>
          <a:stretch/>
        </p:blipFill>
        <p:spPr bwMode="auto">
          <a:xfrm>
            <a:off x="3982065" y="-1"/>
            <a:ext cx="5161935" cy="686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61449B-D018-B482-A392-E2A024E79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28" y="733093"/>
            <a:ext cx="3736255" cy="517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5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2D99CE-B9ED-B5C4-76EB-188FEEBC2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839" y="0"/>
            <a:ext cx="700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82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4D8DE86-D35A-C6DB-ACC5-BF18FA8EA4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5000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95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E67E8BF-E4B2-4098-9FB3-9E400BD86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8014" y="4905349"/>
            <a:ext cx="4207985" cy="1450464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81A10F-5DF6-4C9B-AE0B-5249E4399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0808" y="5073596"/>
            <a:ext cx="3962397" cy="0"/>
          </a:xfrm>
          <a:prstGeom prst="line">
            <a:avLst/>
          </a:prstGeom>
          <a:ln w="31750">
            <a:solidFill>
              <a:srgbClr val="FFF28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ội yêu Lịch sử - Khí tài Quân sự ...">
            <a:extLst>
              <a:ext uri="{FF2B5EF4-FFF2-40B4-BE49-F238E27FC236}">
                <a16:creationId xmlns:a16="http://schemas.microsoft.com/office/drawing/2014/main" id="{9100C9BD-D94F-E93F-0B4F-51586C411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148"/>
            <a:ext cx="9144000" cy="648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992EF6-CBE1-04A0-8671-DCAA29053C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63" r="20039"/>
          <a:stretch/>
        </p:blipFill>
        <p:spPr>
          <a:xfrm>
            <a:off x="20" y="10"/>
            <a:ext cx="9143751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67E8BF-E4B2-4098-9FB3-9E400BD86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8014" y="4905349"/>
            <a:ext cx="4207985" cy="1450464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0809" y="5239131"/>
            <a:ext cx="3959617" cy="960087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rgbClr val="FFFFFE"/>
                </a:solidFill>
              </a:rPr>
              <a:t>Sự hy sinh bất tử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81A10F-5DF6-4C9B-AE0B-5249E4399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0808" y="5073596"/>
            <a:ext cx="3962397" cy="0"/>
          </a:xfrm>
          <a:prstGeom prst="line">
            <a:avLst/>
          </a:prstGeom>
          <a:ln w="31750">
            <a:solidFill>
              <a:srgbClr val="0C87E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9CB4-E4AE-1399-95EC-C6291B51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D53805-5933-3010-4D1E-AF5487E85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pic>
        <p:nvPicPr>
          <p:cNvPr id="4" name="NhuCoBacHoTrongNgayVuiDaiThang-V_3zarr">
            <a:hlinkClick r:id="" action="ppaction://media"/>
            <a:extLst>
              <a:ext uri="{FF2B5EF4-FFF2-40B4-BE49-F238E27FC236}">
                <a16:creationId xmlns:a16="http://schemas.microsoft.com/office/drawing/2014/main" id="{1545702A-76C2-38C9-6256-F804DF6D1E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3491" y="62423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49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878456-5B04-31B3-9F26-490E11498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5093110" cy="6076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EEE3DC-CB90-C3E9-78B0-607FD4A69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100" y="914400"/>
            <a:ext cx="4168008" cy="592147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07DE5115-89C8-4B9C-B0E8-78A15C20C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7063" y="533400"/>
            <a:ext cx="6809874" cy="5077326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A6402E2-72CC-4683-9B83-11265402E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38453" y="763203"/>
            <a:ext cx="6467094" cy="4617720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0D930C-5DC0-9BF6-11EC-8EDB03CC47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3" b="6869"/>
          <a:stretch/>
        </p:blipFill>
        <p:spPr>
          <a:xfrm>
            <a:off x="1701927" y="1247835"/>
            <a:ext cx="5740146" cy="364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07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757BB4-7F6A-F5B9-4279-DEDD32E6D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35" y="304799"/>
            <a:ext cx="8445910" cy="54962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D11E4C3-B2CB-4105-9B42-B5E438A19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801A41D-49C4-4F95-AA12-FE7B943A5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073EB83-C81E-44B9-8EF1-2975C77B9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AF6300A-EA36-B05C-45ED-368315E999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2618" b="-2"/>
          <a:stretch/>
        </p:blipFill>
        <p:spPr>
          <a:xfrm>
            <a:off x="490100" y="643467"/>
            <a:ext cx="5109694" cy="60228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562C4C-8C3F-E034-0810-0E00E72DB0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70" r="8439"/>
          <a:stretch/>
        </p:blipFill>
        <p:spPr>
          <a:xfrm>
            <a:off x="5733607" y="136647"/>
            <a:ext cx="2927796" cy="54819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AC9B6B7-BA4B-5ED7-B223-A739683F7E60}"/>
              </a:ext>
            </a:extLst>
          </p:cNvPr>
          <p:cNvSpPr/>
          <p:nvPr/>
        </p:nvSpPr>
        <p:spPr>
          <a:xfrm>
            <a:off x="826725" y="0"/>
            <a:ext cx="3853429" cy="64240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/>
              <a:t>Hành quân ra trận</a:t>
            </a:r>
            <a:endParaRPr lang="en-US"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9" name="Rectangle 1058">
            <a:extLst>
              <a:ext uri="{FF2B5EF4-FFF2-40B4-BE49-F238E27FC236}">
                <a16:creationId xmlns:a16="http://schemas.microsoft.com/office/drawing/2014/main" id="{593D0D1F-C0CE-416A-883C-BF1E03F63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1" name="Rectangle 1060">
            <a:extLst>
              <a:ext uri="{FF2B5EF4-FFF2-40B4-BE49-F238E27FC236}">
                <a16:creationId xmlns:a16="http://schemas.microsoft.com/office/drawing/2014/main" id="{94BB6862-3393-46CC-9A80-E400B3206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063" name="Group 1062">
            <a:extLst>
              <a:ext uri="{FF2B5EF4-FFF2-40B4-BE49-F238E27FC236}">
                <a16:creationId xmlns:a16="http://schemas.microsoft.com/office/drawing/2014/main" id="{ECD36A4A-123D-46E3-8A64-13B8B3F01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84541" y="482170"/>
            <a:ext cx="5670086" cy="5149101"/>
            <a:chOff x="7463258" y="583365"/>
            <a:chExt cx="7560115" cy="5181928"/>
          </a:xfrm>
        </p:grpSpPr>
        <p:sp>
          <p:nvSpPr>
            <p:cNvPr id="1064" name="Rectangle 1063">
              <a:extLst>
                <a:ext uri="{FF2B5EF4-FFF2-40B4-BE49-F238E27FC236}">
                  <a16:creationId xmlns:a16="http://schemas.microsoft.com/office/drawing/2014/main" id="{612E2361-DAF1-4420-BBBD-218F4138E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5" name="Rectangle 1064">
              <a:extLst>
                <a:ext uri="{FF2B5EF4-FFF2-40B4-BE49-F238E27FC236}">
                  <a16:creationId xmlns:a16="http://schemas.microsoft.com/office/drawing/2014/main" id="{1D6F994B-14BC-49BA-B34D-17DF3069A4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6BBE982-ABF6-178E-3DDD-70D3E8137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5809"/>
            <a:ext cx="9055509" cy="6689447"/>
          </a:xfrm>
          <a:prstGeom prst="rect">
            <a:avLst/>
          </a:prstGeom>
        </p:spPr>
      </p:pic>
      <p:pic>
        <p:nvPicPr>
          <p:cNvPr id="1067" name="Picture 1066">
            <a:extLst>
              <a:ext uri="{FF2B5EF4-FFF2-40B4-BE49-F238E27FC236}">
                <a16:creationId xmlns:a16="http://schemas.microsoft.com/office/drawing/2014/main" id="{55EC7096-D0A6-471D-AE28-B68D70388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1069" name="Straight Connector 1068">
            <a:extLst>
              <a:ext uri="{FF2B5EF4-FFF2-40B4-BE49-F238E27FC236}">
                <a16:creationId xmlns:a16="http://schemas.microsoft.com/office/drawing/2014/main" id="{2E98EB88-99B6-483D-B203-0D5D63100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0C36E52-EBC4-1151-A93C-08FD51DADBDF}"/>
              </a:ext>
            </a:extLst>
          </p:cNvPr>
          <p:cNvSpPr txBox="1"/>
          <p:nvPr/>
        </p:nvSpPr>
        <p:spPr>
          <a:xfrm>
            <a:off x="1671483" y="6241475"/>
            <a:ext cx="6027176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Cứ điểm Him Lam &amp; trận đánh mở màn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A299480-1FB5-6416-1C47-F7AD1E13DC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333" r="1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ACA763-30CD-953B-8560-C75319214B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"/>
          <a:stretch/>
        </p:blipFill>
        <p:spPr>
          <a:xfrm>
            <a:off x="20" y="10"/>
            <a:ext cx="9143751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67E8BF-E4B2-4098-9FB3-9E400BD86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8014" y="4905349"/>
            <a:ext cx="4207985" cy="1450464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0809" y="5239131"/>
            <a:ext cx="3959617" cy="960087"/>
          </a:xfrm>
        </p:spPr>
        <p:txBody>
          <a:bodyPr anchor="t">
            <a:normAutofit/>
          </a:bodyPr>
          <a:lstStyle/>
          <a:p>
            <a:r>
              <a:rPr lang="en-US" sz="3000">
                <a:solidFill>
                  <a:srgbClr val="FFFFFE"/>
                </a:solidFill>
              </a:rPr>
              <a:t>Trận đánh khốc liệt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81A10F-5DF6-4C9B-AE0B-5249E4399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0808" y="5073596"/>
            <a:ext cx="396239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67A1ECD-161C-7DA5-F816-AC80218E9E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45" r="232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39569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129</TotalTime>
  <Words>33</Words>
  <Application>Microsoft Office PowerPoint</Application>
  <PresentationFormat>On-screen Show (4:3)</PresentationFormat>
  <Paragraphs>6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Time s New Roman</vt:lpstr>
      <vt:lpstr>Arial</vt:lpstr>
      <vt:lpstr>Gill Sans MT</vt:lpstr>
      <vt:lpstr>Gallery</vt:lpstr>
      <vt:lpstr>Câu chuyện về anh hùng Phan Đình Giót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Trận đánh khốc liệt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Sự hy sinh bất tử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Admin</dc:creator>
  <cp:keywords/>
  <dc:description>generated using python-pptx</dc:description>
  <cp:lastModifiedBy>Admin</cp:lastModifiedBy>
  <cp:revision>2</cp:revision>
  <dcterms:created xsi:type="dcterms:W3CDTF">2013-01-27T09:14:16Z</dcterms:created>
  <dcterms:modified xsi:type="dcterms:W3CDTF">2025-04-22T05:41:14Z</dcterms:modified>
  <cp:category/>
</cp:coreProperties>
</file>