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6"/>
  </p:notesMasterIdLst>
  <p:sldIdLst>
    <p:sldId id="257" r:id="rId3"/>
    <p:sldId id="499" r:id="rId4"/>
    <p:sldId id="285" r:id="rId5"/>
    <p:sldId id="500" r:id="rId6"/>
    <p:sldId id="501" r:id="rId7"/>
    <p:sldId id="259" r:id="rId8"/>
    <p:sldId id="288" r:id="rId9"/>
    <p:sldId id="512" r:id="rId10"/>
    <p:sldId id="263" r:id="rId11"/>
    <p:sldId id="265" r:id="rId12"/>
    <p:sldId id="266" r:id="rId13"/>
    <p:sldId id="503" r:id="rId14"/>
    <p:sldId id="504" r:id="rId15"/>
    <p:sldId id="505" r:id="rId16"/>
    <p:sldId id="506" r:id="rId17"/>
    <p:sldId id="507" r:id="rId18"/>
    <p:sldId id="508" r:id="rId19"/>
    <p:sldId id="509" r:id="rId20"/>
    <p:sldId id="510" r:id="rId21"/>
    <p:sldId id="511" r:id="rId22"/>
    <p:sldId id="291" r:id="rId23"/>
    <p:sldId id="286" r:id="rId24"/>
    <p:sldId id="28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ục Chưa có tên" id="{EFDBF5DD-2CFC-4D3B-BE0E-C3D5E717A7D4}">
          <p14:sldIdLst>
            <p14:sldId id="257"/>
            <p14:sldId id="499"/>
            <p14:sldId id="285"/>
            <p14:sldId id="500"/>
            <p14:sldId id="501"/>
            <p14:sldId id="259"/>
            <p14:sldId id="288"/>
            <p14:sldId id="512"/>
            <p14:sldId id="263"/>
            <p14:sldId id="265"/>
            <p14:sldId id="266"/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  <p14:sldId id="511"/>
            <p14:sldId id="291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7452B-0226-433E-9EB0-7530B5EB8AA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46EC5-305A-4968-AE3F-16CFD5C62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7A91D1FA-D280-E1A6-153B-566BA0296E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77C89BF0-86BD-1611-54FC-A280BCB48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223C515C-02ED-9A1A-4202-9EBFC6BB6E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293437-017F-41F8-A77F-BA852C964A8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971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5894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33893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618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3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58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7AE6C-A11B-F37D-E071-4C29D8D64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45066-3B98-4E61-8A16-818CBDF92CB6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C8CCC-A0BB-2A31-68DC-277093F6C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A03BC-604A-5E5F-B8BC-50C65094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B746B-2ED1-456C-AF55-767C34724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13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DE5EC-41A4-8A30-5759-21EC4877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E5F2A-29CE-41E6-A36B-ED24F405DA1D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EE819C-7124-5184-DB70-176072A2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F3BF8-597A-6604-DDA0-F00E08AB8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5D167-9A83-4046-A385-3DD8FA0CD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757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D011F-3049-6B99-26C6-F36E681BF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CE5A4-6AAA-4A1E-BD41-3090DC18C10C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8F948-13FE-7B6E-B527-E85F0B15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ECA73-556D-44BE-A0AE-9E4E0741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A329-9847-4E80-B774-E150F7C8E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21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C8250E-2775-2DB8-8BFE-452FCE31C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2C870-2D91-4C98-8275-41C0071A7C3F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19A2B9-BFFE-AA53-3B64-74432AB2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56490E-891E-526C-08C0-63A26CAD7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03E06-CE2E-41F8-BE8C-9E3FF443C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40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A474E26-82E2-2342-4A34-5F8454F9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195D-F104-491B-B4F9-8447DA884A47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E1489E-715A-6052-7006-2E2C96455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E103BF9-B622-60E9-A341-C0613A5B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4D6FC-CDAB-47D0-A195-2F6A94FAE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18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C803E63-83E6-3B4A-4854-73C304F1E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B7CD1-10E4-48DD-A352-A19C43736F2F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169B77A-3227-F3AC-192E-A1DB577F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993313E-4ED3-819F-4D5D-135ABC84B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A96DB-F7B8-4CEC-932C-63A0226AA8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50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AA92BD8-B021-9C9A-8F2E-00ECEA536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2925F-208B-42CB-A600-7C02016FCC37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7E79671-AD90-9175-2F17-03CF99924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90814A-C071-C608-A44C-6038EB4BB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6F768-5A7B-49E0-A753-2F62D01CA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13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E9340E-4C5F-49CE-8E6F-A35CDC638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C161B-6457-4ADD-84B9-E0E4AA39BE0C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A28A97-51C7-AC4B-7BFB-73446A8F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CB8D7F-B521-E55C-9DBC-20CB33FA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336B2-1E36-4107-A73C-1794D5917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57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47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FCFEDB-02A3-8073-7EB1-C993B83C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70A1B-0B7F-4531-A8C0-DBFED2A19EF8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FD44DC-ED23-DDC4-A08B-2C907C296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03436F-DEFB-67FF-C6BC-E325225CC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145B9-C03D-438B-8D3E-79A88F0FD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93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6E13D-20EB-D330-BA20-B0DF035CD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14632-0054-4E05-8219-36A40BEB0CC8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878DF-F650-3CFD-17E9-DA7D6F924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1331A-8AC7-3BF5-423B-F5A1623C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D46EB-9551-4549-859B-D0FDCBEA1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49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E34BD-A0FF-FA09-05D1-CF8AFB50D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EC498-C49B-4DBE-8004-63FB0D8FEF5A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CFA54-F4A6-4D3F-1670-BAB5BDD66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00910-7FCD-361D-22B3-42620A29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7D5F7-D74D-48B9-AEA8-A015729C5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711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C4AB22C-AF76-7A50-00FA-37A09A3421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995F1C0-B786-92E8-5D6B-A3B31086E0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28F978-96D6-4453-9AEE-DA2A64CC3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56069-37E3-4654-BCE1-2E52826516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7878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414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5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43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3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28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43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29470895-5DC6-695C-D35D-C87AE66D2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68D9F316-FBEB-94CB-2D40-5AE28E200E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533A9-08A3-BACF-39D8-1A52411F9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09D7C9-4C9C-4F0F-A23A-D8361AB39929}" type="datetimeFigureOut">
              <a:rPr lang="en-US"/>
              <a:pPr>
                <a:defRPr/>
              </a:pPr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08428-E938-2E22-33D9-80DA1D7BA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21D36-50E1-A530-0D06-007E832E0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A38DE3-4325-49B5-ADD8-4CE26F19C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0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gif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116476" y="467612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sz="3200" noProof="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dự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tiết âm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nhạc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lớp</a:t>
            </a:r>
            <a:r>
              <a:rPr lang="en-US" sz="32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4428" y="-15306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85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18" name="Picture 17" descr="C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75406" y="62820"/>
            <a:ext cx="219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Nghe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mẫu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2962382" cy="4163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1" y="-87372"/>
            <a:ext cx="8435807" cy="6843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385390" cy="537448"/>
          </a:xfrm>
          <a:prstGeom prst="rect">
            <a:avLst/>
          </a:prstGeom>
        </p:spPr>
      </p:pic>
      <p:pic>
        <p:nvPicPr>
          <p:cNvPr id="7" name="NGHE MAU VUI DEN TRU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10561" y="130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69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977705" y="0"/>
            <a:ext cx="1917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lời 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325" y="14228"/>
            <a:ext cx="177375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42406"/>
            <a:ext cx="1099892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đến trường lòng rộn ràng như hoa nở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thơm ngọt ngào từng góc</a:t>
            </a:r>
            <a:endParaRPr lang="en-US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phố thân quen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 hoa xinh xinh trong từng chiếc lá 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lời thầy cho em những ước mơ.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xanh xanh trong nắng ấm ban mai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chân nhẹ em vui đi đến trường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reo vang bao khúc hát líu lo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mái trường là khoảng trời thân thương.</a:t>
            </a:r>
            <a:endParaRPr lang="en-US" sz="24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la. La la la la la la lá la là.</a:t>
            </a:r>
          </a:p>
          <a:p>
            <a:pPr>
              <a:lnSpc>
                <a:spcPct val="200000"/>
              </a:lnSpc>
            </a:pP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la la la la la lá la la.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Dưới mái trường là khoảng trời thân thương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8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399" y="14228"/>
            <a:ext cx="1723681" cy="6858000"/>
          </a:xfrm>
          <a:prstGeom prst="rect">
            <a:avLst/>
          </a:prstGeom>
        </p:spPr>
      </p:pic>
      <p:pic>
        <p:nvPicPr>
          <p:cNvPr id="2" name="câu 1">
            <a:hlinkClick r:id="" action="ppaction://media"/>
            <a:extLst>
              <a:ext uri="{FF2B5EF4-FFF2-40B4-BE49-F238E27FC236}">
                <a16:creationId xmlns:a16="http://schemas.microsoft.com/office/drawing/2014/main" id="{9BF2FBBB-478E-10E1-1235-AE9C03D230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903" y="847288"/>
            <a:ext cx="9298495" cy="498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35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2">
            <a:hlinkClick r:id="" action="ppaction://media"/>
            <a:extLst>
              <a:ext uri="{FF2B5EF4-FFF2-40B4-BE49-F238E27FC236}">
                <a16:creationId xmlns:a16="http://schemas.microsoft.com/office/drawing/2014/main" id="{3216540B-0DEB-EBF4-0B10-F55D7ACF68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4793" y="595619"/>
            <a:ext cx="9773174" cy="5201174"/>
          </a:xfrm>
        </p:spPr>
      </p:pic>
    </p:spTree>
    <p:extLst>
      <p:ext uri="{BB962C8B-B14F-4D97-AF65-F5344CB8AC3E}">
        <p14:creationId xmlns:p14="http://schemas.microsoft.com/office/powerpoint/2010/main" val="29018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1,2">
            <a:hlinkClick r:id="" action="ppaction://media"/>
            <a:extLst>
              <a:ext uri="{FF2B5EF4-FFF2-40B4-BE49-F238E27FC236}">
                <a16:creationId xmlns:a16="http://schemas.microsoft.com/office/drawing/2014/main" id="{4B358B16-9F3E-5D34-BA82-4CBD5117EE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1571" y="494951"/>
            <a:ext cx="9538282" cy="4909760"/>
          </a:xfrm>
        </p:spPr>
      </p:pic>
    </p:spTree>
    <p:extLst>
      <p:ext uri="{BB962C8B-B14F-4D97-AF65-F5344CB8AC3E}">
        <p14:creationId xmlns:p14="http://schemas.microsoft.com/office/powerpoint/2010/main" val="428884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3">
            <a:hlinkClick r:id="" action="ppaction://media"/>
            <a:extLst>
              <a:ext uri="{FF2B5EF4-FFF2-40B4-BE49-F238E27FC236}">
                <a16:creationId xmlns:a16="http://schemas.microsoft.com/office/drawing/2014/main" id="{B6645803-CD4E-423B-08D7-7F4EFF86D8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3755" y="494951"/>
            <a:ext cx="9758827" cy="5043984"/>
          </a:xfrm>
        </p:spPr>
      </p:pic>
    </p:spTree>
    <p:extLst>
      <p:ext uri="{BB962C8B-B14F-4D97-AF65-F5344CB8AC3E}">
        <p14:creationId xmlns:p14="http://schemas.microsoft.com/office/powerpoint/2010/main" val="313049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4">
            <a:hlinkClick r:id="" action="ppaction://media"/>
            <a:extLst>
              <a:ext uri="{FF2B5EF4-FFF2-40B4-BE49-F238E27FC236}">
                <a16:creationId xmlns:a16="http://schemas.microsoft.com/office/drawing/2014/main" id="{9DE47B3E-DB42-EA86-9964-73766814CFD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180" y="669022"/>
            <a:ext cx="9924176" cy="5144549"/>
          </a:xfrm>
        </p:spPr>
      </p:pic>
    </p:spTree>
    <p:extLst>
      <p:ext uri="{BB962C8B-B14F-4D97-AF65-F5344CB8AC3E}">
        <p14:creationId xmlns:p14="http://schemas.microsoft.com/office/powerpoint/2010/main" val="143100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5">
            <a:hlinkClick r:id="" action="ppaction://media"/>
            <a:extLst>
              <a:ext uri="{FF2B5EF4-FFF2-40B4-BE49-F238E27FC236}">
                <a16:creationId xmlns:a16="http://schemas.microsoft.com/office/drawing/2014/main" id="{D160DCC8-C617-651E-2B89-B28703F5CB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0377" y="562063"/>
            <a:ext cx="8902029" cy="4976872"/>
          </a:xfrm>
        </p:spPr>
      </p:pic>
    </p:spTree>
    <p:extLst>
      <p:ext uri="{BB962C8B-B14F-4D97-AF65-F5344CB8AC3E}">
        <p14:creationId xmlns:p14="http://schemas.microsoft.com/office/powerpoint/2010/main" val="384553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6">
            <a:hlinkClick r:id="" action="ppaction://media"/>
            <a:extLst>
              <a:ext uri="{FF2B5EF4-FFF2-40B4-BE49-F238E27FC236}">
                <a16:creationId xmlns:a16="http://schemas.microsoft.com/office/drawing/2014/main" id="{7FE3E319-7CAE-3D58-03B6-33AA15D933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0294" y="427839"/>
            <a:ext cx="10100345" cy="5060761"/>
          </a:xfrm>
        </p:spPr>
      </p:pic>
    </p:spTree>
    <p:extLst>
      <p:ext uri="{BB962C8B-B14F-4D97-AF65-F5344CB8AC3E}">
        <p14:creationId xmlns:p14="http://schemas.microsoft.com/office/powerpoint/2010/main" val="1250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âu 5,6">
            <a:hlinkClick r:id="" action="ppaction://media"/>
            <a:extLst>
              <a:ext uri="{FF2B5EF4-FFF2-40B4-BE49-F238E27FC236}">
                <a16:creationId xmlns:a16="http://schemas.microsoft.com/office/drawing/2014/main" id="{0988423A-C349-60E1-8795-D83FB9C160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5462" y="853580"/>
            <a:ext cx="9529892" cy="4792211"/>
          </a:xfrm>
        </p:spPr>
      </p:pic>
    </p:spTree>
    <p:extLst>
      <p:ext uri="{BB962C8B-B14F-4D97-AF65-F5344CB8AC3E}">
        <p14:creationId xmlns:p14="http://schemas.microsoft.com/office/powerpoint/2010/main" val="21812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Picture6">
            <a:extLst>
              <a:ext uri="{FF2B5EF4-FFF2-40B4-BE49-F238E27FC236}">
                <a16:creationId xmlns:a16="http://schemas.microsoft.com/office/drawing/2014/main" id="{06077751-E28F-0AE2-6A15-B7CEC8A7B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01A0FC-1ADA-A7CE-19A7-3F63126D9740}"/>
              </a:ext>
            </a:extLst>
          </p:cNvPr>
          <p:cNvSpPr/>
          <p:nvPr/>
        </p:nvSpPr>
        <p:spPr>
          <a:xfrm>
            <a:off x="0" y="76200"/>
            <a:ext cx="11988800" cy="2216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200" cap="none" spc="0" normalizeH="0" baseline="0" noProof="0" dirty="0">
              <a:ln>
                <a:noFill/>
              </a:ln>
              <a:solidFill>
                <a:srgbClr val="D80A0A"/>
              </a:solidFill>
              <a:effectLst/>
              <a:uLnTx/>
              <a:uFillTx/>
              <a:latin typeface="Calibri"/>
              <a:ea typeface="+mn-ea"/>
              <a:cs typeface="Times New Roman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Trò chơi: Ai nhanh trí</a:t>
            </a:r>
          </a:p>
        </p:txBody>
      </p:sp>
      <p:pic>
        <p:nvPicPr>
          <p:cNvPr id="18436" name="Picture 5" descr="POINSET2">
            <a:extLst>
              <a:ext uri="{FF2B5EF4-FFF2-40B4-BE49-F238E27FC236}">
                <a16:creationId xmlns:a16="http://schemas.microsoft.com/office/drawing/2014/main" id="{EC8C1682-DDDE-7F35-EA0B-27350483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POINSET2">
            <a:extLst>
              <a:ext uri="{FF2B5EF4-FFF2-40B4-BE49-F238E27FC236}">
                <a16:creationId xmlns:a16="http://schemas.microsoft.com/office/drawing/2014/main" id="{6C674261-4300-3249-83EB-192AE3C9E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443" flipH="1">
            <a:off x="10415588" y="-9525"/>
            <a:ext cx="1768475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̉ bài">
            <a:hlinkClick r:id="" action="ppaction://media"/>
            <a:extLst>
              <a:ext uri="{FF2B5EF4-FFF2-40B4-BE49-F238E27FC236}">
                <a16:creationId xmlns:a16="http://schemas.microsoft.com/office/drawing/2014/main" id="{8F3E0A6B-CDC4-0AE6-FC6A-CB2AB700C5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840" y="394284"/>
            <a:ext cx="10855354" cy="5731880"/>
          </a:xfrm>
        </p:spPr>
      </p:pic>
    </p:spTree>
    <p:extLst>
      <p:ext uri="{BB962C8B-B14F-4D97-AF65-F5344CB8AC3E}">
        <p14:creationId xmlns:p14="http://schemas.microsoft.com/office/powerpoint/2010/main" val="279182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53220" y="312899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CỦNG CỐ -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2552917"/>
            <a:ext cx="9728200" cy="421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2454" y="4834448"/>
            <a:ext cx="609600" cy="609600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11279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32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ocnhi_1081011_13211385">
            <a:extLst>
              <a:ext uri="{FF2B5EF4-FFF2-40B4-BE49-F238E27FC236}">
                <a16:creationId xmlns:a16="http://schemas.microsoft.com/office/drawing/2014/main" id="{DA6754DB-6EAB-C016-A0E1-0D413B155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16" name="Rectangle 20">
            <a:extLst>
              <a:ext uri="{FF2B5EF4-FFF2-40B4-BE49-F238E27FC236}">
                <a16:creationId xmlns:a16="http://schemas.microsoft.com/office/drawing/2014/main" id="{432CDA98-7FEA-435C-9C31-F6D6F57D8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69888"/>
            <a:ext cx="10160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891" marR="0" lvl="0" indent="-342891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hát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được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ở chủ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̀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  <a:p>
            <a:pPr marL="742932" marR="0" lvl="1" indent="-28574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rPr>
              <a:t>                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Múa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742932" marR="0" lvl="1" indent="-28574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rPr>
              <a:t>                B. </a:t>
            </a:r>
            <a:r>
              <a:rPr lang="en-US" sz="3600" b="1" noProof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Đội</a:t>
            </a:r>
            <a:r>
              <a:rPr lang="en-US" sz="3600" b="1" noProof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  <a:p>
            <a:pPr marL="742932" marR="0" lvl="1" indent="-28574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rPr>
              <a:t>                C. 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Quốc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Commercial Scrip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23" name="AutoShape 2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65339B6-A6D9-562F-2A59-18A077D65F0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607800" y="76200"/>
            <a:ext cx="762000" cy="609600"/>
          </a:xfrm>
          <a:prstGeom prst="actionButtonEnd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0119" name="Oval 23">
            <a:extLst>
              <a:ext uri="{FF2B5EF4-FFF2-40B4-BE49-F238E27FC236}">
                <a16:creationId xmlns:a16="http://schemas.microsoft.com/office/drawing/2014/main" id="{1027FAD4-CCE0-9444-33D3-5EEE51AC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3" y="3581400"/>
            <a:ext cx="635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0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0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0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6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16" grpId="0"/>
      <p:bldP spid="2601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44">
            <a:extLst>
              <a:ext uri="{FF2B5EF4-FFF2-40B4-BE49-F238E27FC236}">
                <a16:creationId xmlns:a16="http://schemas.microsoft.com/office/drawing/2014/main" id="{9F972D9C-4EE5-C634-A0F4-DBF1E9DC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381000"/>
            <a:ext cx="140208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>
            <a:extLst>
              <a:ext uri="{FF2B5EF4-FFF2-40B4-BE49-F238E27FC236}">
                <a16:creationId xmlns:a16="http://schemas.microsoft.com/office/drawing/2014/main" id="{8DD0DEDC-9713-F8F8-03A6-0098F4DB5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2514600"/>
            <a:ext cx="10972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1313" marR="0" lvl="0" indent="-341313" algn="l" defTabSz="12176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vi-VN" alt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9759" name="Rectangle 15">
            <a:extLst>
              <a:ext uri="{FF2B5EF4-FFF2-40B4-BE49-F238E27FC236}">
                <a16:creationId xmlns:a16="http://schemas.microsoft.com/office/drawing/2014/main" id="{30B34AA7-D640-D508-9531-7660B4D4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685801"/>
            <a:ext cx="9652000" cy="1394926"/>
          </a:xfrm>
          <a:prstGeom prst="rect">
            <a:avLst/>
          </a:prstGeom>
          <a:noFill/>
          <a:ln w="9525">
            <a:gradFill flip="none" rotWithShape="1">
              <a:gsLst>
                <a:gs pos="0">
                  <a:schemeClr val="accent5"/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miter lim="800000"/>
            <a:headEnd/>
            <a:tailEnd/>
          </a:ln>
        </p:spPr>
        <p:txBody>
          <a:bodyPr/>
          <a:lstStyle/>
          <a:p>
            <a:pPr marL="342891" marR="0" lvl="0" indent="-342891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Tác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bài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hát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Quốc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là ai?</a:t>
            </a:r>
          </a:p>
          <a:p>
            <a:pPr marL="342891" marR="0" lvl="0" indent="-342891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057349" marR="0" lvl="4" indent="-22859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057349" marR="0" lvl="4" indent="-22859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Phạm</a:t>
            </a:r>
            <a:r>
              <a:rPr lang="en-US" sz="2800" dirty="0">
                <a:solidFill>
                  <a:srgbClr val="0000CC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057349" marR="0" lvl="4" indent="-22859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00CC"/>
                </a:solidFill>
                <a:latin typeface="Arial" charset="0"/>
                <a:cs typeface="Arial" panose="020B0604020202020204" pitchFamily="34" charset="0"/>
              </a:rPr>
              <a:t>Văn 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2057349" marR="0" lvl="4" indent="-228594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C. Thanh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511" name="Picture 21" descr="PHAOHO~2">
            <a:extLst>
              <a:ext uri="{FF2B5EF4-FFF2-40B4-BE49-F238E27FC236}">
                <a16:creationId xmlns:a16="http://schemas.microsoft.com/office/drawing/2014/main" id="{7884B410-92DC-ADE8-1131-C0C900B30A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81000"/>
            <a:ext cx="157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27" descr="F9849DCFA90C473196ECD16214E77005">
            <a:extLst>
              <a:ext uri="{FF2B5EF4-FFF2-40B4-BE49-F238E27FC236}">
                <a16:creationId xmlns:a16="http://schemas.microsoft.com/office/drawing/2014/main" id="{FB7039AE-BC86-0720-99FB-8EA8556C78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2032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60">
            <a:extLst>
              <a:ext uri="{FF2B5EF4-FFF2-40B4-BE49-F238E27FC236}">
                <a16:creationId xmlns:a16="http://schemas.microsoft.com/office/drawing/2014/main" id="{1BAFAFA4-D723-62A0-0070-76E9C886F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563" y="9540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Oval 23">
            <a:extLst>
              <a:ext uri="{FF2B5EF4-FFF2-40B4-BE49-F238E27FC236}">
                <a16:creationId xmlns:a16="http://schemas.microsoft.com/office/drawing/2014/main" id="{7CE7BF15-6351-DE71-72DF-D157A731E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8" y="4575175"/>
            <a:ext cx="522287" cy="546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1217613">
              <a:spcBef>
                <a:spcPct val="200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spcBef>
                <a:spcPct val="20000"/>
              </a:spcBef>
              <a:buFont typeface="Arial" panose="020B0604020202020204" pitchFamily="34" charset="0"/>
              <a:buChar char="–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515" name="Line 730">
            <a:extLst>
              <a:ext uri="{FF2B5EF4-FFF2-40B4-BE49-F238E27FC236}">
                <a16:creationId xmlns:a16="http://schemas.microsoft.com/office/drawing/2014/main" id="{FF17520A-4C45-DFCB-4CD3-BDB1529D3F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5300" y="3084513"/>
            <a:ext cx="0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Line 763">
            <a:extLst>
              <a:ext uri="{FF2B5EF4-FFF2-40B4-BE49-F238E27FC236}">
                <a16:creationId xmlns:a16="http://schemas.microsoft.com/office/drawing/2014/main" id="{A87B6A6A-2E63-3365-4106-E1A178DB71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66563" y="1554163"/>
            <a:ext cx="0" cy="395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16" name="Rectangle 20">
            <a:extLst>
              <a:ext uri="{FF2B5EF4-FFF2-40B4-BE49-F238E27FC236}">
                <a16:creationId xmlns:a16="http://schemas.microsoft.com/office/drawing/2014/main" id="{68DBA910-FDF0-FD26-AD74-13932057A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176" y="838200"/>
            <a:ext cx="10351699" cy="415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891" marR="0" lvl="0" indent="-342891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Bài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i="1" noProof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Quốc</a:t>
            </a:r>
            <a:r>
              <a:rPr lang="en-US" sz="3600" b="1" i="1" noProof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600" b="1" i="1" noProof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600" b="1" i="1" noProof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nhắc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điều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itchFamily="34" charset="0"/>
              <a:ea typeface="+mn-ea"/>
              <a:cs typeface="Arial" panose="020B0604020202020204" pitchFamily="34" charset="0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Time" pitchFamily="34" charset="0"/>
                <a:ea typeface="+mn-ea"/>
                <a:cs typeface="Arial" panose="020B0604020202020204" pitchFamily="34" charset="0"/>
              </a:rPr>
              <a:t> 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cuộc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kháng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chiến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chống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giặc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ngoại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Giáo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dục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lòng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biết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tình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đất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Cả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đáp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đều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đúng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891" marR="0" lvl="0" indent="-342891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/>
              </a:buClr>
              <a:buSzPct val="90000"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Commercial Scrip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0119" name="Oval 23">
            <a:extLst>
              <a:ext uri="{FF2B5EF4-FFF2-40B4-BE49-F238E27FC236}">
                <a16:creationId xmlns:a16="http://schemas.microsoft.com/office/drawing/2014/main" id="{E674B219-928C-2891-61E9-7F875450A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176" y="3343455"/>
            <a:ext cx="727075" cy="685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12191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0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0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0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60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16" grpId="0"/>
      <p:bldP spid="2601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8942" y="793973"/>
            <a:ext cx="4441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 chim chích chòe (Tập hát theo lời bài hát mẫu SGK lớp 2 NXBGD) (1)">
            <a:hlinkClick r:id="" action="ppaction://media"/>
            <a:extLst>
              <a:ext uri="{FF2B5EF4-FFF2-40B4-BE49-F238E27FC236}">
                <a16:creationId xmlns:a16="http://schemas.microsoft.com/office/drawing/2014/main" id="{14581EB7-5B39-FE76-3DAA-26F1F52882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1625" y="1600200"/>
            <a:ext cx="65071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9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22" y="1550019"/>
            <a:ext cx="4289644" cy="3723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5269"/>
            <a:ext cx="12192000" cy="4248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3301393" cy="923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2776" y="1491437"/>
            <a:ext cx="5473391" cy="558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HỌC HÁT BÀI</a:t>
            </a:r>
            <a:r>
              <a:rPr lang="en-US" sz="2800" b="1" dirty="0">
                <a:solidFill>
                  <a:srgbClr val="C00000"/>
                </a:solidFill>
                <a:effectLst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VUI ĐẾN TRƯỜNG</a:t>
            </a:r>
            <a:endParaRPr lang="en-US" sz="2800" dirty="0">
              <a:solidFill>
                <a:srgbClr val="C0000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1178" y="2110891"/>
            <a:ext cx="428964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và lời: Lê </a:t>
            </a:r>
            <a:r>
              <a:rPr lang="en-US" sz="2400" b="1" dirty="0" err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Quốc</a:t>
            </a:r>
            <a:r>
              <a:rPr lang="en-US" sz="24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Thắng</a:t>
            </a:r>
            <a:endParaRPr lang="en-US" sz="2400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47504" y="-99779"/>
            <a:ext cx="6197530" cy="1758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́ </a:t>
            </a:r>
            <a:r>
              <a:rPr lang="en-US" sz="3200" b="1" dirty="0" err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ngày</a:t>
            </a: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06 </a:t>
            </a:r>
            <a:r>
              <a:rPr lang="en-US" sz="3200" b="1" dirty="0" err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tháng</a:t>
            </a: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2024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nhạc</a:t>
            </a:r>
            <a:endParaRPr lang="en-US" sz="3200" b="1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356" y="239759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479518"/>
          </a:xfrm>
          <a:prstGeom prst="rect">
            <a:avLst/>
          </a:prstGeom>
        </p:spPr>
      </p:pic>
      <p:pic>
        <p:nvPicPr>
          <p:cNvPr id="12" name="Picture 11" descr="C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7256" y="6167584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C9FBA0-1D23-BB01-FDC2-5DA4DDEC6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805343"/>
            <a:ext cx="11210925" cy="2776057"/>
          </a:xfrm>
        </p:spPr>
        <p:txBody>
          <a:bodyPr>
            <a:noAutofit/>
          </a:bodyPr>
          <a:lstStyle/>
          <a:p>
            <a:pPr algn="l"/>
            <a:r>
              <a:rPr lang="vi-VN" sz="3600" dirty="0">
                <a:solidFill>
                  <a:srgbClr val="FF0000"/>
                </a:solidFill>
              </a:rPr>
              <a:t>* Yêu cầu cần đạt:</a:t>
            </a:r>
            <a:r>
              <a:rPr lang="vi-VN" sz="3600" dirty="0"/>
              <a:t/>
            </a:r>
            <a:br>
              <a:rPr lang="vi-VN" sz="3600" dirty="0"/>
            </a:br>
            <a:r>
              <a:rPr lang="vi-VN" sz="3600" dirty="0"/>
              <a:t>- Nhớ được tên bài hát và tác giả bài Vui đến trường</a:t>
            </a:r>
            <a:br>
              <a:rPr lang="vi-VN" sz="3600" dirty="0"/>
            </a:br>
            <a:r>
              <a:rPr lang="vi-VN" sz="3600" dirty="0"/>
              <a:t>- Hát được theo giai điệu và lời ca kết hợp gõ đệm theo nhịp bài Vui đến trường</a:t>
            </a:r>
            <a:br>
              <a:rPr lang="vi-VN" sz="3600" dirty="0"/>
            </a:br>
            <a:r>
              <a:rPr lang="vi-VN" sz="3600" dirty="0"/>
              <a:t>- HS cảm nhận được sắc thái vui tươi, rộn ràng của bài hát</a:t>
            </a:r>
          </a:p>
        </p:txBody>
      </p:sp>
    </p:spTree>
    <p:extLst>
      <p:ext uri="{BB962C8B-B14F-4D97-AF65-F5344CB8AC3E}">
        <p14:creationId xmlns:p14="http://schemas.microsoft.com/office/powerpoint/2010/main" val="284046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3066929"/>
            <a:ext cx="8547653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333333"/>
                </a:solidFill>
                <a:latin typeface="Times New Roman"/>
                <a:ea typeface="Calibri"/>
              </a:rPr>
              <a:t>-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Bài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hát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24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trường</a:t>
            </a:r>
            <a:r>
              <a:rPr lang="en-US" sz="2400" b="1" i="1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thể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hiện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niềm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hân hoan chào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đón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các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bạn học sinh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tới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trường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,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hòa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vào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đó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là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vẻ đẹp đa dạng của thiên nhiên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,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là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l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ời 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tri 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ân của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các</a:t>
            </a:r>
            <a:r>
              <a:rPr lang="vi-VN" sz="2400" dirty="0">
                <a:solidFill>
                  <a:srgbClr val="333333"/>
                </a:solidFill>
                <a:latin typeface="Times New Roman"/>
                <a:ea typeface="Calibri"/>
              </a:rPr>
              <a:t> thầy cô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/>
                <a:ea typeface="Calibri"/>
              </a:rPr>
              <a:t>giáo</a:t>
            </a:r>
            <a:r>
              <a:rPr lang="en-US" sz="2400" dirty="0">
                <a:solidFill>
                  <a:srgbClr val="333333"/>
                </a:solidFill>
                <a:latin typeface="Times New Roman"/>
                <a:ea typeface="Calibri"/>
              </a:rPr>
              <a:t>.</a:t>
            </a:r>
            <a:endParaRPr lang="en-US" sz="2400" dirty="0">
              <a:latin typeface="Times New Roman"/>
              <a:ea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79104" y="139758"/>
            <a:ext cx="3823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 thiệu tác giả, tác phẩm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84" y="14228"/>
            <a:ext cx="2695697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9" y="2708686"/>
            <a:ext cx="2795743" cy="4163542"/>
          </a:xfrm>
          <a:prstGeom prst="rect">
            <a:avLst/>
          </a:prstGeom>
        </p:spPr>
      </p:pic>
      <p:pic>
        <p:nvPicPr>
          <p:cNvPr id="6" name="Picture 2" descr="Thông tin, tiểu sử về nhạc sĩ Lê Quốc Thắng - Hợp Âm P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535" y="4404342"/>
            <a:ext cx="2666295" cy="25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01423"/>
            <a:ext cx="9779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212529"/>
                </a:solidFill>
                <a:latin typeface="+mj-lt"/>
              </a:rPr>
              <a:t>  </a:t>
            </a:r>
            <a:r>
              <a:rPr lang="en-US" sz="2400" dirty="0">
                <a:solidFill>
                  <a:srgbClr val="212529"/>
                </a:solidFill>
                <a:latin typeface="+mj-lt"/>
              </a:rPr>
              <a:t>-</a:t>
            </a:r>
            <a:r>
              <a:rPr lang="en-US" sz="2400" b="1" dirty="0">
                <a:solidFill>
                  <a:srgbClr val="212529"/>
                </a:solidFill>
                <a:latin typeface="+mj-lt"/>
              </a:rPr>
              <a:t> </a:t>
            </a:r>
            <a:r>
              <a:rPr lang="vi-VN" sz="2400" b="1" i="1" dirty="0">
                <a:solidFill>
                  <a:srgbClr val="212529"/>
                </a:solidFill>
                <a:latin typeface="+mj-lt"/>
              </a:rPr>
              <a:t>Lê Quốc Thắng</a:t>
            </a:r>
            <a:r>
              <a:rPr lang="vi-VN" sz="2400" dirty="0">
                <a:solidFill>
                  <a:srgbClr val="212529"/>
                </a:solidFill>
                <a:latin typeface="+mj-lt"/>
              </a:rPr>
              <a:t> sinh năm 1962 tại Sài Gòn. Tốt nghiệp Đại học Luật ngành Tư pháp; Đại học Âm nhạc ngành Sáng tác. Hiện tại ông là hội viên Hội Nhạc sĩ Việt Nam, Hội Âm nhạc TP. Hồ Chí Minh, Hội Luật gia TP.HCM.</a:t>
            </a:r>
            <a:r>
              <a:rPr lang="en-US" sz="2400" dirty="0">
                <a:solidFill>
                  <a:srgbClr val="212529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ông </a:t>
            </a:r>
            <a:r>
              <a:rPr lang="vi-VN" sz="2400" dirty="0">
                <a:latin typeface="+mj-lt"/>
              </a:rPr>
              <a:t>: </a:t>
            </a:r>
            <a:r>
              <a:rPr lang="vi-VN" sz="2400" i="1" dirty="0">
                <a:latin typeface="+mj-lt"/>
              </a:rPr>
              <a:t>Búp bê bằng bông, Mái trường mến yêu</a:t>
            </a:r>
            <a:r>
              <a:rPr lang="en-US" sz="2400" i="1" dirty="0">
                <a:latin typeface="+mj-lt"/>
              </a:rPr>
              <a:t>..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271</Words>
  <Application>Microsoft Office PowerPoint</Application>
  <PresentationFormat>Widescreen</PresentationFormat>
  <Paragraphs>50</Paragraphs>
  <Slides>23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#9Slide05 Dancing Script</vt:lpstr>
      <vt:lpstr>.VnCommercial Script</vt:lpstr>
      <vt:lpstr>.VnTime</vt:lpstr>
      <vt:lpstr>Arial</vt:lpstr>
      <vt:lpstr>Bookman Old Style</vt:lpstr>
      <vt:lpstr>Calibri</vt:lpstr>
      <vt:lpstr>Times New Roman</vt:lpstr>
      <vt:lpstr>Verdana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Yêu cầu cần đạt: - Nhớ được tên bài hát và tác giả bài Vui đến trường - Hát được theo giai điệu và lời ca kết hợp gõ đệm theo nhịp bài Vui đến trường - HS cảm nhận được sắc thái vui tươi, rộn ràng của bài hát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115</cp:revision>
  <dcterms:created xsi:type="dcterms:W3CDTF">2022-04-03T11:00:56Z</dcterms:created>
  <dcterms:modified xsi:type="dcterms:W3CDTF">2025-04-24T00:27:43Z</dcterms:modified>
</cp:coreProperties>
</file>