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89" r:id="rId3"/>
    <p:sldId id="263" r:id="rId4"/>
    <p:sldId id="266" r:id="rId5"/>
    <p:sldId id="28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87" r:id="rId16"/>
    <p:sldId id="281" r:id="rId17"/>
    <p:sldId id="280" r:id="rId18"/>
    <p:sldId id="284" r:id="rId19"/>
    <p:sldId id="285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ục Chưa có tên" id="{5094CEF1-8181-494E-BF4B-26DC2F59C1B7}">
          <p14:sldIdLst>
            <p14:sldId id="257"/>
            <p14:sldId id="289"/>
            <p14:sldId id="263"/>
            <p14:sldId id="266"/>
            <p14:sldId id="286"/>
            <p14:sldId id="267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87"/>
            <p14:sldId id="281"/>
            <p14:sldId id="280"/>
            <p14:sldId id="284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8" d="100"/>
          <a:sy n="68" d="100"/>
        </p:scale>
        <p:origin x="1056" y="72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1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D5E97-D7AE-436A-9AD7-B8EA062A650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58BC4-E124-462D-A337-E13FA936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4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6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1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7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4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1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1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7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0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81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1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1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435101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5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1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1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436EE-2510-4BD6-9333-669C128D77A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1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1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0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AM%20NHAC\T&#431;%20LI&#7878;U\T&#7840;M%20BI&#7878;T\T&#7840;M%20BI&#7878;T.mp4" TargetMode="Externa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439681" y="914402"/>
            <a:ext cx="3318643" cy="23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41900"/>
            <a:ext cx="796925" cy="179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02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08167" y="1246190"/>
            <a:ext cx="4688033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8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2438402"/>
            <a:ext cx="10134599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8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78115"/>
            <a:ext cx="10134600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8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0287000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429002" y="1246189"/>
            <a:ext cx="403859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10210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"/>
            <a:ext cx="7808912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8143" y="547689"/>
            <a:ext cx="218165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8502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1268415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[ HỌC SINH LỚP 2 CHĂM NGOAN ] bộ sách kết nối tri thức lớp 2 chủ đề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4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970304" y="2668590"/>
            <a:ext cx="9235395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1" hangingPunct="1"/>
            <a:r>
              <a:rPr 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</a:p>
          <a:p>
            <a:pPr algn="ctr" eaLnBrk="1" hangingPunct="1"/>
            <a:r>
              <a:rPr 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GÕ ĐỆM THEO NHỊP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015187" y="1484313"/>
            <a:ext cx="9009876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HỌC SINH LỚP HAI CHĂM NGOAN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431089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931008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352"/>
            <a:ext cx="7923214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944565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44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" y="304800"/>
            <a:ext cx="2743200" cy="91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309688" y="1700215"/>
            <a:ext cx="8572500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vỗ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0499" r="55363" b="69353"/>
          <a:stretch>
            <a:fillRect/>
          </a:stretch>
        </p:blipFill>
        <p:spPr bwMode="auto">
          <a:xfrm>
            <a:off x="1022349" y="2306638"/>
            <a:ext cx="8963026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19576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1" y="449421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419576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2" y="4460877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16401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46722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417036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13856" y="5114926"/>
            <a:ext cx="3431668" cy="170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12" y="39272"/>
            <a:ext cx="3276600" cy="1447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86201" y="5134331"/>
            <a:ext cx="3431668" cy="170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66" y="5354474"/>
            <a:ext cx="3276600" cy="1447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ẠM BIỆ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631" y="5651115"/>
            <a:ext cx="10265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16" y="2645121"/>
            <a:ext cx="2405299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3" y="479714"/>
            <a:ext cx="150876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041" y="616192"/>
            <a:ext cx="150876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7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43001" y="3500439"/>
            <a:ext cx="9312274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Khởi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động</a:t>
            </a: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itchFamily="18" charset="0"/>
              </a:rPr>
              <a:t>giọng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13856" y="4783628"/>
            <a:ext cx="3431668" cy="203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91" y="5114927"/>
            <a:ext cx="32766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96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57" y="27709"/>
            <a:ext cx="8001000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111377"/>
            <a:ext cx="2335213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43001" y="3500439"/>
            <a:ext cx="9312274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HỌC SINH LỚP HAI CHĂM NGOAN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67202" y="4202113"/>
            <a:ext cx="6188075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13856" y="4783628"/>
            <a:ext cx="3431668" cy="203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91" y="5114927"/>
            <a:ext cx="32766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5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052514"/>
            <a:ext cx="3716338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1196975"/>
            <a:ext cx="6508750" cy="4294188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Hoàng Long là một nhạc sĩ Việt Nam nổi tiếng. Ông có rất nhiều bài hát viết cho thiếu nhi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như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Đường và chân; Đi học về; Những bông hoa những bài ca; Bác Hồ - Người cho em tất cả; Từ rừng xanh cháu về thăm Lăng Bác...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Năm 2012, ông đã được tặng giải thưởng Nhà nước về Văn học nghệ thuật.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55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SINH LỚP HAI CHĂM NGOAN - HÁT MẪU - CĐ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151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"/>
            <a:ext cx="7808912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8502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1268415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34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67146" y="412750"/>
            <a:ext cx="2909455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928255" y="1143002"/>
            <a:ext cx="9312274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HỌC SINH LỚP HAI CHĂM NGOAN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410200" y="1728316"/>
            <a:ext cx="4343400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8319" y="2514602"/>
            <a:ext cx="9783763" cy="307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9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7" name="Picture 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6" y="2743200"/>
            <a:ext cx="1003632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6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8" name="Picture 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0134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249</Words>
  <Application>Microsoft Office PowerPoint</Application>
  <PresentationFormat>Custom</PresentationFormat>
  <Paragraphs>32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 Tinh Ha Anh</dc:creator>
  <cp:lastModifiedBy>admin</cp:lastModifiedBy>
  <cp:revision>33</cp:revision>
  <dcterms:created xsi:type="dcterms:W3CDTF">2021-11-01T01:08:57Z</dcterms:created>
  <dcterms:modified xsi:type="dcterms:W3CDTF">2025-04-24T00:29:08Z</dcterms:modified>
</cp:coreProperties>
</file>