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7"/>
  </p:notesMasterIdLst>
  <p:sldIdLst>
    <p:sldId id="280" r:id="rId3"/>
    <p:sldId id="356" r:id="rId4"/>
    <p:sldId id="352" r:id="rId5"/>
    <p:sldId id="357" r:id="rId6"/>
    <p:sldId id="355" r:id="rId7"/>
    <p:sldId id="348" r:id="rId8"/>
    <p:sldId id="342" r:id="rId9"/>
    <p:sldId id="344" r:id="rId10"/>
    <p:sldId id="346" r:id="rId11"/>
    <p:sldId id="345" r:id="rId12"/>
    <p:sldId id="265" r:id="rId13"/>
    <p:sldId id="354" r:id="rId14"/>
    <p:sldId id="347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6" autoAdjust="0"/>
    <p:restoredTop sz="96327"/>
  </p:normalViewPr>
  <p:slideViewPr>
    <p:cSldViewPr snapToGrid="0">
      <p:cViewPr varScale="1">
        <p:scale>
          <a:sx n="72" d="100"/>
          <a:sy n="72" d="100"/>
        </p:scale>
        <p:origin x="7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3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9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3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5D8D5CE0-36C2-7488-2286-BE87FC9FC447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792E56B3-605B-F5E5-070D-D189171149CF}"/>
              </a:ext>
            </a:extLst>
          </p:cNvPr>
          <p:cNvSpPr txBox="1"/>
          <p:nvPr userDrawn="1"/>
        </p:nvSpPr>
        <p:spPr>
          <a:xfrm>
            <a:off x="0" y="-15431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  <a:endParaRPr lang="en-VN" sz="20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154483246">
            <a:extLst>
              <a:ext uri="{FF2B5EF4-FFF2-40B4-BE49-F238E27FC236}">
                <a16:creationId xmlns:a16="http://schemas.microsoft.com/office/drawing/2014/main" id="{7244C0E1-0502-5105-F90D-71770397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381000"/>
            <a:ext cx="11734801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FB5EC7F8-B363-CCB1-7962-050F3215D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81000"/>
            <a:ext cx="8839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66"/>
                </a:solidFill>
                <a:latin typeface="Arial" panose="020B0604020202020204" pitchFamily="34" charset="0"/>
              </a:rPr>
              <a:t>Trường Tiểu học Gia Tường</a:t>
            </a:r>
          </a:p>
        </p:txBody>
      </p:sp>
      <p:sp>
        <p:nvSpPr>
          <p:cNvPr id="2052" name="WordArt 9">
            <a:extLst>
              <a:ext uri="{FF2B5EF4-FFF2-40B4-BE49-F238E27FC236}">
                <a16:creationId xmlns:a16="http://schemas.microsoft.com/office/drawing/2014/main" id="{D38E9651-BB09-4786-611E-EB8A6DDD9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giáo</a:t>
            </a:r>
          </a:p>
        </p:txBody>
      </p:sp>
      <p:sp>
        <p:nvSpPr>
          <p:cNvPr id="2053" name="WordArt 5">
            <a:extLst>
              <a:ext uri="{FF2B5EF4-FFF2-40B4-BE49-F238E27FC236}">
                <a16:creationId xmlns:a16="http://schemas.microsoft.com/office/drawing/2014/main" id="{3E406ADF-4CFD-FD9E-D63F-9E693B3921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105149"/>
            <a:ext cx="5715000" cy="857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 2</a:t>
            </a:r>
          </a:p>
        </p:txBody>
      </p:sp>
      <p:sp>
        <p:nvSpPr>
          <p:cNvPr id="2054" name="WordArt 7">
            <a:extLst>
              <a:ext uri="{FF2B5EF4-FFF2-40B4-BE49-F238E27FC236}">
                <a16:creationId xmlns:a16="http://schemas.microsoft.com/office/drawing/2014/main" id="{1CAB00F8-D1A1-9069-422F-F67396C1DE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4713" y="41910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:TOÁN</a:t>
            </a:r>
          </a:p>
          <a:p>
            <a:pPr algn="ctr"/>
            <a:endParaRPr lang="en-US" sz="3600" kern="10">
              <a:ln w="22225">
                <a:solidFill>
                  <a:schemeClr val="hlink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7">
            <a:extLst>
              <a:ext uri="{FF2B5EF4-FFF2-40B4-BE49-F238E27FC236}">
                <a16:creationId xmlns:a16="http://schemas.microsoft.com/office/drawing/2014/main" id="{038C7825-A35E-02F1-5255-0EDB91EED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4714" y="5486400"/>
            <a:ext cx="489108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>
                    <a:alpha val="92155"/>
                  </a:srgbClr>
                </a:solidFill>
                <a:latin typeface="HP001 5 hàng"/>
              </a:rPr>
              <a:t>Giáo viên : Trần Thị Hoa</a:t>
            </a:r>
          </a:p>
        </p:txBody>
      </p:sp>
      <p:pic>
        <p:nvPicPr>
          <p:cNvPr id="2056" name="Picture 6" descr="Picture5">
            <a:extLst>
              <a:ext uri="{FF2B5EF4-FFF2-40B4-BE49-F238E27FC236}">
                <a16:creationId xmlns:a16="http://schemas.microsoft.com/office/drawing/2014/main" id="{889EC68A-8918-5394-A833-AFC8ECD197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6223000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icture5">
            <a:extLst>
              <a:ext uri="{FF2B5EF4-FFF2-40B4-BE49-F238E27FC236}">
                <a16:creationId xmlns:a16="http://schemas.microsoft.com/office/drawing/2014/main" id="{C7280E82-074A-F9CF-F231-AA4596E28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316663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icture5">
            <a:extLst>
              <a:ext uri="{FF2B5EF4-FFF2-40B4-BE49-F238E27FC236}">
                <a16:creationId xmlns:a16="http://schemas.microsoft.com/office/drawing/2014/main" id="{FB4E5B46-FB7B-4132-0E00-00F5A43FDE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6248400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6" descr="Picture5">
            <a:extLst>
              <a:ext uri="{FF2B5EF4-FFF2-40B4-BE49-F238E27FC236}">
                <a16:creationId xmlns:a16="http://schemas.microsoft.com/office/drawing/2014/main" id="{5CB5433C-95E9-784A-8029-06039768FF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14400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6" descr="Picture5">
            <a:extLst>
              <a:ext uri="{FF2B5EF4-FFF2-40B4-BE49-F238E27FC236}">
                <a16:creationId xmlns:a16="http://schemas.microsoft.com/office/drawing/2014/main" id="{364E86E7-CC58-C15A-5CFD-50BC858DB3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1600200" cy="14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huong">
            <a:extLst>
              <a:ext uri="{FF2B5EF4-FFF2-40B4-BE49-F238E27FC236}">
                <a16:creationId xmlns:a16="http://schemas.microsoft.com/office/drawing/2014/main" id="{C7EFB91F-2E29-7667-3866-81B26D2B7D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114800"/>
            <a:ext cx="1752600" cy="260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3" descr="I">
            <a:extLst>
              <a:ext uri="{FF2B5EF4-FFF2-40B4-BE49-F238E27FC236}">
                <a16:creationId xmlns:a16="http://schemas.microsoft.com/office/drawing/2014/main" id="{510DAF58-8020-E686-038A-86C88244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66407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1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D8FC3-E0EF-7A0B-7F41-5D267E50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2FC0F-9DD8-DCB8-720F-E99FBCD4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5" y="1564105"/>
            <a:ext cx="10070431" cy="3937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A309F-DD04-4B10-DFE1-4B1547591B5D}"/>
              </a:ext>
            </a:extLst>
          </p:cNvPr>
          <p:cNvSpPr txBox="1"/>
          <p:nvPr/>
        </p:nvSpPr>
        <p:spPr>
          <a:xfrm>
            <a:off x="2009579" y="1806166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A36C3-5402-4D60-9297-E41DE99F787B}"/>
              </a:ext>
            </a:extLst>
          </p:cNvPr>
          <p:cNvSpPr txBox="1"/>
          <p:nvPr/>
        </p:nvSpPr>
        <p:spPr>
          <a:xfrm>
            <a:off x="1782594" y="238459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92102-EA3E-01CB-8EB5-EAF0811C8472}"/>
              </a:ext>
            </a:extLst>
          </p:cNvPr>
          <p:cNvSpPr txBox="1"/>
          <p:nvPr/>
        </p:nvSpPr>
        <p:spPr>
          <a:xfrm>
            <a:off x="8375415" y="23764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79C8D-ACB5-F3BE-64F6-53682C47A906}"/>
              </a:ext>
            </a:extLst>
          </p:cNvPr>
          <p:cNvSpPr txBox="1"/>
          <p:nvPr/>
        </p:nvSpPr>
        <p:spPr>
          <a:xfrm>
            <a:off x="6161104" y="236214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73036-1DD8-CC4B-941F-D77FBD7AC447}"/>
              </a:ext>
            </a:extLst>
          </p:cNvPr>
          <p:cNvSpPr txBox="1"/>
          <p:nvPr/>
        </p:nvSpPr>
        <p:spPr>
          <a:xfrm>
            <a:off x="3979590" y="23747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6EA60-AF59-6D1A-10B2-2CD18B47B05F}"/>
              </a:ext>
            </a:extLst>
          </p:cNvPr>
          <p:cNvSpPr txBox="1"/>
          <p:nvPr/>
        </p:nvSpPr>
        <p:spPr>
          <a:xfrm>
            <a:off x="2009579" y="2584967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CC88F-A059-7202-D26E-AD153B812BBC}"/>
              </a:ext>
            </a:extLst>
          </p:cNvPr>
          <p:cNvSpPr txBox="1"/>
          <p:nvPr/>
        </p:nvSpPr>
        <p:spPr>
          <a:xfrm>
            <a:off x="4207186" y="1806166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27810-FA1E-711D-0EF8-E7B48BC29089}"/>
              </a:ext>
            </a:extLst>
          </p:cNvPr>
          <p:cNvSpPr txBox="1"/>
          <p:nvPr/>
        </p:nvSpPr>
        <p:spPr>
          <a:xfrm>
            <a:off x="4207186" y="2580128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337F5-4E67-E6A1-E431-2C01430E1C5D}"/>
              </a:ext>
            </a:extLst>
          </p:cNvPr>
          <p:cNvSpPr txBox="1"/>
          <p:nvPr/>
        </p:nvSpPr>
        <p:spPr>
          <a:xfrm>
            <a:off x="6404793" y="2580128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4EA97-56A0-EB3F-FF22-8E3AA89AC52E}"/>
              </a:ext>
            </a:extLst>
          </p:cNvPr>
          <p:cNvSpPr txBox="1"/>
          <p:nvPr/>
        </p:nvSpPr>
        <p:spPr>
          <a:xfrm>
            <a:off x="6371385" y="1806165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34F73-568E-6182-0786-AD38664C4F1A}"/>
              </a:ext>
            </a:extLst>
          </p:cNvPr>
          <p:cNvSpPr txBox="1"/>
          <p:nvPr/>
        </p:nvSpPr>
        <p:spPr>
          <a:xfrm>
            <a:off x="8568992" y="2584663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6B417E-F229-2730-CE96-AAFFE7A65B7B}"/>
              </a:ext>
            </a:extLst>
          </p:cNvPr>
          <p:cNvSpPr txBox="1"/>
          <p:nvPr/>
        </p:nvSpPr>
        <p:spPr>
          <a:xfrm>
            <a:off x="8568992" y="1806165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59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55D7D0-A603-B5BA-2CB9-8F8E66EEDD13}"/>
              </a:ext>
            </a:extLst>
          </p:cNvPr>
          <p:cNvSpPr txBox="1"/>
          <p:nvPr/>
        </p:nvSpPr>
        <p:spPr>
          <a:xfrm>
            <a:off x="2009579" y="3558409"/>
            <a:ext cx="8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2DAD2-330F-1336-EE8A-68CC137F6EA2}"/>
              </a:ext>
            </a:extLst>
          </p:cNvPr>
          <p:cNvSpPr txBox="1"/>
          <p:nvPr/>
        </p:nvSpPr>
        <p:spPr>
          <a:xfrm>
            <a:off x="4206575" y="3547797"/>
            <a:ext cx="8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203474-592F-DB53-FD19-E33099FC5E91}"/>
              </a:ext>
            </a:extLst>
          </p:cNvPr>
          <p:cNvSpPr txBox="1"/>
          <p:nvPr/>
        </p:nvSpPr>
        <p:spPr>
          <a:xfrm>
            <a:off x="6403571" y="3547186"/>
            <a:ext cx="8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07B96-FEFD-0B3A-92A3-086A6259CB66}"/>
              </a:ext>
            </a:extLst>
          </p:cNvPr>
          <p:cNvSpPr txBox="1"/>
          <p:nvPr/>
        </p:nvSpPr>
        <p:spPr>
          <a:xfrm>
            <a:off x="8568992" y="3556868"/>
            <a:ext cx="8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C25CE9-404F-E7EA-2179-56F2012A6A45}"/>
              </a:ext>
            </a:extLst>
          </p:cNvPr>
          <p:cNvCxnSpPr/>
          <p:nvPr/>
        </p:nvCxnSpPr>
        <p:spPr>
          <a:xfrm>
            <a:off x="1897544" y="3542493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8017D7-240C-4D4E-EF83-6405C9ABEAB5}"/>
              </a:ext>
            </a:extLst>
          </p:cNvPr>
          <p:cNvCxnSpPr/>
          <p:nvPr/>
        </p:nvCxnSpPr>
        <p:spPr>
          <a:xfrm>
            <a:off x="8488103" y="348172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7F6E6B-D8E9-4818-010D-144F19FFA405}"/>
              </a:ext>
            </a:extLst>
          </p:cNvPr>
          <p:cNvCxnSpPr/>
          <p:nvPr/>
        </p:nvCxnSpPr>
        <p:spPr>
          <a:xfrm>
            <a:off x="6322682" y="348172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780B23-266E-95D6-F56C-7DE470940AC2}"/>
              </a:ext>
            </a:extLst>
          </p:cNvPr>
          <p:cNvCxnSpPr/>
          <p:nvPr/>
        </p:nvCxnSpPr>
        <p:spPr>
          <a:xfrm>
            <a:off x="4076569" y="354181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9E95170-EA65-E214-9B7A-4FDF56388584}"/>
              </a:ext>
            </a:extLst>
          </p:cNvPr>
          <p:cNvSpPr/>
          <p:nvPr/>
        </p:nvSpPr>
        <p:spPr>
          <a:xfrm>
            <a:off x="134615" y="179605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1712D-96BA-7DDD-386E-D2274B6EA870}"/>
              </a:ext>
            </a:extLst>
          </p:cNvPr>
          <p:cNvSpPr txBox="1"/>
          <p:nvPr/>
        </p:nvSpPr>
        <p:spPr>
          <a:xfrm>
            <a:off x="1118950" y="297542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Tính.</a:t>
            </a:r>
          </a:p>
        </p:txBody>
      </p:sp>
    </p:spTree>
    <p:extLst>
      <p:ext uri="{BB962C8B-B14F-4D97-AF65-F5344CB8AC3E}">
        <p14:creationId xmlns:p14="http://schemas.microsoft.com/office/powerpoint/2010/main" val="40071151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F95C51D-5A1F-5B22-A0EE-C21C8D0EE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0" y="2381276"/>
            <a:ext cx="12443254" cy="45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ontent Placeholder 2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46" y="19767"/>
            <a:ext cx="12019280" cy="234412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52" y="0"/>
            <a:ext cx="11900848" cy="28644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283" y="3063240"/>
            <a:ext cx="436728" cy="26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9566" y="3457006"/>
            <a:ext cx="322217" cy="26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D73AC-E49F-184D-4673-05D564F7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42" y="1606483"/>
            <a:ext cx="1089042" cy="103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DD98CD-5DDA-FD8A-D3E8-D8BCCCD7DA31}"/>
              </a:ext>
            </a:extLst>
          </p:cNvPr>
          <p:cNvSpPr/>
          <p:nvPr/>
        </p:nvSpPr>
        <p:spPr>
          <a:xfrm>
            <a:off x="4662986" y="1637347"/>
            <a:ext cx="464912" cy="26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12139A-E0E0-0B8B-84E4-A4F7A4339AEF}"/>
              </a:ext>
            </a:extLst>
          </p:cNvPr>
          <p:cNvCxnSpPr>
            <a:cxnSpLocks/>
          </p:cNvCxnSpPr>
          <p:nvPr/>
        </p:nvCxnSpPr>
        <p:spPr>
          <a:xfrm>
            <a:off x="4215702" y="2077480"/>
            <a:ext cx="0" cy="45086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01C209BB-9BCC-8F4A-390C-237140BDF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465" y="1616430"/>
            <a:ext cx="775170" cy="106847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D181AD-F827-0487-0343-0235A1C8D605}"/>
              </a:ext>
            </a:extLst>
          </p:cNvPr>
          <p:cNvCxnSpPr>
            <a:cxnSpLocks/>
          </p:cNvCxnSpPr>
          <p:nvPr/>
        </p:nvCxnSpPr>
        <p:spPr>
          <a:xfrm>
            <a:off x="9166069" y="1746679"/>
            <a:ext cx="0" cy="47356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3268535-A255-B798-36C7-548089803240}"/>
              </a:ext>
            </a:extLst>
          </p:cNvPr>
          <p:cNvSpPr/>
          <p:nvPr/>
        </p:nvSpPr>
        <p:spPr>
          <a:xfrm>
            <a:off x="8821783" y="2036100"/>
            <a:ext cx="322217" cy="266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1574286" y="241525"/>
            <a:ext cx="9991684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1096098" y="3027360"/>
            <a:ext cx="2857501" cy="4160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BB6C04-5D18-4F0B-97A7-B125A1583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6" t="38890" r="8544" b="444"/>
          <a:stretch/>
        </p:blipFill>
        <p:spPr>
          <a:xfrm>
            <a:off x="9641521" y="3189689"/>
            <a:ext cx="2857501" cy="41605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89DC0E-ABD9-F53D-4C90-71F32E22FC01}"/>
              </a:ext>
            </a:extLst>
          </p:cNvPr>
          <p:cNvSpPr/>
          <p:nvPr/>
        </p:nvSpPr>
        <p:spPr>
          <a:xfrm>
            <a:off x="1914335" y="2702661"/>
            <a:ext cx="93115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Chúc</a:t>
            </a:r>
            <a:r>
              <a:rPr lang="en-US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 </a:t>
            </a:r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các</a:t>
            </a:r>
            <a:r>
              <a:rPr lang="en-US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 </a:t>
            </a:r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thầy</a:t>
            </a:r>
            <a:r>
              <a:rPr lang="en-US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 </a:t>
            </a:r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cô</a:t>
            </a:r>
            <a:r>
              <a:rPr lang="en-US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 </a:t>
            </a:r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mạnh</a:t>
            </a:r>
            <a:r>
              <a:rPr lang="en-US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 </a:t>
            </a:r>
            <a:r>
              <a:rPr lang="en-US" sz="32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  <a:latin typeface="#9Slide03 Smoothy Sans" pitchFamily="2" charset="77"/>
              </a:rPr>
              <a:t>khoẻ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#9Slide03 Smoothy Sans" pitchFamily="2" charset="77"/>
            </a:endParaRPr>
          </a:p>
          <a:p>
            <a:pPr algn="ctr"/>
            <a:r>
              <a:rPr lang="en-US" sz="3200" b="1" dirty="0" err="1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Chúc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 </a:t>
            </a:r>
            <a:r>
              <a:rPr lang="en-US" sz="3200" b="1" dirty="0" err="1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các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 </a:t>
            </a:r>
            <a:r>
              <a:rPr lang="en-US" sz="3200" b="1" dirty="0" err="1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em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 </a:t>
            </a:r>
            <a:r>
              <a:rPr lang="en-US" sz="3200" b="1" dirty="0" err="1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chăm</a:t>
            </a:r>
            <a:r>
              <a:rPr lang="en-US" sz="3200" b="1" dirty="0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 </a:t>
            </a:r>
            <a:r>
              <a:rPr lang="en-US" sz="3200" b="1" dirty="0" err="1">
                <a:ln/>
                <a:solidFill>
                  <a:schemeClr val="accent2">
                    <a:lumMod val="50000"/>
                  </a:schemeClr>
                </a:solidFill>
                <a:latin typeface="#9Slide03 Smoothy Sans" pitchFamily="2" charset="77"/>
              </a:rPr>
              <a:t>ngoan</a:t>
            </a:r>
            <a:endParaRPr lang="en-US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#9Slide03 Smoothy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50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9F72FD3-A9BB-CC97-9576-502AFD95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54" y="651705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79FF6-874A-6A5C-55AF-C42BB9C27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5042" y="3718176"/>
            <a:ext cx="2641600" cy="769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" altLang="en-US" sz="4400" b="1" dirty="0">
                <a:solidFill>
                  <a:srgbClr val="000000"/>
                </a:solidFill>
                <a:latin typeface="AvantGarde" pitchFamily="2" charset="0"/>
              </a:rPr>
              <a:t>12+10=?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32524-C108-1A85-0879-31ACD06A4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203" y="4670003"/>
            <a:ext cx="271780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_tradnl" altLang="en-US" sz="4400" b="1" dirty="0">
                <a:solidFill>
                  <a:srgbClr val="000000"/>
                </a:solidFill>
                <a:latin typeface="AvantGarde" pitchFamily="2" charset="0"/>
              </a:rPr>
              <a:t>14+11=?</a:t>
            </a:r>
            <a:endParaRPr lang="es-ES" altLang="en-US" sz="4400" b="1" dirty="0">
              <a:solidFill>
                <a:srgbClr val="000000"/>
              </a:solidFill>
              <a:latin typeface="AvantGarde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56C53-DBE3-149F-0388-69A834309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203" y="5650320"/>
            <a:ext cx="2863012" cy="768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_tradnl" altLang="en-US" sz="4400" b="1" dirty="0">
                <a:solidFill>
                  <a:srgbClr val="000000"/>
                </a:solidFill>
                <a:latin typeface="AvantGarde" pitchFamily="2" charset="0"/>
              </a:rPr>
              <a:t>20+10=?</a:t>
            </a:r>
            <a:endParaRPr lang="es-ES" altLang="en-US" sz="4400" b="1" dirty="0">
              <a:solidFill>
                <a:srgbClr val="000000"/>
              </a:solidFill>
              <a:latin typeface="AvantGarde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3ACDCD-A53F-B567-954B-05BF43A0A6C5}"/>
              </a:ext>
            </a:extLst>
          </p:cNvPr>
          <p:cNvGrpSpPr>
            <a:grpSpLocks/>
          </p:cNvGrpSpPr>
          <p:nvPr/>
        </p:nvGrpSpPr>
        <p:grpSpPr bwMode="auto">
          <a:xfrm>
            <a:off x="4142847" y="1296989"/>
            <a:ext cx="1166812" cy="1049337"/>
            <a:chOff x="2341807" y="722423"/>
            <a:chExt cx="1167507" cy="10484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6C8CF9-9702-3619-F7EB-934EC09AC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6463" y="722423"/>
              <a:ext cx="994367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D16D5B-A61A-0B2B-1324-7B1782190921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>
                <a:defRPr/>
              </a:pPr>
              <a:r>
                <a:rPr lang="es-ES_tradnl" sz="44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1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B3F841-98D3-33E0-110A-7D42C43ABB1F}"/>
              </a:ext>
            </a:extLst>
          </p:cNvPr>
          <p:cNvGrpSpPr>
            <a:grpSpLocks/>
          </p:cNvGrpSpPr>
          <p:nvPr/>
        </p:nvGrpSpPr>
        <p:grpSpPr bwMode="auto">
          <a:xfrm>
            <a:off x="5338404" y="2557814"/>
            <a:ext cx="1168399" cy="1047750"/>
            <a:chOff x="5666675" y="2105111"/>
            <a:chExt cx="1167507" cy="10484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3E8FFB-A4B3-E4F9-4C40-C0339A3F0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397" y="2105111"/>
              <a:ext cx="994602" cy="99442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07BAC3-11F6-7962-0BE0-16A28AC7E9F0}"/>
                </a:ext>
              </a:extLst>
            </p:cNvPr>
            <p:cNvSpPr txBox="1"/>
            <p:nvPr/>
          </p:nvSpPr>
          <p:spPr>
            <a:xfrm>
              <a:off x="5666675" y="2384103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>
                <a:defRPr/>
              </a:pPr>
              <a:r>
                <a:rPr lang="es-ES_tradnl" sz="44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2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BEB338-6F12-36F1-BBA3-9CFF4B1A01E0}"/>
              </a:ext>
            </a:extLst>
          </p:cNvPr>
          <p:cNvGrpSpPr>
            <a:grpSpLocks/>
          </p:cNvGrpSpPr>
          <p:nvPr/>
        </p:nvGrpSpPr>
        <p:grpSpPr bwMode="auto">
          <a:xfrm>
            <a:off x="2637723" y="2838450"/>
            <a:ext cx="1168400" cy="1049338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6E099C2-5994-BF60-4131-058AF72BD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3786" y="2459387"/>
              <a:ext cx="994601" cy="994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B21E2C-3B9B-2D50-4D6B-873A77EBE859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09">
                <a:defRPr/>
              </a:pPr>
              <a:r>
                <a:rPr lang="es-ES_tradnl" sz="4400" b="1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latin typeface="Calibri"/>
                </a:rPr>
                <a:t>3</a:t>
              </a:r>
              <a:endParaRPr lang="es-ES" sz="2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AF2223-2338-269D-7B14-61BACDAB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870" y="3701994"/>
            <a:ext cx="922867" cy="769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" altLang="en-US" sz="4400" b="1">
                <a:solidFill>
                  <a:srgbClr val="FF0000"/>
                </a:solidFill>
                <a:latin typeface="AvantGarde" pitchFamily="2" charset="0"/>
              </a:rPr>
              <a:t>22</a:t>
            </a:r>
            <a:endParaRPr lang="es-ES" altLang="en-US" sz="4400" b="1" dirty="0">
              <a:solidFill>
                <a:srgbClr val="FF0000"/>
              </a:solidFill>
              <a:latin typeface="AvantGarde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D310D8-55F6-3E0B-AD51-8B23B7BC0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524" y="4662858"/>
            <a:ext cx="851411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_tradnl" altLang="en-US" sz="4400" b="1" dirty="0">
                <a:solidFill>
                  <a:srgbClr val="FF0000"/>
                </a:solidFill>
                <a:latin typeface="AvantGarde" pitchFamily="2" charset="0"/>
              </a:rPr>
              <a:t>25</a:t>
            </a:r>
            <a:endParaRPr lang="es-ES" altLang="en-US" sz="4400" b="1" dirty="0">
              <a:solidFill>
                <a:srgbClr val="FF0000"/>
              </a:solidFill>
              <a:latin typeface="AvantGarde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F9DFB-5DA6-0330-3F96-5FC7E1D71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4318" y="5643021"/>
            <a:ext cx="840480" cy="769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912813" eaLnBrk="0" hangingPunct="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1" hangingPunct="1"/>
            <a:r>
              <a:rPr lang="es-ES_tradnl" altLang="en-US" sz="4400" b="1" dirty="0">
                <a:solidFill>
                  <a:srgbClr val="FF0000"/>
                </a:solidFill>
                <a:latin typeface="AvantGarde" pitchFamily="2" charset="0"/>
              </a:rPr>
              <a:t>30</a:t>
            </a:r>
            <a:endParaRPr lang="es-ES" altLang="en-US" sz="4400" b="1" dirty="0">
              <a:solidFill>
                <a:srgbClr val="FF0000"/>
              </a:solidFill>
              <a:latin typeface="AvantGarde" pitchFamily="2" charset="0"/>
            </a:endParaRP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8A4834B6-6A1F-C323-5CF8-12103F96C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12" y="6251657"/>
            <a:ext cx="3629891" cy="50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8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792 0.609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09 0.07916 L -0.22331 0.421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3 -0.01158 L 0.02448 0.375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989378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3" tIns="45500" rIns="91003" bIns="45500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083" y="377688"/>
            <a:ext cx="10665035" cy="1456557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310933" y="277569"/>
            <a:ext cx="1593533" cy="730345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3" tIns="45500" rIns="91003" bIns="45500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50069" y="595146"/>
            <a:ext cx="1018748" cy="584392"/>
          </a:xfrm>
          <a:prstGeom prst="rect">
            <a:avLst/>
          </a:prstGeom>
        </p:spPr>
        <p:txBody>
          <a:bodyPr spcFirstLastPara="1" lIns="91003" tIns="45500" rIns="91003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1862" y="492674"/>
            <a:ext cx="10208997" cy="1076774"/>
          </a:xfrm>
          <a:prstGeom prst="rect">
            <a:avLst/>
          </a:prstGeom>
          <a:noFill/>
        </p:spPr>
        <p:txBody>
          <a:bodyPr wrap="square" lIns="91003" tIns="45500" rIns="91003" bIns="45500" rtlCol="0">
            <a:spAutoFit/>
          </a:bodyPr>
          <a:lstStyle/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(CÓ NHỚ) </a:t>
            </a:r>
          </a:p>
          <a:p>
            <a:pPr lvl="0" algn="ctr">
              <a:defRPr/>
            </a:pP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CÓ HAI CHỮ SỐ VỚI SỐ CÓ HAI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77861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3" tIns="45500" rIns="91003" bIns="45500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76735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3" tIns="45500" rIns="91003" bIns="45500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39657" y="1996562"/>
            <a:ext cx="103323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03" tIns="45500" rIns="91003" bIns="45500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75963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0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72310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51263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933764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76</a:t>
            </a:r>
          </a:p>
        </p:txBody>
      </p:sp>
    </p:spTree>
    <p:extLst>
      <p:ext uri="{BB962C8B-B14F-4D97-AF65-F5344CB8AC3E}">
        <p14:creationId xmlns:p14="http://schemas.microsoft.com/office/powerpoint/2010/main" val="781847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ổi pin">
            <a:hlinkClick r:id="" action="ppaction://media"/>
            <a:extLst>
              <a:ext uri="{FF2B5EF4-FFF2-40B4-BE49-F238E27FC236}">
                <a16:creationId xmlns:a16="http://schemas.microsoft.com/office/drawing/2014/main" id="{7B38DB42-1732-6060-75C1-F39DDDDDD63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118745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1A6B0-0E20-5271-4ABD-2780C2245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852" r="2179" b="-1852"/>
          <a:stretch/>
        </p:blipFill>
        <p:spPr>
          <a:xfrm>
            <a:off x="646043" y="457200"/>
            <a:ext cx="11290853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8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5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484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7995" y="1546366"/>
            <a:ext cx="2875547" cy="1505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4771" y="3194497"/>
            <a:ext cx="5105400" cy="3453063"/>
            <a:chOff x="1104900" y="3306891"/>
            <a:chExt cx="5105400" cy="34530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2347" t="16507" r="52074" b="2244"/>
            <a:stretch/>
          </p:blipFill>
          <p:spPr>
            <a:xfrm>
              <a:off x="1104900" y="3306891"/>
              <a:ext cx="5105400" cy="34530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63318" y="3967842"/>
              <a:ext cx="2382250" cy="2709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5140" y="3924749"/>
              <a:ext cx="2382250" cy="27096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40" descr="1chu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05266" y="3813524"/>
            <a:ext cx="218322" cy="12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1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1267" y="3955232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2" descr="1chu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3905" y="3813523"/>
            <a:ext cx="218322" cy="12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3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4015" y="3969520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4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5284" y="3973553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5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3746" y="3958686"/>
            <a:ext cx="73812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6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369" y="3972974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1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80877" y="5274021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2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3522" y="5274389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3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09255" y="5285944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4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9606" y="5274021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5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5670" y="5286917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57"/>
          <p:cNvGrpSpPr>
            <a:grpSpLocks/>
          </p:cNvGrpSpPr>
          <p:nvPr/>
        </p:nvGrpSpPr>
        <p:grpSpPr bwMode="auto">
          <a:xfrm>
            <a:off x="2513888" y="3774591"/>
            <a:ext cx="254709" cy="1332829"/>
            <a:chOff x="2736" y="2256"/>
            <a:chExt cx="336" cy="1104"/>
          </a:xfrm>
        </p:grpSpPr>
        <p:sp>
          <p:nvSpPr>
            <p:cNvPr id="24" name="AutoShape 58"/>
            <p:cNvSpPr>
              <a:spLocks noChangeArrowheads="1"/>
            </p:cNvSpPr>
            <p:nvPr/>
          </p:nvSpPr>
          <p:spPr bwMode="auto">
            <a:xfrm>
              <a:off x="2736" y="2256"/>
              <a:ext cx="336" cy="110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59" descr="1chuc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67" y="2304"/>
              <a:ext cx="28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Line 60"/>
          <p:cNvSpPr>
            <a:spLocks noChangeShapeType="1"/>
          </p:cNvSpPr>
          <p:nvPr/>
        </p:nvSpPr>
        <p:spPr bwMode="auto">
          <a:xfrm flipH="1" flipV="1">
            <a:off x="2866415" y="4498157"/>
            <a:ext cx="670360" cy="100520"/>
          </a:xfrm>
          <a:prstGeom prst="line">
            <a:avLst/>
          </a:prstGeom>
          <a:ln w="76200">
            <a:solidFill>
              <a:srgbClr val="00B0F0"/>
            </a:solidFill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7" name="Picture 42" descr="1chu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3591" y="3835838"/>
            <a:ext cx="218322" cy="12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5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69023" y="5285944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5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78335" y="5285944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2" descr="1chu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6354" y="5301684"/>
            <a:ext cx="218322" cy="121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6" descr="1donv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00666" y="3957451"/>
            <a:ext cx="72774" cy="115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62"/>
          <p:cNvSpPr txBox="1">
            <a:spLocks noChangeArrowheads="1"/>
          </p:cNvSpPr>
          <p:nvPr/>
        </p:nvSpPr>
        <p:spPr bwMode="auto">
          <a:xfrm>
            <a:off x="6771936" y="3305493"/>
            <a:ext cx="7445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36</a:t>
            </a:r>
            <a:r>
              <a:rPr lang="en-US" sz="3600" b="1" dirty="0">
                <a:solidFill>
                  <a:srgbClr val="B20A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6643345" y="4010234"/>
            <a:ext cx="928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  <a:endParaRPr lang="en-US" sz="4000" b="1" dirty="0">
              <a:solidFill>
                <a:srgbClr val="B20A2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 Box 64"/>
          <p:cNvSpPr txBox="1">
            <a:spLocks noChangeArrowheads="1"/>
          </p:cNvSpPr>
          <p:nvPr/>
        </p:nvSpPr>
        <p:spPr bwMode="auto">
          <a:xfrm>
            <a:off x="6412371" y="3584079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+</a:t>
            </a:r>
            <a:r>
              <a:rPr lang="en-US" sz="3600" b="1" dirty="0">
                <a:solidFill>
                  <a:srgbClr val="B20A2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59" name="Line 65"/>
          <p:cNvSpPr>
            <a:spLocks noChangeShapeType="1"/>
          </p:cNvSpPr>
          <p:nvPr/>
        </p:nvSpPr>
        <p:spPr bwMode="auto">
          <a:xfrm>
            <a:off x="6717171" y="4656565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Text Box 66"/>
          <p:cNvSpPr txBox="1">
            <a:spLocks noChangeArrowheads="1"/>
          </p:cNvSpPr>
          <p:nvPr/>
        </p:nvSpPr>
        <p:spPr bwMode="auto">
          <a:xfrm>
            <a:off x="6996400" y="4719956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64" name="Text Box 70"/>
          <p:cNvSpPr txBox="1">
            <a:spLocks noChangeArrowheads="1"/>
          </p:cNvSpPr>
          <p:nvPr/>
        </p:nvSpPr>
        <p:spPr bwMode="auto">
          <a:xfrm>
            <a:off x="6740009" y="4719956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FC3083-BC80-87CB-C7BF-922DE3265929}"/>
              </a:ext>
            </a:extLst>
          </p:cNvPr>
          <p:cNvSpPr txBox="1"/>
          <p:nvPr/>
        </p:nvSpPr>
        <p:spPr>
          <a:xfrm>
            <a:off x="7762536" y="3425458"/>
            <a:ext cx="4333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13,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4, 4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4205696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125 L 0.0694 -0.1900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013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667 L 0.06315 -0.1907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-870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3.7037E-7 L 0.05547 -0.194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-972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555 L 0.05339 -0.190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7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56" grpId="0"/>
      <p:bldP spid="57" grpId="0"/>
      <p:bldP spid="58" grpId="0"/>
      <p:bldP spid="59" grpId="0" animBg="1"/>
      <p:bldP spid="60" grpId="0"/>
      <p:bldP spid="64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4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0D8FC3-E0EF-7A0B-7F41-5D267E50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2FC0F-9DD8-DCB8-720F-E99FBCD4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15" y="1564105"/>
            <a:ext cx="10070431" cy="39375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6A309F-DD04-4B10-DFE1-4B1547591B5D}"/>
              </a:ext>
            </a:extLst>
          </p:cNvPr>
          <p:cNvSpPr txBox="1"/>
          <p:nvPr/>
        </p:nvSpPr>
        <p:spPr>
          <a:xfrm>
            <a:off x="2003819" y="1828134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A36C3-5402-4D60-9297-E41DE99F787B}"/>
              </a:ext>
            </a:extLst>
          </p:cNvPr>
          <p:cNvSpPr txBox="1"/>
          <p:nvPr/>
        </p:nvSpPr>
        <p:spPr>
          <a:xfrm>
            <a:off x="1828626" y="236214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92102-EA3E-01CB-8EB5-EAF0811C8472}"/>
              </a:ext>
            </a:extLst>
          </p:cNvPr>
          <p:cNvSpPr txBox="1"/>
          <p:nvPr/>
        </p:nvSpPr>
        <p:spPr>
          <a:xfrm>
            <a:off x="8375415" y="237646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79C8D-ACB5-F3BE-64F6-53682C47A906}"/>
              </a:ext>
            </a:extLst>
          </p:cNvPr>
          <p:cNvSpPr txBox="1"/>
          <p:nvPr/>
        </p:nvSpPr>
        <p:spPr>
          <a:xfrm>
            <a:off x="6161104" y="236214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873036-1DD8-CC4B-941F-D77FBD7AC447}"/>
              </a:ext>
            </a:extLst>
          </p:cNvPr>
          <p:cNvSpPr txBox="1"/>
          <p:nvPr/>
        </p:nvSpPr>
        <p:spPr>
          <a:xfrm>
            <a:off x="3979590" y="2374762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6EA60-AF59-6D1A-10B2-2CD18B47B05F}"/>
              </a:ext>
            </a:extLst>
          </p:cNvPr>
          <p:cNvSpPr txBox="1"/>
          <p:nvPr/>
        </p:nvSpPr>
        <p:spPr>
          <a:xfrm>
            <a:off x="2025672" y="2603462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5CC88F-A059-7202-D26E-AD153B812BBC}"/>
              </a:ext>
            </a:extLst>
          </p:cNvPr>
          <p:cNvSpPr txBox="1"/>
          <p:nvPr/>
        </p:nvSpPr>
        <p:spPr>
          <a:xfrm>
            <a:off x="4207186" y="1806166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37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527810-FA1E-711D-0EF8-E7B48BC29089}"/>
              </a:ext>
            </a:extLst>
          </p:cNvPr>
          <p:cNvSpPr txBox="1"/>
          <p:nvPr/>
        </p:nvSpPr>
        <p:spPr>
          <a:xfrm>
            <a:off x="4207186" y="2580128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E337F5-4E67-E6A1-E431-2C01430E1C5D}"/>
              </a:ext>
            </a:extLst>
          </p:cNvPr>
          <p:cNvSpPr txBox="1"/>
          <p:nvPr/>
        </p:nvSpPr>
        <p:spPr>
          <a:xfrm>
            <a:off x="6404793" y="2580128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4EA97-56A0-EB3F-FF22-8E3AA89AC52E}"/>
              </a:ext>
            </a:extLst>
          </p:cNvPr>
          <p:cNvSpPr txBox="1"/>
          <p:nvPr/>
        </p:nvSpPr>
        <p:spPr>
          <a:xfrm>
            <a:off x="6371385" y="1806165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42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D34F73-568E-6182-0786-AD38664C4F1A}"/>
              </a:ext>
            </a:extLst>
          </p:cNvPr>
          <p:cNvSpPr txBox="1"/>
          <p:nvPr/>
        </p:nvSpPr>
        <p:spPr>
          <a:xfrm>
            <a:off x="8568992" y="2584663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6B417E-F229-2730-CE96-AAFFE7A65B7B}"/>
              </a:ext>
            </a:extLst>
          </p:cNvPr>
          <p:cNvSpPr txBox="1"/>
          <p:nvPr/>
        </p:nvSpPr>
        <p:spPr>
          <a:xfrm>
            <a:off x="8568992" y="1806165"/>
            <a:ext cx="104493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</a:rPr>
              <a:t>59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07B96-FEFD-0B3A-92A3-086A6259CB66}"/>
              </a:ext>
            </a:extLst>
          </p:cNvPr>
          <p:cNvSpPr txBox="1"/>
          <p:nvPr/>
        </p:nvSpPr>
        <p:spPr>
          <a:xfrm>
            <a:off x="8568992" y="3556868"/>
            <a:ext cx="81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C25CE9-404F-E7EA-2179-56F2012A6A45}"/>
              </a:ext>
            </a:extLst>
          </p:cNvPr>
          <p:cNvCxnSpPr/>
          <p:nvPr/>
        </p:nvCxnSpPr>
        <p:spPr>
          <a:xfrm>
            <a:off x="1943576" y="3542493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8017D7-240C-4D4E-EF83-6405C9ABEAB5}"/>
              </a:ext>
            </a:extLst>
          </p:cNvPr>
          <p:cNvCxnSpPr/>
          <p:nvPr/>
        </p:nvCxnSpPr>
        <p:spPr>
          <a:xfrm>
            <a:off x="8488103" y="348172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7F6E6B-D8E9-4818-010D-144F19FFA405}"/>
              </a:ext>
            </a:extLst>
          </p:cNvPr>
          <p:cNvCxnSpPr/>
          <p:nvPr/>
        </p:nvCxnSpPr>
        <p:spPr>
          <a:xfrm>
            <a:off x="6322682" y="348172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5780B23-266E-95D6-F56C-7DE470940AC2}"/>
              </a:ext>
            </a:extLst>
          </p:cNvPr>
          <p:cNvCxnSpPr/>
          <p:nvPr/>
        </p:nvCxnSpPr>
        <p:spPr>
          <a:xfrm>
            <a:off x="4076569" y="3541811"/>
            <a:ext cx="8933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9E95170-EA65-E214-9B7A-4FDF56388584}"/>
              </a:ext>
            </a:extLst>
          </p:cNvPr>
          <p:cNvSpPr/>
          <p:nvPr/>
        </p:nvSpPr>
        <p:spPr>
          <a:xfrm>
            <a:off x="180647" y="157159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1712D-96BA-7DDD-386E-D2274B6EA870}"/>
              </a:ext>
            </a:extLst>
          </p:cNvPr>
          <p:cNvSpPr txBox="1"/>
          <p:nvPr/>
        </p:nvSpPr>
        <p:spPr>
          <a:xfrm>
            <a:off x="1164982" y="275096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</a:rPr>
              <a:t>Tính.</a:t>
            </a:r>
          </a:p>
        </p:txBody>
      </p:sp>
    </p:spTree>
    <p:extLst>
      <p:ext uri="{BB962C8B-B14F-4D97-AF65-F5344CB8AC3E}">
        <p14:creationId xmlns:p14="http://schemas.microsoft.com/office/powerpoint/2010/main" val="4213056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9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2160</TotalTime>
  <Words>144</Words>
  <Application>Microsoft Office PowerPoint</Application>
  <PresentationFormat>Widescreen</PresentationFormat>
  <Paragraphs>62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宋体</vt:lpstr>
      <vt:lpstr>宋体</vt:lpstr>
      <vt:lpstr>#9Slide03 Smoothy Sans</vt:lpstr>
      <vt:lpstr>Arial</vt:lpstr>
      <vt:lpstr>Arial-Rounded</vt:lpstr>
      <vt:lpstr>AvantGarde</vt:lpstr>
      <vt:lpstr>Calibri</vt:lpstr>
      <vt:lpstr>Calibri Light</vt:lpstr>
      <vt:lpstr>HP001 5 hàng</vt:lpstr>
      <vt:lpstr>ITC Avant Garde Std Bk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subject>9Slide.vn</dc:subject>
  <dc:creator>admin</dc:creator>
  <dc:description>9Slide.vn</dc:description>
  <cp:lastModifiedBy>admin</cp:lastModifiedBy>
  <cp:revision>116</cp:revision>
  <dcterms:created xsi:type="dcterms:W3CDTF">2021-05-14T05:01:00Z</dcterms:created>
  <dcterms:modified xsi:type="dcterms:W3CDTF">2025-04-23T02:35:16Z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