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97" r:id="rId3"/>
    <p:sldMasterId id="2147483909" r:id="rId4"/>
    <p:sldMasterId id="2147483914" r:id="rId5"/>
    <p:sldMasterId id="2147483932" r:id="rId6"/>
    <p:sldMasterId id="2147483944" r:id="rId7"/>
    <p:sldMasterId id="2147483952" r:id="rId8"/>
    <p:sldMasterId id="2147483960" r:id="rId9"/>
  </p:sldMasterIdLst>
  <p:notesMasterIdLst>
    <p:notesMasterId r:id="rId26"/>
  </p:notesMasterIdLst>
  <p:sldIdLst>
    <p:sldId id="2007577105" r:id="rId10"/>
    <p:sldId id="2007577106" r:id="rId11"/>
    <p:sldId id="2007577073" r:id="rId12"/>
    <p:sldId id="260" r:id="rId13"/>
    <p:sldId id="2636" r:id="rId14"/>
    <p:sldId id="262" r:id="rId15"/>
    <p:sldId id="2007577070" r:id="rId16"/>
    <p:sldId id="2007577071" r:id="rId17"/>
    <p:sldId id="296" r:id="rId18"/>
    <p:sldId id="2007577072" r:id="rId19"/>
    <p:sldId id="294" r:id="rId20"/>
    <p:sldId id="295" r:id="rId21"/>
    <p:sldId id="266" r:id="rId22"/>
    <p:sldId id="267" r:id="rId23"/>
    <p:sldId id="268"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4" d="100"/>
          <a:sy n="84" d="100"/>
        </p:scale>
        <p:origin x="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459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28.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3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93378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xmlns="" id="{AB39B7E2-C427-4322-8D18-D3C15E2BF9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1786526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624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xmlns="" id="{54A9D93C-9B99-467E-9CBC-59C4407457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3665246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34707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50576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5" name="Picture 4" descr="Logo&#10;&#10;Description automatically generated">
            <a:extLst>
              <a:ext uri="{FF2B5EF4-FFF2-40B4-BE49-F238E27FC236}">
                <a16:creationId xmlns:a16="http://schemas.microsoft.com/office/drawing/2014/main" xmlns="" id="{9D341A3A-9785-4ECB-AEC1-22DE2A534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107426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3024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xmlns="" id="{1E3EFECF-8F41-427C-A4E0-3490E43B2D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48080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78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94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519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4" name="图片 13">
            <a:extLst>
              <a:ext uri="{FF2B5EF4-FFF2-40B4-BE49-F238E27FC236}">
                <a16:creationId xmlns:a16="http://schemas.microsoft.com/office/drawing/2014/main" xmlns="" id="{3A91EDC3-4087-4097-B46E-CB39110E77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0439" r="8954"/>
          <a:stretch/>
        </p:blipFill>
        <p:spPr>
          <a:xfrm>
            <a:off x="3793788" y="0"/>
            <a:ext cx="8398212" cy="6858000"/>
          </a:xfrm>
          <a:prstGeom prst="rect">
            <a:avLst/>
          </a:prstGeom>
        </p:spPr>
      </p:pic>
      <p:pic>
        <p:nvPicPr>
          <p:cNvPr id="15" name="图片 14">
            <a:extLst>
              <a:ext uri="{FF2B5EF4-FFF2-40B4-BE49-F238E27FC236}">
                <a16:creationId xmlns:a16="http://schemas.microsoft.com/office/drawing/2014/main" xmlns="" id="{3353ADA8-C607-4611-9937-32F6E24A21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7105650" y="4179428"/>
            <a:ext cx="3429430" cy="1600401"/>
          </a:xfrm>
          <a:prstGeom prst="rect">
            <a:avLst/>
          </a:prstGeom>
        </p:spPr>
      </p:pic>
      <p:pic>
        <p:nvPicPr>
          <p:cNvPr id="16" name="图片 15">
            <a:extLst>
              <a:ext uri="{FF2B5EF4-FFF2-40B4-BE49-F238E27FC236}">
                <a16:creationId xmlns:a16="http://schemas.microsoft.com/office/drawing/2014/main" xmlns="" id="{E85B428F-7974-4B7C-9A88-DB9CB879C81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2945" b="35704"/>
          <a:stretch/>
        </p:blipFill>
        <p:spPr>
          <a:xfrm>
            <a:off x="4010186" y="989622"/>
            <a:ext cx="5895598" cy="4541579"/>
          </a:xfrm>
          <a:prstGeom prst="rect">
            <a:avLst/>
          </a:prstGeom>
        </p:spPr>
      </p:pic>
      <p:pic>
        <p:nvPicPr>
          <p:cNvPr id="17" name="图片 16">
            <a:extLst>
              <a:ext uri="{FF2B5EF4-FFF2-40B4-BE49-F238E27FC236}">
                <a16:creationId xmlns:a16="http://schemas.microsoft.com/office/drawing/2014/main" xmlns="" id="{13D9A1DB-0C1B-416E-9F8B-B4CACA82BA9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676719" y="3101257"/>
            <a:ext cx="2038350" cy="1584528"/>
          </a:xfrm>
          <a:prstGeom prst="rect">
            <a:avLst/>
          </a:prstGeom>
        </p:spPr>
      </p:pic>
      <p:sp>
        <p:nvSpPr>
          <p:cNvPr id="19" name="矩形 18">
            <a:extLst>
              <a:ext uri="{FF2B5EF4-FFF2-40B4-BE49-F238E27FC236}">
                <a16:creationId xmlns:a16="http://schemas.microsoft.com/office/drawing/2014/main" xmlns="" id="{FD49A679-6B9F-43FA-9BC4-FF9E5BECA6D4}"/>
              </a:ext>
            </a:extLst>
          </p:cNvPr>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a:extLst>
              <a:ext uri="{FF2B5EF4-FFF2-40B4-BE49-F238E27FC236}">
                <a16:creationId xmlns:a16="http://schemas.microsoft.com/office/drawing/2014/main" xmlns="" id="{00D97026-1CF9-490F-90A2-F65051C55EBA}"/>
              </a:ext>
            </a:extLst>
          </p:cNvPr>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xmlns="" id="{0684A7F7-242F-47D6-A75D-963C72B5EE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600949" y="0"/>
            <a:ext cx="4591051" cy="6211834"/>
          </a:xfrm>
          <a:prstGeom prst="rect">
            <a:avLst/>
          </a:prstGeom>
        </p:spPr>
      </p:pic>
      <p:cxnSp>
        <p:nvCxnSpPr>
          <p:cNvPr id="26" name="直接连接符 25">
            <a:extLst>
              <a:ext uri="{FF2B5EF4-FFF2-40B4-BE49-F238E27FC236}">
                <a16:creationId xmlns:a16="http://schemas.microsoft.com/office/drawing/2014/main" xmlns="" id="{F23C7BFE-153E-49B3-9D64-6D88870E7955}"/>
              </a:ext>
            </a:extLst>
          </p:cNvPr>
          <p:cNvCxnSpPr>
            <a:cxnSpLocks/>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252DFC83-A790-4B73-A6B0-6E34FCF099F0}"/>
              </a:ext>
            </a:extLst>
          </p:cNvPr>
          <p:cNvCxnSpPr>
            <a:cxnSpLocks/>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xmlns="" id="{3922D1B9-32F2-4214-81F8-DB78E0E9E7B8}"/>
              </a:ext>
            </a:extLst>
          </p:cNvPr>
          <p:cNvCxnSpPr>
            <a:cxnSpLocks/>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
        <p:nvSpPr>
          <p:cNvPr id="2" name="标题占位符 1">
            <a:extLst>
              <a:ext uri="{FF2B5EF4-FFF2-40B4-BE49-F238E27FC236}">
                <a16:creationId xmlns:a16="http://schemas.microsoft.com/office/drawing/2014/main" xmlns="" id="{EBD0DB0A-1181-F118-36E5-1B53A49B5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34EAF10-A54D-186F-B8A8-ECEF40E366FF}"/>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BBE9EC3-BC66-C245-A90F-517D37458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xmlns="" id="{4371402D-8AFB-DFFA-A7D7-B807B40D42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F0728153-2FCF-6967-1B40-51993FAD8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sp>
        <p:nvSpPr>
          <p:cNvPr id="7" name="Freeform 2">
            <a:extLst>
              <a:ext uri="{FF2B5EF4-FFF2-40B4-BE49-F238E27FC236}">
                <a16:creationId xmlns:a16="http://schemas.microsoft.com/office/drawing/2014/main" xmlns="" id="{C18D5113-69A7-961A-AA13-73D137CE4A47}"/>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000" b="-5000"/>
            </a:stretch>
          </a:blipFill>
        </p:spPr>
      </p:sp>
      <p:sp>
        <p:nvSpPr>
          <p:cNvPr id="8" name="圆角矩形 2">
            <a:extLst>
              <a:ext uri="{FF2B5EF4-FFF2-40B4-BE49-F238E27FC236}">
                <a16:creationId xmlns:a16="http://schemas.microsoft.com/office/drawing/2014/main" xmlns="" id="{54C4F9FE-F2DB-EFEF-6B37-AA898ADBF216}"/>
              </a:ext>
            </a:extLst>
          </p:cNvPr>
          <p:cNvSpPr/>
          <p:nvPr userDrawn="1"/>
        </p:nvSpPr>
        <p:spPr>
          <a:xfrm>
            <a:off x="224899" y="253702"/>
            <a:ext cx="11747524" cy="63101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2084935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6" name="图片 15">
            <a:extLst>
              <a:ext uri="{FF2B5EF4-FFF2-40B4-BE49-F238E27FC236}">
                <a16:creationId xmlns:a16="http://schemas.microsoft.com/office/drawing/2014/main" xmlns="" id="{2EBFE320-951C-4614-B520-54D1FB2C089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99066" y="0"/>
            <a:ext cx="4207654" cy="3270854"/>
          </a:xfrm>
          <a:prstGeom prst="rect">
            <a:avLst/>
          </a:prstGeom>
        </p:spPr>
      </p:pic>
      <p:pic>
        <p:nvPicPr>
          <p:cNvPr id="15" name="图片 14">
            <a:extLst>
              <a:ext uri="{FF2B5EF4-FFF2-40B4-BE49-F238E27FC236}">
                <a16:creationId xmlns:a16="http://schemas.microsoft.com/office/drawing/2014/main" xmlns="" id="{7F3ECF51-06F3-4FD2-BD09-EB38D54016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5123450" y="-246111"/>
            <a:ext cx="5895598" cy="4541579"/>
          </a:xfrm>
          <a:prstGeom prst="rect">
            <a:avLst/>
          </a:prstGeom>
        </p:spPr>
      </p:pic>
      <p:pic>
        <p:nvPicPr>
          <p:cNvPr id="5" name="图片 4">
            <a:extLst>
              <a:ext uri="{FF2B5EF4-FFF2-40B4-BE49-F238E27FC236}">
                <a16:creationId xmlns:a16="http://schemas.microsoft.com/office/drawing/2014/main" xmlns=""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7545766" y="2211767"/>
            <a:ext cx="5672967" cy="3619501"/>
          </a:xfrm>
          <a:prstGeom prst="rect">
            <a:avLst/>
          </a:prstGeom>
        </p:spPr>
      </p:pic>
      <p:pic>
        <p:nvPicPr>
          <p:cNvPr id="8" name="图片 7">
            <a:extLst>
              <a:ext uri="{FF2B5EF4-FFF2-40B4-BE49-F238E27FC236}">
                <a16:creationId xmlns:a16="http://schemas.microsoft.com/office/drawing/2014/main" xmlns="" id="{EF9E5498-F9A2-475E-B193-55784D4CB2D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V="1">
            <a:off x="5715215" y="4021517"/>
            <a:ext cx="4549661" cy="2123175"/>
          </a:xfrm>
          <a:prstGeom prst="rect">
            <a:avLst/>
          </a:prstGeom>
        </p:spPr>
      </p:pic>
      <p:sp>
        <p:nvSpPr>
          <p:cNvPr id="10" name="矩形 9">
            <a:extLst>
              <a:ext uri="{FF2B5EF4-FFF2-40B4-BE49-F238E27FC236}">
                <a16:creationId xmlns:a16="http://schemas.microsoft.com/office/drawing/2014/main" xmlns="" id="{4F6EBE8E-030E-4D4A-AE82-72FB5B56B613}"/>
              </a:ext>
            </a:extLst>
          </p:cNvPr>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7E3AF9FE-892E-49DE-8D64-0C29B02DE193}"/>
              </a:ext>
            </a:extLst>
          </p:cNvPr>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D5CBBAFB-7490-4B7D-AB83-756479D99AB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7542" t="20350" r="28329" b="56500"/>
          <a:stretch/>
        </p:blipFill>
        <p:spPr>
          <a:xfrm>
            <a:off x="9222543" y="2260541"/>
            <a:ext cx="2969457" cy="2336920"/>
          </a:xfrm>
          <a:prstGeom prst="rect">
            <a:avLst/>
          </a:prstGeom>
        </p:spPr>
      </p:pic>
      <p:pic>
        <p:nvPicPr>
          <p:cNvPr id="14" name="图片 13">
            <a:extLst>
              <a:ext uri="{FF2B5EF4-FFF2-40B4-BE49-F238E27FC236}">
                <a16:creationId xmlns:a16="http://schemas.microsoft.com/office/drawing/2014/main" xmlns="" id="{A4F6A0A5-9274-4EEF-839E-6B69FAEBA8C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48750" r="30198"/>
          <a:stretch/>
        </p:blipFill>
        <p:spPr>
          <a:xfrm rot="5400000">
            <a:off x="287717" y="897317"/>
            <a:ext cx="5672967" cy="6248399"/>
          </a:xfrm>
          <a:prstGeom prst="rect">
            <a:avLst/>
          </a:prstGeom>
        </p:spPr>
      </p:pic>
      <p:sp>
        <p:nvSpPr>
          <p:cNvPr id="2" name="标题占位符 1">
            <a:extLst>
              <a:ext uri="{FF2B5EF4-FFF2-40B4-BE49-F238E27FC236}">
                <a16:creationId xmlns:a16="http://schemas.microsoft.com/office/drawing/2014/main" xmlns="" id="{01978855-D18B-4C61-BD83-91E43503D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文本占位符 2">
            <a:extLst>
              <a:ext uri="{FF2B5EF4-FFF2-40B4-BE49-F238E27FC236}">
                <a16:creationId xmlns:a16="http://schemas.microsoft.com/office/drawing/2014/main" xmlns="" id="{2D9C5DD6-1D54-7411-000A-D1930640C16F}"/>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日期占位符 3">
            <a:extLst>
              <a:ext uri="{FF2B5EF4-FFF2-40B4-BE49-F238E27FC236}">
                <a16:creationId xmlns:a16="http://schemas.microsoft.com/office/drawing/2014/main" xmlns="" id="{F5C123E1-8AC8-6468-0A91-4BC31585B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2025/4/21</a:t>
            </a:fld>
            <a:endParaRPr lang="zh-CN" altLang="en-US"/>
          </a:p>
        </p:txBody>
      </p:sp>
      <p:sp>
        <p:nvSpPr>
          <p:cNvPr id="7" name="页脚占位符 4">
            <a:extLst>
              <a:ext uri="{FF2B5EF4-FFF2-40B4-BE49-F238E27FC236}">
                <a16:creationId xmlns:a16="http://schemas.microsoft.com/office/drawing/2014/main" xmlns="" id="{2AF78F0F-5DD7-22A7-D3B4-EE28238CE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9" name="灯片编号占位符 5">
            <a:extLst>
              <a:ext uri="{FF2B5EF4-FFF2-40B4-BE49-F238E27FC236}">
                <a16:creationId xmlns:a16="http://schemas.microsoft.com/office/drawing/2014/main" xmlns="" id="{0C760BA2-83A1-4B8B-1ADB-D2F4C33E7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sp>
        <p:nvSpPr>
          <p:cNvPr id="11" name="Freeform 2">
            <a:extLst>
              <a:ext uri="{FF2B5EF4-FFF2-40B4-BE49-F238E27FC236}">
                <a16:creationId xmlns:a16="http://schemas.microsoft.com/office/drawing/2014/main" xmlns="" id="{F595EFA6-5CB6-4603-16CD-194AB2F96E5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000" b="-5000"/>
            </a:stretch>
          </a:blipFill>
        </p:spPr>
      </p:sp>
      <p:sp>
        <p:nvSpPr>
          <p:cNvPr id="17" name="圆角矩形 2">
            <a:extLst>
              <a:ext uri="{FF2B5EF4-FFF2-40B4-BE49-F238E27FC236}">
                <a16:creationId xmlns:a16="http://schemas.microsoft.com/office/drawing/2014/main" xmlns="" id="{1A616FE7-8E8D-7B3A-74EF-EE0F6E427E5C}"/>
              </a:ext>
            </a:extLst>
          </p:cNvPr>
          <p:cNvSpPr/>
          <p:nvPr userDrawn="1"/>
        </p:nvSpPr>
        <p:spPr>
          <a:xfrm>
            <a:off x="224899" y="253702"/>
            <a:ext cx="11747524" cy="63101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08655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7" name="图片 6">
            <a:extLst>
              <a:ext uri="{FF2B5EF4-FFF2-40B4-BE49-F238E27FC236}">
                <a16:creationId xmlns:a16="http://schemas.microsoft.com/office/drawing/2014/main" xmlns="" id="{BE608072-F965-41E4-9D2C-C565CD44472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xmlns="" id="{4ED07E1B-64AD-4F44-B4F0-EF1A48A441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xmlns="" id="{000343DB-90CD-470B-A135-3A00EDAE1F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pic>
        <p:nvPicPr>
          <p:cNvPr id="10" name="图片 9">
            <a:extLst>
              <a:ext uri="{FF2B5EF4-FFF2-40B4-BE49-F238E27FC236}">
                <a16:creationId xmlns:a16="http://schemas.microsoft.com/office/drawing/2014/main" xmlns="" id="{BE6E4117-3E42-40E4-BC49-B99BC6E8C8B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1" name="矩形 10">
            <a:extLst>
              <a:ext uri="{FF2B5EF4-FFF2-40B4-BE49-F238E27FC236}">
                <a16:creationId xmlns:a16="http://schemas.microsoft.com/office/drawing/2014/main" xmlns="" id="{0E47701B-6BBA-4074-9F86-F900347CA320}"/>
              </a:ext>
            </a:extLst>
          </p:cNvPr>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xmlns="" id="{773D7E93-5C12-4A38-B3B0-7164103590F4}"/>
              </a:ext>
            </a:extLst>
          </p:cNvPr>
          <p:cNvCxnSpPr>
            <a:cxnSpLocks/>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xmlns="" id="{2AC8A9F2-B936-451C-93FF-596A273AC3C7}"/>
              </a:ext>
            </a:extLst>
          </p:cNvPr>
          <p:cNvCxnSpPr>
            <a:cxnSpLocks/>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xmlns="" id="{D9444D5B-F014-4D1F-8F81-998CB0710661}"/>
              </a:ext>
            </a:extLst>
          </p:cNvPr>
          <p:cNvCxnSpPr>
            <a:cxnSpLocks/>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xmlns="" id="{73C27134-53F5-4C8F-9693-D1F67C379DE1}"/>
              </a:ext>
            </a:extLst>
          </p:cNvPr>
          <p:cNvCxnSpPr>
            <a:cxnSpLocks/>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
        <p:nvSpPr>
          <p:cNvPr id="2" name="标题占位符 1">
            <a:extLst>
              <a:ext uri="{FF2B5EF4-FFF2-40B4-BE49-F238E27FC236}">
                <a16:creationId xmlns:a16="http://schemas.microsoft.com/office/drawing/2014/main" xmlns="" id="{B89AB03F-E7C6-2AF2-7B3F-9CCCACAC0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5" name="文本占位符 2">
            <a:extLst>
              <a:ext uri="{FF2B5EF4-FFF2-40B4-BE49-F238E27FC236}">
                <a16:creationId xmlns:a16="http://schemas.microsoft.com/office/drawing/2014/main" xmlns="" id="{1139DA9B-3CDC-D758-2097-709E9E61543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日期占位符 3">
            <a:extLst>
              <a:ext uri="{FF2B5EF4-FFF2-40B4-BE49-F238E27FC236}">
                <a16:creationId xmlns:a16="http://schemas.microsoft.com/office/drawing/2014/main" xmlns="" id="{6333575C-4B35-1348-E0AE-2B0D3BB0C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2025/4/21</a:t>
            </a:fld>
            <a:endParaRPr lang="zh-CN" altLang="en-US"/>
          </a:p>
        </p:txBody>
      </p:sp>
      <p:sp>
        <p:nvSpPr>
          <p:cNvPr id="12" name="页脚占位符 4">
            <a:extLst>
              <a:ext uri="{FF2B5EF4-FFF2-40B4-BE49-F238E27FC236}">
                <a16:creationId xmlns:a16="http://schemas.microsoft.com/office/drawing/2014/main" xmlns="" id="{CDF9DE03-4A62-ECC3-06B7-1D3147E801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7" name="灯片编号占位符 5">
            <a:extLst>
              <a:ext uri="{FF2B5EF4-FFF2-40B4-BE49-F238E27FC236}">
                <a16:creationId xmlns:a16="http://schemas.microsoft.com/office/drawing/2014/main" xmlns="" id="{A255501A-1C30-9C8E-D82A-C5C0BD7E7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sp>
        <p:nvSpPr>
          <p:cNvPr id="18" name="Freeform 2">
            <a:extLst>
              <a:ext uri="{FF2B5EF4-FFF2-40B4-BE49-F238E27FC236}">
                <a16:creationId xmlns:a16="http://schemas.microsoft.com/office/drawing/2014/main" xmlns="" id="{7D3BF71A-FF12-F45B-8975-257247769B0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000" b="-5000"/>
            </a:stretch>
          </a:blipFill>
        </p:spPr>
      </p:sp>
      <p:sp>
        <p:nvSpPr>
          <p:cNvPr id="19" name="圆角矩形 2">
            <a:extLst>
              <a:ext uri="{FF2B5EF4-FFF2-40B4-BE49-F238E27FC236}">
                <a16:creationId xmlns:a16="http://schemas.microsoft.com/office/drawing/2014/main" xmlns="" id="{70652455-C992-3192-7B1B-1068DC50298C}"/>
              </a:ext>
            </a:extLst>
          </p:cNvPr>
          <p:cNvSpPr/>
          <p:nvPr userDrawn="1"/>
        </p:nvSpPr>
        <p:spPr>
          <a:xfrm>
            <a:off x="224899" y="253702"/>
            <a:ext cx="11747524" cy="63101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2235268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7260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1975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24460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787616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21/04/2025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149956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21/04/2025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07527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21/04/2025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089457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674216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21/04/2025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568436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525324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21/04/2025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13816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7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8427079"/>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3083216"/>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6004376"/>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7466559"/>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54526"/>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2754429"/>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1530"/>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875121"/>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7573749"/>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0360245"/>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875613"/>
      </p:ext>
    </p:extLst>
  </p:cSld>
  <p:clrMapOvr>
    <a:masterClrMapping/>
  </p:clrMapOvr>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72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157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323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264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0152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350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8662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05CEA2-8060-4942-A5AF-BD4DB994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145280"/>
            <a:ext cx="13332542" cy="7276970"/>
          </a:xfrm>
          <a:prstGeom prst="rect">
            <a:avLst/>
          </a:prstGeom>
        </p:spPr>
      </p:pic>
    </p:spTree>
    <p:extLst>
      <p:ext uri="{BB962C8B-B14F-4D97-AF65-F5344CB8AC3E}">
        <p14:creationId xmlns:p14="http://schemas.microsoft.com/office/powerpoint/2010/main" val="200579000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05CEA2-8060-4942-A5AF-BD4DB994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14400" y="-145280"/>
            <a:ext cx="13332542" cy="7276970"/>
          </a:xfrm>
          <a:prstGeom prst="rect">
            <a:avLst/>
          </a:prstGeom>
        </p:spPr>
      </p:pic>
    </p:spTree>
    <p:extLst>
      <p:ext uri="{BB962C8B-B14F-4D97-AF65-F5344CB8AC3E}">
        <p14:creationId xmlns:p14="http://schemas.microsoft.com/office/powerpoint/2010/main" val="388294032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7D0950-0F38-4025-BFE5-EA50AF95E2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193" y="-171450"/>
            <a:ext cx="12757843" cy="7161302"/>
          </a:xfrm>
          <a:prstGeom prst="rect">
            <a:avLst/>
          </a:prstGeom>
        </p:spPr>
      </p:pic>
    </p:spTree>
    <p:extLst>
      <p:ext uri="{BB962C8B-B14F-4D97-AF65-F5344CB8AC3E}">
        <p14:creationId xmlns:p14="http://schemas.microsoft.com/office/powerpoint/2010/main" val="330521483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F0AECD9-DEF2-4600-94D6-E7084934E1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2761" y="-930176"/>
            <a:ext cx="15633290" cy="8330634"/>
          </a:xfrm>
          <a:prstGeom prst="rect">
            <a:avLst/>
          </a:prstGeom>
        </p:spPr>
      </p:pic>
    </p:spTree>
    <p:extLst>
      <p:ext uri="{BB962C8B-B14F-4D97-AF65-F5344CB8AC3E}">
        <p14:creationId xmlns:p14="http://schemas.microsoft.com/office/powerpoint/2010/main" val="83278429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380852"/>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715642"/>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1811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025BFAA-3BB1-4AFE-83F9-A1A2EE0D7D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AE472B-FBF7-4F26-8BAD-CB7ACFCE591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06AB47EE-C768-4F49-9178-79A149B330C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6177B854-2E47-440D-8996-48C00A55BE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54D1C-01C4-406C-99DD-86382A5A10F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4065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竖排标题与文本">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5650051-93EF-4E9A-9B8A-F18B845BD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9" name="矩形 8">
            <a:extLst>
              <a:ext uri="{FF2B5EF4-FFF2-40B4-BE49-F238E27FC236}">
                <a16:creationId xmlns:a16="http://schemas.microsoft.com/office/drawing/2014/main" xmlns="" id="{DA3CCAEB-03AD-4F21-A3A9-AFA3CDC8272F}"/>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4635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5" name="矩形 4">
            <a:extLst>
              <a:ext uri="{FF2B5EF4-FFF2-40B4-BE49-F238E27FC236}">
                <a16:creationId xmlns:a16="http://schemas.microsoft.com/office/drawing/2014/main" xmlns=""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a:extLst>
              <a:ext uri="{FF2B5EF4-FFF2-40B4-BE49-F238E27FC236}">
                <a16:creationId xmlns:a16="http://schemas.microsoft.com/office/drawing/2014/main" xmlns=""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spTree>
    <p:extLst>
      <p:ext uri="{BB962C8B-B14F-4D97-AF65-F5344CB8AC3E}">
        <p14:creationId xmlns:p14="http://schemas.microsoft.com/office/powerpoint/2010/main" val="338856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xmlns=""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4" name="矩形 4">
            <a:extLst>
              <a:ext uri="{FF2B5EF4-FFF2-40B4-BE49-F238E27FC236}">
                <a16:creationId xmlns:a16="http://schemas.microsoft.com/office/drawing/2014/main" xmlns=""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1">
            <a:extLst>
              <a:ext uri="{FF2B5EF4-FFF2-40B4-BE49-F238E27FC236}">
                <a16:creationId xmlns:a16="http://schemas.microsoft.com/office/drawing/2014/main" xmlns=""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pic>
        <p:nvPicPr>
          <p:cNvPr id="6" name="图片 1">
            <a:extLst>
              <a:ext uri="{FF2B5EF4-FFF2-40B4-BE49-F238E27FC236}">
                <a16:creationId xmlns:a16="http://schemas.microsoft.com/office/drawing/2014/main" xmlns="" id="{4C98965C-C418-4D92-B94E-3BED358E38F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spTree>
    <p:extLst>
      <p:ext uri="{BB962C8B-B14F-4D97-AF65-F5344CB8AC3E}">
        <p14:creationId xmlns:p14="http://schemas.microsoft.com/office/powerpoint/2010/main" val="66066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jpe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9.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30.png"/><Relationship Id="rId5" Type="http://schemas.openxmlformats.org/officeDocument/2006/relationships/slideLayout" Target="../slideLayouts/slideLayout72.xml"/><Relationship Id="rId10" Type="http://schemas.openxmlformats.org/officeDocument/2006/relationships/image" Target="../media/image3.jpeg"/><Relationship Id="rId4" Type="http://schemas.openxmlformats.org/officeDocument/2006/relationships/slideLayout" Target="../slideLayouts/slideLayout71.xml"/><Relationship Id="rId9" Type="http://schemas.openxmlformats.org/officeDocument/2006/relationships/image" Target="../media/image29.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1">
                <a:lumMod val="5000"/>
                <a:lumOff val="95000"/>
              </a:schemeClr>
            </a:gs>
            <a:gs pos="100000">
              <a:srgbClr val="F4D7B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fld id="{82F288E0-7875-42C4-84C8-98DBBD3BF4D2}" type="datetimeFigureOut">
              <a:rPr lang="zh-CN" altLang="en-US" smtClean="0"/>
              <a:pPr/>
              <a:t>2025/4/21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509149126"/>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标题占位符 1">
            <a:extLst>
              <a:ext uri="{FF2B5EF4-FFF2-40B4-BE49-F238E27FC236}">
                <a16:creationId xmlns:a16="http://schemas.microsoft.com/office/drawing/2014/main" xmlns="" id="{39D945D4-776B-AD23-3AD2-E278307CD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文本占位符 2">
            <a:extLst>
              <a:ext uri="{FF2B5EF4-FFF2-40B4-BE49-F238E27FC236}">
                <a16:creationId xmlns:a16="http://schemas.microsoft.com/office/drawing/2014/main" xmlns="" id="{99322937-6753-2FB1-9570-19E7AACD5F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10170AB8-F13C-7E3F-5F28-41A711A6D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2025/4/21</a:t>
            </a:fld>
            <a:endParaRPr lang="zh-CN" altLang="en-US"/>
          </a:p>
        </p:txBody>
      </p:sp>
      <p:sp>
        <p:nvSpPr>
          <p:cNvPr id="6" name="页脚占位符 4">
            <a:extLst>
              <a:ext uri="{FF2B5EF4-FFF2-40B4-BE49-F238E27FC236}">
                <a16:creationId xmlns:a16="http://schemas.microsoft.com/office/drawing/2014/main" xmlns="" id="{58673783-5F30-8DE1-676D-F1BD81137C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7" name="灯片编号占位符 5">
            <a:extLst>
              <a:ext uri="{FF2B5EF4-FFF2-40B4-BE49-F238E27FC236}">
                <a16:creationId xmlns:a16="http://schemas.microsoft.com/office/drawing/2014/main" xmlns="" id="{382D2F09-A728-62DF-5FAA-171113542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sp>
        <p:nvSpPr>
          <p:cNvPr id="8" name="Freeform 2">
            <a:extLst>
              <a:ext uri="{FF2B5EF4-FFF2-40B4-BE49-F238E27FC236}">
                <a16:creationId xmlns:a16="http://schemas.microsoft.com/office/drawing/2014/main" xmlns="" id="{8D46C207-BEAF-E66F-BC3C-53192220AE0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5000" b="-5000"/>
            </a:stretch>
          </a:blipFill>
        </p:spPr>
      </p:sp>
      <p:sp>
        <p:nvSpPr>
          <p:cNvPr id="9" name="圆角矩形 2">
            <a:extLst>
              <a:ext uri="{FF2B5EF4-FFF2-40B4-BE49-F238E27FC236}">
                <a16:creationId xmlns:a16="http://schemas.microsoft.com/office/drawing/2014/main" xmlns="" id="{B73748BB-539E-6014-4048-B0621AC2E069}"/>
              </a:ext>
            </a:extLst>
          </p:cNvPr>
          <p:cNvSpPr/>
          <p:nvPr userDrawn="1"/>
        </p:nvSpPr>
        <p:spPr>
          <a:xfrm>
            <a:off x="224899" y="253702"/>
            <a:ext cx="11747524" cy="63101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205207418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21/04/2025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
        <p:nvSpPr>
          <p:cNvPr id="7" name="标题占位符 1">
            <a:extLst>
              <a:ext uri="{FF2B5EF4-FFF2-40B4-BE49-F238E27FC236}">
                <a16:creationId xmlns:a16="http://schemas.microsoft.com/office/drawing/2014/main" xmlns="" id="{234D2C8C-675D-6532-87F3-25A95CDB1AEB}"/>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单击此处编辑母版标题样式</a:t>
            </a:r>
          </a:p>
        </p:txBody>
      </p:sp>
      <p:sp>
        <p:nvSpPr>
          <p:cNvPr id="9" name="文本占位符 2">
            <a:extLst>
              <a:ext uri="{FF2B5EF4-FFF2-40B4-BE49-F238E27FC236}">
                <a16:creationId xmlns:a16="http://schemas.microsoft.com/office/drawing/2014/main" xmlns="" id="{A764E631-0B27-58B3-0A78-7F4535466515}"/>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0" name="日期占位符 3">
            <a:extLst>
              <a:ext uri="{FF2B5EF4-FFF2-40B4-BE49-F238E27FC236}">
                <a16:creationId xmlns:a16="http://schemas.microsoft.com/office/drawing/2014/main" xmlns="" id="{ECAB9404-FDCA-705B-95F2-C7B3701FACDE}"/>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6FFFC0-C13B-4310-A937-3326E0D3D9BD}" type="datetimeFigureOut">
              <a:rPr lang="zh-CN" altLang="en-US" smtClean="0"/>
              <a:pPr/>
              <a:t>2025/4/21</a:t>
            </a:fld>
            <a:endParaRPr lang="zh-CN" altLang="en-US"/>
          </a:p>
        </p:txBody>
      </p:sp>
      <p:sp>
        <p:nvSpPr>
          <p:cNvPr id="11" name="灯片编号占位符 5">
            <a:extLst>
              <a:ext uri="{FF2B5EF4-FFF2-40B4-BE49-F238E27FC236}">
                <a16:creationId xmlns:a16="http://schemas.microsoft.com/office/drawing/2014/main" xmlns="" id="{F42D247E-193D-3BCE-53B3-78EB219B1A01}"/>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2C3017-9748-48EB-9DD3-15F5558E8D86}" type="slidenum">
              <a:rPr lang="zh-CN" altLang="en-US" smtClean="0"/>
              <a:pPr/>
              <a:t>‹#›</a:t>
            </a:fld>
            <a:endParaRPr lang="zh-CN" altLang="en-US"/>
          </a:p>
        </p:txBody>
      </p:sp>
      <p:sp>
        <p:nvSpPr>
          <p:cNvPr id="12" name="Freeform 2">
            <a:extLst>
              <a:ext uri="{FF2B5EF4-FFF2-40B4-BE49-F238E27FC236}">
                <a16:creationId xmlns:a16="http://schemas.microsoft.com/office/drawing/2014/main" xmlns="" id="{B3A62A37-3527-8501-CF75-C10C81AE755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5000" b="-5000"/>
            </a:stretch>
          </a:blipFill>
        </p:spPr>
      </p:sp>
      <p:sp>
        <p:nvSpPr>
          <p:cNvPr id="13" name="圆角矩形 2">
            <a:extLst>
              <a:ext uri="{FF2B5EF4-FFF2-40B4-BE49-F238E27FC236}">
                <a16:creationId xmlns:a16="http://schemas.microsoft.com/office/drawing/2014/main" xmlns="" id="{8708BA97-873B-FF67-AA33-2481E32F9A53}"/>
              </a:ext>
            </a:extLst>
          </p:cNvPr>
          <p:cNvSpPr/>
          <p:nvPr userDrawn="1"/>
        </p:nvSpPr>
        <p:spPr>
          <a:xfrm>
            <a:off x="224899" y="253702"/>
            <a:ext cx="11747524" cy="63101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259796958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775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mc:AlternateContent xmlns:mc="http://schemas.openxmlformats.org/markup-compatibility/2006" xmlns:p14="http://schemas.microsoft.com/office/powerpoint/2010/main">
    <mc:Choice Requires="p14">
      <p:transition spd="slow" p14:dur="16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320145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27000" r="-27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D30D11E-FCCF-D292-18EC-E8E6FE767CCD}"/>
              </a:ext>
            </a:extLst>
          </p:cNvPr>
          <p:cNvSpPr txBox="1"/>
          <p:nvPr userDrawn="1"/>
        </p:nvSpPr>
        <p:spPr>
          <a:xfrm>
            <a:off x="295836" y="6293224"/>
            <a:ext cx="1775012" cy="369332"/>
          </a:xfrm>
          <a:prstGeom prst="rect">
            <a:avLst/>
          </a:prstGeom>
          <a:noFill/>
        </p:spPr>
        <p:txBody>
          <a:bodyPr wrap="square" rtlCol="0">
            <a:spAutoFit/>
          </a:bodyPr>
          <a:lstStyle/>
          <a:p>
            <a:r>
              <a:rPr lang="x-none" dirty="0">
                <a:latin typeface="#9Slide03 SVNEvery Movie Every " panose="02000500000000000000" pitchFamily="2" charset="77"/>
              </a:rPr>
              <a:t>XuanMy</a:t>
            </a:r>
          </a:p>
        </p:txBody>
      </p:sp>
      <p:sp>
        <p:nvSpPr>
          <p:cNvPr id="2" name="标题占位符 1">
            <a:extLst>
              <a:ext uri="{FF2B5EF4-FFF2-40B4-BE49-F238E27FC236}">
                <a16:creationId xmlns:a16="http://schemas.microsoft.com/office/drawing/2014/main" xmlns="" id="{21285D7F-16AD-89EA-66FE-924E6849F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5FECDDF-8709-0314-369A-6CA00017FC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12E0C8F-4DFE-109C-0F21-7C506B534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xmlns="" id="{CDB76362-60C7-A3E8-7AF3-6EFA90B11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55AA502-B464-1587-31AF-D40060AC0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sp>
        <p:nvSpPr>
          <p:cNvPr id="8" name="Freeform 2">
            <a:extLst>
              <a:ext uri="{FF2B5EF4-FFF2-40B4-BE49-F238E27FC236}">
                <a16:creationId xmlns:a16="http://schemas.microsoft.com/office/drawing/2014/main" xmlns="" id="{5044B058-9B7D-E7BC-4585-BDD8EFECA6D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000" b="-5000"/>
            </a:stretch>
          </a:blipFill>
        </p:spPr>
      </p:sp>
      <p:sp>
        <p:nvSpPr>
          <p:cNvPr id="9" name="圆角矩形 2">
            <a:extLst>
              <a:ext uri="{FF2B5EF4-FFF2-40B4-BE49-F238E27FC236}">
                <a16:creationId xmlns:a16="http://schemas.microsoft.com/office/drawing/2014/main" xmlns="" id="{76D89B32-6DF0-8D77-8853-4E4227934731}"/>
              </a:ext>
            </a:extLst>
          </p:cNvPr>
          <p:cNvSpPr/>
          <p:nvPr userDrawn="1"/>
        </p:nvSpPr>
        <p:spPr>
          <a:xfrm>
            <a:off x="224899" y="253702"/>
            <a:ext cx="11747524" cy="631013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1" name="Picture 10" descr="A round pink circle with white text and a black background&#10;&#10;AI-generated content may be incorrect.">
            <a:extLst>
              <a:ext uri="{FF2B5EF4-FFF2-40B4-BE49-F238E27FC236}">
                <a16:creationId xmlns:a16="http://schemas.microsoft.com/office/drawing/2014/main" xmlns="" id="{4241087A-6377-9BB6-4F61-D9737B27F57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67024" y="154913"/>
            <a:ext cx="1725278" cy="1725278"/>
          </a:xfrm>
          <a:prstGeom prst="rect">
            <a:avLst/>
          </a:prstGeom>
        </p:spPr>
      </p:pic>
    </p:spTree>
    <p:extLst>
      <p:ext uri="{BB962C8B-B14F-4D97-AF65-F5344CB8AC3E}">
        <p14:creationId xmlns:p14="http://schemas.microsoft.com/office/powerpoint/2010/main" val="267342531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22556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60.emf"/><Relationship Id="rId5" Type="http://schemas.openxmlformats.org/officeDocument/2006/relationships/image" Target="../media/image59.gif"/><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2.svg"/><Relationship Id="rId2" Type="http://schemas.openxmlformats.org/officeDocument/2006/relationships/image" Target="../media/image62.jpg"/><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33.xml"/><Relationship Id="rId5" Type="http://schemas.openxmlformats.org/officeDocument/2006/relationships/image" Target="../media/image75.sv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0.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37.xml"/><Relationship Id="rId6" Type="http://schemas.openxmlformats.org/officeDocument/2006/relationships/image" Target="../media/image54.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60.emf"/><Relationship Id="rId5" Type="http://schemas.openxmlformats.org/officeDocument/2006/relationships/image" Target="../media/image59.gif"/><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60.emf"/><Relationship Id="rId5" Type="http://schemas.openxmlformats.org/officeDocument/2006/relationships/image" Target="../media/image59.gif"/><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60.emf"/><Relationship Id="rId5" Type="http://schemas.openxmlformats.org/officeDocument/2006/relationships/image" Target="../media/image59.gif"/><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C6EC7CEF-F3CD-4124-88A4-7577C0F2E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140099"/>
            <a:ext cx="3598814" cy="3598814"/>
          </a:xfrm>
          <a:prstGeom prst="rect">
            <a:avLst/>
          </a:prstGeom>
        </p:spPr>
      </p:pic>
      <p:pic>
        <p:nvPicPr>
          <p:cNvPr id="5" name="图片 8">
            <a:extLst>
              <a:ext uri="{FF2B5EF4-FFF2-40B4-BE49-F238E27FC236}">
                <a16:creationId xmlns:a16="http://schemas.microsoft.com/office/drawing/2014/main" xmlns="" id="{B50163F6-E84B-4B71-B848-9D6B9C62F9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378293" y="823034"/>
            <a:ext cx="1828003" cy="1828800"/>
          </a:xfrm>
          <a:prstGeom prst="rect">
            <a:avLst/>
          </a:prstGeom>
          <a:solidFill>
            <a:srgbClr val="E6E6E6"/>
          </a:solidFill>
          <a:ln>
            <a:solidFill>
              <a:srgbClr val="E6E6E6"/>
            </a:solidFill>
          </a:ln>
        </p:spPr>
      </p:pic>
      <p:sp>
        <p:nvSpPr>
          <p:cNvPr id="6" name="Rectangle 5">
            <a:extLst>
              <a:ext uri="{FF2B5EF4-FFF2-40B4-BE49-F238E27FC236}">
                <a16:creationId xmlns:a16="http://schemas.microsoft.com/office/drawing/2014/main" xmlns="" id="{A3FBF79E-AA23-4020-9564-A1FF00CA2F9F}"/>
              </a:ext>
            </a:extLst>
          </p:cNvPr>
          <p:cNvSpPr/>
          <p:nvPr/>
        </p:nvSpPr>
        <p:spPr>
          <a:xfrm>
            <a:off x="1576953" y="3277786"/>
            <a:ext cx="531908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0"/>
                <a:solidFill>
                  <a:srgbClr val="13463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 ĐỘNG</a:t>
            </a:r>
          </a:p>
        </p:txBody>
      </p:sp>
      <p:sp>
        <p:nvSpPr>
          <p:cNvPr id="9" name="Rectangle 8">
            <a:extLst>
              <a:ext uri="{FF2B5EF4-FFF2-40B4-BE49-F238E27FC236}">
                <a16:creationId xmlns:a16="http://schemas.microsoft.com/office/drawing/2014/main" xmlns="" id="{507CB720-1E62-48B8-83F4-6700CE4D55B6}"/>
              </a:ext>
            </a:extLst>
          </p:cNvPr>
          <p:cNvSpPr/>
          <p:nvPr/>
        </p:nvSpPr>
        <p:spPr>
          <a:xfrm>
            <a:off x="18059698" y="2651834"/>
            <a:ext cx="465191" cy="169277"/>
          </a:xfrm>
          <a:prstGeom prst="rect">
            <a:avLst/>
          </a:prstGeom>
          <a:solidFill>
            <a:srgbClr val="E6E6E6"/>
          </a:solidFill>
          <a:ln>
            <a:solidFill>
              <a:srgbClr val="E6E6E6"/>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w="0"/>
                <a:solidFill>
                  <a:srgbClr val="E6E6E6"/>
                </a:solidFill>
                <a:effectLst/>
                <a:uLnTx/>
                <a:uFillTx/>
                <a:latin typeface="UTM Futura Extra" panose="02040603050506020204" pitchFamily="18" charset="0"/>
                <a:cs typeface="+mn-cs"/>
              </a:rPr>
              <a:t>DẶN DÒ</a:t>
            </a:r>
          </a:p>
        </p:txBody>
      </p:sp>
    </p:spTree>
    <p:extLst>
      <p:ext uri="{BB962C8B-B14F-4D97-AF65-F5344CB8AC3E}">
        <p14:creationId xmlns:p14="http://schemas.microsoft.com/office/powerpoint/2010/main" val="3626285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Wor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hình</a:t>
              </a: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vi-VN"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8547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27C0E13-BE76-4005-90C6-2D7C701B54A0}"/>
              </a:ext>
            </a:extLst>
          </p:cNvPr>
          <p:cNvGrpSpPr/>
          <p:nvPr/>
        </p:nvGrpSpPr>
        <p:grpSpPr>
          <a:xfrm>
            <a:off x="3893726" y="0"/>
            <a:ext cx="4015154" cy="1431440"/>
            <a:chOff x="4048125" y="-444289"/>
            <a:chExt cx="4015154" cy="1431440"/>
          </a:xfrm>
        </p:grpSpPr>
        <p:sp>
          <p:nvSpPr>
            <p:cNvPr id="4" name="Rectangle: Rounded Corners 3">
              <a:extLst>
                <a:ext uri="{FF2B5EF4-FFF2-40B4-BE49-F238E27FC236}">
                  <a16:creationId xmlns:a16="http://schemas.microsoft.com/office/drawing/2014/main" xmlns="" id="{2A8B5490-722B-4530-B6E9-93D9B99E93AB}"/>
                </a:ext>
              </a:extLst>
            </p:cNvPr>
            <p:cNvSpPr/>
            <p:nvPr/>
          </p:nvSpPr>
          <p:spPr>
            <a:xfrm>
              <a:off x="4048125" y="113719"/>
              <a:ext cx="4015154" cy="873432"/>
            </a:xfrm>
            <a:custGeom>
              <a:avLst/>
              <a:gdLst>
                <a:gd name="connsiteX0" fmla="*/ 0 w 4015154"/>
                <a:gd name="connsiteY0" fmla="*/ 145575 h 873432"/>
                <a:gd name="connsiteX1" fmla="*/ 145575 w 4015154"/>
                <a:gd name="connsiteY1" fmla="*/ 0 h 873432"/>
                <a:gd name="connsiteX2" fmla="*/ 3869579 w 4015154"/>
                <a:gd name="connsiteY2" fmla="*/ 0 h 873432"/>
                <a:gd name="connsiteX3" fmla="*/ 4015154 w 4015154"/>
                <a:gd name="connsiteY3" fmla="*/ 145575 h 873432"/>
                <a:gd name="connsiteX4" fmla="*/ 4015154 w 4015154"/>
                <a:gd name="connsiteY4" fmla="*/ 727857 h 873432"/>
                <a:gd name="connsiteX5" fmla="*/ 3869579 w 4015154"/>
                <a:gd name="connsiteY5" fmla="*/ 873432 h 873432"/>
                <a:gd name="connsiteX6" fmla="*/ 145575 w 4015154"/>
                <a:gd name="connsiteY6" fmla="*/ 873432 h 873432"/>
                <a:gd name="connsiteX7" fmla="*/ 0 w 4015154"/>
                <a:gd name="connsiteY7" fmla="*/ 727857 h 873432"/>
                <a:gd name="connsiteX8" fmla="*/ 0 w 4015154"/>
                <a:gd name="connsiteY8" fmla="*/ 145575 h 87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5154" h="873432" fill="none" extrusionOk="0">
                  <a:moveTo>
                    <a:pt x="0" y="145575"/>
                  </a:moveTo>
                  <a:cubicBezTo>
                    <a:pt x="-7584" y="74341"/>
                    <a:pt x="66601" y="12781"/>
                    <a:pt x="145575" y="0"/>
                  </a:cubicBezTo>
                  <a:cubicBezTo>
                    <a:pt x="1522928" y="-161259"/>
                    <a:pt x="2284007" y="67579"/>
                    <a:pt x="3869579" y="0"/>
                  </a:cubicBezTo>
                  <a:cubicBezTo>
                    <a:pt x="3943345" y="9221"/>
                    <a:pt x="4019759" y="50180"/>
                    <a:pt x="4015154" y="145575"/>
                  </a:cubicBezTo>
                  <a:cubicBezTo>
                    <a:pt x="4037808" y="287988"/>
                    <a:pt x="4062124" y="561591"/>
                    <a:pt x="4015154" y="727857"/>
                  </a:cubicBezTo>
                  <a:cubicBezTo>
                    <a:pt x="4009575" y="808332"/>
                    <a:pt x="3950952" y="869511"/>
                    <a:pt x="3869579" y="873432"/>
                  </a:cubicBezTo>
                  <a:cubicBezTo>
                    <a:pt x="2026250" y="924465"/>
                    <a:pt x="1787725" y="976460"/>
                    <a:pt x="145575" y="873432"/>
                  </a:cubicBezTo>
                  <a:cubicBezTo>
                    <a:pt x="58216" y="876704"/>
                    <a:pt x="6621" y="814241"/>
                    <a:pt x="0" y="727857"/>
                  </a:cubicBezTo>
                  <a:cubicBezTo>
                    <a:pt x="-37716" y="616949"/>
                    <a:pt x="34422" y="383776"/>
                    <a:pt x="0" y="145575"/>
                  </a:cubicBezTo>
                  <a:close/>
                </a:path>
                <a:path w="4015154" h="873432" stroke="0" extrusionOk="0">
                  <a:moveTo>
                    <a:pt x="0" y="145575"/>
                  </a:moveTo>
                  <a:cubicBezTo>
                    <a:pt x="13140" y="56445"/>
                    <a:pt x="76560" y="5124"/>
                    <a:pt x="145575" y="0"/>
                  </a:cubicBezTo>
                  <a:cubicBezTo>
                    <a:pt x="1437909" y="131137"/>
                    <a:pt x="2157889" y="-17560"/>
                    <a:pt x="3869579" y="0"/>
                  </a:cubicBezTo>
                  <a:cubicBezTo>
                    <a:pt x="3945491" y="9899"/>
                    <a:pt x="4018193" y="73667"/>
                    <a:pt x="4015154" y="145575"/>
                  </a:cubicBezTo>
                  <a:cubicBezTo>
                    <a:pt x="4022733" y="204711"/>
                    <a:pt x="4004418" y="496871"/>
                    <a:pt x="4015154" y="727857"/>
                  </a:cubicBezTo>
                  <a:cubicBezTo>
                    <a:pt x="4009448" y="809002"/>
                    <a:pt x="3946794" y="876097"/>
                    <a:pt x="3869579" y="873432"/>
                  </a:cubicBezTo>
                  <a:cubicBezTo>
                    <a:pt x="2475901" y="962410"/>
                    <a:pt x="616241" y="997074"/>
                    <a:pt x="145575" y="873432"/>
                  </a:cubicBezTo>
                  <a:cubicBezTo>
                    <a:pt x="72197" y="873396"/>
                    <a:pt x="11319" y="811390"/>
                    <a:pt x="0" y="727857"/>
                  </a:cubicBezTo>
                  <a:cubicBezTo>
                    <a:pt x="11130" y="637095"/>
                    <a:pt x="-47249" y="354078"/>
                    <a:pt x="0" y="145575"/>
                  </a:cubicBezTo>
                  <a:close/>
                </a:path>
              </a:pathLst>
            </a:custGeom>
            <a:solidFill>
              <a:srgbClr val="B4F0A4"/>
            </a:solidFill>
            <a:ln w="38100">
              <a:extLst>
                <a:ext uri="{C807C97D-BFC1-408E-A445-0C87EB9F89A2}">
                  <ask:lineSketchStyleProps xmlns:ask="http://schemas.microsoft.com/office/drawing/2018/sketchyshapes" xmlns="" sd="215452894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240CB047-AF13-488E-8F2E-5F130160B40B}"/>
                </a:ext>
              </a:extLst>
            </p:cNvPr>
            <p:cNvGrpSpPr/>
            <p:nvPr/>
          </p:nvGrpSpPr>
          <p:grpSpPr>
            <a:xfrm>
              <a:off x="4103810" y="-372607"/>
              <a:ext cx="323557" cy="766280"/>
              <a:chOff x="3808388" y="1162771"/>
              <a:chExt cx="323557" cy="766280"/>
            </a:xfrm>
          </p:grpSpPr>
          <p:sp>
            <p:nvSpPr>
              <p:cNvPr id="9" name="Freeform: Shape 8">
                <a:extLst>
                  <a:ext uri="{FF2B5EF4-FFF2-40B4-BE49-F238E27FC236}">
                    <a16:creationId xmlns:a16="http://schemas.microsoft.com/office/drawing/2014/main" xmlns="" id="{2B153993-B953-404C-9D7B-33CC719D913F}"/>
                  </a:ext>
                </a:extLst>
              </p:cNvPr>
              <p:cNvSpPr/>
              <p:nvPr/>
            </p:nvSpPr>
            <p:spPr>
              <a:xfrm rot="1222151">
                <a:off x="3808388" y="1162771"/>
                <a:ext cx="323557" cy="689317"/>
              </a:xfrm>
              <a:custGeom>
                <a:avLst/>
                <a:gdLst>
                  <a:gd name="connsiteX0" fmla="*/ 0 w 323557"/>
                  <a:gd name="connsiteY0" fmla="*/ 0 h 689317"/>
                  <a:gd name="connsiteX1" fmla="*/ 114196 w 323557"/>
                  <a:gd name="connsiteY1" fmla="*/ 169077 h 689317"/>
                  <a:gd name="connsiteX2" fmla="*/ 171294 w 323557"/>
                  <a:gd name="connsiteY2" fmla="*/ 455209 h 689317"/>
                  <a:gd name="connsiteX3" fmla="*/ 323557 w 323557"/>
                  <a:gd name="connsiteY3" fmla="*/ 689317 h 689317"/>
                </a:gdLst>
                <a:ahLst/>
                <a:cxnLst>
                  <a:cxn ang="0">
                    <a:pos x="connsiteX0" y="connsiteY0"/>
                  </a:cxn>
                  <a:cxn ang="0">
                    <a:pos x="connsiteX1" y="connsiteY1"/>
                  </a:cxn>
                  <a:cxn ang="0">
                    <a:pos x="connsiteX2" y="connsiteY2"/>
                  </a:cxn>
                  <a:cxn ang="0">
                    <a:pos x="connsiteX3" y="connsiteY3"/>
                  </a:cxn>
                </a:cxnLst>
                <a:rect l="l" t="t" r="r" b="b"/>
                <a:pathLst>
                  <a:path w="323557" h="689317" fill="none" extrusionOk="0">
                    <a:moveTo>
                      <a:pt x="0" y="0"/>
                    </a:moveTo>
                    <a:cubicBezTo>
                      <a:pt x="34297" y="41618"/>
                      <a:pt x="76322" y="96732"/>
                      <a:pt x="114196" y="169077"/>
                    </a:cubicBezTo>
                    <a:cubicBezTo>
                      <a:pt x="142758" y="236759"/>
                      <a:pt x="123666" y="381198"/>
                      <a:pt x="171294" y="455209"/>
                    </a:cubicBezTo>
                    <a:cubicBezTo>
                      <a:pt x="197221" y="536628"/>
                      <a:pt x="255646" y="612795"/>
                      <a:pt x="323557" y="689317"/>
                    </a:cubicBezTo>
                  </a:path>
                  <a:path w="323557" h="689317" stroke="0" extrusionOk="0">
                    <a:moveTo>
                      <a:pt x="0" y="0"/>
                    </a:moveTo>
                    <a:cubicBezTo>
                      <a:pt x="45231" y="46003"/>
                      <a:pt x="93075" y="90720"/>
                      <a:pt x="114196" y="169077"/>
                    </a:cubicBezTo>
                    <a:cubicBezTo>
                      <a:pt x="143020" y="255456"/>
                      <a:pt x="131516" y="362693"/>
                      <a:pt x="171294" y="455209"/>
                    </a:cubicBezTo>
                    <a:cubicBezTo>
                      <a:pt x="216197" y="529624"/>
                      <a:pt x="264117" y="621984"/>
                      <a:pt x="323557" y="689317"/>
                    </a:cubicBezTo>
                  </a:path>
                </a:pathLst>
              </a:custGeom>
              <a:ln w="28575">
                <a:extLst>
                  <a:ext uri="{C807C97D-BFC1-408E-A445-0C87EB9F89A2}">
                    <ask:lineSketchStyleProps xmlns:ask="http://schemas.microsoft.com/office/drawing/2018/sketchyshapes" xmlns="" sd="3436334315">
                      <a:custGeom>
                        <a:avLst/>
                        <a:gdLst>
                          <a:gd name="connsiteX0" fmla="*/ 0 w 717452"/>
                          <a:gd name="connsiteY0" fmla="*/ 0 h 745587"/>
                          <a:gd name="connsiteX1" fmla="*/ 253218 w 717452"/>
                          <a:gd name="connsiteY1" fmla="*/ 182880 h 745587"/>
                          <a:gd name="connsiteX2" fmla="*/ 379827 w 717452"/>
                          <a:gd name="connsiteY2" fmla="*/ 492369 h 745587"/>
                          <a:gd name="connsiteX3" fmla="*/ 717452 w 717452"/>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717452" h="745587">
                            <a:moveTo>
                              <a:pt x="0" y="0"/>
                            </a:moveTo>
                            <a:cubicBezTo>
                              <a:pt x="94957" y="50409"/>
                              <a:pt x="189914" y="100819"/>
                              <a:pt x="253218" y="182880"/>
                            </a:cubicBezTo>
                            <a:cubicBezTo>
                              <a:pt x="316523" y="264942"/>
                              <a:pt x="302455" y="398585"/>
                              <a:pt x="379827" y="492369"/>
                            </a:cubicBezTo>
                            <a:cubicBezTo>
                              <a:pt x="457199" y="586154"/>
                              <a:pt x="587325" y="665870"/>
                              <a:pt x="717452" y="745587"/>
                            </a:cubicBezTo>
                          </a:path>
                        </a:pathLst>
                      </a:custGeom>
                      <ask:type>
                        <ask:lineSketchCurved/>
                      </ask:type>
                    </ask:lineSketchStyleProps>
                  </a:ext>
                </a:extLst>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9">
                <a:extLst>
                  <a:ext uri="{FF2B5EF4-FFF2-40B4-BE49-F238E27FC236}">
                    <a16:creationId xmlns:a16="http://schemas.microsoft.com/office/drawing/2014/main" xmlns="" id="{CCF174B0-23A6-4171-A57E-C19978B4D0B6}"/>
                  </a:ext>
                </a:extLst>
              </p:cNvPr>
              <p:cNvSpPr/>
              <p:nvPr/>
            </p:nvSpPr>
            <p:spPr>
              <a:xfrm>
                <a:off x="3924886" y="1780493"/>
                <a:ext cx="126609" cy="14855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xmlns="" id="{75D5B4FC-605A-4040-8909-E57B6AFB4EB3}"/>
                </a:ext>
              </a:extLst>
            </p:cNvPr>
            <p:cNvGrpSpPr/>
            <p:nvPr/>
          </p:nvGrpSpPr>
          <p:grpSpPr>
            <a:xfrm>
              <a:off x="7543544" y="-444289"/>
              <a:ext cx="323557" cy="766280"/>
              <a:chOff x="3808388" y="1162771"/>
              <a:chExt cx="323557" cy="766280"/>
            </a:xfrm>
          </p:grpSpPr>
          <p:sp>
            <p:nvSpPr>
              <p:cNvPr id="7" name="Freeform: Shape 6">
                <a:extLst>
                  <a:ext uri="{FF2B5EF4-FFF2-40B4-BE49-F238E27FC236}">
                    <a16:creationId xmlns:a16="http://schemas.microsoft.com/office/drawing/2014/main" xmlns="" id="{78246362-132A-499E-84DD-29113617FDA5}"/>
                  </a:ext>
                </a:extLst>
              </p:cNvPr>
              <p:cNvSpPr/>
              <p:nvPr/>
            </p:nvSpPr>
            <p:spPr>
              <a:xfrm rot="1222151">
                <a:off x="3808388" y="1162771"/>
                <a:ext cx="323557" cy="689317"/>
              </a:xfrm>
              <a:custGeom>
                <a:avLst/>
                <a:gdLst>
                  <a:gd name="connsiteX0" fmla="*/ 0 w 323557"/>
                  <a:gd name="connsiteY0" fmla="*/ 0 h 689317"/>
                  <a:gd name="connsiteX1" fmla="*/ 114196 w 323557"/>
                  <a:gd name="connsiteY1" fmla="*/ 169077 h 689317"/>
                  <a:gd name="connsiteX2" fmla="*/ 171294 w 323557"/>
                  <a:gd name="connsiteY2" fmla="*/ 455209 h 689317"/>
                  <a:gd name="connsiteX3" fmla="*/ 323557 w 323557"/>
                  <a:gd name="connsiteY3" fmla="*/ 689317 h 689317"/>
                </a:gdLst>
                <a:ahLst/>
                <a:cxnLst>
                  <a:cxn ang="0">
                    <a:pos x="connsiteX0" y="connsiteY0"/>
                  </a:cxn>
                  <a:cxn ang="0">
                    <a:pos x="connsiteX1" y="connsiteY1"/>
                  </a:cxn>
                  <a:cxn ang="0">
                    <a:pos x="connsiteX2" y="connsiteY2"/>
                  </a:cxn>
                  <a:cxn ang="0">
                    <a:pos x="connsiteX3" y="connsiteY3"/>
                  </a:cxn>
                </a:cxnLst>
                <a:rect l="l" t="t" r="r" b="b"/>
                <a:pathLst>
                  <a:path w="323557" h="689317" fill="none" extrusionOk="0">
                    <a:moveTo>
                      <a:pt x="0" y="0"/>
                    </a:moveTo>
                    <a:cubicBezTo>
                      <a:pt x="34297" y="41618"/>
                      <a:pt x="76322" y="96732"/>
                      <a:pt x="114196" y="169077"/>
                    </a:cubicBezTo>
                    <a:cubicBezTo>
                      <a:pt x="142758" y="236759"/>
                      <a:pt x="123666" y="381198"/>
                      <a:pt x="171294" y="455209"/>
                    </a:cubicBezTo>
                    <a:cubicBezTo>
                      <a:pt x="197221" y="536628"/>
                      <a:pt x="255646" y="612795"/>
                      <a:pt x="323557" y="689317"/>
                    </a:cubicBezTo>
                  </a:path>
                  <a:path w="323557" h="689317" stroke="0" extrusionOk="0">
                    <a:moveTo>
                      <a:pt x="0" y="0"/>
                    </a:moveTo>
                    <a:cubicBezTo>
                      <a:pt x="45231" y="46003"/>
                      <a:pt x="93075" y="90720"/>
                      <a:pt x="114196" y="169077"/>
                    </a:cubicBezTo>
                    <a:cubicBezTo>
                      <a:pt x="143020" y="255456"/>
                      <a:pt x="131516" y="362693"/>
                      <a:pt x="171294" y="455209"/>
                    </a:cubicBezTo>
                    <a:cubicBezTo>
                      <a:pt x="216197" y="529624"/>
                      <a:pt x="264117" y="621984"/>
                      <a:pt x="323557" y="689317"/>
                    </a:cubicBezTo>
                  </a:path>
                </a:pathLst>
              </a:custGeom>
              <a:ln w="28575">
                <a:extLst>
                  <a:ext uri="{C807C97D-BFC1-408E-A445-0C87EB9F89A2}">
                    <ask:lineSketchStyleProps xmlns:ask="http://schemas.microsoft.com/office/drawing/2018/sketchyshapes" xmlns="" sd="3436334315">
                      <a:custGeom>
                        <a:avLst/>
                        <a:gdLst>
                          <a:gd name="connsiteX0" fmla="*/ 0 w 717452"/>
                          <a:gd name="connsiteY0" fmla="*/ 0 h 745587"/>
                          <a:gd name="connsiteX1" fmla="*/ 253218 w 717452"/>
                          <a:gd name="connsiteY1" fmla="*/ 182880 h 745587"/>
                          <a:gd name="connsiteX2" fmla="*/ 379827 w 717452"/>
                          <a:gd name="connsiteY2" fmla="*/ 492369 h 745587"/>
                          <a:gd name="connsiteX3" fmla="*/ 717452 w 717452"/>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717452" h="745587">
                            <a:moveTo>
                              <a:pt x="0" y="0"/>
                            </a:moveTo>
                            <a:cubicBezTo>
                              <a:pt x="94957" y="50409"/>
                              <a:pt x="189914" y="100819"/>
                              <a:pt x="253218" y="182880"/>
                            </a:cubicBezTo>
                            <a:cubicBezTo>
                              <a:pt x="316523" y="264942"/>
                              <a:pt x="302455" y="398585"/>
                              <a:pt x="379827" y="492369"/>
                            </a:cubicBezTo>
                            <a:cubicBezTo>
                              <a:pt x="457199" y="586154"/>
                              <a:pt x="587325" y="665870"/>
                              <a:pt x="717452" y="745587"/>
                            </a:cubicBezTo>
                          </a:path>
                        </a:pathLst>
                      </a:custGeom>
                      <ask:type>
                        <ask:lineSketchCurved/>
                      </ask:type>
                    </ask:lineSketchStyleProps>
                  </a:ext>
                </a:extLst>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a:extLst>
                  <a:ext uri="{FF2B5EF4-FFF2-40B4-BE49-F238E27FC236}">
                    <a16:creationId xmlns:a16="http://schemas.microsoft.com/office/drawing/2014/main" xmlns="" id="{7745E535-FD4B-42A0-B6C3-9416402E9ADC}"/>
                  </a:ext>
                </a:extLst>
              </p:cNvPr>
              <p:cNvSpPr/>
              <p:nvPr/>
            </p:nvSpPr>
            <p:spPr>
              <a:xfrm>
                <a:off x="3924886" y="1780493"/>
                <a:ext cx="126609" cy="14855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1" name="Rectangle 10">
            <a:extLst>
              <a:ext uri="{FF2B5EF4-FFF2-40B4-BE49-F238E27FC236}">
                <a16:creationId xmlns:a16="http://schemas.microsoft.com/office/drawing/2014/main" xmlns="" id="{A825CF5D-FF50-4811-A0C9-0DC2B8BA8C9F}"/>
              </a:ext>
            </a:extLst>
          </p:cNvPr>
          <p:cNvSpPr/>
          <p:nvPr/>
        </p:nvSpPr>
        <p:spPr>
          <a:xfrm>
            <a:off x="4129213" y="617722"/>
            <a:ext cx="3584636"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Lưu ý khi trình bày</a:t>
            </a:r>
          </a:p>
        </p:txBody>
      </p:sp>
      <p:pic>
        <p:nvPicPr>
          <p:cNvPr id="12" name="Picture 11">
            <a:extLst>
              <a:ext uri="{FF2B5EF4-FFF2-40B4-BE49-F238E27FC236}">
                <a16:creationId xmlns:a16="http://schemas.microsoft.com/office/drawing/2014/main" xmlns="" id="{0FB3D594-DD9D-4F96-A7AB-22CDDB8FD4D2}"/>
              </a:ext>
            </a:extLst>
          </p:cNvPr>
          <p:cNvPicPr>
            <a:picLocks noChangeAspect="1"/>
          </p:cNvPicPr>
          <p:nvPr/>
        </p:nvPicPr>
        <p:blipFill>
          <a:blip r:embed="rId3"/>
          <a:stretch>
            <a:fillRect/>
          </a:stretch>
        </p:blipFill>
        <p:spPr>
          <a:xfrm>
            <a:off x="5246786" y="1794482"/>
            <a:ext cx="5556648" cy="3775684"/>
          </a:xfrm>
          <a:prstGeom prst="rect">
            <a:avLst/>
          </a:prstGeom>
        </p:spPr>
      </p:pic>
      <p:pic>
        <p:nvPicPr>
          <p:cNvPr id="13" name="Picture 12">
            <a:extLst>
              <a:ext uri="{FF2B5EF4-FFF2-40B4-BE49-F238E27FC236}">
                <a16:creationId xmlns:a16="http://schemas.microsoft.com/office/drawing/2014/main" xmlns="" id="{3B66741D-29DE-4401-87F9-6945D8CC1AEB}"/>
              </a:ext>
            </a:extLst>
          </p:cNvPr>
          <p:cNvPicPr>
            <a:picLocks noChangeAspect="1"/>
          </p:cNvPicPr>
          <p:nvPr/>
        </p:nvPicPr>
        <p:blipFill>
          <a:blip r:embed="rId4">
            <a:duotone>
              <a:schemeClr val="accent6">
                <a:shade val="45000"/>
                <a:satMod val="135000"/>
              </a:schemeClr>
              <a:prstClr val="white"/>
            </a:duotone>
          </a:blip>
          <a:stretch>
            <a:fillRect/>
          </a:stretch>
        </p:blipFill>
        <p:spPr>
          <a:xfrm>
            <a:off x="3542467" y="2194663"/>
            <a:ext cx="1152114" cy="537654"/>
          </a:xfrm>
          <a:prstGeom prst="rect">
            <a:avLst/>
          </a:prstGeom>
        </p:spPr>
      </p:pic>
      <p:sp>
        <p:nvSpPr>
          <p:cNvPr id="14" name="Rectangle 13">
            <a:extLst>
              <a:ext uri="{FF2B5EF4-FFF2-40B4-BE49-F238E27FC236}">
                <a16:creationId xmlns:a16="http://schemas.microsoft.com/office/drawing/2014/main" xmlns="" id="{1D6F97AE-8885-432B-A2D6-5099D21D2F9D}"/>
              </a:ext>
            </a:extLst>
          </p:cNvPr>
          <p:cNvSpPr/>
          <p:nvPr/>
        </p:nvSpPr>
        <p:spPr>
          <a:xfrm>
            <a:off x="2814325" y="2669654"/>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xmlns="" id="{8CCB9C1C-958C-46A5-B0A4-9F96F41EAB71}"/>
              </a:ext>
            </a:extLst>
          </p:cNvPr>
          <p:cNvPicPr>
            <a:picLocks noChangeAspect="1"/>
          </p:cNvPicPr>
          <p:nvPr/>
        </p:nvPicPr>
        <p:blipFill>
          <a:blip r:embed="rId5"/>
          <a:stretch>
            <a:fillRect/>
          </a:stretch>
        </p:blipFill>
        <p:spPr>
          <a:xfrm>
            <a:off x="5274262" y="2249423"/>
            <a:ext cx="475529" cy="428137"/>
          </a:xfrm>
          <a:prstGeom prst="rect">
            <a:avLst/>
          </a:prstGeom>
        </p:spPr>
      </p:pic>
      <p:pic>
        <p:nvPicPr>
          <p:cNvPr id="16" name="Picture 15">
            <a:extLst>
              <a:ext uri="{FF2B5EF4-FFF2-40B4-BE49-F238E27FC236}">
                <a16:creationId xmlns:a16="http://schemas.microsoft.com/office/drawing/2014/main" xmlns="" id="{CB1ECDA1-1C08-4F88-9618-D326BC67E1BF}"/>
              </a:ext>
            </a:extLst>
          </p:cNvPr>
          <p:cNvPicPr>
            <a:picLocks noChangeAspect="1"/>
          </p:cNvPicPr>
          <p:nvPr/>
        </p:nvPicPr>
        <p:blipFill>
          <a:blip r:embed="rId5"/>
          <a:stretch>
            <a:fillRect/>
          </a:stretch>
        </p:blipFill>
        <p:spPr>
          <a:xfrm>
            <a:off x="5749791" y="2249422"/>
            <a:ext cx="396281" cy="428137"/>
          </a:xfrm>
          <a:prstGeom prst="rect">
            <a:avLst/>
          </a:prstGeom>
        </p:spPr>
      </p:pic>
      <p:pic>
        <p:nvPicPr>
          <p:cNvPr id="17" name="Picture 4">
            <a:extLst>
              <a:ext uri="{FF2B5EF4-FFF2-40B4-BE49-F238E27FC236}">
                <a16:creationId xmlns:a16="http://schemas.microsoft.com/office/drawing/2014/main" xmlns="" id="{57A221A1-5166-43B7-A535-06D90DB31D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0619" y="2677559"/>
            <a:ext cx="2741486" cy="4114800"/>
          </a:xfrm>
          <a:prstGeom prst="rect">
            <a:avLst/>
          </a:prstGeom>
          <a:effectLst>
            <a:glow rad="101600">
              <a:schemeClr val="accent4">
                <a:satMod val="175000"/>
                <a:alpha val="40000"/>
              </a:schemeClr>
            </a:glow>
          </a:effectLst>
        </p:spPr>
      </p:pic>
      <p:sp>
        <p:nvSpPr>
          <p:cNvPr id="2" name="TextBox 1">
            <a:extLst>
              <a:ext uri="{FF2B5EF4-FFF2-40B4-BE49-F238E27FC236}">
                <a16:creationId xmlns:a16="http://schemas.microsoft.com/office/drawing/2014/main" xmlns="" id="{F7B505F6-CCE3-41C3-AEA1-C17E00901D59}"/>
              </a:ext>
            </a:extLst>
          </p:cNvPr>
          <p:cNvSpPr txBox="1"/>
          <p:nvPr/>
        </p:nvSpPr>
        <p:spPr>
          <a:xfrm>
            <a:off x="6162261" y="2345634"/>
            <a:ext cx="4383156" cy="461665"/>
          </a:xfrm>
          <a:prstGeom prst="rect">
            <a:avLst/>
          </a:prstGeom>
          <a:noFill/>
        </p:spPr>
        <p:txBody>
          <a:bodyPr wrap="square" rtlCol="0">
            <a:spAutoFit/>
          </a:bodyPr>
          <a:lstStyle/>
          <a:p>
            <a:r>
              <a:rPr lang="en-US" sz="2400" b="1" dirty="0" err="1">
                <a:latin typeface="HP001 4 hàng" panose="020B0603050302020204" pitchFamily="34" charset="0"/>
              </a:rPr>
              <a:t>Nhiều</a:t>
            </a:r>
            <a:r>
              <a:rPr lang="en-US" sz="2400" b="1" dirty="0">
                <a:latin typeface="HP001 4 hàng" panose="020B0603050302020204" pitchFamily="34" charset="0"/>
              </a:rPr>
              <a:t> </a:t>
            </a:r>
            <a:r>
              <a:rPr lang="en-US" sz="2400" b="1" dirty="0" err="1">
                <a:latin typeface="HP001 4 hàng" panose="020B0603050302020204" pitchFamily="34" charset="0"/>
              </a:rPr>
              <a:t>năm</a:t>
            </a:r>
            <a:r>
              <a:rPr lang="en-US" sz="2400" b="1" dirty="0">
                <a:latin typeface="HP001 4 hàng" panose="020B0603050302020204" pitchFamily="34" charset="0"/>
              </a:rPr>
              <a:t> </a:t>
            </a:r>
            <a:r>
              <a:rPr lang="en-US" sz="2400" b="1" dirty="0" err="1">
                <a:latin typeface="HP001 4 hàng" panose="020B0603050302020204" pitchFamily="34" charset="0"/>
              </a:rPr>
              <a:t>sau</a:t>
            </a:r>
            <a:r>
              <a:rPr lang="en-US" sz="2400" b="1" dirty="0">
                <a:latin typeface="HP001 4 hàng" panose="020B0603050302020204" pitchFamily="34" charset="0"/>
              </a:rPr>
              <a:t>, </a:t>
            </a:r>
            <a:r>
              <a:rPr lang="en-US" sz="2400" b="1" dirty="0" err="1">
                <a:latin typeface="HP001 4 hàng" panose="020B0603050302020204" pitchFamily="34" charset="0"/>
              </a:rPr>
              <a:t>chiếc</a:t>
            </a:r>
            <a:r>
              <a:rPr lang="en-US" sz="2400" b="1" dirty="0">
                <a:latin typeface="HP001 4 hàng" panose="020B0603050302020204" pitchFamily="34" charset="0"/>
              </a:rPr>
              <a:t> </a:t>
            </a:r>
            <a:r>
              <a:rPr lang="en-US" sz="2400" b="1" dirty="0" err="1">
                <a:latin typeface="HP001 4 hàng" panose="020B0603050302020204" pitchFamily="34" charset="0"/>
              </a:rPr>
              <a:t>ςễ</a:t>
            </a:r>
            <a:r>
              <a:rPr lang="en-US" sz="2400" b="1" dirty="0">
                <a:latin typeface="HP001 4 hàng" panose="020B0603050302020204" pitchFamily="34" charset="0"/>
              </a:rPr>
              <a:t> </a:t>
            </a:r>
          </a:p>
        </p:txBody>
      </p:sp>
    </p:spTree>
    <p:extLst>
      <p:ext uri="{BB962C8B-B14F-4D97-AF65-F5344CB8AC3E}">
        <p14:creationId xmlns:p14="http://schemas.microsoft.com/office/powerpoint/2010/main" val="41988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barn(inVertical)">
                                      <p:cBhvr>
                                        <p:cTn id="3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27C0E13-BE76-4005-90C6-2D7C701B54A0}"/>
              </a:ext>
            </a:extLst>
          </p:cNvPr>
          <p:cNvGrpSpPr/>
          <p:nvPr/>
        </p:nvGrpSpPr>
        <p:grpSpPr>
          <a:xfrm>
            <a:off x="3292653" y="0"/>
            <a:ext cx="5003386" cy="1431440"/>
            <a:chOff x="4048125" y="-444289"/>
            <a:chExt cx="4015154" cy="1431440"/>
          </a:xfrm>
        </p:grpSpPr>
        <p:sp>
          <p:nvSpPr>
            <p:cNvPr id="4" name="Rectangle: Rounded Corners 3">
              <a:extLst>
                <a:ext uri="{FF2B5EF4-FFF2-40B4-BE49-F238E27FC236}">
                  <a16:creationId xmlns:a16="http://schemas.microsoft.com/office/drawing/2014/main" xmlns="" id="{2A8B5490-722B-4530-B6E9-93D9B99E93AB}"/>
                </a:ext>
              </a:extLst>
            </p:cNvPr>
            <p:cNvSpPr/>
            <p:nvPr/>
          </p:nvSpPr>
          <p:spPr>
            <a:xfrm>
              <a:off x="4048125" y="113719"/>
              <a:ext cx="4015154" cy="873432"/>
            </a:xfrm>
            <a:custGeom>
              <a:avLst/>
              <a:gdLst>
                <a:gd name="connsiteX0" fmla="*/ 0 w 4015154"/>
                <a:gd name="connsiteY0" fmla="*/ 145575 h 873432"/>
                <a:gd name="connsiteX1" fmla="*/ 145575 w 4015154"/>
                <a:gd name="connsiteY1" fmla="*/ 0 h 873432"/>
                <a:gd name="connsiteX2" fmla="*/ 3869579 w 4015154"/>
                <a:gd name="connsiteY2" fmla="*/ 0 h 873432"/>
                <a:gd name="connsiteX3" fmla="*/ 4015154 w 4015154"/>
                <a:gd name="connsiteY3" fmla="*/ 145575 h 873432"/>
                <a:gd name="connsiteX4" fmla="*/ 4015154 w 4015154"/>
                <a:gd name="connsiteY4" fmla="*/ 727857 h 873432"/>
                <a:gd name="connsiteX5" fmla="*/ 3869579 w 4015154"/>
                <a:gd name="connsiteY5" fmla="*/ 873432 h 873432"/>
                <a:gd name="connsiteX6" fmla="*/ 145575 w 4015154"/>
                <a:gd name="connsiteY6" fmla="*/ 873432 h 873432"/>
                <a:gd name="connsiteX7" fmla="*/ 0 w 4015154"/>
                <a:gd name="connsiteY7" fmla="*/ 727857 h 873432"/>
                <a:gd name="connsiteX8" fmla="*/ 0 w 4015154"/>
                <a:gd name="connsiteY8" fmla="*/ 145575 h 87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5154" h="873432" fill="none" extrusionOk="0">
                  <a:moveTo>
                    <a:pt x="0" y="145575"/>
                  </a:moveTo>
                  <a:cubicBezTo>
                    <a:pt x="-7584" y="74341"/>
                    <a:pt x="66601" y="12781"/>
                    <a:pt x="145575" y="0"/>
                  </a:cubicBezTo>
                  <a:cubicBezTo>
                    <a:pt x="1522928" y="-161259"/>
                    <a:pt x="2284007" y="67579"/>
                    <a:pt x="3869579" y="0"/>
                  </a:cubicBezTo>
                  <a:cubicBezTo>
                    <a:pt x="3943345" y="9221"/>
                    <a:pt x="4019759" y="50180"/>
                    <a:pt x="4015154" y="145575"/>
                  </a:cubicBezTo>
                  <a:cubicBezTo>
                    <a:pt x="4037808" y="287988"/>
                    <a:pt x="4062124" y="561591"/>
                    <a:pt x="4015154" y="727857"/>
                  </a:cubicBezTo>
                  <a:cubicBezTo>
                    <a:pt x="4009575" y="808332"/>
                    <a:pt x="3950952" y="869511"/>
                    <a:pt x="3869579" y="873432"/>
                  </a:cubicBezTo>
                  <a:cubicBezTo>
                    <a:pt x="2026250" y="924465"/>
                    <a:pt x="1787725" y="976460"/>
                    <a:pt x="145575" y="873432"/>
                  </a:cubicBezTo>
                  <a:cubicBezTo>
                    <a:pt x="58216" y="876704"/>
                    <a:pt x="6621" y="814241"/>
                    <a:pt x="0" y="727857"/>
                  </a:cubicBezTo>
                  <a:cubicBezTo>
                    <a:pt x="-37716" y="616949"/>
                    <a:pt x="34422" y="383776"/>
                    <a:pt x="0" y="145575"/>
                  </a:cubicBezTo>
                  <a:close/>
                </a:path>
                <a:path w="4015154" h="873432" stroke="0" extrusionOk="0">
                  <a:moveTo>
                    <a:pt x="0" y="145575"/>
                  </a:moveTo>
                  <a:cubicBezTo>
                    <a:pt x="13140" y="56445"/>
                    <a:pt x="76560" y="5124"/>
                    <a:pt x="145575" y="0"/>
                  </a:cubicBezTo>
                  <a:cubicBezTo>
                    <a:pt x="1437909" y="131137"/>
                    <a:pt x="2157889" y="-17560"/>
                    <a:pt x="3869579" y="0"/>
                  </a:cubicBezTo>
                  <a:cubicBezTo>
                    <a:pt x="3945491" y="9899"/>
                    <a:pt x="4018193" y="73667"/>
                    <a:pt x="4015154" y="145575"/>
                  </a:cubicBezTo>
                  <a:cubicBezTo>
                    <a:pt x="4022733" y="204711"/>
                    <a:pt x="4004418" y="496871"/>
                    <a:pt x="4015154" y="727857"/>
                  </a:cubicBezTo>
                  <a:cubicBezTo>
                    <a:pt x="4009448" y="809002"/>
                    <a:pt x="3946794" y="876097"/>
                    <a:pt x="3869579" y="873432"/>
                  </a:cubicBezTo>
                  <a:cubicBezTo>
                    <a:pt x="2475901" y="962410"/>
                    <a:pt x="616241" y="997074"/>
                    <a:pt x="145575" y="873432"/>
                  </a:cubicBezTo>
                  <a:cubicBezTo>
                    <a:pt x="72197" y="873396"/>
                    <a:pt x="11319" y="811390"/>
                    <a:pt x="0" y="727857"/>
                  </a:cubicBezTo>
                  <a:cubicBezTo>
                    <a:pt x="11130" y="637095"/>
                    <a:pt x="-47249" y="354078"/>
                    <a:pt x="0" y="145575"/>
                  </a:cubicBezTo>
                  <a:close/>
                </a:path>
              </a:pathLst>
            </a:custGeom>
            <a:solidFill>
              <a:srgbClr val="B4F0A4"/>
            </a:solidFill>
            <a:ln w="38100">
              <a:extLst>
                <a:ext uri="{C807C97D-BFC1-408E-A445-0C87EB9F89A2}">
                  <ask:lineSketchStyleProps xmlns:ask="http://schemas.microsoft.com/office/drawing/2018/sketchyshapes" xmlns="" sd="215452894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240CB047-AF13-488E-8F2E-5F130160B40B}"/>
                </a:ext>
              </a:extLst>
            </p:cNvPr>
            <p:cNvGrpSpPr/>
            <p:nvPr/>
          </p:nvGrpSpPr>
          <p:grpSpPr>
            <a:xfrm>
              <a:off x="4103810" y="-372607"/>
              <a:ext cx="323557" cy="766280"/>
              <a:chOff x="3808388" y="1162771"/>
              <a:chExt cx="323557" cy="766280"/>
            </a:xfrm>
          </p:grpSpPr>
          <p:sp>
            <p:nvSpPr>
              <p:cNvPr id="9" name="Freeform: Shape 8">
                <a:extLst>
                  <a:ext uri="{FF2B5EF4-FFF2-40B4-BE49-F238E27FC236}">
                    <a16:creationId xmlns:a16="http://schemas.microsoft.com/office/drawing/2014/main" xmlns="" id="{2B153993-B953-404C-9D7B-33CC719D913F}"/>
                  </a:ext>
                </a:extLst>
              </p:cNvPr>
              <p:cNvSpPr/>
              <p:nvPr/>
            </p:nvSpPr>
            <p:spPr>
              <a:xfrm rot="1222151">
                <a:off x="3808388" y="1162771"/>
                <a:ext cx="323557" cy="689317"/>
              </a:xfrm>
              <a:custGeom>
                <a:avLst/>
                <a:gdLst>
                  <a:gd name="connsiteX0" fmla="*/ 0 w 323557"/>
                  <a:gd name="connsiteY0" fmla="*/ 0 h 689317"/>
                  <a:gd name="connsiteX1" fmla="*/ 114196 w 323557"/>
                  <a:gd name="connsiteY1" fmla="*/ 169077 h 689317"/>
                  <a:gd name="connsiteX2" fmla="*/ 171294 w 323557"/>
                  <a:gd name="connsiteY2" fmla="*/ 455209 h 689317"/>
                  <a:gd name="connsiteX3" fmla="*/ 323557 w 323557"/>
                  <a:gd name="connsiteY3" fmla="*/ 689317 h 689317"/>
                </a:gdLst>
                <a:ahLst/>
                <a:cxnLst>
                  <a:cxn ang="0">
                    <a:pos x="connsiteX0" y="connsiteY0"/>
                  </a:cxn>
                  <a:cxn ang="0">
                    <a:pos x="connsiteX1" y="connsiteY1"/>
                  </a:cxn>
                  <a:cxn ang="0">
                    <a:pos x="connsiteX2" y="connsiteY2"/>
                  </a:cxn>
                  <a:cxn ang="0">
                    <a:pos x="connsiteX3" y="connsiteY3"/>
                  </a:cxn>
                </a:cxnLst>
                <a:rect l="l" t="t" r="r" b="b"/>
                <a:pathLst>
                  <a:path w="323557" h="689317" fill="none" extrusionOk="0">
                    <a:moveTo>
                      <a:pt x="0" y="0"/>
                    </a:moveTo>
                    <a:cubicBezTo>
                      <a:pt x="34297" y="41618"/>
                      <a:pt x="76322" y="96732"/>
                      <a:pt x="114196" y="169077"/>
                    </a:cubicBezTo>
                    <a:cubicBezTo>
                      <a:pt x="142758" y="236759"/>
                      <a:pt x="123666" y="381198"/>
                      <a:pt x="171294" y="455209"/>
                    </a:cubicBezTo>
                    <a:cubicBezTo>
                      <a:pt x="197221" y="536628"/>
                      <a:pt x="255646" y="612795"/>
                      <a:pt x="323557" y="689317"/>
                    </a:cubicBezTo>
                  </a:path>
                  <a:path w="323557" h="689317" stroke="0" extrusionOk="0">
                    <a:moveTo>
                      <a:pt x="0" y="0"/>
                    </a:moveTo>
                    <a:cubicBezTo>
                      <a:pt x="45231" y="46003"/>
                      <a:pt x="93075" y="90720"/>
                      <a:pt x="114196" y="169077"/>
                    </a:cubicBezTo>
                    <a:cubicBezTo>
                      <a:pt x="143020" y="255456"/>
                      <a:pt x="131516" y="362693"/>
                      <a:pt x="171294" y="455209"/>
                    </a:cubicBezTo>
                    <a:cubicBezTo>
                      <a:pt x="216197" y="529624"/>
                      <a:pt x="264117" y="621984"/>
                      <a:pt x="323557" y="689317"/>
                    </a:cubicBezTo>
                  </a:path>
                </a:pathLst>
              </a:custGeom>
              <a:ln w="28575">
                <a:extLst>
                  <a:ext uri="{C807C97D-BFC1-408E-A445-0C87EB9F89A2}">
                    <ask:lineSketchStyleProps xmlns:ask="http://schemas.microsoft.com/office/drawing/2018/sketchyshapes" xmlns="" sd="3436334315">
                      <a:custGeom>
                        <a:avLst/>
                        <a:gdLst>
                          <a:gd name="connsiteX0" fmla="*/ 0 w 717452"/>
                          <a:gd name="connsiteY0" fmla="*/ 0 h 745587"/>
                          <a:gd name="connsiteX1" fmla="*/ 253218 w 717452"/>
                          <a:gd name="connsiteY1" fmla="*/ 182880 h 745587"/>
                          <a:gd name="connsiteX2" fmla="*/ 379827 w 717452"/>
                          <a:gd name="connsiteY2" fmla="*/ 492369 h 745587"/>
                          <a:gd name="connsiteX3" fmla="*/ 717452 w 717452"/>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717452" h="745587">
                            <a:moveTo>
                              <a:pt x="0" y="0"/>
                            </a:moveTo>
                            <a:cubicBezTo>
                              <a:pt x="94957" y="50409"/>
                              <a:pt x="189914" y="100819"/>
                              <a:pt x="253218" y="182880"/>
                            </a:cubicBezTo>
                            <a:cubicBezTo>
                              <a:pt x="316523" y="264942"/>
                              <a:pt x="302455" y="398585"/>
                              <a:pt x="379827" y="492369"/>
                            </a:cubicBezTo>
                            <a:cubicBezTo>
                              <a:pt x="457199" y="586154"/>
                              <a:pt x="587325" y="665870"/>
                              <a:pt x="717452" y="745587"/>
                            </a:cubicBezTo>
                          </a:path>
                        </a:pathLst>
                      </a:custGeom>
                      <ask:type>
                        <ask:lineSketchCurved/>
                      </ask:type>
                    </ask:lineSketchStyleProps>
                  </a:ext>
                </a:extLst>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9">
                <a:extLst>
                  <a:ext uri="{FF2B5EF4-FFF2-40B4-BE49-F238E27FC236}">
                    <a16:creationId xmlns:a16="http://schemas.microsoft.com/office/drawing/2014/main" xmlns="" id="{CCF174B0-23A6-4171-A57E-C19978B4D0B6}"/>
                  </a:ext>
                </a:extLst>
              </p:cNvPr>
              <p:cNvSpPr/>
              <p:nvPr/>
            </p:nvSpPr>
            <p:spPr>
              <a:xfrm>
                <a:off x="3924886" y="1780493"/>
                <a:ext cx="126609" cy="14855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xmlns="" id="{75D5B4FC-605A-4040-8909-E57B6AFB4EB3}"/>
                </a:ext>
              </a:extLst>
            </p:cNvPr>
            <p:cNvGrpSpPr/>
            <p:nvPr/>
          </p:nvGrpSpPr>
          <p:grpSpPr>
            <a:xfrm>
              <a:off x="7543544" y="-444289"/>
              <a:ext cx="323557" cy="766280"/>
              <a:chOff x="3808388" y="1162771"/>
              <a:chExt cx="323557" cy="766280"/>
            </a:xfrm>
          </p:grpSpPr>
          <p:sp>
            <p:nvSpPr>
              <p:cNvPr id="7" name="Freeform: Shape 6">
                <a:extLst>
                  <a:ext uri="{FF2B5EF4-FFF2-40B4-BE49-F238E27FC236}">
                    <a16:creationId xmlns:a16="http://schemas.microsoft.com/office/drawing/2014/main" xmlns="" id="{78246362-132A-499E-84DD-29113617FDA5}"/>
                  </a:ext>
                </a:extLst>
              </p:cNvPr>
              <p:cNvSpPr/>
              <p:nvPr/>
            </p:nvSpPr>
            <p:spPr>
              <a:xfrm rot="1222151">
                <a:off x="3808388" y="1162771"/>
                <a:ext cx="323557" cy="689317"/>
              </a:xfrm>
              <a:custGeom>
                <a:avLst/>
                <a:gdLst>
                  <a:gd name="connsiteX0" fmla="*/ 0 w 323557"/>
                  <a:gd name="connsiteY0" fmla="*/ 0 h 689317"/>
                  <a:gd name="connsiteX1" fmla="*/ 114196 w 323557"/>
                  <a:gd name="connsiteY1" fmla="*/ 169077 h 689317"/>
                  <a:gd name="connsiteX2" fmla="*/ 171294 w 323557"/>
                  <a:gd name="connsiteY2" fmla="*/ 455209 h 689317"/>
                  <a:gd name="connsiteX3" fmla="*/ 323557 w 323557"/>
                  <a:gd name="connsiteY3" fmla="*/ 689317 h 689317"/>
                </a:gdLst>
                <a:ahLst/>
                <a:cxnLst>
                  <a:cxn ang="0">
                    <a:pos x="connsiteX0" y="connsiteY0"/>
                  </a:cxn>
                  <a:cxn ang="0">
                    <a:pos x="connsiteX1" y="connsiteY1"/>
                  </a:cxn>
                  <a:cxn ang="0">
                    <a:pos x="connsiteX2" y="connsiteY2"/>
                  </a:cxn>
                  <a:cxn ang="0">
                    <a:pos x="connsiteX3" y="connsiteY3"/>
                  </a:cxn>
                </a:cxnLst>
                <a:rect l="l" t="t" r="r" b="b"/>
                <a:pathLst>
                  <a:path w="323557" h="689317" fill="none" extrusionOk="0">
                    <a:moveTo>
                      <a:pt x="0" y="0"/>
                    </a:moveTo>
                    <a:cubicBezTo>
                      <a:pt x="34297" y="41618"/>
                      <a:pt x="76322" y="96732"/>
                      <a:pt x="114196" y="169077"/>
                    </a:cubicBezTo>
                    <a:cubicBezTo>
                      <a:pt x="142758" y="236759"/>
                      <a:pt x="123666" y="381198"/>
                      <a:pt x="171294" y="455209"/>
                    </a:cubicBezTo>
                    <a:cubicBezTo>
                      <a:pt x="197221" y="536628"/>
                      <a:pt x="255646" y="612795"/>
                      <a:pt x="323557" y="689317"/>
                    </a:cubicBezTo>
                  </a:path>
                  <a:path w="323557" h="689317" stroke="0" extrusionOk="0">
                    <a:moveTo>
                      <a:pt x="0" y="0"/>
                    </a:moveTo>
                    <a:cubicBezTo>
                      <a:pt x="45231" y="46003"/>
                      <a:pt x="93075" y="90720"/>
                      <a:pt x="114196" y="169077"/>
                    </a:cubicBezTo>
                    <a:cubicBezTo>
                      <a:pt x="143020" y="255456"/>
                      <a:pt x="131516" y="362693"/>
                      <a:pt x="171294" y="455209"/>
                    </a:cubicBezTo>
                    <a:cubicBezTo>
                      <a:pt x="216197" y="529624"/>
                      <a:pt x="264117" y="621984"/>
                      <a:pt x="323557" y="689317"/>
                    </a:cubicBezTo>
                  </a:path>
                </a:pathLst>
              </a:custGeom>
              <a:ln w="28575">
                <a:extLst>
                  <a:ext uri="{C807C97D-BFC1-408E-A445-0C87EB9F89A2}">
                    <ask:lineSketchStyleProps xmlns:ask="http://schemas.microsoft.com/office/drawing/2018/sketchyshapes" xmlns="" sd="3436334315">
                      <a:custGeom>
                        <a:avLst/>
                        <a:gdLst>
                          <a:gd name="connsiteX0" fmla="*/ 0 w 717452"/>
                          <a:gd name="connsiteY0" fmla="*/ 0 h 745587"/>
                          <a:gd name="connsiteX1" fmla="*/ 253218 w 717452"/>
                          <a:gd name="connsiteY1" fmla="*/ 182880 h 745587"/>
                          <a:gd name="connsiteX2" fmla="*/ 379827 w 717452"/>
                          <a:gd name="connsiteY2" fmla="*/ 492369 h 745587"/>
                          <a:gd name="connsiteX3" fmla="*/ 717452 w 717452"/>
                          <a:gd name="connsiteY3" fmla="*/ 745587 h 745587"/>
                        </a:gdLst>
                        <a:ahLst/>
                        <a:cxnLst>
                          <a:cxn ang="0">
                            <a:pos x="connsiteX0" y="connsiteY0"/>
                          </a:cxn>
                          <a:cxn ang="0">
                            <a:pos x="connsiteX1" y="connsiteY1"/>
                          </a:cxn>
                          <a:cxn ang="0">
                            <a:pos x="connsiteX2" y="connsiteY2"/>
                          </a:cxn>
                          <a:cxn ang="0">
                            <a:pos x="connsiteX3" y="connsiteY3"/>
                          </a:cxn>
                        </a:cxnLst>
                        <a:rect l="l" t="t" r="r" b="b"/>
                        <a:pathLst>
                          <a:path w="717452" h="745587">
                            <a:moveTo>
                              <a:pt x="0" y="0"/>
                            </a:moveTo>
                            <a:cubicBezTo>
                              <a:pt x="94957" y="50409"/>
                              <a:pt x="189914" y="100819"/>
                              <a:pt x="253218" y="182880"/>
                            </a:cubicBezTo>
                            <a:cubicBezTo>
                              <a:pt x="316523" y="264942"/>
                              <a:pt x="302455" y="398585"/>
                              <a:pt x="379827" y="492369"/>
                            </a:cubicBezTo>
                            <a:cubicBezTo>
                              <a:pt x="457199" y="586154"/>
                              <a:pt x="587325" y="665870"/>
                              <a:pt x="717452" y="745587"/>
                            </a:cubicBezTo>
                          </a:path>
                        </a:pathLst>
                      </a:custGeom>
                      <ask:type>
                        <ask:lineSketchCurved/>
                      </ask:type>
                    </ask:lineSketchStyleProps>
                  </a:ext>
                </a:extLst>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a:extLst>
                  <a:ext uri="{FF2B5EF4-FFF2-40B4-BE49-F238E27FC236}">
                    <a16:creationId xmlns:a16="http://schemas.microsoft.com/office/drawing/2014/main" xmlns="" id="{7745E535-FD4B-42A0-B6C3-9416402E9ADC}"/>
                  </a:ext>
                </a:extLst>
              </p:cNvPr>
              <p:cNvSpPr/>
              <p:nvPr/>
            </p:nvSpPr>
            <p:spPr>
              <a:xfrm>
                <a:off x="3924886" y="1780493"/>
                <a:ext cx="126609" cy="14855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9" name="Picture 18">
            <a:extLst>
              <a:ext uri="{FF2B5EF4-FFF2-40B4-BE49-F238E27FC236}">
                <a16:creationId xmlns:a16="http://schemas.microsoft.com/office/drawing/2014/main" xmlns="" id="{402FBA93-51F4-4874-9304-6A6A3E3B7BC3}"/>
              </a:ext>
            </a:extLst>
          </p:cNvPr>
          <p:cNvPicPr>
            <a:picLocks noChangeAspect="1"/>
          </p:cNvPicPr>
          <p:nvPr/>
        </p:nvPicPr>
        <p:blipFill>
          <a:blip r:embed="rId3"/>
          <a:stretch>
            <a:fillRect/>
          </a:stretch>
        </p:blipFill>
        <p:spPr>
          <a:xfrm>
            <a:off x="7464028" y="1797792"/>
            <a:ext cx="4450604" cy="2752475"/>
          </a:xfrm>
          <a:prstGeom prst="rect">
            <a:avLst/>
          </a:prstGeom>
          <a:effectLst>
            <a:glow rad="127000">
              <a:srgbClr val="F79646">
                <a:lumMod val="20000"/>
                <a:lumOff val="80000"/>
              </a:srgbClr>
            </a:glow>
          </a:effectLst>
        </p:spPr>
      </p:pic>
      <p:sp>
        <p:nvSpPr>
          <p:cNvPr id="21" name="TextBox 20">
            <a:extLst>
              <a:ext uri="{FF2B5EF4-FFF2-40B4-BE49-F238E27FC236}">
                <a16:creationId xmlns:a16="http://schemas.microsoft.com/office/drawing/2014/main" xmlns="" id="{2631C582-BA7F-4327-91AD-F1A3B23CDC3A}"/>
              </a:ext>
            </a:extLst>
          </p:cNvPr>
          <p:cNvSpPr txBox="1"/>
          <p:nvPr/>
        </p:nvSpPr>
        <p:spPr>
          <a:xfrm>
            <a:off x="1348403" y="2113354"/>
            <a:ext cx="5003386" cy="523220"/>
          </a:xfrm>
          <a:custGeom>
            <a:avLst/>
            <a:gdLst>
              <a:gd name="connsiteX0" fmla="*/ 0 w 5003386"/>
              <a:gd name="connsiteY0" fmla="*/ 0 h 523220"/>
              <a:gd name="connsiteX1" fmla="*/ 5003386 w 5003386"/>
              <a:gd name="connsiteY1" fmla="*/ 0 h 523220"/>
              <a:gd name="connsiteX2" fmla="*/ 5003386 w 5003386"/>
              <a:gd name="connsiteY2" fmla="*/ 523220 h 523220"/>
              <a:gd name="connsiteX3" fmla="*/ 0 w 5003386"/>
              <a:gd name="connsiteY3" fmla="*/ 523220 h 523220"/>
              <a:gd name="connsiteX4" fmla="*/ 0 w 5003386"/>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386" h="523220" fill="none" extrusionOk="0">
                <a:moveTo>
                  <a:pt x="0" y="0"/>
                </a:moveTo>
                <a:cubicBezTo>
                  <a:pt x="871481" y="16476"/>
                  <a:pt x="3908933" y="140583"/>
                  <a:pt x="5003386" y="0"/>
                </a:cubicBezTo>
                <a:cubicBezTo>
                  <a:pt x="4960276" y="153982"/>
                  <a:pt x="4993936" y="294123"/>
                  <a:pt x="5003386" y="523220"/>
                </a:cubicBezTo>
                <a:cubicBezTo>
                  <a:pt x="2914818" y="516666"/>
                  <a:pt x="1824644" y="553368"/>
                  <a:pt x="0" y="523220"/>
                </a:cubicBezTo>
                <a:cubicBezTo>
                  <a:pt x="-20233" y="301244"/>
                  <a:pt x="-200" y="240878"/>
                  <a:pt x="0" y="0"/>
                </a:cubicBezTo>
                <a:close/>
              </a:path>
              <a:path w="5003386" h="523220" stroke="0" extrusionOk="0">
                <a:moveTo>
                  <a:pt x="0" y="0"/>
                </a:moveTo>
                <a:cubicBezTo>
                  <a:pt x="1755012" y="109628"/>
                  <a:pt x="4120058" y="-110996"/>
                  <a:pt x="5003386" y="0"/>
                </a:cubicBezTo>
                <a:cubicBezTo>
                  <a:pt x="4988361" y="65315"/>
                  <a:pt x="5004874" y="420443"/>
                  <a:pt x="5003386" y="523220"/>
                </a:cubicBezTo>
                <a:cubicBezTo>
                  <a:pt x="4378061" y="537571"/>
                  <a:pt x="1789931" y="481868"/>
                  <a:pt x="0" y="523220"/>
                </a:cubicBezTo>
                <a:cubicBezTo>
                  <a:pt x="-21004" y="407532"/>
                  <a:pt x="40699" y="139597"/>
                  <a:pt x="0" y="0"/>
                </a:cubicBezTo>
                <a:close/>
              </a:path>
            </a:pathLst>
          </a:custGeom>
          <a:solidFill>
            <a:schemeClr val="accent2">
              <a:lumMod val="20000"/>
              <a:lumOff val="80000"/>
            </a:schemeClr>
          </a:solidFill>
          <a:ln w="19050">
            <a:solidFill>
              <a:schemeClr val="accent6">
                <a:lumMod val="60000"/>
                <a:lumOff val="40000"/>
              </a:schemeClr>
            </a:solidFill>
            <a:extLst>
              <a:ext uri="{C807C97D-BFC1-408E-A445-0C87EB9F89A2}">
                <ask:lineSketchStyleProps xmlns:ask="http://schemas.microsoft.com/office/drawing/2018/sketchyshapes" xmlns="" sd="1776328730">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2" name="TextBox 21">
            <a:extLst>
              <a:ext uri="{FF2B5EF4-FFF2-40B4-BE49-F238E27FC236}">
                <a16:creationId xmlns:a16="http://schemas.microsoft.com/office/drawing/2014/main" xmlns="" id="{E655582B-AF9C-474D-AA39-CDB7E56F59C6}"/>
              </a:ext>
            </a:extLst>
          </p:cNvPr>
          <p:cNvSpPr txBox="1"/>
          <p:nvPr/>
        </p:nvSpPr>
        <p:spPr>
          <a:xfrm>
            <a:off x="1348403" y="3083523"/>
            <a:ext cx="5143837" cy="523220"/>
          </a:xfrm>
          <a:custGeom>
            <a:avLst/>
            <a:gdLst>
              <a:gd name="connsiteX0" fmla="*/ 0 w 5143837"/>
              <a:gd name="connsiteY0" fmla="*/ 0 h 523220"/>
              <a:gd name="connsiteX1" fmla="*/ 5143837 w 5143837"/>
              <a:gd name="connsiteY1" fmla="*/ 0 h 523220"/>
              <a:gd name="connsiteX2" fmla="*/ 5143837 w 5143837"/>
              <a:gd name="connsiteY2" fmla="*/ 523220 h 523220"/>
              <a:gd name="connsiteX3" fmla="*/ 0 w 5143837"/>
              <a:gd name="connsiteY3" fmla="*/ 523220 h 523220"/>
              <a:gd name="connsiteX4" fmla="*/ 0 w 5143837"/>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837" h="523220" fill="none" extrusionOk="0">
                <a:moveTo>
                  <a:pt x="0" y="0"/>
                </a:moveTo>
                <a:cubicBezTo>
                  <a:pt x="981939" y="-106571"/>
                  <a:pt x="3708747" y="-43003"/>
                  <a:pt x="5143837" y="0"/>
                </a:cubicBezTo>
                <a:cubicBezTo>
                  <a:pt x="5111708" y="233623"/>
                  <a:pt x="5158662" y="353183"/>
                  <a:pt x="5143837" y="523220"/>
                </a:cubicBezTo>
                <a:cubicBezTo>
                  <a:pt x="2740897" y="616462"/>
                  <a:pt x="1198222" y="474750"/>
                  <a:pt x="0" y="523220"/>
                </a:cubicBezTo>
                <a:cubicBezTo>
                  <a:pt x="30449" y="268828"/>
                  <a:pt x="-3694" y="180578"/>
                  <a:pt x="0" y="0"/>
                </a:cubicBezTo>
                <a:close/>
              </a:path>
              <a:path w="5143837" h="523220" stroke="0" extrusionOk="0">
                <a:moveTo>
                  <a:pt x="0" y="0"/>
                </a:moveTo>
                <a:cubicBezTo>
                  <a:pt x="748162" y="97295"/>
                  <a:pt x="4510046" y="-16763"/>
                  <a:pt x="5143837" y="0"/>
                </a:cubicBezTo>
                <a:cubicBezTo>
                  <a:pt x="5116267" y="182389"/>
                  <a:pt x="5152187" y="383294"/>
                  <a:pt x="5143837" y="523220"/>
                </a:cubicBezTo>
                <a:cubicBezTo>
                  <a:pt x="3903109" y="646666"/>
                  <a:pt x="1313712" y="592563"/>
                  <a:pt x="0" y="523220"/>
                </a:cubicBezTo>
                <a:cubicBezTo>
                  <a:pt x="-19403" y="390724"/>
                  <a:pt x="-36618" y="151836"/>
                  <a:pt x="0" y="0"/>
                </a:cubicBezTo>
                <a:close/>
              </a:path>
            </a:pathLst>
          </a:custGeom>
          <a:solidFill>
            <a:schemeClr val="accent1">
              <a:lumMod val="20000"/>
              <a:lumOff val="80000"/>
            </a:schemeClr>
          </a:solidFill>
          <a:ln>
            <a:solidFill>
              <a:schemeClr val="accent5">
                <a:lumMod val="60000"/>
                <a:lumOff val="40000"/>
              </a:schemeClr>
            </a:solidFill>
            <a:extLst>
              <a:ext uri="{C807C97D-BFC1-408E-A445-0C87EB9F89A2}">
                <ask:lineSketchStyleProps xmlns:ask="http://schemas.microsoft.com/office/drawing/2018/sketchyshapes" xmlns="" sd="3671851802">
                  <a:prstGeom prst="rect">
                    <a:avLst/>
                  </a:prstGeom>
                  <ask:type>
                    <ask:lineSketchCurved/>
                  </ask:type>
                </ask:lineSketchStyleProps>
              </a:ext>
            </a:extLst>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24" name="TextBox 23">
            <a:extLst>
              <a:ext uri="{FF2B5EF4-FFF2-40B4-BE49-F238E27FC236}">
                <a16:creationId xmlns:a16="http://schemas.microsoft.com/office/drawing/2014/main" xmlns="" id="{9DC7A453-B2DE-4DC1-B005-CB5899230E17}"/>
              </a:ext>
            </a:extLst>
          </p:cNvPr>
          <p:cNvSpPr txBox="1"/>
          <p:nvPr/>
        </p:nvSpPr>
        <p:spPr>
          <a:xfrm>
            <a:off x="1348403" y="4027047"/>
            <a:ext cx="5969140" cy="523220"/>
          </a:xfrm>
          <a:custGeom>
            <a:avLst/>
            <a:gdLst>
              <a:gd name="connsiteX0" fmla="*/ 0 w 5969140"/>
              <a:gd name="connsiteY0" fmla="*/ 0 h 523220"/>
              <a:gd name="connsiteX1" fmla="*/ 5969140 w 5969140"/>
              <a:gd name="connsiteY1" fmla="*/ 0 h 523220"/>
              <a:gd name="connsiteX2" fmla="*/ 5969140 w 5969140"/>
              <a:gd name="connsiteY2" fmla="*/ 523220 h 523220"/>
              <a:gd name="connsiteX3" fmla="*/ 0 w 5969140"/>
              <a:gd name="connsiteY3" fmla="*/ 523220 h 523220"/>
              <a:gd name="connsiteX4" fmla="*/ 0 w 596914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9140" h="523220" fill="none" extrusionOk="0">
                <a:moveTo>
                  <a:pt x="0" y="0"/>
                </a:moveTo>
                <a:cubicBezTo>
                  <a:pt x="918853" y="109034"/>
                  <a:pt x="4323448" y="-164656"/>
                  <a:pt x="5969140" y="0"/>
                </a:cubicBezTo>
                <a:cubicBezTo>
                  <a:pt x="5931934" y="102953"/>
                  <a:pt x="5944281" y="387103"/>
                  <a:pt x="5969140" y="523220"/>
                </a:cubicBezTo>
                <a:cubicBezTo>
                  <a:pt x="4196690" y="689812"/>
                  <a:pt x="1321915" y="376132"/>
                  <a:pt x="0" y="523220"/>
                </a:cubicBezTo>
                <a:cubicBezTo>
                  <a:pt x="-30373" y="295533"/>
                  <a:pt x="13027" y="139501"/>
                  <a:pt x="0" y="0"/>
                </a:cubicBezTo>
                <a:close/>
              </a:path>
              <a:path w="5969140" h="523220" stroke="0" extrusionOk="0">
                <a:moveTo>
                  <a:pt x="0" y="0"/>
                </a:moveTo>
                <a:cubicBezTo>
                  <a:pt x="1890800" y="-22048"/>
                  <a:pt x="4473397" y="-64353"/>
                  <a:pt x="5969140" y="0"/>
                </a:cubicBezTo>
                <a:cubicBezTo>
                  <a:pt x="5955444" y="236099"/>
                  <a:pt x="5981321" y="320380"/>
                  <a:pt x="5969140" y="523220"/>
                </a:cubicBezTo>
                <a:cubicBezTo>
                  <a:pt x="3579899" y="538026"/>
                  <a:pt x="2154982" y="609451"/>
                  <a:pt x="0" y="523220"/>
                </a:cubicBezTo>
                <a:cubicBezTo>
                  <a:pt x="-25097" y="364751"/>
                  <a:pt x="46104" y="121453"/>
                  <a:pt x="0" y="0"/>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009071633">
                  <a:prstGeom prst="rect">
                    <a:avLst/>
                  </a:prstGeom>
                  <ask:type>
                    <ask:lineSketchCurved/>
                  </ask:type>
                </ask:lineSketchStyleProps>
              </a:ext>
            </a:extLst>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25" name="Rectangle 24">
            <a:extLst>
              <a:ext uri="{FF2B5EF4-FFF2-40B4-BE49-F238E27FC236}">
                <a16:creationId xmlns:a16="http://schemas.microsoft.com/office/drawing/2014/main" xmlns="" id="{771BDA38-2D20-4690-B4EE-0AF776181034}"/>
              </a:ext>
            </a:extLst>
          </p:cNvPr>
          <p:cNvSpPr/>
          <p:nvPr/>
        </p:nvSpPr>
        <p:spPr>
          <a:xfrm>
            <a:off x="3586100" y="699193"/>
            <a:ext cx="4581703"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Lưu</a:t>
            </a:r>
            <a:r>
              <a:rPr kumimoji="0" lang="en-US"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 ý </a:t>
            </a:r>
            <a:r>
              <a:rPr kumimoji="0" lang="en-US" sz="4000" b="0" i="0"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về</a:t>
            </a:r>
            <a:r>
              <a:rPr kumimoji="0" lang="en-US"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 </a:t>
            </a:r>
            <a:r>
              <a:rPr kumimoji="0" lang="en-US" sz="4000" b="0" i="0"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tư</a:t>
            </a:r>
            <a:r>
              <a:rPr kumimoji="0" lang="en-US"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 </a:t>
            </a:r>
            <a:r>
              <a:rPr kumimoji="0" lang="en-US" sz="4000" b="0" i="0"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thế</a:t>
            </a:r>
            <a:r>
              <a:rPr kumimoji="0" lang="en-US"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 </a:t>
            </a:r>
            <a:r>
              <a:rPr kumimoji="0" lang="en-US" sz="4000" b="0" i="0"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ngồi</a:t>
            </a:r>
            <a:r>
              <a:rPr kumimoji="0" lang="en-US"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 </a:t>
            </a:r>
            <a:r>
              <a:rPr kumimoji="0" lang="en-US" sz="4000" b="0" i="0" u="none" strike="noStrike" kern="1200" cap="none" spc="0" normalizeH="0" baseline="0" noProof="0" dirty="0" err="1">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rPr>
              <a:t>viết</a:t>
            </a:r>
            <a:endParaRPr kumimoji="0" lang="vi-VN" sz="4000" b="0" i="0" u="none" strike="noStrike" kern="1200" cap="none" spc="0" normalizeH="0" baseline="0" noProof="0" dirty="0">
              <a:ln w="0"/>
              <a:solidFill>
                <a:srgbClr val="70AD47">
                  <a:lumMod val="50000"/>
                </a:srgbClr>
              </a:solidFill>
              <a:effectLst>
                <a:outerShdw blurRad="38100" dist="19050" dir="2700000" algn="tl" rotWithShape="0">
                  <a:prstClr val="black">
                    <a:alpha val="40000"/>
                  </a:prstClr>
                </a:outerShdw>
              </a:effectLst>
              <a:uLnTx/>
              <a:uFillTx/>
              <a:latin typeface="Patrick Hand" panose="00000500000000000000" pitchFamily="2" charset="0"/>
              <a:ea typeface="微软雅黑"/>
              <a:cs typeface="Calibri" panose="020F0502020204030204" pitchFamily="34" charset="0"/>
            </a:endParaRPr>
          </a:p>
        </p:txBody>
      </p:sp>
      <p:pic>
        <p:nvPicPr>
          <p:cNvPr id="27" name="Picture 25">
            <a:extLst>
              <a:ext uri="{FF2B5EF4-FFF2-40B4-BE49-F238E27FC236}">
                <a16:creationId xmlns:a16="http://schemas.microsoft.com/office/drawing/2014/main" xmlns="" id="{4AEF2F18-18BA-413E-918A-DDCA1F2C2A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3657" y="2113354"/>
            <a:ext cx="501128" cy="501128"/>
          </a:xfrm>
          <a:prstGeom prst="rect">
            <a:avLst/>
          </a:prstGeom>
        </p:spPr>
      </p:pic>
      <p:pic>
        <p:nvPicPr>
          <p:cNvPr id="28" name="Picture 25">
            <a:extLst>
              <a:ext uri="{FF2B5EF4-FFF2-40B4-BE49-F238E27FC236}">
                <a16:creationId xmlns:a16="http://schemas.microsoft.com/office/drawing/2014/main" xmlns="" id="{B9EDE24F-792A-473C-95B5-07BF0D34DD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3657" y="3105615"/>
            <a:ext cx="501128" cy="501128"/>
          </a:xfrm>
          <a:prstGeom prst="rect">
            <a:avLst/>
          </a:prstGeom>
        </p:spPr>
      </p:pic>
      <p:pic>
        <p:nvPicPr>
          <p:cNvPr id="29" name="Picture 25">
            <a:extLst>
              <a:ext uri="{FF2B5EF4-FFF2-40B4-BE49-F238E27FC236}">
                <a16:creationId xmlns:a16="http://schemas.microsoft.com/office/drawing/2014/main" xmlns="" id="{8FD8E43B-C57D-420B-9D5D-AF6F105DC9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3657" y="4049139"/>
            <a:ext cx="501128" cy="501128"/>
          </a:xfrm>
          <a:prstGeom prst="rect">
            <a:avLst/>
          </a:prstGeom>
        </p:spPr>
      </p:pic>
    </p:spTree>
    <p:extLst>
      <p:ext uri="{BB962C8B-B14F-4D97-AF65-F5344CB8AC3E}">
        <p14:creationId xmlns:p14="http://schemas.microsoft.com/office/powerpoint/2010/main" val="22048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886421" y="809622"/>
            <a:ext cx="10492780" cy="11387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vào</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vở</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tên</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đến</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chủ</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điểm</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Con </a:t>
            </a:r>
            <a:r>
              <a:rPr kumimoji="0" lang="en-US" sz="3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người</a:t>
            </a:r>
            <a:r>
              <a:rPr kumimoji="0" lang="en-US" sz="3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a:t>
            </a:r>
            <a:r>
              <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153" y="2216151"/>
            <a:ext cx="3908445" cy="32953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656" y="2128778"/>
            <a:ext cx="3718408" cy="3311340"/>
          </a:xfrm>
          <a:prstGeom prst="rect">
            <a:avLst/>
          </a:prstGeom>
        </p:spPr>
      </p:pic>
      <p:sp>
        <p:nvSpPr>
          <p:cNvPr id="6" name="Rectangle 5"/>
          <p:cNvSpPr>
            <a:spLocks noChangeArrowheads="1"/>
          </p:cNvSpPr>
          <p:nvPr/>
        </p:nvSpPr>
        <p:spPr bwMode="auto">
          <a:xfrm>
            <a:off x="1371600" y="5579652"/>
            <a:ext cx="9831578" cy="64611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HP001 5 hàng" pitchFamily="34" charset="0"/>
                <a:ea typeface="+mn-ea"/>
                <a:cs typeface="+mn-cs"/>
              </a:rPr>
              <a:t> </a:t>
            </a:r>
            <a:r>
              <a:rPr kumimoji="0" lang="en-US" alt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HP001 5 hàng" pitchFamily="34" charset="0"/>
                <a:ea typeface="+mn-ea"/>
                <a:cs typeface="+mn-cs"/>
              </a:rPr>
              <a:t> M</a:t>
            </a:r>
            <a:r>
              <a:rPr kumimoji="0" lang="en-US" altLang="en-US"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HP001 5 hàng" pitchFamily="34" charset="0"/>
                <a:ea typeface="+mn-ea"/>
                <a:cs typeface="+mn-cs"/>
              </a:rPr>
              <a:t>ai</a:t>
            </a:r>
            <a:r>
              <a:rPr kumimoji="0" lang="en-US" alt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HP001 5 hàng" pitchFamily="34" charset="0"/>
                <a:ea typeface="+mn-ea"/>
                <a:cs typeface="+mn-cs"/>
              </a:rPr>
              <a:t> A</a:t>
            </a:r>
            <a:r>
              <a:rPr kumimoji="0" lang="en-US" altLang="en-US"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HP001 5 hàng" pitchFamily="34" charset="0"/>
                <a:ea typeface="+mn-ea"/>
                <a:cs typeface="+mn-cs"/>
              </a:rPr>
              <a:t>n</a:t>
            </a:r>
            <a:r>
              <a:rPr kumimoji="0" lang="en-US" alt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HP001 5 hàng" pitchFamily="34" charset="0"/>
                <a:ea typeface="+mn-ea"/>
                <a:cs typeface="+mn-cs"/>
              </a:rPr>
              <a:t> </a:t>
            </a:r>
            <a:r>
              <a:rPr kumimoji="0" lang="en-US" altLang="en-US" sz="3600" b="1" i="0" u="none" strike="noStrike" kern="1200" cap="none" spc="0" normalizeH="0" baseline="0" noProof="0" err="1">
                <a:ln>
                  <a:noFill/>
                </a:ln>
                <a:solidFill>
                  <a:srgbClr val="FF0000"/>
                </a:solidFill>
                <a:effectLst>
                  <a:outerShdw blurRad="38100" dist="38100" dir="2700000" algn="tl">
                    <a:srgbClr val="C0C0C0"/>
                  </a:outerShdw>
                </a:effectLst>
                <a:uLnTx/>
                <a:uFillTx/>
                <a:latin typeface="HP001 5 hàng" pitchFamily="34" charset="0"/>
                <a:ea typeface="+mn-ea"/>
                <a:cs typeface="+mn-cs"/>
              </a:rPr>
              <a:t>T</a:t>
            </a:r>
            <a:r>
              <a:rPr kumimoji="0" lang="en-US" altLang="en-US" sz="3600" b="1" i="0" u="none" strike="noStrike" kern="1200" cap="none" spc="0" normalizeH="0" baseline="0" noProof="0" err="1">
                <a:ln>
                  <a:noFill/>
                </a:ln>
                <a:solidFill>
                  <a:prstClr val="black"/>
                </a:solidFill>
                <a:effectLst>
                  <a:outerShdw blurRad="38100" dist="38100" dir="2700000" algn="tl">
                    <a:srgbClr val="C0C0C0"/>
                  </a:outerShdw>
                </a:effectLst>
                <a:uLnTx/>
                <a:uFillTx/>
                <a:latin typeface="HP001 5 hàng" pitchFamily="34" charset="0"/>
                <a:ea typeface="+mn-ea"/>
                <a:cs typeface="+mn-cs"/>
              </a:rPr>
              <a:t>iêm</a:t>
            </a:r>
            <a:r>
              <a:rPr kumimoji="0" lang="en-US" altLang="en-US" sz="3600" b="1" i="0" u="none" strike="noStrike" kern="1200" cap="none" spc="0" normalizeH="0" baseline="0" noProof="0">
                <a:ln>
                  <a:noFill/>
                </a:ln>
                <a:solidFill>
                  <a:srgbClr val="FF0000"/>
                </a:solidFill>
                <a:effectLst>
                  <a:outerShdw blurRad="38100" dist="38100" dir="2700000" algn="tl">
                    <a:srgbClr val="C0C0C0"/>
                  </a:outerShdw>
                </a:effectLst>
                <a:uLnTx/>
                <a:uFillTx/>
                <a:latin typeface="HP001 5 hàng" pitchFamily="34" charset="0"/>
                <a:ea typeface="+mn-ea"/>
                <a:cs typeface="+mn-cs"/>
              </a:rPr>
              <a:t>           </a:t>
            </a:r>
            <a:r>
              <a:rPr kumimoji="0" lang="en-US" alt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HP001 5 hàng" pitchFamily="34" charset="0"/>
                <a:ea typeface="+mn-ea"/>
                <a:cs typeface="+mn-cs"/>
              </a:rPr>
              <a:t>Tr</a:t>
            </a:r>
            <a:r>
              <a:rPr kumimoji="0" lang="en-US" altLang="en-US" sz="36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HP001 5 hàng" pitchFamily="34" charset="0"/>
                <a:ea typeface="+mn-ea"/>
                <a:cs typeface="+mn-cs"/>
              </a:rPr>
              <a:t>ần</a:t>
            </a:r>
            <a:r>
              <a:rPr kumimoji="0" lang="en-US" alt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HP001 5 hàng" pitchFamily="34" charset="0"/>
                <a:ea typeface="+mn-ea"/>
                <a:cs typeface="+mn-cs"/>
              </a:rPr>
              <a:t> </a:t>
            </a:r>
            <a:r>
              <a:rPr kumimoji="0" lang="en-US" alt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HP001 5 hàng" pitchFamily="34" charset="0"/>
                <a:ea typeface="+mn-ea"/>
                <a:cs typeface="+mn-cs"/>
              </a:rPr>
              <a:t>Q</a:t>
            </a:r>
            <a:r>
              <a:rPr kumimoji="0" lang="en-US" altLang="en-US" sz="36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HP001 5 hàng" pitchFamily="34" charset="0"/>
                <a:ea typeface="+mn-ea"/>
                <a:cs typeface="+mn-cs"/>
              </a:rPr>
              <a:t>uốc</a:t>
            </a:r>
            <a:r>
              <a:rPr kumimoji="0" lang="en-US" alt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HP001 5 hàng" pitchFamily="34" charset="0"/>
                <a:ea typeface="+mn-ea"/>
                <a:cs typeface="+mn-cs"/>
              </a:rPr>
              <a:t> </a:t>
            </a:r>
            <a:r>
              <a:rPr kumimoji="0" lang="en-US" alt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HP001 5 hàng" pitchFamily="34" charset="0"/>
                <a:ea typeface="+mn-ea"/>
                <a:cs typeface="+mn-cs"/>
              </a:rPr>
              <a:t>T</a:t>
            </a:r>
            <a:r>
              <a:rPr kumimoji="0" lang="en-US" altLang="en-US" sz="36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HP001 5 hàng" pitchFamily="34" charset="0"/>
                <a:ea typeface="+mn-ea"/>
                <a:cs typeface="+mn-cs"/>
              </a:rPr>
              <a:t>oản</a:t>
            </a:r>
            <a:r>
              <a:rPr kumimoji="0" lang="en-US" altLang="en-US"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HP001 5 hàng" pitchFamily="34" charset="0"/>
                <a:ea typeface="+mn-ea"/>
                <a:cs typeface="+mn-cs"/>
              </a:rPr>
              <a:t>   </a:t>
            </a:r>
          </a:p>
        </p:txBody>
      </p:sp>
    </p:spTree>
    <p:extLst>
      <p:ext uri="{BB962C8B-B14F-4D97-AF65-F5344CB8AC3E}">
        <p14:creationId xmlns:p14="http://schemas.microsoft.com/office/powerpoint/2010/main" val="325027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774066" y="765204"/>
            <a:ext cx="10588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 Chọn </a:t>
            </a:r>
            <a:r>
              <a:rPr kumimoji="0" lang="en-US" sz="4000" b="1" i="0" u="none" strike="noStrike" kern="1200" cap="none" spc="0" normalizeH="0" baseline="0" noProof="0">
                <a:ln>
                  <a:noFill/>
                </a:ln>
                <a:solidFill>
                  <a:srgbClr val="FF3399"/>
                </a:solidFill>
                <a:effectLst/>
                <a:uLnTx/>
                <a:uFillTx/>
                <a:latin typeface="Cambria" panose="02040503050406030204" pitchFamily="18" charset="0"/>
                <a:ea typeface="Cambria" panose="02040503050406030204" pitchFamily="18" charset="0"/>
              </a:rPr>
              <a:t>a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hoặc</a:t>
            </a:r>
            <a:r>
              <a:rPr kumimoji="0" lang="en-US" sz="4000" b="1" i="0" u="none" strike="noStrike" kern="1200" cap="none" spc="0" normalizeH="0" baseline="0" noProof="0">
                <a:ln>
                  <a:noFill/>
                </a:ln>
                <a:solidFill>
                  <a:srgbClr val="FF3399"/>
                </a:solidFill>
                <a:effectLst/>
                <a:uLnTx/>
                <a:uFillTx/>
                <a:latin typeface="Cambria" panose="02040503050406030204" pitchFamily="18" charset="0"/>
                <a:ea typeface="Cambria" panose="02040503050406030204" pitchFamily="18" charset="0"/>
              </a:rPr>
              <a:t> b.</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p:cNvSpPr txBox="1"/>
          <p:nvPr/>
        </p:nvSpPr>
        <p:spPr>
          <a:xfrm>
            <a:off x="670972" y="1468934"/>
            <a:ext cx="106316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a. Tìm từ ngữ có tiếng chứa </a:t>
            </a:r>
            <a:r>
              <a:rPr kumimoji="0" lang="en-US" sz="40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rPr>
              <a:t>iu</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hoặc </a:t>
            </a:r>
            <a:r>
              <a:rPr kumimoji="0" lang="en-US" sz="40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rPr>
              <a:t>ưu.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781" y="2326380"/>
            <a:ext cx="6904952" cy="3849312"/>
          </a:xfrm>
          <a:prstGeom prst="rect">
            <a:avLst/>
          </a:prstGeom>
        </p:spPr>
      </p:pic>
      <p:grpSp>
        <p:nvGrpSpPr>
          <p:cNvPr id="12" name="Group 11"/>
          <p:cNvGrpSpPr/>
          <p:nvPr/>
        </p:nvGrpSpPr>
        <p:grpSpPr>
          <a:xfrm>
            <a:off x="642296" y="2326380"/>
            <a:ext cx="2893977" cy="1507066"/>
            <a:chOff x="642296" y="2326380"/>
            <a:chExt cx="2893977" cy="1507066"/>
          </a:xfrm>
        </p:grpSpPr>
        <p:sp>
          <p:nvSpPr>
            <p:cNvPr id="10" name="Oval Callout 9"/>
            <p:cNvSpPr/>
            <p:nvPr/>
          </p:nvSpPr>
          <p:spPr>
            <a:xfrm>
              <a:off x="642296" y="2326380"/>
              <a:ext cx="2218267" cy="1507066"/>
            </a:xfrm>
            <a:prstGeom prst="wedgeEllipseCallout">
              <a:avLst>
                <a:gd name="adj1" fmla="val 59320"/>
                <a:gd name="adj2" fmla="val 478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642296" y="2714837"/>
              <a:ext cx="28939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900FF"/>
                  </a:solidFill>
                  <a:effectLst/>
                  <a:uLnTx/>
                  <a:uFillTx/>
                  <a:latin typeface="Cambria" panose="02040503050406030204" pitchFamily="18" charset="0"/>
                  <a:ea typeface="Cambria" panose="02040503050406030204" pitchFamily="18" charset="0"/>
                </a:rPr>
                <a:t> cấp cứu</a:t>
              </a:r>
            </a:p>
          </p:txBody>
        </p:sp>
      </p:grpSp>
      <p:grpSp>
        <p:nvGrpSpPr>
          <p:cNvPr id="13" name="Group 12"/>
          <p:cNvGrpSpPr/>
          <p:nvPr/>
        </p:nvGrpSpPr>
        <p:grpSpPr>
          <a:xfrm>
            <a:off x="1413574" y="4371463"/>
            <a:ext cx="2893977" cy="1507066"/>
            <a:chOff x="642296" y="2326380"/>
            <a:chExt cx="2893977" cy="1507066"/>
          </a:xfrm>
        </p:grpSpPr>
        <p:sp>
          <p:nvSpPr>
            <p:cNvPr id="14" name="Oval Callout 13"/>
            <p:cNvSpPr/>
            <p:nvPr/>
          </p:nvSpPr>
          <p:spPr>
            <a:xfrm>
              <a:off x="642296" y="2326380"/>
              <a:ext cx="2218267" cy="1507066"/>
            </a:xfrm>
            <a:prstGeom prst="wedgeEllipseCallout">
              <a:avLst>
                <a:gd name="adj1" fmla="val 59320"/>
                <a:gd name="adj2" fmla="val 478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p:cNvSpPr txBox="1"/>
            <p:nvPr/>
          </p:nvSpPr>
          <p:spPr>
            <a:xfrm>
              <a:off x="642296" y="2714837"/>
              <a:ext cx="28939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900FF"/>
                  </a:solidFill>
                  <a:effectLst/>
                  <a:uLnTx/>
                  <a:uFillTx/>
                  <a:latin typeface="Cambria" panose="02040503050406030204" pitchFamily="18" charset="0"/>
                  <a:ea typeface="Cambria" panose="02040503050406030204" pitchFamily="18" charset="0"/>
                </a:rPr>
                <a:t> con cừu</a:t>
              </a:r>
            </a:p>
          </p:txBody>
        </p:sp>
      </p:grpSp>
      <p:grpSp>
        <p:nvGrpSpPr>
          <p:cNvPr id="16" name="Group 15"/>
          <p:cNvGrpSpPr/>
          <p:nvPr/>
        </p:nvGrpSpPr>
        <p:grpSpPr>
          <a:xfrm>
            <a:off x="9099840" y="4291800"/>
            <a:ext cx="2042293" cy="1330067"/>
            <a:chOff x="642296" y="2326380"/>
            <a:chExt cx="2042293" cy="1330067"/>
          </a:xfrm>
        </p:grpSpPr>
        <p:sp>
          <p:nvSpPr>
            <p:cNvPr id="17" name="Oval Callout 16"/>
            <p:cNvSpPr/>
            <p:nvPr/>
          </p:nvSpPr>
          <p:spPr>
            <a:xfrm>
              <a:off x="642296" y="2326380"/>
              <a:ext cx="2042293" cy="1330067"/>
            </a:xfrm>
            <a:prstGeom prst="wedgeEllipseCallout">
              <a:avLst>
                <a:gd name="adj1" fmla="val -55183"/>
                <a:gd name="adj2" fmla="val -56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1036022" y="2607437"/>
              <a:ext cx="13945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9900FF"/>
                  </a:solidFill>
                  <a:effectLst/>
                  <a:uLnTx/>
                  <a:uFillTx/>
                  <a:latin typeface="Cambria" panose="02040503050406030204" pitchFamily="18" charset="0"/>
                  <a:ea typeface="Cambria" panose="02040503050406030204" pitchFamily="18" charset="0"/>
                </a:rPr>
                <a:t> địu</a:t>
              </a:r>
            </a:p>
          </p:txBody>
        </p:sp>
      </p:grpSp>
    </p:spTree>
    <p:extLst>
      <p:ext uri="{BB962C8B-B14F-4D97-AF65-F5344CB8AC3E}">
        <p14:creationId xmlns:p14="http://schemas.microsoft.com/office/powerpoint/2010/main" val="142378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815488" y="951120"/>
            <a:ext cx="10588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 Chọn </a:t>
            </a:r>
            <a:r>
              <a:rPr kumimoji="0" lang="en-US" sz="4000" b="1" i="0" u="none" strike="noStrike" kern="1200" cap="none" spc="0" normalizeH="0" baseline="0" noProof="0">
                <a:ln>
                  <a:noFill/>
                </a:ln>
                <a:solidFill>
                  <a:srgbClr val="FF3399"/>
                </a:solidFill>
                <a:effectLst/>
                <a:uLnTx/>
                <a:uFillTx/>
                <a:latin typeface="Cambria" panose="02040503050406030204" pitchFamily="18" charset="0"/>
                <a:ea typeface="Cambria" panose="02040503050406030204" pitchFamily="18" charset="0"/>
              </a:rPr>
              <a:t>a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hoặc</a:t>
            </a:r>
            <a:r>
              <a:rPr kumimoji="0" lang="en-US" sz="4000" b="1" i="0" u="none" strike="noStrike" kern="1200" cap="none" spc="0" normalizeH="0" baseline="0" noProof="0">
                <a:ln>
                  <a:noFill/>
                </a:ln>
                <a:solidFill>
                  <a:srgbClr val="FF3399"/>
                </a:solidFill>
                <a:effectLst/>
                <a:uLnTx/>
                <a:uFillTx/>
                <a:latin typeface="Cambria" panose="02040503050406030204" pitchFamily="18" charset="0"/>
                <a:ea typeface="Cambria" panose="02040503050406030204" pitchFamily="18" charset="0"/>
              </a:rPr>
              <a:t> b.</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TextBox 18"/>
          <p:cNvSpPr txBox="1"/>
          <p:nvPr/>
        </p:nvSpPr>
        <p:spPr>
          <a:xfrm>
            <a:off x="731159" y="1707331"/>
            <a:ext cx="106316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b</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Chọn </a:t>
            </a:r>
            <a:r>
              <a:rPr kumimoji="0" lang="en-US" sz="40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rPr>
              <a:t>im</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hoặc </a:t>
            </a:r>
            <a:r>
              <a:rPr kumimoji="0" lang="en-US" sz="4000" b="1" i="1"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rPr>
              <a:t>iêm</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thay cho ô vuông.</a:t>
            </a:r>
          </a:p>
        </p:txBody>
      </p:sp>
      <p:sp>
        <p:nvSpPr>
          <p:cNvPr id="20" name="TextBox 19"/>
          <p:cNvSpPr txBox="1"/>
          <p:nvPr/>
        </p:nvSpPr>
        <p:spPr>
          <a:xfrm>
            <a:off x="1260808" y="3219753"/>
            <a:ext cx="432719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đàn ch</a:t>
            </a:r>
            <a:r>
              <a:rPr kumimoji="0" lang="en-US" sz="44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im</a:t>
            </a:r>
          </a:p>
        </p:txBody>
      </p:sp>
      <p:sp>
        <p:nvSpPr>
          <p:cNvPr id="21" name="Rounded Rectangle 20"/>
          <p:cNvSpPr/>
          <p:nvPr/>
        </p:nvSpPr>
        <p:spPr>
          <a:xfrm>
            <a:off x="3172234" y="3295297"/>
            <a:ext cx="860261"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TextBox 21"/>
          <p:cNvSpPr txBox="1"/>
          <p:nvPr/>
        </p:nvSpPr>
        <p:spPr>
          <a:xfrm>
            <a:off x="6679524" y="3219753"/>
            <a:ext cx="45134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đứng ngh</a:t>
            </a:r>
            <a:r>
              <a:rPr kumimoji="0" lang="en-US" sz="44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iêm</a:t>
            </a:r>
          </a:p>
        </p:txBody>
      </p:sp>
      <p:sp>
        <p:nvSpPr>
          <p:cNvPr id="23" name="TextBox 22"/>
          <p:cNvSpPr txBox="1"/>
          <p:nvPr/>
        </p:nvSpPr>
        <p:spPr>
          <a:xfrm>
            <a:off x="1260808" y="4772502"/>
            <a:ext cx="541871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quả hồng x</a:t>
            </a:r>
            <a:r>
              <a:rPr kumimoji="0" lang="en-US" sz="44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iêm</a:t>
            </a:r>
          </a:p>
        </p:txBody>
      </p:sp>
      <p:sp>
        <p:nvSpPr>
          <p:cNvPr id="24" name="TextBox 23"/>
          <p:cNvSpPr txBox="1"/>
          <p:nvPr/>
        </p:nvSpPr>
        <p:spPr>
          <a:xfrm>
            <a:off x="6848856" y="4714347"/>
            <a:ext cx="3014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màu t</a:t>
            </a:r>
            <a:r>
              <a:rPr kumimoji="0" lang="en-US" sz="44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ím</a:t>
            </a:r>
          </a:p>
        </p:txBody>
      </p:sp>
      <p:sp>
        <p:nvSpPr>
          <p:cNvPr id="25" name="Rounded Rectangle 24"/>
          <p:cNvSpPr/>
          <p:nvPr/>
        </p:nvSpPr>
        <p:spPr>
          <a:xfrm>
            <a:off x="4223281" y="4842874"/>
            <a:ext cx="1097330"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ounded Rectangle 25"/>
          <p:cNvSpPr/>
          <p:nvPr/>
        </p:nvSpPr>
        <p:spPr>
          <a:xfrm>
            <a:off x="9350135" y="3319087"/>
            <a:ext cx="1097330"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ounded Rectangle 26"/>
          <p:cNvSpPr/>
          <p:nvPr/>
        </p:nvSpPr>
        <p:spPr>
          <a:xfrm>
            <a:off x="8558016" y="4761869"/>
            <a:ext cx="951607" cy="63456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67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26"/>
                                        </p:tgtEl>
                                      </p:cBhvr>
                                    </p:animEffect>
                                    <p:anim calcmode="lin" valueType="num">
                                      <p:cBhvr>
                                        <p:cTn id="21" dur="1000"/>
                                        <p:tgtEl>
                                          <p:spTgt spid="26"/>
                                        </p:tgtEl>
                                        <p:attrNameLst>
                                          <p:attrName>ppt_x</p:attrName>
                                        </p:attrNameLst>
                                      </p:cBhvr>
                                      <p:tavLst>
                                        <p:tav tm="0">
                                          <p:val>
                                            <p:strVal val="ppt_x"/>
                                          </p:val>
                                        </p:tav>
                                        <p:tav tm="100000">
                                          <p:val>
                                            <p:strVal val="ppt_x"/>
                                          </p:val>
                                        </p:tav>
                                      </p:tavLst>
                                    </p:anim>
                                    <p:anim calcmode="lin" valueType="num">
                                      <p:cBhvr>
                                        <p:cTn id="22" dur="1000"/>
                                        <p:tgtEl>
                                          <p:spTgt spid="26"/>
                                        </p:tgtEl>
                                        <p:attrNameLst>
                                          <p:attrName>ppt_y</p:attrName>
                                        </p:attrNameLst>
                                      </p:cBhvr>
                                      <p:tavLst>
                                        <p:tav tm="0">
                                          <p:val>
                                            <p:strVal val="ppt_y"/>
                                          </p:val>
                                        </p:tav>
                                        <p:tav tm="100000">
                                          <p:val>
                                            <p:strVal val="ppt_y+.1"/>
                                          </p:val>
                                        </p:tav>
                                      </p:tavLst>
                                    </p:anim>
                                    <p:set>
                                      <p:cBhvr>
                                        <p:cTn id="23" dur="1" fill="hold">
                                          <p:stCondLst>
                                            <p:cond delay="9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27"/>
                                        </p:tgtEl>
                                      </p:cBhvr>
                                    </p:animEffect>
                                    <p:anim calcmode="lin" valueType="num">
                                      <p:cBhvr>
                                        <p:cTn id="28" dur="1000"/>
                                        <p:tgtEl>
                                          <p:spTgt spid="27"/>
                                        </p:tgtEl>
                                        <p:attrNameLst>
                                          <p:attrName>ppt_x</p:attrName>
                                        </p:attrNameLst>
                                      </p:cBhvr>
                                      <p:tavLst>
                                        <p:tav tm="0">
                                          <p:val>
                                            <p:strVal val="ppt_x"/>
                                          </p:val>
                                        </p:tav>
                                        <p:tav tm="100000">
                                          <p:val>
                                            <p:strVal val="ppt_x"/>
                                          </p:val>
                                        </p:tav>
                                      </p:tavLst>
                                    </p:anim>
                                    <p:anim calcmode="lin" valueType="num">
                                      <p:cBhvr>
                                        <p:cTn id="29" dur="1000"/>
                                        <p:tgtEl>
                                          <p:spTgt spid="27"/>
                                        </p:tgtEl>
                                        <p:attrNameLst>
                                          <p:attrName>ppt_y</p:attrName>
                                        </p:attrNameLst>
                                      </p:cBhvr>
                                      <p:tavLst>
                                        <p:tav tm="0">
                                          <p:val>
                                            <p:strVal val="ppt_y"/>
                                          </p:val>
                                        </p:tav>
                                        <p:tav tm="100000">
                                          <p:val>
                                            <p:strVal val="ppt_y+.1"/>
                                          </p:val>
                                        </p:tav>
                                      </p:tavLst>
                                    </p:anim>
                                    <p:set>
                                      <p:cBhvr>
                                        <p:cTn id="3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8" name="图片 17" descr="588ku_d86e2212d3e726cc7abb62f88b3a8de2_12503752"/>
          <p:cNvPicPr>
            <a:picLocks noChangeAspect="1"/>
          </p:cNvPicPr>
          <p:nvPr/>
        </p:nvPicPr>
        <p:blipFill>
          <a:blip r:embed="rId3"/>
          <a:srcRect t="26402" r="12823" b="18074"/>
          <a:stretch>
            <a:fillRect/>
          </a:stretch>
        </p:blipFill>
        <p:spPr>
          <a:xfrm>
            <a:off x="1751330" y="172720"/>
            <a:ext cx="10438765" cy="6565900"/>
          </a:xfrm>
          <a:prstGeom prst="rect">
            <a:avLst/>
          </a:prstGeom>
        </p:spPr>
      </p:pic>
      <p:pic>
        <p:nvPicPr>
          <p:cNvPr id="15" name="图片 14" descr="14"/>
          <p:cNvPicPr>
            <a:picLocks noChangeAspect="1"/>
          </p:cNvPicPr>
          <p:nvPr/>
        </p:nvPicPr>
        <p:blipFill>
          <a:blip r:embed="rId4"/>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5"/>
          <a:srcRect l="12642" t="57976"/>
          <a:stretch>
            <a:fillRect/>
          </a:stretch>
        </p:blipFill>
        <p:spPr>
          <a:xfrm>
            <a:off x="1905" y="5401945"/>
            <a:ext cx="12190095" cy="1456055"/>
          </a:xfrm>
          <a:prstGeom prst="rect">
            <a:avLst/>
          </a:prstGeom>
        </p:spPr>
      </p:pic>
      <p:pic>
        <p:nvPicPr>
          <p:cNvPr id="13" name="图片 12" descr="21"/>
          <p:cNvPicPr>
            <a:picLocks noChangeAspect="1"/>
          </p:cNvPicPr>
          <p:nvPr/>
        </p:nvPicPr>
        <p:blipFill>
          <a:blip r:embed="rId6"/>
          <a:srcRect l="36206" t="4879" r="15530" b="15036"/>
          <a:stretch>
            <a:fillRect/>
          </a:stretch>
        </p:blipFill>
        <p:spPr>
          <a:xfrm>
            <a:off x="8856345" y="4224020"/>
            <a:ext cx="3333750" cy="2633980"/>
          </a:xfrm>
          <a:prstGeom prst="rect">
            <a:avLst/>
          </a:prstGeom>
        </p:spPr>
      </p:pic>
      <p:pic>
        <p:nvPicPr>
          <p:cNvPr id="16" name="图片 15" descr="千库网_矢量手绘卡通大树_元素编号11747067"/>
          <p:cNvPicPr>
            <a:picLocks noChangeAspect="1"/>
          </p:cNvPicPr>
          <p:nvPr/>
        </p:nvPicPr>
        <p:blipFill>
          <a:blip r:embed="rId7"/>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8"/>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sp>
        <p:nvSpPr>
          <p:cNvPr id="28" name="任意多边形 27"/>
          <p:cNvSpPr/>
          <p:nvPr/>
        </p:nvSpPr>
        <p:spPr>
          <a:xfrm>
            <a:off x="4067175" y="1315085"/>
            <a:ext cx="905510" cy="916305"/>
          </a:xfrm>
          <a:custGeom>
            <a:avLst/>
            <a:gdLst>
              <a:gd name="connisteX0" fmla="*/ 186888 w 905708"/>
              <a:gd name="connsiteY0" fmla="*/ 916308 h 916308"/>
              <a:gd name="connisteX1" fmla="*/ 45283 w 905708"/>
              <a:gd name="connsiteY1" fmla="*/ 88903 h 916308"/>
              <a:gd name="connisteX2" fmla="*/ 905708 w 905708"/>
              <a:gd name="connsiteY2" fmla="*/ 55883 h 916308"/>
            </a:gdLst>
            <a:ahLst/>
            <a:cxnLst>
              <a:cxn ang="0">
                <a:pos x="connisteX0" y="connsiteY0"/>
              </a:cxn>
              <a:cxn ang="0">
                <a:pos x="connisteX1" y="connsiteY1"/>
              </a:cxn>
              <a:cxn ang="0">
                <a:pos x="connisteX2" y="connsiteY2"/>
              </a:cxn>
            </a:cxnLst>
            <a:rect l="l" t="t" r="r" b="b"/>
            <a:pathLst>
              <a:path w="905709" h="916308">
                <a:moveTo>
                  <a:pt x="186889" y="916308"/>
                </a:moveTo>
                <a:cubicBezTo>
                  <a:pt x="141169" y="751208"/>
                  <a:pt x="-98226" y="260988"/>
                  <a:pt x="45284" y="88903"/>
                </a:cubicBezTo>
                <a:cubicBezTo>
                  <a:pt x="188794" y="-83182"/>
                  <a:pt x="731084" y="45723"/>
                  <a:pt x="905709" y="55883"/>
                </a:cubicBezTo>
              </a:path>
            </a:pathLst>
          </a:custGeom>
          <a:noFill/>
          <a:ln>
            <a:solidFill>
              <a:srgbClr val="43C1B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2" name="图片 11" descr="21"/>
          <p:cNvPicPr>
            <a:picLocks noChangeAspect="1"/>
          </p:cNvPicPr>
          <p:nvPr/>
        </p:nvPicPr>
        <p:blipFill>
          <a:blip r:embed="rId6"/>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6"/>
          <a:srcRect l="86130" t="83674" r="285"/>
          <a:stretch>
            <a:fillRect/>
          </a:stretch>
        </p:blipFill>
        <p:spPr>
          <a:xfrm>
            <a:off x="10655300" y="5978525"/>
            <a:ext cx="1536700" cy="879475"/>
          </a:xfrm>
          <a:prstGeom prst="rect">
            <a:avLst/>
          </a:prstGeom>
        </p:spPr>
      </p:pic>
      <p:pic>
        <p:nvPicPr>
          <p:cNvPr id="3" name="Picture 2">
            <a:extLst>
              <a:ext uri="{FF2B5EF4-FFF2-40B4-BE49-F238E27FC236}">
                <a16:creationId xmlns:a16="http://schemas.microsoft.com/office/drawing/2014/main" xmlns="" id="{502689E6-72A6-C2E5-0C3E-42A8987B8D57}"/>
              </a:ext>
            </a:extLst>
          </p:cNvPr>
          <p:cNvPicPr>
            <a:picLocks noChangeAspect="1"/>
          </p:cNvPicPr>
          <p:nvPr/>
        </p:nvPicPr>
        <p:blipFill>
          <a:blip r:embed="rId9"/>
          <a:stretch>
            <a:fillRect/>
          </a:stretch>
        </p:blipFill>
        <p:spPr>
          <a:xfrm>
            <a:off x="3734755" y="1374690"/>
            <a:ext cx="8041321" cy="3907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ỗ cái tay lên đi">
            <a:hlinkClick r:id="" action="ppaction://media"/>
            <a:extLst>
              <a:ext uri="{FF2B5EF4-FFF2-40B4-BE49-F238E27FC236}">
                <a16:creationId xmlns:a16="http://schemas.microsoft.com/office/drawing/2014/main" xmlns="" id="{505064CA-C12D-3328-0C45-6D991F63C3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713" y="-148856"/>
            <a:ext cx="12737806" cy="7091916"/>
          </a:xfrm>
          <a:prstGeom prst="rect">
            <a:avLst/>
          </a:prstGeom>
        </p:spPr>
      </p:pic>
    </p:spTree>
    <p:extLst>
      <p:ext uri="{BB962C8B-B14F-4D97-AF65-F5344CB8AC3E}">
        <p14:creationId xmlns:p14="http://schemas.microsoft.com/office/powerpoint/2010/main" val="4143915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8" name="图片 17" descr="588ku_d86e2212d3e726cc7abb62f88b3a8de2_12503752"/>
          <p:cNvPicPr>
            <a:picLocks noChangeAspect="1"/>
          </p:cNvPicPr>
          <p:nvPr/>
        </p:nvPicPr>
        <p:blipFill>
          <a:blip r:embed="rId3"/>
          <a:srcRect t="26402" r="12823" b="18074"/>
          <a:stretch>
            <a:fillRect/>
          </a:stretch>
        </p:blipFill>
        <p:spPr>
          <a:xfrm>
            <a:off x="2155076" y="-147638"/>
            <a:ext cx="10438765" cy="6565900"/>
          </a:xfrm>
          <a:prstGeom prst="rect">
            <a:avLst/>
          </a:prstGeom>
        </p:spPr>
      </p:pic>
      <p:pic>
        <p:nvPicPr>
          <p:cNvPr id="15" name="图片 14" descr="14"/>
          <p:cNvPicPr>
            <a:picLocks noChangeAspect="1"/>
          </p:cNvPicPr>
          <p:nvPr/>
        </p:nvPicPr>
        <p:blipFill>
          <a:blip r:embed="rId4"/>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5"/>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pic>
        <p:nvPicPr>
          <p:cNvPr id="13" name="图片 12" descr="21"/>
          <p:cNvPicPr>
            <a:picLocks noChangeAspect="1"/>
          </p:cNvPicPr>
          <p:nvPr/>
        </p:nvPicPr>
        <p:blipFill>
          <a:blip r:embed="rId6"/>
          <a:srcRect l="36206" t="4879" r="15530" b="15036"/>
          <a:stretch>
            <a:fillRect/>
          </a:stretch>
        </p:blipFill>
        <p:spPr>
          <a:xfrm>
            <a:off x="8856345" y="4224020"/>
            <a:ext cx="3333750" cy="2633980"/>
          </a:xfrm>
          <a:prstGeom prst="rect">
            <a:avLst/>
          </a:prstGeom>
        </p:spPr>
      </p:pic>
      <p:pic>
        <p:nvPicPr>
          <p:cNvPr id="16" name="图片 15" descr="千库网_矢量手绘卡通大树_元素编号11747067"/>
          <p:cNvPicPr>
            <a:picLocks noChangeAspect="1"/>
          </p:cNvPicPr>
          <p:nvPr/>
        </p:nvPicPr>
        <p:blipFill>
          <a:blip r:embed="rId7"/>
          <a:srcRect l="49104" t="18712" r="1349" b="16774"/>
          <a:stretch>
            <a:fillRect/>
          </a:stretch>
        </p:blipFill>
        <p:spPr>
          <a:xfrm>
            <a:off x="-243840" y="-1454140"/>
            <a:ext cx="5580899" cy="9427539"/>
          </a:xfrm>
          <a:prstGeom prst="rect">
            <a:avLst/>
          </a:prstGeom>
        </p:spPr>
      </p:pic>
      <p:pic>
        <p:nvPicPr>
          <p:cNvPr id="21" name="图片 20" descr="16 (21)"/>
          <p:cNvPicPr>
            <a:picLocks noChangeAspect="1"/>
          </p:cNvPicPr>
          <p:nvPr/>
        </p:nvPicPr>
        <p:blipFill>
          <a:blip r:embed="rId8"/>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28" name="任意多边形 27"/>
          <p:cNvSpPr/>
          <p:nvPr/>
        </p:nvSpPr>
        <p:spPr>
          <a:xfrm>
            <a:off x="4067175" y="1315085"/>
            <a:ext cx="905510" cy="916305"/>
          </a:xfrm>
          <a:custGeom>
            <a:avLst/>
            <a:gdLst>
              <a:gd name="connisteX0" fmla="*/ 186888 w 905708"/>
              <a:gd name="connsiteY0" fmla="*/ 916308 h 916308"/>
              <a:gd name="connisteX1" fmla="*/ 45283 w 905708"/>
              <a:gd name="connsiteY1" fmla="*/ 88903 h 916308"/>
              <a:gd name="connisteX2" fmla="*/ 905708 w 905708"/>
              <a:gd name="connsiteY2" fmla="*/ 55883 h 916308"/>
            </a:gdLst>
            <a:ahLst/>
            <a:cxnLst>
              <a:cxn ang="0">
                <a:pos x="connisteX0" y="connsiteY0"/>
              </a:cxn>
              <a:cxn ang="0">
                <a:pos x="connisteX1" y="connsiteY1"/>
              </a:cxn>
              <a:cxn ang="0">
                <a:pos x="connisteX2" y="connsiteY2"/>
              </a:cxn>
            </a:cxnLst>
            <a:rect l="l" t="t" r="r" b="b"/>
            <a:pathLst>
              <a:path w="905709" h="916308">
                <a:moveTo>
                  <a:pt x="186889" y="916308"/>
                </a:moveTo>
                <a:cubicBezTo>
                  <a:pt x="141169" y="751208"/>
                  <a:pt x="-98226" y="260988"/>
                  <a:pt x="45284" y="88903"/>
                </a:cubicBezTo>
                <a:cubicBezTo>
                  <a:pt x="188794" y="-83182"/>
                  <a:pt x="731084" y="45723"/>
                  <a:pt x="905709" y="55883"/>
                </a:cubicBezTo>
              </a:path>
            </a:pathLst>
          </a:custGeom>
          <a:noFill/>
          <a:ln>
            <a:solidFill>
              <a:srgbClr val="43C1B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2" name="图片 11" descr="21"/>
          <p:cNvPicPr>
            <a:picLocks noChangeAspect="1"/>
          </p:cNvPicPr>
          <p:nvPr/>
        </p:nvPicPr>
        <p:blipFill>
          <a:blip r:embed="rId6"/>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6"/>
          <a:srcRect l="86130" t="83674" r="285"/>
          <a:stretch>
            <a:fillRect/>
          </a:stretch>
        </p:blipFill>
        <p:spPr>
          <a:xfrm>
            <a:off x="10655300" y="5978525"/>
            <a:ext cx="1536700" cy="879475"/>
          </a:xfrm>
          <a:prstGeom prst="rect">
            <a:avLst/>
          </a:prstGeom>
        </p:spPr>
      </p:pic>
      <p:pic>
        <p:nvPicPr>
          <p:cNvPr id="6" name="Picture 5">
            <a:extLst>
              <a:ext uri="{FF2B5EF4-FFF2-40B4-BE49-F238E27FC236}">
                <a16:creationId xmlns:a16="http://schemas.microsoft.com/office/drawing/2014/main" xmlns="" id="{9DD96536-2DD0-DC4D-78B9-966A4BF8FA16}"/>
              </a:ext>
            </a:extLst>
          </p:cNvPr>
          <p:cNvPicPr>
            <a:picLocks noChangeAspect="1"/>
          </p:cNvPicPr>
          <p:nvPr/>
        </p:nvPicPr>
        <p:blipFill>
          <a:blip r:embed="rId9"/>
          <a:stretch>
            <a:fillRect/>
          </a:stretch>
        </p:blipFill>
        <p:spPr>
          <a:xfrm>
            <a:off x="3179135" y="1953683"/>
            <a:ext cx="9746063" cy="3201158"/>
          </a:xfrm>
          <a:prstGeom prst="rect">
            <a:avLst/>
          </a:prstGeom>
        </p:spPr>
      </p:pic>
      <p:pic>
        <p:nvPicPr>
          <p:cNvPr id="7" name="Picture 6">
            <a:extLst>
              <a:ext uri="{FF2B5EF4-FFF2-40B4-BE49-F238E27FC236}">
                <a16:creationId xmlns:a16="http://schemas.microsoft.com/office/drawing/2014/main" xmlns="" id="{EB8B63E5-40F2-2F2C-C204-C30D56C620D9}"/>
              </a:ext>
            </a:extLst>
          </p:cNvPr>
          <p:cNvPicPr>
            <a:picLocks noChangeAspect="1"/>
          </p:cNvPicPr>
          <p:nvPr/>
        </p:nvPicPr>
        <p:blipFill>
          <a:blip r:embed="rId10"/>
          <a:stretch>
            <a:fillRect/>
          </a:stretch>
        </p:blipFill>
        <p:spPr>
          <a:xfrm>
            <a:off x="10817577" y="-59743"/>
            <a:ext cx="1173607" cy="1161988"/>
          </a:xfrm>
          <a:prstGeom prst="rect">
            <a:avLst/>
          </a:prstGeom>
        </p:spPr>
      </p:pic>
      <p:grpSp>
        <p:nvGrpSpPr>
          <p:cNvPr id="10" name="Group 9">
            <a:extLst>
              <a:ext uri="{FF2B5EF4-FFF2-40B4-BE49-F238E27FC236}">
                <a16:creationId xmlns:a16="http://schemas.microsoft.com/office/drawing/2014/main" xmlns="" id="{102021D9-8ECF-04BE-AF40-1484B15D78FD}"/>
              </a:ext>
            </a:extLst>
          </p:cNvPr>
          <p:cNvGrpSpPr/>
          <p:nvPr/>
        </p:nvGrpSpPr>
        <p:grpSpPr>
          <a:xfrm>
            <a:off x="9411857" y="680447"/>
            <a:ext cx="2811440" cy="1105510"/>
            <a:chOff x="-856881" y="1091821"/>
            <a:chExt cx="2811440" cy="1105510"/>
          </a:xfrm>
        </p:grpSpPr>
        <p:sp>
          <p:nvSpPr>
            <p:cNvPr id="11" name="Google Shape;1910;p31">
              <a:extLst>
                <a:ext uri="{FF2B5EF4-FFF2-40B4-BE49-F238E27FC236}">
                  <a16:creationId xmlns:a16="http://schemas.microsoft.com/office/drawing/2014/main" xmlns="" id="{385BEB66-0818-2687-BA0C-B02537870F6E}"/>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14" name="Google Shape;1910;p31">
              <a:extLst>
                <a:ext uri="{FF2B5EF4-FFF2-40B4-BE49-F238E27FC236}">
                  <a16:creationId xmlns:a16="http://schemas.microsoft.com/office/drawing/2014/main" xmlns="" id="{D2B495A8-0172-6496-4D5A-2A0AD42594AA}"/>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pic>
        <p:nvPicPr>
          <p:cNvPr id="2" name="Picture 1">
            <a:extLst>
              <a:ext uri="{FF2B5EF4-FFF2-40B4-BE49-F238E27FC236}">
                <a16:creationId xmlns:a16="http://schemas.microsoft.com/office/drawing/2014/main" xmlns="" id="{F8C5E8C8-1DEA-C816-2E6F-189B0E315CF0}"/>
              </a:ext>
            </a:extLst>
          </p:cNvPr>
          <p:cNvPicPr>
            <a:picLocks noChangeAspect="1"/>
          </p:cNvPicPr>
          <p:nvPr/>
        </p:nvPicPr>
        <p:blipFill>
          <a:blip r:embed="rId11"/>
          <a:stretch>
            <a:fillRect/>
          </a:stretch>
        </p:blipFill>
        <p:spPr>
          <a:xfrm>
            <a:off x="5469460" y="867711"/>
            <a:ext cx="4889416"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par>
                                <p:cTn id="38" presetID="22" presetClass="entr" presetSubtype="4"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s 4">
            <a:extLst>
              <a:ext uri="{FF2B5EF4-FFF2-40B4-BE49-F238E27FC236}">
                <a16:creationId xmlns:a16="http://schemas.microsoft.com/office/drawing/2014/main" xmlns="" id="{B30C1EC0-D93F-4EA2-9D3E-F6013BAFCFEE}"/>
              </a:ext>
            </a:extLst>
          </p:cNvPr>
          <p:cNvSpPr/>
          <p:nvPr/>
        </p:nvSpPr>
        <p:spPr>
          <a:xfrm>
            <a:off x="360997" y="240030"/>
            <a:ext cx="11470005" cy="6377940"/>
          </a:xfrm>
          <a:prstGeom prst="rect">
            <a:avLst/>
          </a:prstGeom>
          <a:solidFill>
            <a:sysClr val="window" lastClr="FFFFFF">
              <a:alpha val="91000"/>
            </a:sysClr>
          </a:solidFill>
          <a:ln w="12700" cap="flat" cmpd="sng" algn="ctr">
            <a:noFill/>
            <a:prstDash val="solid"/>
            <a:miter lim="800000"/>
          </a:ln>
          <a:effectLst>
            <a:glow>
              <a:srgbClr val="4472C4">
                <a:alpha val="40000"/>
              </a:srgbClr>
            </a:glow>
            <a:softEdge rad="3683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组合 4">
            <a:extLst>
              <a:ext uri="{FF2B5EF4-FFF2-40B4-BE49-F238E27FC236}">
                <a16:creationId xmlns:a16="http://schemas.microsoft.com/office/drawing/2014/main" xmlns="" id="{C9BD94A1-7842-4F0E-847D-6AFE91204097}"/>
              </a:ext>
            </a:extLst>
          </p:cNvPr>
          <p:cNvGrpSpPr/>
          <p:nvPr/>
        </p:nvGrpSpPr>
        <p:grpSpPr>
          <a:xfrm>
            <a:off x="2067598" y="871562"/>
            <a:ext cx="7927940" cy="890023"/>
            <a:chOff x="1873279" y="2936863"/>
            <a:chExt cx="1167344" cy="671128"/>
          </a:xfrm>
        </p:grpSpPr>
        <p:sp>
          <p:nvSpPr>
            <p:cNvPr id="6" name="矩形: 圆角 5">
              <a:extLst>
                <a:ext uri="{FF2B5EF4-FFF2-40B4-BE49-F238E27FC236}">
                  <a16:creationId xmlns:a16="http://schemas.microsoft.com/office/drawing/2014/main" xmlns="" id="{76FE6ECB-88A0-4B7F-9BD3-7FA5CA7C0D98}"/>
                </a:ext>
              </a:extLst>
            </p:cNvPr>
            <p:cNvSpPr/>
            <p:nvPr/>
          </p:nvSpPr>
          <p:spPr>
            <a:xfrm>
              <a:off x="1873279" y="2936863"/>
              <a:ext cx="1167344" cy="5225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altLang="zh-CN"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rễ</a:t>
              </a:r>
              <a:r>
                <a:rPr kumimoji="0" lang="en-US" altLang="zh-CN"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a:t>
              </a:r>
              <a:r>
                <a:rPr kumimoji="0" lang="en-US" altLang="zh-CN"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altLang="zh-CN"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文本框 6">
              <a:extLst>
                <a:ext uri="{FF2B5EF4-FFF2-40B4-BE49-F238E27FC236}">
                  <a16:creationId xmlns:a16="http://schemas.microsoft.com/office/drawing/2014/main" xmlns="" id="{1C9A0EEC-D92E-4C74-AE8E-0DCDFEEF13B7}"/>
                </a:ext>
              </a:extLst>
            </p:cNvPr>
            <p:cNvSpPr txBox="1"/>
            <p:nvPr/>
          </p:nvSpPr>
          <p:spPr>
            <a:xfrm>
              <a:off x="2240100" y="3167037"/>
              <a:ext cx="27201" cy="44095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C739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组合 8">
            <a:extLst>
              <a:ext uri="{FF2B5EF4-FFF2-40B4-BE49-F238E27FC236}">
                <a16:creationId xmlns:a16="http://schemas.microsoft.com/office/drawing/2014/main" xmlns="" id="{F52F8E87-1C79-44CC-8713-A61832614DC7}"/>
              </a:ext>
            </a:extLst>
          </p:cNvPr>
          <p:cNvGrpSpPr/>
          <p:nvPr/>
        </p:nvGrpSpPr>
        <p:grpSpPr>
          <a:xfrm>
            <a:off x="1801133" y="1329315"/>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xmlns=""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xmlns=""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椭圆 41">
                <a:extLst>
                  <a:ext uri="{FF2B5EF4-FFF2-40B4-BE49-F238E27FC236}">
                    <a16:creationId xmlns:a16="http://schemas.microsoft.com/office/drawing/2014/main" xmlns=""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椭圆 42">
                <a:extLst>
                  <a:ext uri="{FF2B5EF4-FFF2-40B4-BE49-F238E27FC236}">
                    <a16:creationId xmlns:a16="http://schemas.microsoft.com/office/drawing/2014/main" xmlns=""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椭圆 43">
                <a:extLst>
                  <a:ext uri="{FF2B5EF4-FFF2-40B4-BE49-F238E27FC236}">
                    <a16:creationId xmlns:a16="http://schemas.microsoft.com/office/drawing/2014/main" xmlns=""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椭圆 44">
                <a:extLst>
                  <a:ext uri="{FF2B5EF4-FFF2-40B4-BE49-F238E27FC236}">
                    <a16:creationId xmlns:a16="http://schemas.microsoft.com/office/drawing/2014/main" xmlns=""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椭圆 45">
                <a:extLst>
                  <a:ext uri="{FF2B5EF4-FFF2-40B4-BE49-F238E27FC236}">
                    <a16:creationId xmlns:a16="http://schemas.microsoft.com/office/drawing/2014/main" xmlns=""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椭圆 46">
                <a:extLst>
                  <a:ext uri="{FF2B5EF4-FFF2-40B4-BE49-F238E27FC236}">
                    <a16:creationId xmlns:a16="http://schemas.microsoft.com/office/drawing/2014/main" xmlns=""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椭圆 47">
                <a:extLst>
                  <a:ext uri="{FF2B5EF4-FFF2-40B4-BE49-F238E27FC236}">
                    <a16:creationId xmlns:a16="http://schemas.microsoft.com/office/drawing/2014/main" xmlns=""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椭圆 48">
                <a:extLst>
                  <a:ext uri="{FF2B5EF4-FFF2-40B4-BE49-F238E27FC236}">
                    <a16:creationId xmlns:a16="http://schemas.microsoft.com/office/drawing/2014/main" xmlns=""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10">
              <a:extLst>
                <a:ext uri="{FF2B5EF4-FFF2-40B4-BE49-F238E27FC236}">
                  <a16:creationId xmlns:a16="http://schemas.microsoft.com/office/drawing/2014/main" xmlns=""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xmlns=""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椭圆 32">
                <a:extLst>
                  <a:ext uri="{FF2B5EF4-FFF2-40B4-BE49-F238E27FC236}">
                    <a16:creationId xmlns:a16="http://schemas.microsoft.com/office/drawing/2014/main" xmlns=""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椭圆 33">
                <a:extLst>
                  <a:ext uri="{FF2B5EF4-FFF2-40B4-BE49-F238E27FC236}">
                    <a16:creationId xmlns:a16="http://schemas.microsoft.com/office/drawing/2014/main" xmlns=""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椭圆 34">
                <a:extLst>
                  <a:ext uri="{FF2B5EF4-FFF2-40B4-BE49-F238E27FC236}">
                    <a16:creationId xmlns:a16="http://schemas.microsoft.com/office/drawing/2014/main" xmlns=""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椭圆 35">
                <a:extLst>
                  <a:ext uri="{FF2B5EF4-FFF2-40B4-BE49-F238E27FC236}">
                    <a16:creationId xmlns:a16="http://schemas.microsoft.com/office/drawing/2014/main" xmlns=""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椭圆 36">
                <a:extLst>
                  <a:ext uri="{FF2B5EF4-FFF2-40B4-BE49-F238E27FC236}">
                    <a16:creationId xmlns:a16="http://schemas.microsoft.com/office/drawing/2014/main" xmlns=""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椭圆 37">
                <a:extLst>
                  <a:ext uri="{FF2B5EF4-FFF2-40B4-BE49-F238E27FC236}">
                    <a16:creationId xmlns:a16="http://schemas.microsoft.com/office/drawing/2014/main" xmlns=""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椭圆 38">
                <a:extLst>
                  <a:ext uri="{FF2B5EF4-FFF2-40B4-BE49-F238E27FC236}">
                    <a16:creationId xmlns:a16="http://schemas.microsoft.com/office/drawing/2014/main" xmlns=""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椭圆 39">
                <a:extLst>
                  <a:ext uri="{FF2B5EF4-FFF2-40B4-BE49-F238E27FC236}">
                    <a16:creationId xmlns:a16="http://schemas.microsoft.com/office/drawing/2014/main" xmlns=""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组合 11">
              <a:extLst>
                <a:ext uri="{FF2B5EF4-FFF2-40B4-BE49-F238E27FC236}">
                  <a16:creationId xmlns:a16="http://schemas.microsoft.com/office/drawing/2014/main" xmlns=""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xmlns=""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椭圆 23">
                <a:extLst>
                  <a:ext uri="{FF2B5EF4-FFF2-40B4-BE49-F238E27FC236}">
                    <a16:creationId xmlns:a16="http://schemas.microsoft.com/office/drawing/2014/main" xmlns=""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椭圆 24">
                <a:extLst>
                  <a:ext uri="{FF2B5EF4-FFF2-40B4-BE49-F238E27FC236}">
                    <a16:creationId xmlns:a16="http://schemas.microsoft.com/office/drawing/2014/main" xmlns=""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椭圆 25">
                <a:extLst>
                  <a:ext uri="{FF2B5EF4-FFF2-40B4-BE49-F238E27FC236}">
                    <a16:creationId xmlns:a16="http://schemas.microsoft.com/office/drawing/2014/main" xmlns=""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椭圆 26">
                <a:extLst>
                  <a:ext uri="{FF2B5EF4-FFF2-40B4-BE49-F238E27FC236}">
                    <a16:creationId xmlns:a16="http://schemas.microsoft.com/office/drawing/2014/main" xmlns=""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椭圆 27">
                <a:extLst>
                  <a:ext uri="{FF2B5EF4-FFF2-40B4-BE49-F238E27FC236}">
                    <a16:creationId xmlns:a16="http://schemas.microsoft.com/office/drawing/2014/main" xmlns=""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椭圆 28">
                <a:extLst>
                  <a:ext uri="{FF2B5EF4-FFF2-40B4-BE49-F238E27FC236}">
                    <a16:creationId xmlns:a16="http://schemas.microsoft.com/office/drawing/2014/main" xmlns=""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椭圆 29">
                <a:extLst>
                  <a:ext uri="{FF2B5EF4-FFF2-40B4-BE49-F238E27FC236}">
                    <a16:creationId xmlns:a16="http://schemas.microsoft.com/office/drawing/2014/main" xmlns=""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椭圆 30">
                <a:extLst>
                  <a:ext uri="{FF2B5EF4-FFF2-40B4-BE49-F238E27FC236}">
                    <a16:creationId xmlns:a16="http://schemas.microsoft.com/office/drawing/2014/main" xmlns=""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组合 12">
              <a:extLst>
                <a:ext uri="{FF2B5EF4-FFF2-40B4-BE49-F238E27FC236}">
                  <a16:creationId xmlns:a16="http://schemas.microsoft.com/office/drawing/2014/main" xmlns=""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xmlns=""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椭圆 14">
                <a:extLst>
                  <a:ext uri="{FF2B5EF4-FFF2-40B4-BE49-F238E27FC236}">
                    <a16:creationId xmlns:a16="http://schemas.microsoft.com/office/drawing/2014/main" xmlns=""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椭圆 15">
                <a:extLst>
                  <a:ext uri="{FF2B5EF4-FFF2-40B4-BE49-F238E27FC236}">
                    <a16:creationId xmlns:a16="http://schemas.microsoft.com/office/drawing/2014/main" xmlns=""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椭圆 16">
                <a:extLst>
                  <a:ext uri="{FF2B5EF4-FFF2-40B4-BE49-F238E27FC236}">
                    <a16:creationId xmlns:a16="http://schemas.microsoft.com/office/drawing/2014/main" xmlns=""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椭圆 17">
                <a:extLst>
                  <a:ext uri="{FF2B5EF4-FFF2-40B4-BE49-F238E27FC236}">
                    <a16:creationId xmlns:a16="http://schemas.microsoft.com/office/drawing/2014/main" xmlns=""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椭圆 18">
                <a:extLst>
                  <a:ext uri="{FF2B5EF4-FFF2-40B4-BE49-F238E27FC236}">
                    <a16:creationId xmlns:a16="http://schemas.microsoft.com/office/drawing/2014/main" xmlns=""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椭圆 19">
                <a:extLst>
                  <a:ext uri="{FF2B5EF4-FFF2-40B4-BE49-F238E27FC236}">
                    <a16:creationId xmlns:a16="http://schemas.microsoft.com/office/drawing/2014/main" xmlns=""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椭圆 20">
                <a:extLst>
                  <a:ext uri="{FF2B5EF4-FFF2-40B4-BE49-F238E27FC236}">
                    <a16:creationId xmlns:a16="http://schemas.microsoft.com/office/drawing/2014/main" xmlns=""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椭圆 21">
                <a:extLst>
                  <a:ext uri="{FF2B5EF4-FFF2-40B4-BE49-F238E27FC236}">
                    <a16:creationId xmlns:a16="http://schemas.microsoft.com/office/drawing/2014/main" xmlns=""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50" name="TextBox 49">
            <a:extLst>
              <a:ext uri="{FF2B5EF4-FFF2-40B4-BE49-F238E27FC236}">
                <a16:creationId xmlns:a16="http://schemas.microsoft.com/office/drawing/2014/main" xmlns="" id="{3911BCC3-E68E-4125-8A16-7DE09B892AF0}"/>
              </a:ext>
            </a:extLst>
          </p:cNvPr>
          <p:cNvSpPr txBox="1"/>
          <p:nvPr/>
        </p:nvSpPr>
        <p:spPr>
          <a:xfrm>
            <a:off x="1160955" y="1870683"/>
            <a:ext cx="9622972" cy="3785652"/>
          </a:xfrm>
          <a:prstGeom prst="rect">
            <a:avLst/>
          </a:prstGeom>
          <a:noFill/>
        </p:spPr>
        <p:txBody>
          <a:bodyPr wrap="square">
            <a:spAutoFit/>
          </a:bodyPr>
          <a:lstStyle/>
          <a:p>
            <a:pPr lvl="0" algn="just"/>
            <a:r>
              <a:rPr lang="vi-VN" sz="40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Nhiều năm sau, chiếc rễ đã lớn và thành cây đa con có vòng lá tròn. Thiếu nhi vào thăm vườn Bác, em nào cũng thích chơi trò chui qua chui lại vòng lá ấy. Lúc đó, mọi người mới hiểu vì sao Bác cho trồng chiếc </a:t>
            </a:r>
            <a:r>
              <a:rPr lang="en-US" sz="40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rễ</a:t>
            </a:r>
            <a:r>
              <a:rPr lang="en-US" sz="40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đa thành hình tròn như thế.</a:t>
            </a:r>
            <a:endParaRPr kumimoji="0" lang="en-US" sz="40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40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4243375" y="404630"/>
            <a:ext cx="2666627" cy="523220"/>
          </a:xfrm>
          <a:prstGeom prst="rect">
            <a:avLst/>
          </a:prstGeom>
        </p:spPr>
        <p:txBody>
          <a:bodyPr wrap="none">
            <a:spAutoFit/>
          </a:bodyPr>
          <a:lstStyle/>
          <a:p>
            <a:pPr lvl="0" algn="ctr">
              <a:spcBef>
                <a:spcPts val="3000"/>
              </a:spcBef>
              <a:defRPr/>
            </a:pPr>
            <a:r>
              <a:rPr lang="vi-VN" sz="2800" b="1" dirty="0">
                <a:solidFill>
                  <a:srgbClr val="FFFF00"/>
                </a:solidFill>
                <a:latin typeface="HP001 4 hàng" panose="020B0603050302020204" pitchFamily="34" charset="0"/>
              </a:rPr>
              <a:t>Ch</a:t>
            </a:r>
            <a:r>
              <a:rPr lang="el-GR" sz="2800" b="1" dirty="0">
                <a:solidFill>
                  <a:srgbClr val="FFFF00"/>
                </a:solidFill>
                <a:latin typeface="HP001 4 hàng" panose="020B0603050302020204" pitchFamily="34" charset="0"/>
              </a:rPr>
              <a:t>Η</a:t>
            </a:r>
            <a:r>
              <a:rPr lang="vi-VN" sz="2800" b="1" dirty="0">
                <a:solidFill>
                  <a:srgbClr val="FFFF00"/>
                </a:solidFill>
                <a:latin typeface="HP001 4 hàng" panose="020B0603050302020204" pitchFamily="34" charset="0"/>
              </a:rPr>
              <a:t>Ğc ǟễ đa ǇrŜ</a:t>
            </a:r>
            <a:endParaRPr kumimoji="0" lang="vi-VN"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933445" y="994699"/>
            <a:ext cx="11091978"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Ηϛ</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u wăm sau,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ǟễ đã lņ và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cây đa c</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 vŜg lá ǇrŜ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Thiếu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4631E836-5328-A821-6CC1-03241DD39B41}"/>
              </a:ext>
            </a:extLst>
          </p:cNvPr>
          <p:cNvSpPr txBox="1"/>
          <p:nvPr/>
        </p:nvSpPr>
        <p:spPr>
          <a:xfrm>
            <a:off x="-180754" y="1536960"/>
            <a:ext cx="11929730"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 vào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ăm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νΰ</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Ŋ Bác, em wào cũng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í</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εΠ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Ǉrò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ui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ui lại vŜg lá ấy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Lúc</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27952AFE-FA9B-6593-5323-A571B29E72B5}"/>
              </a:ext>
            </a:extLst>
          </p:cNvPr>
          <p:cNvSpPr txBox="1"/>
          <p:nvPr/>
        </p:nvSpPr>
        <p:spPr>
          <a:xfrm>
            <a:off x="-180754" y="2079220"/>
            <a:ext cx="119297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đó, jĊ wgưƟ jƞ hΗϜu νŰ sao Bác εo ǇrŬg εΗĞc ǟễ đa κàζ hìζ ǇrŜ ηư Όı.</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a:extLst>
              <a:ext uri="{FF2B5EF4-FFF2-40B4-BE49-F238E27FC236}">
                <a16:creationId xmlns:a16="http://schemas.microsoft.com/office/drawing/2014/main" xmlns="" id="{72507D6C-53DC-4772-912D-1569106792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2480" y="90324"/>
            <a:ext cx="8397672" cy="1719071"/>
          </a:xfrm>
          <a:prstGeom prst="rect">
            <a:avLst/>
          </a:prstGeom>
          <a:effectLst>
            <a:glow rad="127000">
              <a:schemeClr val="accent1">
                <a:alpha val="83000"/>
              </a:schemeClr>
            </a:glow>
          </a:effectLst>
        </p:spPr>
      </p:pic>
      <p:sp>
        <p:nvSpPr>
          <p:cNvPr id="25" name="Rectangle 24">
            <a:extLst>
              <a:ext uri="{FF2B5EF4-FFF2-40B4-BE49-F238E27FC236}">
                <a16:creationId xmlns:a16="http://schemas.microsoft.com/office/drawing/2014/main" xmlns="" id="{39BFC6F7-A0DA-4F2A-BC2F-715B61B1DC44}"/>
              </a:ext>
            </a:extLst>
          </p:cNvPr>
          <p:cNvSpPr/>
          <p:nvPr/>
        </p:nvSpPr>
        <p:spPr>
          <a:xfrm>
            <a:off x="2590324" y="420546"/>
            <a:ext cx="7011352"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Đọc</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thầm</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văn</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và</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thực</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hiện</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các</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yêu</a:t>
            </a:r>
            <a:r>
              <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rPr>
              <a:t>cầu</a:t>
            </a:r>
            <a:endParaRPr kumimoji="0" lang="en-US" sz="3600" b="0" i="0" u="none" strike="noStrike" kern="1200" cap="none" spc="0" normalizeH="0" baseline="0" noProof="0" dirty="0">
              <a:ln>
                <a:noFill/>
              </a:ln>
              <a:solidFill>
                <a:prstClr val="black"/>
              </a:solidFill>
              <a:effectLst>
                <a:glow rad="63500">
                  <a:srgbClr val="70AD47">
                    <a:satMod val="175000"/>
                    <a:alpha val="40000"/>
                  </a:srgbClr>
                </a:glow>
              </a:effectLst>
              <a:uLnTx/>
              <a:uFillTx/>
              <a:latin typeface="Calibri" panose="020F0502020204030204" pitchFamily="34" charset="0"/>
              <a:ea typeface="微软雅黑"/>
              <a:cs typeface="Calibri" panose="020F0502020204030204" pitchFamily="34" charset="0"/>
            </a:endParaRPr>
          </a:p>
        </p:txBody>
      </p:sp>
      <p:pic>
        <p:nvPicPr>
          <p:cNvPr id="26" name="Picture 6">
            <a:extLst>
              <a:ext uri="{FF2B5EF4-FFF2-40B4-BE49-F238E27FC236}">
                <a16:creationId xmlns:a16="http://schemas.microsoft.com/office/drawing/2014/main" xmlns="" id="{93C05494-BD18-4D84-B885-CF6D909062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7249" y="1904647"/>
            <a:ext cx="8882784" cy="1192543"/>
          </a:xfrm>
          <a:prstGeom prst="rect">
            <a:avLst/>
          </a:prstGeom>
          <a:effectLst>
            <a:glow rad="63500">
              <a:schemeClr val="accent4">
                <a:lumMod val="20000"/>
                <a:lumOff val="80000"/>
              </a:schemeClr>
            </a:glow>
          </a:effectLst>
        </p:spPr>
      </p:pic>
      <p:pic>
        <p:nvPicPr>
          <p:cNvPr id="43" name="Picture 3">
            <a:extLst>
              <a:ext uri="{FF2B5EF4-FFF2-40B4-BE49-F238E27FC236}">
                <a16:creationId xmlns:a16="http://schemas.microsoft.com/office/drawing/2014/main" xmlns="" id="{3C73845F-A709-491C-9DC3-8FFC0E796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03660" y="2091340"/>
            <a:ext cx="612026" cy="619773"/>
          </a:xfrm>
          <a:prstGeom prst="rect">
            <a:avLst/>
          </a:prstGeom>
          <a:effectLst>
            <a:glow rad="152400">
              <a:schemeClr val="accent4">
                <a:lumMod val="20000"/>
                <a:lumOff val="80000"/>
              </a:schemeClr>
            </a:glow>
          </a:effectLst>
        </p:spPr>
      </p:pic>
      <p:sp>
        <p:nvSpPr>
          <p:cNvPr id="50" name="Rectangle 49">
            <a:extLst>
              <a:ext uri="{FF2B5EF4-FFF2-40B4-BE49-F238E27FC236}">
                <a16:creationId xmlns:a16="http://schemas.microsoft.com/office/drawing/2014/main" xmlns="" id="{BC2336E8-557B-4073-8FAA-E65BD7A59FE6}"/>
              </a:ext>
            </a:extLst>
          </p:cNvPr>
          <p:cNvSpPr/>
          <p:nvPr/>
        </p:nvSpPr>
        <p:spPr>
          <a:xfrm>
            <a:off x="1219400" y="2139617"/>
            <a:ext cx="703077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BACC6">
                    <a:lumMod val="50000"/>
                  </a:srgbClr>
                </a:solidFill>
                <a:effectLst/>
                <a:uLnTx/>
                <a:uFillTx/>
                <a:latin typeface="Calibri" panose="020F0502020204030204" pitchFamily="34" charset="0"/>
                <a:ea typeface="微软雅黑"/>
                <a:cs typeface="Calibri" panose="020F0502020204030204" pitchFamily="34" charset="0"/>
              </a:rPr>
              <a:t>1. Gạch chân dưới tiếng/từ khó đọc, dễ </a:t>
            </a:r>
            <a:r>
              <a:rPr kumimoji="0" lang="vi-VN" sz="2800" b="0" i="0" u="none" strike="noStrike" kern="1200" cap="none" spc="0" normalizeH="0" baseline="0" noProof="0" dirty="0" err="1">
                <a:ln>
                  <a:noFill/>
                </a:ln>
                <a:solidFill>
                  <a:srgbClr val="4BACC6">
                    <a:lumMod val="50000"/>
                  </a:srgbClr>
                </a:solidFill>
                <a:effectLst/>
                <a:uLnTx/>
                <a:uFillTx/>
                <a:latin typeface="Calibri" panose="020F0502020204030204" pitchFamily="34" charset="0"/>
                <a:ea typeface="微软雅黑"/>
                <a:cs typeface="Calibri" panose="020F0502020204030204" pitchFamily="34" charset="0"/>
              </a:rPr>
              <a:t>viết</a:t>
            </a:r>
            <a:r>
              <a:rPr kumimoji="0" lang="vi-VN" sz="2800" b="0" i="0" u="none" strike="noStrike" kern="1200" cap="none" spc="0" normalizeH="0" baseline="0" noProof="0" dirty="0">
                <a:ln>
                  <a:noFill/>
                </a:ln>
                <a:solidFill>
                  <a:srgbClr val="4BACC6">
                    <a:lumMod val="50000"/>
                  </a:srgbClr>
                </a:solidFill>
                <a:effectLst/>
                <a:uLnTx/>
                <a:uFillTx/>
                <a:latin typeface="Calibri" panose="020F0502020204030204" pitchFamily="34" charset="0"/>
                <a:ea typeface="微软雅黑"/>
                <a:cs typeface="Calibri" panose="020F0502020204030204" pitchFamily="34" charset="0"/>
              </a:rPr>
              <a:t> sai</a:t>
            </a:r>
          </a:p>
        </p:txBody>
      </p:sp>
      <p:pic>
        <p:nvPicPr>
          <p:cNvPr id="52" name="Picture 6">
            <a:extLst>
              <a:ext uri="{FF2B5EF4-FFF2-40B4-BE49-F238E27FC236}">
                <a16:creationId xmlns:a16="http://schemas.microsoft.com/office/drawing/2014/main" xmlns="" id="{8B1A5FED-5C11-4C3C-AE35-144F39BFC67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0876" y="3283833"/>
            <a:ext cx="8882784" cy="1192543"/>
          </a:xfrm>
          <a:prstGeom prst="rect">
            <a:avLst/>
          </a:prstGeom>
          <a:effectLst>
            <a:glow rad="63500">
              <a:schemeClr val="accent4">
                <a:lumMod val="20000"/>
                <a:lumOff val="80000"/>
              </a:schemeClr>
            </a:glow>
          </a:effectLst>
        </p:spPr>
      </p:pic>
      <p:pic>
        <p:nvPicPr>
          <p:cNvPr id="53" name="Picture 3">
            <a:extLst>
              <a:ext uri="{FF2B5EF4-FFF2-40B4-BE49-F238E27FC236}">
                <a16:creationId xmlns:a16="http://schemas.microsoft.com/office/drawing/2014/main" xmlns="" id="{BC4824AB-A4B1-4871-B43D-4B1D94F5C4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03660" y="3625051"/>
            <a:ext cx="612026" cy="619773"/>
          </a:xfrm>
          <a:prstGeom prst="rect">
            <a:avLst/>
          </a:prstGeom>
          <a:effectLst>
            <a:glow rad="152400">
              <a:schemeClr val="accent4">
                <a:lumMod val="20000"/>
                <a:lumOff val="80000"/>
              </a:schemeClr>
            </a:glow>
          </a:effectLst>
        </p:spPr>
      </p:pic>
      <p:pic>
        <p:nvPicPr>
          <p:cNvPr id="54" name="Picture 6">
            <a:extLst>
              <a:ext uri="{FF2B5EF4-FFF2-40B4-BE49-F238E27FC236}">
                <a16:creationId xmlns:a16="http://schemas.microsoft.com/office/drawing/2014/main" xmlns="" id="{D3C0D0F8-7CE5-4AD7-AB34-D903EE9B83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0876" y="4746644"/>
            <a:ext cx="8882784" cy="1192543"/>
          </a:xfrm>
          <a:prstGeom prst="rect">
            <a:avLst/>
          </a:prstGeom>
          <a:effectLst>
            <a:glow rad="63500">
              <a:schemeClr val="accent4">
                <a:lumMod val="20000"/>
                <a:lumOff val="80000"/>
              </a:schemeClr>
            </a:glow>
          </a:effectLst>
        </p:spPr>
      </p:pic>
      <p:sp>
        <p:nvSpPr>
          <p:cNvPr id="55" name="TextBox 54">
            <a:extLst>
              <a:ext uri="{FF2B5EF4-FFF2-40B4-BE49-F238E27FC236}">
                <a16:creationId xmlns:a16="http://schemas.microsoft.com/office/drawing/2014/main" xmlns="" id="{B98CB125-1017-49A3-9C7E-2594AFD2743E}"/>
              </a:ext>
            </a:extLst>
          </p:cNvPr>
          <p:cNvSpPr txBox="1"/>
          <p:nvPr/>
        </p:nvSpPr>
        <p:spPr>
          <a:xfrm>
            <a:off x="216144" y="3561136"/>
            <a:ext cx="7344394" cy="574901"/>
          </a:xfrm>
          <a:prstGeom prst="rect">
            <a:avLst/>
          </a:prstGeom>
          <a:noFill/>
        </p:spPr>
        <p:txBody>
          <a:bodyPr wrap="square">
            <a:spAutoFit/>
          </a:bodyPr>
          <a:lstStyle/>
          <a:p>
            <a:pPr marL="0" marR="0" lvl="0" indent="113030" algn="ctr" defTabSz="914400" rtl="0" eaLnBrk="1" fontAlgn="auto" latinLnBrk="0" hangingPunct="1">
              <a:lnSpc>
                <a:spcPct val="120000"/>
              </a:lnSpc>
              <a:spcBef>
                <a:spcPts val="0"/>
              </a:spcBef>
              <a:spcAft>
                <a:spcPts val="800"/>
              </a:spcAft>
              <a:buClrTx/>
              <a:buSzTx/>
              <a:buFontTx/>
              <a:buNone/>
              <a:tabLst/>
              <a:defRPr/>
            </a:pPr>
            <a:r>
              <a:rPr kumimoji="0" lang="en-029" sz="2800" b="0" i="0" u="none" strike="noStrike" kern="1200" cap="none" spc="0" normalizeH="0" baseline="0" noProof="0" dirty="0">
                <a:ln>
                  <a:noFill/>
                </a:ln>
                <a:solidFill>
                  <a:srgbClr val="114D89"/>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029" sz="2800" b="0" i="0" u="none" strike="noStrike" kern="1200" cap="none" spc="0" normalizeH="0" baseline="0" noProof="0">
                <a:ln>
                  <a:noFill/>
                </a:ln>
                <a:solidFill>
                  <a:srgbClr val="114D89"/>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a:ln>
                  <a:noFill/>
                </a:ln>
                <a:solidFill>
                  <a:srgbClr val="114D89"/>
                </a:solidFill>
                <a:effectLst/>
                <a:uLnTx/>
                <a:uFillTx/>
                <a:latin typeface="Calibri" panose="020F0502020204030204" pitchFamily="34" charset="0"/>
                <a:ea typeface="Times New Roman" panose="02020603050405020304" pitchFamily="18" charset="0"/>
                <a:cs typeface="Calibri" panose="020F0502020204030204" pitchFamily="34" charset="0"/>
              </a:rPr>
              <a:t>Nội dung của đoạn văn nói về gì</a:t>
            </a:r>
            <a:r>
              <a:rPr kumimoji="0" lang="vi-VN" sz="2800" b="0" i="0" u="none" strike="noStrike" kern="1200" cap="none" spc="0" normalizeH="0" baseline="0" noProof="0">
                <a:ln>
                  <a:noFill/>
                </a:ln>
                <a:solidFill>
                  <a:srgbClr val="114D89"/>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114D8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56" name="Picture 3">
            <a:extLst>
              <a:ext uri="{FF2B5EF4-FFF2-40B4-BE49-F238E27FC236}">
                <a16:creationId xmlns:a16="http://schemas.microsoft.com/office/drawing/2014/main" xmlns="" id="{F36C5B60-1F95-48C9-8BB2-92F1D20544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50171" y="5015112"/>
            <a:ext cx="612026" cy="619773"/>
          </a:xfrm>
          <a:prstGeom prst="rect">
            <a:avLst/>
          </a:prstGeom>
          <a:effectLst>
            <a:glow rad="63500">
              <a:schemeClr val="accent4">
                <a:satMod val="175000"/>
                <a:alpha val="40000"/>
              </a:schemeClr>
            </a:glow>
          </a:effectLst>
        </p:spPr>
      </p:pic>
      <p:sp>
        <p:nvSpPr>
          <p:cNvPr id="57" name="Rectangle 56">
            <a:extLst>
              <a:ext uri="{FF2B5EF4-FFF2-40B4-BE49-F238E27FC236}">
                <a16:creationId xmlns:a16="http://schemas.microsoft.com/office/drawing/2014/main" xmlns="" id="{6C395ECF-B54E-44A8-9E98-BD36146900EE}"/>
              </a:ext>
            </a:extLst>
          </p:cNvPr>
          <p:cNvSpPr/>
          <p:nvPr/>
        </p:nvSpPr>
        <p:spPr>
          <a:xfrm>
            <a:off x="1219400" y="5050529"/>
            <a:ext cx="78697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a:cs typeface="Calibri" panose="020F0502020204030204" pitchFamily="34" charset="0"/>
                <a:sym typeface="Arial"/>
              </a:rPr>
              <a:t>3</a:t>
            </a:r>
            <a:r>
              <a:rPr kumimoji="0" lang="vi-VN" sz="2800" b="0"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a:cs typeface="Calibri" panose="020F0502020204030204" pitchFamily="34" charset="0"/>
                <a:sym typeface="Arial"/>
              </a:rPr>
              <a:t>. Em cần lưu ý điều gì khi trình bày </a:t>
            </a:r>
            <a:r>
              <a:rPr kumimoji="0" lang="vi-VN" sz="2800" b="0" i="0" u="none" strike="noStrike" kern="1200" cap="none" spc="0" normalizeH="0" baseline="0" noProof="0" dirty="0" err="1">
                <a:ln>
                  <a:noFill/>
                </a:ln>
                <a:solidFill>
                  <a:srgbClr val="5B9BD5">
                    <a:lumMod val="50000"/>
                  </a:srgbClr>
                </a:solidFill>
                <a:effectLst/>
                <a:uLnTx/>
                <a:uFillTx/>
                <a:latin typeface="Calibri" panose="020F0502020204030204" pitchFamily="34" charset="0"/>
                <a:ea typeface="微软雅黑"/>
                <a:cs typeface="Calibri" panose="020F0502020204030204" pitchFamily="34" charset="0"/>
                <a:sym typeface="Arial"/>
              </a:rPr>
              <a:t>bài</a:t>
            </a:r>
            <a:r>
              <a:rPr kumimoji="0" lang="vi-VN" sz="2800" b="0"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a:cs typeface="Calibri" panose="020F0502020204030204" pitchFamily="34" charset="0"/>
                <a:sym typeface="Arial"/>
              </a:rPr>
              <a:t> </a:t>
            </a:r>
            <a:r>
              <a:rPr kumimoji="0" lang="vi-VN" sz="2800" b="0" i="0" u="none" strike="noStrike" kern="1200" cap="none" spc="0" normalizeH="0" baseline="0" noProof="0" dirty="0" err="1">
                <a:ln>
                  <a:noFill/>
                </a:ln>
                <a:solidFill>
                  <a:srgbClr val="5B9BD5">
                    <a:lumMod val="50000"/>
                  </a:srgbClr>
                </a:solidFill>
                <a:effectLst/>
                <a:uLnTx/>
                <a:uFillTx/>
                <a:latin typeface="Calibri" panose="020F0502020204030204" pitchFamily="34" charset="0"/>
                <a:ea typeface="微软雅黑"/>
                <a:cs typeface="Calibri" panose="020F0502020204030204" pitchFamily="34" charset="0"/>
                <a:sym typeface="Arial"/>
              </a:rPr>
              <a:t>viết</a:t>
            </a:r>
            <a:endParaRPr kumimoji="0" lang="en-US" sz="2800" b="0"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a:cs typeface="Calibri" panose="020F0502020204030204" pitchFamily="34" charset="0"/>
              <a:sym typeface="Arial"/>
            </a:endParaRPr>
          </a:p>
        </p:txBody>
      </p:sp>
      <p:pic>
        <p:nvPicPr>
          <p:cNvPr id="58" name="Picture 4">
            <a:extLst>
              <a:ext uri="{FF2B5EF4-FFF2-40B4-BE49-F238E27FC236}">
                <a16:creationId xmlns:a16="http://schemas.microsoft.com/office/drawing/2014/main" xmlns="" id="{9E9312B6-40B4-4630-87E6-23970349FF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10847" y="2457502"/>
            <a:ext cx="2298610" cy="2932836"/>
          </a:xfrm>
          <a:prstGeom prst="rect">
            <a:avLst/>
          </a:prstGeom>
        </p:spPr>
      </p:pic>
    </p:spTree>
    <p:extLst>
      <p:ext uri="{BB962C8B-B14F-4D97-AF65-F5344CB8AC3E}">
        <p14:creationId xmlns:p14="http://schemas.microsoft.com/office/powerpoint/2010/main" val="5795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par>
                                <p:cTn id="28" presetID="53" presetClass="entr" presetSubtype="16"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anim calcmode="lin" valueType="num">
                                      <p:cBhvr>
                                        <p:cTn id="43" dur="1000" fill="hold"/>
                                        <p:tgtEl>
                                          <p:spTgt spid="52"/>
                                        </p:tgtEl>
                                        <p:attrNameLst>
                                          <p:attrName>ppt_x</p:attrName>
                                        </p:attrNameLst>
                                      </p:cBhvr>
                                      <p:tavLst>
                                        <p:tav tm="0">
                                          <p:val>
                                            <p:strVal val="#ppt_x"/>
                                          </p:val>
                                        </p:tav>
                                        <p:tav tm="100000">
                                          <p:val>
                                            <p:strVal val="#ppt_x"/>
                                          </p:val>
                                        </p:tav>
                                      </p:tavLst>
                                    </p:anim>
                                    <p:anim calcmode="lin" valueType="num">
                                      <p:cBhvr>
                                        <p:cTn id="44" dur="1000" fill="hold"/>
                                        <p:tgtEl>
                                          <p:spTgt spid="5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500" fill="hold"/>
                                        <p:tgtEl>
                                          <p:spTgt spid="54"/>
                                        </p:tgtEl>
                                        <p:attrNameLst>
                                          <p:attrName>ppt_x</p:attrName>
                                        </p:attrNameLst>
                                      </p:cBhvr>
                                      <p:tavLst>
                                        <p:tav tm="0">
                                          <p:val>
                                            <p:strVal val="#ppt_x"/>
                                          </p:val>
                                        </p:tav>
                                        <p:tav tm="100000">
                                          <p:val>
                                            <p:strVal val="#ppt_x"/>
                                          </p:val>
                                        </p:tav>
                                      </p:tavLst>
                                    </p:anim>
                                    <p:anim calcmode="lin" valueType="num">
                                      <p:cBhvr additive="base">
                                        <p:cTn id="55" dur="500" fill="hold"/>
                                        <p:tgtEl>
                                          <p:spTgt spid="54"/>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 calcmode="lin" valueType="num">
                                      <p:cBhvr additive="base">
                                        <p:cTn id="58" dur="500" fill="hold"/>
                                        <p:tgtEl>
                                          <p:spTgt spid="56"/>
                                        </p:tgtEl>
                                        <p:attrNameLst>
                                          <p:attrName>ppt_x</p:attrName>
                                        </p:attrNameLst>
                                      </p:cBhvr>
                                      <p:tavLst>
                                        <p:tav tm="0">
                                          <p:val>
                                            <p:strVal val="#ppt_x"/>
                                          </p:val>
                                        </p:tav>
                                        <p:tav tm="100000">
                                          <p:val>
                                            <p:strVal val="#ppt_x"/>
                                          </p:val>
                                        </p:tav>
                                      </p:tavLst>
                                    </p:anim>
                                    <p:anim calcmode="lin" valueType="num">
                                      <p:cBhvr additive="base">
                                        <p:cTn id="59" dur="500" fill="hold"/>
                                        <p:tgtEl>
                                          <p:spTgt spid="5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500" fill="hold"/>
                                        <p:tgtEl>
                                          <p:spTgt spid="57"/>
                                        </p:tgtEl>
                                        <p:attrNameLst>
                                          <p:attrName>ppt_x</p:attrName>
                                        </p:attrNameLst>
                                      </p:cBhvr>
                                      <p:tavLst>
                                        <p:tav tm="0">
                                          <p:val>
                                            <p:strVal val="#ppt_x"/>
                                          </p:val>
                                        </p:tav>
                                        <p:tav tm="100000">
                                          <p:val>
                                            <p:strVal val="#ppt_x"/>
                                          </p:val>
                                        </p:tav>
                                      </p:tavLst>
                                    </p:anim>
                                    <p:anim calcmode="lin" valueType="num">
                                      <p:cBhvr additive="base">
                                        <p:cTn id="6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0" grpId="0"/>
      <p:bldP spid="55"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a:t>
              </a:r>
              <a:endParaRPr kumimoji="0" lang="vi-VN"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endParaRPr kumimoji="0" lang="vi-VN"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a:t>
              </a:r>
              <a:endParaRPr kumimoji="0" lang="vi-VN"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424</Words>
  <Application>Microsoft Office PowerPoint</Application>
  <PresentationFormat>Widescreen</PresentationFormat>
  <Paragraphs>50</Paragraphs>
  <Slides>16</Slides>
  <Notes>4</Notes>
  <HiddenSlides>0</HiddenSlides>
  <MMClips>1</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16</vt:i4>
      </vt:variant>
    </vt:vector>
  </HeadingPairs>
  <TitlesOfParts>
    <vt:vector size="47" baseType="lpstr">
      <vt:lpstr>微软雅黑</vt:lpstr>
      <vt:lpstr>宋体</vt:lpstr>
      <vt:lpstr>#9Slide03 SVNEvery Movie Every </vt:lpstr>
      <vt:lpstr>#9Slide05 Aphrodite Pro</vt:lpstr>
      <vt:lpstr>#9Slide07 HoneyCream</vt:lpstr>
      <vt:lpstr>Arial</vt:lpstr>
      <vt:lpstr>Arial-Rounded</vt:lpstr>
      <vt:lpstr>Calibri</vt:lpstr>
      <vt:lpstr>Calibri Light</vt:lpstr>
      <vt:lpstr>Cambria</vt:lpstr>
      <vt:lpstr>Chango</vt:lpstr>
      <vt:lpstr>HP001 4 hàng</vt:lpstr>
      <vt:lpstr>HP001 5 hàng</vt:lpstr>
      <vt:lpstr>Patrick Hand</vt:lpstr>
      <vt:lpstr>Times New Roman</vt:lpstr>
      <vt:lpstr>UTM Futura Extra</vt:lpstr>
      <vt:lpstr>印品黑体</vt:lpstr>
      <vt:lpstr>字魂47号-三分行楷</vt:lpstr>
      <vt:lpstr>字魂70号-灵悦黑体</vt:lpstr>
      <vt:lpstr>思源黑体 CN Bold</vt:lpstr>
      <vt:lpstr>等线</vt:lpstr>
      <vt:lpstr>等线 Light</vt:lpstr>
      <vt:lpstr>2_Office 主题</vt:lpstr>
      <vt:lpstr>https://www.freeppt7.com</vt:lpstr>
      <vt:lpstr>4_Office 主题</vt:lpstr>
      <vt:lpstr>Office 主题​​</vt:lpstr>
      <vt:lpstr>1_Office Theme</vt:lpstr>
      <vt:lpstr>3_Office 主题</vt:lpstr>
      <vt:lpstr>1_千图网海量PPT模板www.58pic.com​​</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64</cp:revision>
  <dcterms:created xsi:type="dcterms:W3CDTF">2021-07-20T01:55:21Z</dcterms:created>
  <dcterms:modified xsi:type="dcterms:W3CDTF">2025-04-21T00:51:08Z</dcterms:modified>
</cp:coreProperties>
</file>