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18"/>
  </p:notesMasterIdLst>
  <p:sldIdLst>
    <p:sldId id="257" r:id="rId2"/>
    <p:sldId id="276" r:id="rId3"/>
    <p:sldId id="258" r:id="rId4"/>
    <p:sldId id="259" r:id="rId5"/>
    <p:sldId id="268" r:id="rId6"/>
    <p:sldId id="269" r:id="rId7"/>
    <p:sldId id="262" r:id="rId8"/>
    <p:sldId id="264" r:id="rId9"/>
    <p:sldId id="275" r:id="rId10"/>
    <p:sldId id="270" r:id="rId11"/>
    <p:sldId id="266" r:id="rId12"/>
    <p:sldId id="271" r:id="rId13"/>
    <p:sldId id="267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6881" autoAdjust="0"/>
  </p:normalViewPr>
  <p:slideViewPr>
    <p:cSldViewPr>
      <p:cViewPr varScale="1">
        <p:scale>
          <a:sx n="79" d="100"/>
          <a:sy n="79" d="100"/>
        </p:scale>
        <p:origin x="17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3206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BF4E5B0-3101-476E-84EF-0857D3D8F43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33AAE-E721-4597-838A-9F01C8F89BEB}">
      <dgm:prSet phldrT="[Text]" custT="1"/>
      <dgm:spPr/>
      <dgm:t>
        <a:bodyPr/>
        <a:lstStyle/>
        <a:p>
          <a:r>
            <a:rPr lang="en-US" sz="1400" smtClean="0">
              <a:solidFill>
                <a:schemeClr val="bg1"/>
              </a:solidFill>
            </a:rPr>
            <a:t>Khung cảnh xuất hiện</a:t>
          </a:r>
          <a:endParaRPr lang="en-US" sz="1400">
            <a:solidFill>
              <a:schemeClr val="bg1"/>
            </a:solidFill>
          </a:endParaRPr>
        </a:p>
      </dgm:t>
    </dgm:pt>
    <dgm:pt modelId="{DA0B6C26-D5DA-4B6F-9BA6-69775ED765F2}" type="parTrans" cxnId="{FB33377C-5535-40D3-BEAE-2CB5899860F3}">
      <dgm:prSet/>
      <dgm:spPr/>
      <dgm:t>
        <a:bodyPr/>
        <a:lstStyle/>
        <a:p>
          <a:endParaRPr lang="en-US"/>
        </a:p>
      </dgm:t>
    </dgm:pt>
    <dgm:pt modelId="{1E061B38-2463-4596-BAD3-9AF6A06708DC}" type="sibTrans" cxnId="{FB33377C-5535-40D3-BEAE-2CB5899860F3}">
      <dgm:prSet/>
      <dgm:spPr/>
      <dgm:t>
        <a:bodyPr/>
        <a:lstStyle/>
        <a:p>
          <a:endParaRPr lang="en-US"/>
        </a:p>
      </dgm:t>
    </dgm:pt>
    <dgm:pt modelId="{83ABC685-63E2-4F6A-B6A5-B1AD34F7EDE7}">
      <dgm:prSet phldrT="[Text]"/>
      <dgm:spPr/>
      <dgm:t>
        <a:bodyPr/>
        <a:lstStyle/>
        <a:p>
          <a:r>
            <a:rPr lang="en-US" smtClean="0"/>
            <a:t>…………………….</a:t>
          </a:r>
          <a:endParaRPr lang="en-US"/>
        </a:p>
      </dgm:t>
    </dgm:pt>
    <dgm:pt modelId="{0738236D-6BF5-47BB-B327-1DCDBDB76629}" type="parTrans" cxnId="{F7FDEC85-D78A-42DA-BBEE-3C45BF111460}">
      <dgm:prSet/>
      <dgm:spPr/>
      <dgm:t>
        <a:bodyPr/>
        <a:lstStyle/>
        <a:p>
          <a:endParaRPr lang="en-US"/>
        </a:p>
      </dgm:t>
    </dgm:pt>
    <dgm:pt modelId="{E3D5BA1F-FC03-4E75-BFDE-01AD2C1850E9}" type="sibTrans" cxnId="{F7FDEC85-D78A-42DA-BBEE-3C45BF111460}">
      <dgm:prSet/>
      <dgm:spPr/>
      <dgm:t>
        <a:bodyPr/>
        <a:lstStyle/>
        <a:p>
          <a:endParaRPr lang="en-US"/>
        </a:p>
      </dgm:t>
    </dgm:pt>
    <dgm:pt modelId="{E1EBED80-A472-467F-A156-332BBF299DF3}">
      <dgm:prSet phldrT="[Text]"/>
      <dgm:spPr/>
      <dgm:t>
        <a:bodyPr/>
        <a:lstStyle/>
        <a:p>
          <a:r>
            <a:rPr lang="en-US" smtClean="0"/>
            <a:t>……………………….</a:t>
          </a:r>
          <a:endParaRPr lang="en-US"/>
        </a:p>
      </dgm:t>
    </dgm:pt>
    <dgm:pt modelId="{8B02CD2E-83D5-4D9F-80CC-66A5EA2F481E}" type="parTrans" cxnId="{5AFAFF2E-21C5-4CE5-BD52-156CBBCFE82B}">
      <dgm:prSet/>
      <dgm:spPr/>
      <dgm:t>
        <a:bodyPr/>
        <a:lstStyle/>
        <a:p>
          <a:endParaRPr lang="en-US"/>
        </a:p>
      </dgm:t>
    </dgm:pt>
    <dgm:pt modelId="{FEC5B1AA-2EA4-4556-BA35-031513DB1EF1}" type="sibTrans" cxnId="{5AFAFF2E-21C5-4CE5-BD52-156CBBCFE82B}">
      <dgm:prSet/>
      <dgm:spPr/>
      <dgm:t>
        <a:bodyPr/>
        <a:lstStyle/>
        <a:p>
          <a:endParaRPr lang="en-US"/>
        </a:p>
      </dgm:t>
    </dgm:pt>
    <dgm:pt modelId="{9A8C25F7-08E2-4233-9242-31E093AF1E76}">
      <dgm:prSet phldrT="[Text]"/>
      <dgm:spPr/>
      <dgm:t>
        <a:bodyPr/>
        <a:lstStyle/>
        <a:p>
          <a:r>
            <a:rPr lang="en-US" smtClean="0"/>
            <a:t>Ngoại hình, cử chỉ, hành động</a:t>
          </a:r>
          <a:endParaRPr lang="en-US"/>
        </a:p>
      </dgm:t>
    </dgm:pt>
    <dgm:pt modelId="{6E993320-1ADE-4737-9690-C62FB7D36698}" type="parTrans" cxnId="{5AB53472-6296-4472-B72D-75B42C1C3ED2}">
      <dgm:prSet/>
      <dgm:spPr/>
      <dgm:t>
        <a:bodyPr/>
        <a:lstStyle/>
        <a:p>
          <a:endParaRPr lang="en-US"/>
        </a:p>
      </dgm:t>
    </dgm:pt>
    <dgm:pt modelId="{3D9EE12D-3F22-4BFE-BEAF-5BCD147A72D3}" type="sibTrans" cxnId="{5AB53472-6296-4472-B72D-75B42C1C3ED2}">
      <dgm:prSet/>
      <dgm:spPr/>
      <dgm:t>
        <a:bodyPr/>
        <a:lstStyle/>
        <a:p>
          <a:endParaRPr lang="en-US"/>
        </a:p>
      </dgm:t>
    </dgm:pt>
    <dgm:pt modelId="{1F540B40-5BCE-422B-A9B3-53105E21885D}">
      <dgm:prSet phldrT="[Text]"/>
      <dgm:spPr/>
      <dgm:t>
        <a:bodyPr/>
        <a:lstStyle/>
        <a:p>
          <a:r>
            <a:rPr lang="en-US" smtClean="0"/>
            <a:t>……………………………</a:t>
          </a:r>
          <a:endParaRPr lang="en-US"/>
        </a:p>
      </dgm:t>
    </dgm:pt>
    <dgm:pt modelId="{03D64564-841C-456F-90A3-7A31ACFA5A59}" type="parTrans" cxnId="{52A5EAE1-C6D6-49CA-9E0C-AA65FE106AC1}">
      <dgm:prSet/>
      <dgm:spPr/>
      <dgm:t>
        <a:bodyPr/>
        <a:lstStyle/>
        <a:p>
          <a:endParaRPr lang="en-US"/>
        </a:p>
      </dgm:t>
    </dgm:pt>
    <dgm:pt modelId="{9C380B74-4F1C-4A69-ABDD-9B2CCDE7CFC6}" type="sibTrans" cxnId="{52A5EAE1-C6D6-49CA-9E0C-AA65FE106AC1}">
      <dgm:prSet/>
      <dgm:spPr/>
      <dgm:t>
        <a:bodyPr/>
        <a:lstStyle/>
        <a:p>
          <a:endParaRPr lang="en-US"/>
        </a:p>
      </dgm:t>
    </dgm:pt>
    <dgm:pt modelId="{01B0B8AF-CFBE-4D7F-8C02-D6C7FF563EA1}">
      <dgm:prSet phldrT="[Text]"/>
      <dgm:spPr/>
      <dgm:t>
        <a:bodyPr/>
        <a:lstStyle/>
        <a:p>
          <a:r>
            <a:rPr lang="en-US" smtClean="0"/>
            <a:t>………………………………</a:t>
          </a:r>
          <a:endParaRPr lang="en-US"/>
        </a:p>
      </dgm:t>
    </dgm:pt>
    <dgm:pt modelId="{BF71FBA9-8BD0-4564-9FF8-BB2E95424A55}" type="parTrans" cxnId="{850D87B3-866A-4CBC-8091-5B9579A49C95}">
      <dgm:prSet/>
      <dgm:spPr/>
      <dgm:t>
        <a:bodyPr/>
        <a:lstStyle/>
        <a:p>
          <a:endParaRPr lang="en-US"/>
        </a:p>
      </dgm:t>
    </dgm:pt>
    <dgm:pt modelId="{44772F6E-18B4-4B6D-9E45-DD95F50F6256}" type="sibTrans" cxnId="{850D87B3-866A-4CBC-8091-5B9579A49C95}">
      <dgm:prSet/>
      <dgm:spPr/>
      <dgm:t>
        <a:bodyPr/>
        <a:lstStyle/>
        <a:p>
          <a:endParaRPr lang="en-US"/>
        </a:p>
      </dgm:t>
    </dgm:pt>
    <dgm:pt modelId="{F5CA2027-410E-4DBF-B381-4C0E9879E67C}">
      <dgm:prSet phldrT="[Text]"/>
      <dgm:spPr/>
      <dgm:t>
        <a:bodyPr/>
        <a:lstStyle/>
        <a:p>
          <a:r>
            <a:rPr lang="en-US" smtClean="0"/>
            <a:t>Xuất thân , gia thế</a:t>
          </a:r>
          <a:endParaRPr lang="en-US"/>
        </a:p>
      </dgm:t>
    </dgm:pt>
    <dgm:pt modelId="{95762C31-2A8A-42DB-B5FA-6890E8D2B49E}" type="parTrans" cxnId="{B7906F9F-204A-401E-B3AE-95E094E86950}">
      <dgm:prSet/>
      <dgm:spPr/>
      <dgm:t>
        <a:bodyPr/>
        <a:lstStyle/>
        <a:p>
          <a:endParaRPr lang="en-US"/>
        </a:p>
      </dgm:t>
    </dgm:pt>
    <dgm:pt modelId="{21410F85-426B-451F-8081-0CF1BC6733E8}" type="sibTrans" cxnId="{B7906F9F-204A-401E-B3AE-95E094E86950}">
      <dgm:prSet/>
      <dgm:spPr/>
      <dgm:t>
        <a:bodyPr/>
        <a:lstStyle/>
        <a:p>
          <a:endParaRPr lang="en-US"/>
        </a:p>
      </dgm:t>
    </dgm:pt>
    <dgm:pt modelId="{FEF6E784-5B2B-44E6-AD82-44792710847E}">
      <dgm:prSet phldrT="[Text]"/>
      <dgm:spPr/>
      <dgm:t>
        <a:bodyPr/>
        <a:lstStyle/>
        <a:p>
          <a:r>
            <a:rPr lang="en-US" smtClean="0"/>
            <a:t>………………………………………</a:t>
          </a:r>
          <a:endParaRPr lang="en-US"/>
        </a:p>
      </dgm:t>
    </dgm:pt>
    <dgm:pt modelId="{9F2E4605-3076-46D5-BE7D-2E538E44EA08}" type="parTrans" cxnId="{75D2D7C9-16F6-4CF8-A1FD-69B75133C236}">
      <dgm:prSet/>
      <dgm:spPr/>
      <dgm:t>
        <a:bodyPr/>
        <a:lstStyle/>
        <a:p>
          <a:endParaRPr lang="en-US"/>
        </a:p>
      </dgm:t>
    </dgm:pt>
    <dgm:pt modelId="{5E08A400-A358-4F0D-80C0-31769DD3E76D}" type="sibTrans" cxnId="{75D2D7C9-16F6-4CF8-A1FD-69B75133C236}">
      <dgm:prSet/>
      <dgm:spPr/>
      <dgm:t>
        <a:bodyPr/>
        <a:lstStyle/>
        <a:p>
          <a:endParaRPr lang="en-US"/>
        </a:p>
      </dgm:t>
    </dgm:pt>
    <dgm:pt modelId="{5E4A27FD-88F8-474A-9AB3-7EEE2D3970DD}">
      <dgm:prSet phldrT="[Text]"/>
      <dgm:spPr/>
      <dgm:t>
        <a:bodyPr/>
        <a:lstStyle/>
        <a:p>
          <a:r>
            <a:rPr lang="en-US" smtClean="0"/>
            <a:t>……………………………………………………</a:t>
          </a:r>
          <a:endParaRPr lang="en-US"/>
        </a:p>
      </dgm:t>
    </dgm:pt>
    <dgm:pt modelId="{220A72AC-E0F2-4532-A4B4-8E8E6426900D}" type="parTrans" cxnId="{CE3C55F6-F7F4-42BE-8FF5-1C4CD0EE8DED}">
      <dgm:prSet/>
      <dgm:spPr/>
      <dgm:t>
        <a:bodyPr/>
        <a:lstStyle/>
        <a:p>
          <a:endParaRPr lang="en-US"/>
        </a:p>
      </dgm:t>
    </dgm:pt>
    <dgm:pt modelId="{10EBC320-7CD1-49F0-9BE1-785BB6892206}" type="sibTrans" cxnId="{CE3C55F6-F7F4-42BE-8FF5-1C4CD0EE8DED}">
      <dgm:prSet/>
      <dgm:spPr/>
      <dgm:t>
        <a:bodyPr/>
        <a:lstStyle/>
        <a:p>
          <a:endParaRPr lang="en-US"/>
        </a:p>
      </dgm:t>
    </dgm:pt>
    <dgm:pt modelId="{387C7C26-3C9F-496E-AE6B-CBAE54D77D02}">
      <dgm:prSet phldrT="[Text]"/>
      <dgm:spPr/>
      <dgm:t>
        <a:bodyPr/>
        <a:lstStyle/>
        <a:p>
          <a:r>
            <a:rPr lang="en-US" smtClean="0"/>
            <a:t>………………………………………………………</a:t>
          </a:r>
          <a:endParaRPr lang="en-US"/>
        </a:p>
      </dgm:t>
    </dgm:pt>
    <dgm:pt modelId="{43327086-B754-46A1-B947-349BBAC8E37C}" type="parTrans" cxnId="{DB291068-2AE5-4973-B756-8C49A60B7556}">
      <dgm:prSet/>
      <dgm:spPr/>
      <dgm:t>
        <a:bodyPr/>
        <a:lstStyle/>
        <a:p>
          <a:endParaRPr lang="en-US"/>
        </a:p>
      </dgm:t>
    </dgm:pt>
    <dgm:pt modelId="{3E059FC6-6840-4C5B-AC2C-247842B426B5}" type="sibTrans" cxnId="{DB291068-2AE5-4973-B756-8C49A60B7556}">
      <dgm:prSet/>
      <dgm:spPr/>
      <dgm:t>
        <a:bodyPr/>
        <a:lstStyle/>
        <a:p>
          <a:endParaRPr lang="en-US"/>
        </a:p>
      </dgm:t>
    </dgm:pt>
    <dgm:pt modelId="{0317FE8B-470F-4C31-B757-7CD89D91EF37}">
      <dgm:prSet phldrT="[Text]"/>
      <dgm:spPr/>
      <dgm:t>
        <a:bodyPr/>
        <a:lstStyle/>
        <a:p>
          <a:r>
            <a:rPr lang="en-US" smtClean="0"/>
            <a:t>Tư chất, tài năng</a:t>
          </a:r>
          <a:endParaRPr lang="en-US"/>
        </a:p>
      </dgm:t>
    </dgm:pt>
    <dgm:pt modelId="{70C75BF0-4174-4A7A-9A43-7D36E71C167D}" type="parTrans" cxnId="{0C812DB1-95A4-4485-888C-2B2D9AD91FB4}">
      <dgm:prSet/>
      <dgm:spPr/>
      <dgm:t>
        <a:bodyPr/>
        <a:lstStyle/>
        <a:p>
          <a:endParaRPr lang="en-US"/>
        </a:p>
      </dgm:t>
    </dgm:pt>
    <dgm:pt modelId="{C5CE21CD-B439-4196-B08E-00FC6D60D657}" type="sibTrans" cxnId="{0C812DB1-95A4-4485-888C-2B2D9AD91FB4}">
      <dgm:prSet/>
      <dgm:spPr/>
      <dgm:t>
        <a:bodyPr/>
        <a:lstStyle/>
        <a:p>
          <a:endParaRPr lang="en-US"/>
        </a:p>
      </dgm:t>
    </dgm:pt>
    <dgm:pt modelId="{92DE33EA-6117-45EF-AD74-2A6C398CC8E1}">
      <dgm:prSet phldrT="[Text]"/>
      <dgm:spPr/>
      <dgm:t>
        <a:bodyPr/>
        <a:lstStyle/>
        <a:p>
          <a:r>
            <a:rPr lang="en-US" smtClean="0"/>
            <a:t>…………………………………………………….</a:t>
          </a:r>
          <a:endParaRPr lang="en-US"/>
        </a:p>
      </dgm:t>
    </dgm:pt>
    <dgm:pt modelId="{C3E55E95-6351-41BF-B0FC-75295488A145}" type="parTrans" cxnId="{D332DDBD-820A-4817-843B-34A34AC11540}">
      <dgm:prSet/>
      <dgm:spPr/>
      <dgm:t>
        <a:bodyPr/>
        <a:lstStyle/>
        <a:p>
          <a:endParaRPr lang="en-US"/>
        </a:p>
      </dgm:t>
    </dgm:pt>
    <dgm:pt modelId="{B149080D-9BD0-4BD2-A780-82D1E6D23798}" type="sibTrans" cxnId="{D332DDBD-820A-4817-843B-34A34AC11540}">
      <dgm:prSet/>
      <dgm:spPr/>
      <dgm:t>
        <a:bodyPr/>
        <a:lstStyle/>
        <a:p>
          <a:endParaRPr lang="en-US"/>
        </a:p>
      </dgm:t>
    </dgm:pt>
    <dgm:pt modelId="{7234814F-6152-4373-820B-5E7BC8EC217E}" type="pres">
      <dgm:prSet presAssocID="{2BF4E5B0-3101-476E-84EF-0857D3D8F43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46C916-2B98-4559-BACE-AAC8FF75021B}" type="pres">
      <dgm:prSet presAssocID="{8E933AAE-E721-4597-838A-9F01C8F89BEB}" presName="horFlow" presStyleCnt="0"/>
      <dgm:spPr/>
    </dgm:pt>
    <dgm:pt modelId="{34D0A27A-1E0A-4C13-AFB8-6E0C17D9F202}" type="pres">
      <dgm:prSet presAssocID="{8E933AAE-E721-4597-838A-9F01C8F89BEB}" presName="bigChev" presStyleLbl="node1" presStyleIdx="0" presStyleCnt="4"/>
      <dgm:spPr/>
      <dgm:t>
        <a:bodyPr/>
        <a:lstStyle/>
        <a:p>
          <a:endParaRPr lang="en-US"/>
        </a:p>
      </dgm:t>
    </dgm:pt>
    <dgm:pt modelId="{FF1E0FBB-0338-4F94-B5A4-5A9A92504B21}" type="pres">
      <dgm:prSet presAssocID="{0738236D-6BF5-47BB-B327-1DCDBDB76629}" presName="parTrans" presStyleCnt="0"/>
      <dgm:spPr/>
    </dgm:pt>
    <dgm:pt modelId="{9B901326-B4DD-404F-98B6-840B41C3844E}" type="pres">
      <dgm:prSet presAssocID="{83ABC685-63E2-4F6A-B6A5-B1AD34F7EDE7}" presName="node" presStyleLbl="alignAccFollowNode1" presStyleIdx="0" presStyleCnt="8" custLinFactNeighborX="-19644" custLinFactNeighborY="-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75FC5-9002-4C1A-A7C5-47BEC7E331DD}" type="pres">
      <dgm:prSet presAssocID="{E3D5BA1F-FC03-4E75-BFDE-01AD2C1850E9}" presName="sibTrans" presStyleCnt="0"/>
      <dgm:spPr/>
    </dgm:pt>
    <dgm:pt modelId="{C48E7FF1-89BC-4DA9-BBD8-E2CCA7CAE925}" type="pres">
      <dgm:prSet presAssocID="{E1EBED80-A472-467F-A156-332BBF299DF3}" presName="node" presStyleLbl="alignAccFollowNode1" presStyleIdx="1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097C-34E0-4304-ADF2-5891D3E60D24}" type="pres">
      <dgm:prSet presAssocID="{8E933AAE-E721-4597-838A-9F01C8F89BEB}" presName="vSp" presStyleCnt="0"/>
      <dgm:spPr/>
    </dgm:pt>
    <dgm:pt modelId="{A6AB1772-6583-494E-B488-D8FD31A49882}" type="pres">
      <dgm:prSet presAssocID="{9A8C25F7-08E2-4233-9242-31E093AF1E76}" presName="horFlow" presStyleCnt="0"/>
      <dgm:spPr/>
    </dgm:pt>
    <dgm:pt modelId="{FCE31347-63A2-44B9-872C-5D129055778C}" type="pres">
      <dgm:prSet presAssocID="{9A8C25F7-08E2-4233-9242-31E093AF1E76}" presName="bigChev" presStyleLbl="node1" presStyleIdx="1" presStyleCnt="4" custLinFactNeighborX="9088" custLinFactNeighborY="-1904"/>
      <dgm:spPr/>
      <dgm:t>
        <a:bodyPr/>
        <a:lstStyle/>
        <a:p>
          <a:endParaRPr lang="en-US"/>
        </a:p>
      </dgm:t>
    </dgm:pt>
    <dgm:pt modelId="{B9BEFBAA-7AEC-4D95-AA6C-975D91B618BC}" type="pres">
      <dgm:prSet presAssocID="{03D64564-841C-456F-90A3-7A31ACFA5A59}" presName="parTrans" presStyleCnt="0"/>
      <dgm:spPr/>
    </dgm:pt>
    <dgm:pt modelId="{0428EE4A-371E-4343-A6E7-0E49CF6FD780}" type="pres">
      <dgm:prSet presAssocID="{1F540B40-5BCE-422B-A9B3-53105E21885D}" presName="node" presStyleLbl="alignAccFollowNode1" presStyleIdx="2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83CC-59E2-4410-9F0B-4CBFB5BFF9A5}" type="pres">
      <dgm:prSet presAssocID="{9C380B74-4F1C-4A69-ABDD-9B2CCDE7CFC6}" presName="sibTrans" presStyleCnt="0"/>
      <dgm:spPr/>
    </dgm:pt>
    <dgm:pt modelId="{88B31DD0-3433-4B9A-9765-7CA98EA5DE8C}" type="pres">
      <dgm:prSet presAssocID="{01B0B8AF-CFBE-4D7F-8C02-D6C7FF563EA1}" presName="node" presStyleLbl="alignAccFollowNode1" presStyleIdx="3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8909D-AF7C-4A00-B835-AE567483318E}" type="pres">
      <dgm:prSet presAssocID="{9A8C25F7-08E2-4233-9242-31E093AF1E76}" presName="vSp" presStyleCnt="0"/>
      <dgm:spPr/>
    </dgm:pt>
    <dgm:pt modelId="{52E1246A-793A-45D8-8737-8107165109CC}" type="pres">
      <dgm:prSet presAssocID="{F5CA2027-410E-4DBF-B381-4C0E9879E67C}" presName="horFlow" presStyleCnt="0"/>
      <dgm:spPr/>
    </dgm:pt>
    <dgm:pt modelId="{DCA30A90-0085-4652-AE94-D1E27CA3110A}" type="pres">
      <dgm:prSet presAssocID="{F5CA2027-410E-4DBF-B381-4C0E9879E67C}" presName="bigChev" presStyleLbl="node1" presStyleIdx="2" presStyleCnt="4"/>
      <dgm:spPr/>
      <dgm:t>
        <a:bodyPr/>
        <a:lstStyle/>
        <a:p>
          <a:endParaRPr lang="en-US"/>
        </a:p>
      </dgm:t>
    </dgm:pt>
    <dgm:pt modelId="{518D4CEA-22C0-4886-9C1C-CFE97D4A4185}" type="pres">
      <dgm:prSet presAssocID="{9F2E4605-3076-46D5-BE7D-2E538E44EA08}" presName="parTrans" presStyleCnt="0"/>
      <dgm:spPr/>
    </dgm:pt>
    <dgm:pt modelId="{56F1CD39-D65B-4706-AEE1-E42082A6F5AA}" type="pres">
      <dgm:prSet presAssocID="{FEF6E784-5B2B-44E6-AD82-44792710847E}" presName="node" presStyleLbl="alignAccFollowNode1" presStyleIdx="4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525AC-D50A-4821-832C-9651B2B6919A}" type="pres">
      <dgm:prSet presAssocID="{5E08A400-A358-4F0D-80C0-31769DD3E76D}" presName="sibTrans" presStyleCnt="0"/>
      <dgm:spPr/>
    </dgm:pt>
    <dgm:pt modelId="{7E18FD28-985C-4464-AA48-F9B1AA8ED557}" type="pres">
      <dgm:prSet presAssocID="{5E4A27FD-88F8-474A-9AB3-7EEE2D3970DD}" presName="node" presStyleLbl="alignAccFollowNode1" presStyleIdx="5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1A4C8-DED4-4C90-AB42-95FE5AD87B45}" type="pres">
      <dgm:prSet presAssocID="{F5CA2027-410E-4DBF-B381-4C0E9879E67C}" presName="vSp" presStyleCnt="0"/>
      <dgm:spPr/>
    </dgm:pt>
    <dgm:pt modelId="{A78CCD52-3C0B-4F76-B0D9-890F08855C30}" type="pres">
      <dgm:prSet presAssocID="{0317FE8B-470F-4C31-B757-7CD89D91EF37}" presName="horFlow" presStyleCnt="0"/>
      <dgm:spPr/>
    </dgm:pt>
    <dgm:pt modelId="{AB7E28B3-150E-4A00-80BC-288C6D2A1BE4}" type="pres">
      <dgm:prSet presAssocID="{0317FE8B-470F-4C31-B757-7CD89D91EF37}" presName="bigChev" presStyleLbl="node1" presStyleIdx="3" presStyleCnt="4"/>
      <dgm:spPr/>
      <dgm:t>
        <a:bodyPr/>
        <a:lstStyle/>
        <a:p>
          <a:endParaRPr lang="en-US"/>
        </a:p>
      </dgm:t>
    </dgm:pt>
    <dgm:pt modelId="{FEAAAECD-1B70-4E95-B152-E6E9B576B44D}" type="pres">
      <dgm:prSet presAssocID="{C3E55E95-6351-41BF-B0FC-75295488A145}" presName="parTrans" presStyleCnt="0"/>
      <dgm:spPr/>
    </dgm:pt>
    <dgm:pt modelId="{F4E1A997-B2FB-4705-ADB3-2FABCF7BCF98}" type="pres">
      <dgm:prSet presAssocID="{92DE33EA-6117-45EF-AD74-2A6C398CC8E1}" presName="node" presStyleLbl="alignAccFollowNode1" presStyleIdx="6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616E9-0012-45A4-A413-6953459C2681}" type="pres">
      <dgm:prSet presAssocID="{B149080D-9BD0-4BD2-A780-82D1E6D23798}" presName="sibTrans" presStyleCnt="0"/>
      <dgm:spPr/>
    </dgm:pt>
    <dgm:pt modelId="{2B75C08E-EA9D-4C8E-8C42-9C2282E38C43}" type="pres">
      <dgm:prSet presAssocID="{387C7C26-3C9F-496E-AE6B-CBAE54D77D02}" presName="node" presStyleLbl="alignAccFollowNode1" presStyleIdx="7" presStyleCnt="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12DB1-95A4-4485-888C-2B2D9AD91FB4}" srcId="{2BF4E5B0-3101-476E-84EF-0857D3D8F439}" destId="{0317FE8B-470F-4C31-B757-7CD89D91EF37}" srcOrd="3" destOrd="0" parTransId="{70C75BF0-4174-4A7A-9A43-7D36E71C167D}" sibTransId="{C5CE21CD-B439-4196-B08E-00FC6D60D657}"/>
    <dgm:cxn modelId="{B64C2036-56CE-409A-8957-E98EF567763F}" type="presOf" srcId="{9A8C25F7-08E2-4233-9242-31E093AF1E76}" destId="{FCE31347-63A2-44B9-872C-5D129055778C}" srcOrd="0" destOrd="0" presId="urn:microsoft.com/office/officeart/2005/8/layout/lProcess3"/>
    <dgm:cxn modelId="{B7906F9F-204A-401E-B3AE-95E094E86950}" srcId="{2BF4E5B0-3101-476E-84EF-0857D3D8F439}" destId="{F5CA2027-410E-4DBF-B381-4C0E9879E67C}" srcOrd="2" destOrd="0" parTransId="{95762C31-2A8A-42DB-B5FA-6890E8D2B49E}" sibTransId="{21410F85-426B-451F-8081-0CF1BC6733E8}"/>
    <dgm:cxn modelId="{57E4490B-B2C8-4EC8-873B-44197A724141}" type="presOf" srcId="{83ABC685-63E2-4F6A-B6A5-B1AD34F7EDE7}" destId="{9B901326-B4DD-404F-98B6-840B41C3844E}" srcOrd="0" destOrd="0" presId="urn:microsoft.com/office/officeart/2005/8/layout/lProcess3"/>
    <dgm:cxn modelId="{5AFAFF2E-21C5-4CE5-BD52-156CBBCFE82B}" srcId="{8E933AAE-E721-4597-838A-9F01C8F89BEB}" destId="{E1EBED80-A472-467F-A156-332BBF299DF3}" srcOrd="1" destOrd="0" parTransId="{8B02CD2E-83D5-4D9F-80CC-66A5EA2F481E}" sibTransId="{FEC5B1AA-2EA4-4556-BA35-031513DB1EF1}"/>
    <dgm:cxn modelId="{E8C91404-EAA5-4F4C-93D8-146F2C7F1FE9}" type="presOf" srcId="{FEF6E784-5B2B-44E6-AD82-44792710847E}" destId="{56F1CD39-D65B-4706-AEE1-E42082A6F5AA}" srcOrd="0" destOrd="0" presId="urn:microsoft.com/office/officeart/2005/8/layout/lProcess3"/>
    <dgm:cxn modelId="{CB69EB2E-67C0-44D0-81FC-4061BAA4220F}" type="presOf" srcId="{0317FE8B-470F-4C31-B757-7CD89D91EF37}" destId="{AB7E28B3-150E-4A00-80BC-288C6D2A1BE4}" srcOrd="0" destOrd="0" presId="urn:microsoft.com/office/officeart/2005/8/layout/lProcess3"/>
    <dgm:cxn modelId="{FB33377C-5535-40D3-BEAE-2CB5899860F3}" srcId="{2BF4E5B0-3101-476E-84EF-0857D3D8F439}" destId="{8E933AAE-E721-4597-838A-9F01C8F89BEB}" srcOrd="0" destOrd="0" parTransId="{DA0B6C26-D5DA-4B6F-9BA6-69775ED765F2}" sibTransId="{1E061B38-2463-4596-BAD3-9AF6A06708DC}"/>
    <dgm:cxn modelId="{5AB53472-6296-4472-B72D-75B42C1C3ED2}" srcId="{2BF4E5B0-3101-476E-84EF-0857D3D8F439}" destId="{9A8C25F7-08E2-4233-9242-31E093AF1E76}" srcOrd="1" destOrd="0" parTransId="{6E993320-1ADE-4737-9690-C62FB7D36698}" sibTransId="{3D9EE12D-3F22-4BFE-BEAF-5BCD147A72D3}"/>
    <dgm:cxn modelId="{F7FDEC85-D78A-42DA-BBEE-3C45BF111460}" srcId="{8E933AAE-E721-4597-838A-9F01C8F89BEB}" destId="{83ABC685-63E2-4F6A-B6A5-B1AD34F7EDE7}" srcOrd="0" destOrd="0" parTransId="{0738236D-6BF5-47BB-B327-1DCDBDB76629}" sibTransId="{E3D5BA1F-FC03-4E75-BFDE-01AD2C1850E9}"/>
    <dgm:cxn modelId="{85FF52E6-7FCF-4DC5-A0A3-B0B83D7EE1FE}" type="presOf" srcId="{1F540B40-5BCE-422B-A9B3-53105E21885D}" destId="{0428EE4A-371E-4343-A6E7-0E49CF6FD780}" srcOrd="0" destOrd="0" presId="urn:microsoft.com/office/officeart/2005/8/layout/lProcess3"/>
    <dgm:cxn modelId="{B7A1C039-EA22-4810-85C3-533411AAA3AA}" type="presOf" srcId="{01B0B8AF-CFBE-4D7F-8C02-D6C7FF563EA1}" destId="{88B31DD0-3433-4B9A-9765-7CA98EA5DE8C}" srcOrd="0" destOrd="0" presId="urn:microsoft.com/office/officeart/2005/8/layout/lProcess3"/>
    <dgm:cxn modelId="{534B34D2-F081-43AB-93B5-515826528BB0}" type="presOf" srcId="{F5CA2027-410E-4DBF-B381-4C0E9879E67C}" destId="{DCA30A90-0085-4652-AE94-D1E27CA3110A}" srcOrd="0" destOrd="0" presId="urn:microsoft.com/office/officeart/2005/8/layout/lProcess3"/>
    <dgm:cxn modelId="{F8F60947-72E8-45F0-A770-E588DAE2836A}" type="presOf" srcId="{5E4A27FD-88F8-474A-9AB3-7EEE2D3970DD}" destId="{7E18FD28-985C-4464-AA48-F9B1AA8ED557}" srcOrd="0" destOrd="0" presId="urn:microsoft.com/office/officeart/2005/8/layout/lProcess3"/>
    <dgm:cxn modelId="{850D87B3-866A-4CBC-8091-5B9579A49C95}" srcId="{9A8C25F7-08E2-4233-9242-31E093AF1E76}" destId="{01B0B8AF-CFBE-4D7F-8C02-D6C7FF563EA1}" srcOrd="1" destOrd="0" parTransId="{BF71FBA9-8BD0-4564-9FF8-BB2E95424A55}" sibTransId="{44772F6E-18B4-4B6D-9E45-DD95F50F6256}"/>
    <dgm:cxn modelId="{1305E505-6C92-4196-8614-4B1B6AFD6599}" type="presOf" srcId="{2BF4E5B0-3101-476E-84EF-0857D3D8F439}" destId="{7234814F-6152-4373-820B-5E7BC8EC217E}" srcOrd="0" destOrd="0" presId="urn:microsoft.com/office/officeart/2005/8/layout/lProcess3"/>
    <dgm:cxn modelId="{75D2D7C9-16F6-4CF8-A1FD-69B75133C236}" srcId="{F5CA2027-410E-4DBF-B381-4C0E9879E67C}" destId="{FEF6E784-5B2B-44E6-AD82-44792710847E}" srcOrd="0" destOrd="0" parTransId="{9F2E4605-3076-46D5-BE7D-2E538E44EA08}" sibTransId="{5E08A400-A358-4F0D-80C0-31769DD3E76D}"/>
    <dgm:cxn modelId="{615129E5-3825-4716-BF32-6D93E1B80F4D}" type="presOf" srcId="{92DE33EA-6117-45EF-AD74-2A6C398CC8E1}" destId="{F4E1A997-B2FB-4705-ADB3-2FABCF7BCF98}" srcOrd="0" destOrd="0" presId="urn:microsoft.com/office/officeart/2005/8/layout/lProcess3"/>
    <dgm:cxn modelId="{CE3C55F6-F7F4-42BE-8FF5-1C4CD0EE8DED}" srcId="{F5CA2027-410E-4DBF-B381-4C0E9879E67C}" destId="{5E4A27FD-88F8-474A-9AB3-7EEE2D3970DD}" srcOrd="1" destOrd="0" parTransId="{220A72AC-E0F2-4532-A4B4-8E8E6426900D}" sibTransId="{10EBC320-7CD1-49F0-9BE1-785BB6892206}"/>
    <dgm:cxn modelId="{7F50FC4A-111A-4221-BC02-E131C89C19D9}" type="presOf" srcId="{E1EBED80-A472-467F-A156-332BBF299DF3}" destId="{C48E7FF1-89BC-4DA9-BBD8-E2CCA7CAE925}" srcOrd="0" destOrd="0" presId="urn:microsoft.com/office/officeart/2005/8/layout/lProcess3"/>
    <dgm:cxn modelId="{DB291068-2AE5-4973-B756-8C49A60B7556}" srcId="{0317FE8B-470F-4C31-B757-7CD89D91EF37}" destId="{387C7C26-3C9F-496E-AE6B-CBAE54D77D02}" srcOrd="1" destOrd="0" parTransId="{43327086-B754-46A1-B947-349BBAC8E37C}" sibTransId="{3E059FC6-6840-4C5B-AC2C-247842B426B5}"/>
    <dgm:cxn modelId="{A3C31579-AC94-4014-88AD-9DC665CEC5C6}" type="presOf" srcId="{8E933AAE-E721-4597-838A-9F01C8F89BEB}" destId="{34D0A27A-1E0A-4C13-AFB8-6E0C17D9F202}" srcOrd="0" destOrd="0" presId="urn:microsoft.com/office/officeart/2005/8/layout/lProcess3"/>
    <dgm:cxn modelId="{51E8FC9F-0C85-49BB-B907-EAFC3515E5EE}" type="presOf" srcId="{387C7C26-3C9F-496E-AE6B-CBAE54D77D02}" destId="{2B75C08E-EA9D-4C8E-8C42-9C2282E38C43}" srcOrd="0" destOrd="0" presId="urn:microsoft.com/office/officeart/2005/8/layout/lProcess3"/>
    <dgm:cxn modelId="{52A5EAE1-C6D6-49CA-9E0C-AA65FE106AC1}" srcId="{9A8C25F7-08E2-4233-9242-31E093AF1E76}" destId="{1F540B40-5BCE-422B-A9B3-53105E21885D}" srcOrd="0" destOrd="0" parTransId="{03D64564-841C-456F-90A3-7A31ACFA5A59}" sibTransId="{9C380B74-4F1C-4A69-ABDD-9B2CCDE7CFC6}"/>
    <dgm:cxn modelId="{D332DDBD-820A-4817-843B-34A34AC11540}" srcId="{0317FE8B-470F-4C31-B757-7CD89D91EF37}" destId="{92DE33EA-6117-45EF-AD74-2A6C398CC8E1}" srcOrd="0" destOrd="0" parTransId="{C3E55E95-6351-41BF-B0FC-75295488A145}" sibTransId="{B149080D-9BD0-4BD2-A780-82D1E6D23798}"/>
    <dgm:cxn modelId="{86B3EAD0-051E-498C-87E0-2305A62838CE}" type="presParOf" srcId="{7234814F-6152-4373-820B-5E7BC8EC217E}" destId="{0746C916-2B98-4559-BACE-AAC8FF75021B}" srcOrd="0" destOrd="0" presId="urn:microsoft.com/office/officeart/2005/8/layout/lProcess3"/>
    <dgm:cxn modelId="{F2D93B1C-5C52-4D3C-AD89-B2CF23D15FB7}" type="presParOf" srcId="{0746C916-2B98-4559-BACE-AAC8FF75021B}" destId="{34D0A27A-1E0A-4C13-AFB8-6E0C17D9F202}" srcOrd="0" destOrd="0" presId="urn:microsoft.com/office/officeart/2005/8/layout/lProcess3"/>
    <dgm:cxn modelId="{BCAFE4F6-6940-42EF-A195-977EA189D293}" type="presParOf" srcId="{0746C916-2B98-4559-BACE-AAC8FF75021B}" destId="{FF1E0FBB-0338-4F94-B5A4-5A9A92504B21}" srcOrd="1" destOrd="0" presId="urn:microsoft.com/office/officeart/2005/8/layout/lProcess3"/>
    <dgm:cxn modelId="{E8E66E6F-8BC2-466C-B895-C6C8B3C2CDA7}" type="presParOf" srcId="{0746C916-2B98-4559-BACE-AAC8FF75021B}" destId="{9B901326-B4DD-404F-98B6-840B41C3844E}" srcOrd="2" destOrd="0" presId="urn:microsoft.com/office/officeart/2005/8/layout/lProcess3"/>
    <dgm:cxn modelId="{DE65CFF0-1E12-4764-AF9B-BD58E20FE356}" type="presParOf" srcId="{0746C916-2B98-4559-BACE-AAC8FF75021B}" destId="{9F475FC5-9002-4C1A-A7C5-47BEC7E331DD}" srcOrd="3" destOrd="0" presId="urn:microsoft.com/office/officeart/2005/8/layout/lProcess3"/>
    <dgm:cxn modelId="{4FB6F5D0-281C-4C51-B40F-464BD284DFEA}" type="presParOf" srcId="{0746C916-2B98-4559-BACE-AAC8FF75021B}" destId="{C48E7FF1-89BC-4DA9-BBD8-E2CCA7CAE925}" srcOrd="4" destOrd="0" presId="urn:microsoft.com/office/officeart/2005/8/layout/lProcess3"/>
    <dgm:cxn modelId="{230ABC5B-94FD-47FF-B67B-9E5FCC02254C}" type="presParOf" srcId="{7234814F-6152-4373-820B-5E7BC8EC217E}" destId="{3414097C-34E0-4304-ADF2-5891D3E60D24}" srcOrd="1" destOrd="0" presId="urn:microsoft.com/office/officeart/2005/8/layout/lProcess3"/>
    <dgm:cxn modelId="{586AAEE7-FC82-4301-8C7D-EF81C7EE0069}" type="presParOf" srcId="{7234814F-6152-4373-820B-5E7BC8EC217E}" destId="{A6AB1772-6583-494E-B488-D8FD31A49882}" srcOrd="2" destOrd="0" presId="urn:microsoft.com/office/officeart/2005/8/layout/lProcess3"/>
    <dgm:cxn modelId="{62F6504E-80C4-4AFF-9B13-068CD327B260}" type="presParOf" srcId="{A6AB1772-6583-494E-B488-D8FD31A49882}" destId="{FCE31347-63A2-44B9-872C-5D129055778C}" srcOrd="0" destOrd="0" presId="urn:microsoft.com/office/officeart/2005/8/layout/lProcess3"/>
    <dgm:cxn modelId="{AA4864D7-21AE-4DA1-BFFD-0C4C5AC04CDF}" type="presParOf" srcId="{A6AB1772-6583-494E-B488-D8FD31A49882}" destId="{B9BEFBAA-7AEC-4D95-AA6C-975D91B618BC}" srcOrd="1" destOrd="0" presId="urn:microsoft.com/office/officeart/2005/8/layout/lProcess3"/>
    <dgm:cxn modelId="{817BA23D-C118-44BB-BCCB-8BEC7219DDE2}" type="presParOf" srcId="{A6AB1772-6583-494E-B488-D8FD31A49882}" destId="{0428EE4A-371E-4343-A6E7-0E49CF6FD780}" srcOrd="2" destOrd="0" presId="urn:microsoft.com/office/officeart/2005/8/layout/lProcess3"/>
    <dgm:cxn modelId="{BF1DBF69-FFF2-4283-B29D-F33388796105}" type="presParOf" srcId="{A6AB1772-6583-494E-B488-D8FD31A49882}" destId="{753383CC-59E2-4410-9F0B-4CBFB5BFF9A5}" srcOrd="3" destOrd="0" presId="urn:microsoft.com/office/officeart/2005/8/layout/lProcess3"/>
    <dgm:cxn modelId="{EA59F7A7-F9FC-4512-A882-7956104E7EC0}" type="presParOf" srcId="{A6AB1772-6583-494E-B488-D8FD31A49882}" destId="{88B31DD0-3433-4B9A-9765-7CA98EA5DE8C}" srcOrd="4" destOrd="0" presId="urn:microsoft.com/office/officeart/2005/8/layout/lProcess3"/>
    <dgm:cxn modelId="{7F465FC6-BB07-4B07-96EC-C72143969F6A}" type="presParOf" srcId="{7234814F-6152-4373-820B-5E7BC8EC217E}" destId="{64E8909D-AF7C-4A00-B835-AE567483318E}" srcOrd="3" destOrd="0" presId="urn:microsoft.com/office/officeart/2005/8/layout/lProcess3"/>
    <dgm:cxn modelId="{9CD7D2DB-D439-449D-8A61-BC37C567B20D}" type="presParOf" srcId="{7234814F-6152-4373-820B-5E7BC8EC217E}" destId="{52E1246A-793A-45D8-8737-8107165109CC}" srcOrd="4" destOrd="0" presId="urn:microsoft.com/office/officeart/2005/8/layout/lProcess3"/>
    <dgm:cxn modelId="{848B92FF-6BE3-4A3A-B17E-B6586F795538}" type="presParOf" srcId="{52E1246A-793A-45D8-8737-8107165109CC}" destId="{DCA30A90-0085-4652-AE94-D1E27CA3110A}" srcOrd="0" destOrd="0" presId="urn:microsoft.com/office/officeart/2005/8/layout/lProcess3"/>
    <dgm:cxn modelId="{6B18B613-A984-4AD3-9F3B-5B498BE96EEA}" type="presParOf" srcId="{52E1246A-793A-45D8-8737-8107165109CC}" destId="{518D4CEA-22C0-4886-9C1C-CFE97D4A4185}" srcOrd="1" destOrd="0" presId="urn:microsoft.com/office/officeart/2005/8/layout/lProcess3"/>
    <dgm:cxn modelId="{6C92A7FA-CA45-4BE8-A572-7FC28C6C5FCD}" type="presParOf" srcId="{52E1246A-793A-45D8-8737-8107165109CC}" destId="{56F1CD39-D65B-4706-AEE1-E42082A6F5AA}" srcOrd="2" destOrd="0" presId="urn:microsoft.com/office/officeart/2005/8/layout/lProcess3"/>
    <dgm:cxn modelId="{3EF2EE23-06D3-464E-BBA9-379A281790EF}" type="presParOf" srcId="{52E1246A-793A-45D8-8737-8107165109CC}" destId="{4D7525AC-D50A-4821-832C-9651B2B6919A}" srcOrd="3" destOrd="0" presId="urn:microsoft.com/office/officeart/2005/8/layout/lProcess3"/>
    <dgm:cxn modelId="{1D74D73E-D5D3-40AE-80EE-AE82A08869F1}" type="presParOf" srcId="{52E1246A-793A-45D8-8737-8107165109CC}" destId="{7E18FD28-985C-4464-AA48-F9B1AA8ED557}" srcOrd="4" destOrd="0" presId="urn:microsoft.com/office/officeart/2005/8/layout/lProcess3"/>
    <dgm:cxn modelId="{B6128AAB-0AED-4D65-B02A-8544D806AA86}" type="presParOf" srcId="{7234814F-6152-4373-820B-5E7BC8EC217E}" destId="{5ED1A4C8-DED4-4C90-AB42-95FE5AD87B45}" srcOrd="5" destOrd="0" presId="urn:microsoft.com/office/officeart/2005/8/layout/lProcess3"/>
    <dgm:cxn modelId="{36C6F72E-071A-43BC-AA7E-668241EC48D7}" type="presParOf" srcId="{7234814F-6152-4373-820B-5E7BC8EC217E}" destId="{A78CCD52-3C0B-4F76-B0D9-890F08855C30}" srcOrd="6" destOrd="0" presId="urn:microsoft.com/office/officeart/2005/8/layout/lProcess3"/>
    <dgm:cxn modelId="{9C21DA2A-434B-48AE-98B9-A3D30B9E34F6}" type="presParOf" srcId="{A78CCD52-3C0B-4F76-B0D9-890F08855C30}" destId="{AB7E28B3-150E-4A00-80BC-288C6D2A1BE4}" srcOrd="0" destOrd="0" presId="urn:microsoft.com/office/officeart/2005/8/layout/lProcess3"/>
    <dgm:cxn modelId="{F0339178-BB43-4AA0-AB5A-357390744C45}" type="presParOf" srcId="{A78CCD52-3C0B-4F76-B0D9-890F08855C30}" destId="{FEAAAECD-1B70-4E95-B152-E6E9B576B44D}" srcOrd="1" destOrd="0" presId="urn:microsoft.com/office/officeart/2005/8/layout/lProcess3"/>
    <dgm:cxn modelId="{82FD4023-0843-4993-A260-4EC6E83A1BEF}" type="presParOf" srcId="{A78CCD52-3C0B-4F76-B0D9-890F08855C30}" destId="{F4E1A997-B2FB-4705-ADB3-2FABCF7BCF98}" srcOrd="2" destOrd="0" presId="urn:microsoft.com/office/officeart/2005/8/layout/lProcess3"/>
    <dgm:cxn modelId="{19900124-EA36-4989-8E4D-7A450FF693B2}" type="presParOf" srcId="{A78CCD52-3C0B-4F76-B0D9-890F08855C30}" destId="{CA2616E9-0012-45A4-A413-6953459C2681}" srcOrd="3" destOrd="0" presId="urn:microsoft.com/office/officeart/2005/8/layout/lProcess3"/>
    <dgm:cxn modelId="{10C301BD-EB77-4B47-A1D7-16274ED37559}" type="presParOf" srcId="{A78CCD52-3C0B-4F76-B0D9-890F08855C30}" destId="{2B75C08E-EA9D-4C8E-8C42-9C2282E38C4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F4E5B0-3101-476E-84EF-0857D3D8F439}" type="doc">
      <dgm:prSet loTypeId="urn:microsoft.com/office/officeart/2005/8/layout/l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E933AAE-E721-4597-838A-9F01C8F89BEB}">
      <dgm:prSet phldrT="[Text]" custT="1"/>
      <dgm:spPr/>
      <dgm:t>
        <a:bodyPr/>
        <a:lstStyle/>
        <a:p>
          <a:r>
            <a:rPr lang="en-US" sz="1400" smtClean="0">
              <a:solidFill>
                <a:schemeClr val="bg1"/>
              </a:solidFill>
            </a:rPr>
            <a:t>Khung cảnh xuất hiện</a:t>
          </a:r>
          <a:endParaRPr lang="en-US" sz="1400">
            <a:solidFill>
              <a:schemeClr val="bg1"/>
            </a:solidFill>
          </a:endParaRPr>
        </a:p>
      </dgm:t>
    </dgm:pt>
    <dgm:pt modelId="{DA0B6C26-D5DA-4B6F-9BA6-69775ED765F2}" type="parTrans" cxnId="{FB33377C-5535-40D3-BEAE-2CB5899860F3}">
      <dgm:prSet/>
      <dgm:spPr/>
      <dgm:t>
        <a:bodyPr/>
        <a:lstStyle/>
        <a:p>
          <a:endParaRPr lang="en-US"/>
        </a:p>
      </dgm:t>
    </dgm:pt>
    <dgm:pt modelId="{1E061B38-2463-4596-BAD3-9AF6A06708DC}" type="sibTrans" cxnId="{FB33377C-5535-40D3-BEAE-2CB5899860F3}">
      <dgm:prSet/>
      <dgm:spPr/>
      <dgm:t>
        <a:bodyPr/>
        <a:lstStyle/>
        <a:p>
          <a:endParaRPr lang="en-US"/>
        </a:p>
      </dgm:t>
    </dgm:pt>
    <dgm:pt modelId="{83ABC685-63E2-4F6A-B6A5-B1AD34F7EDE7}">
      <dgm:prSet phldrT="[Text]" custT="1"/>
      <dgm:spPr/>
      <dgm:t>
        <a:bodyPr/>
        <a:lstStyle/>
        <a:p>
          <a:r>
            <a:rPr lang="en-US" sz="1400" smtClean="0"/>
            <a:t>Văn hài…. cành dao</a:t>
          </a:r>
          <a:endParaRPr lang="en-US" sz="1400"/>
        </a:p>
      </dgm:t>
    </dgm:pt>
    <dgm:pt modelId="{0738236D-6BF5-47BB-B327-1DCDBDB76629}" type="parTrans" cxnId="{F7FDEC85-D78A-42DA-BBEE-3C45BF111460}">
      <dgm:prSet/>
      <dgm:spPr/>
      <dgm:t>
        <a:bodyPr/>
        <a:lstStyle/>
        <a:p>
          <a:endParaRPr lang="en-US"/>
        </a:p>
      </dgm:t>
    </dgm:pt>
    <dgm:pt modelId="{E3D5BA1F-FC03-4E75-BFDE-01AD2C1850E9}" type="sibTrans" cxnId="{F7FDEC85-D78A-42DA-BBEE-3C45BF111460}">
      <dgm:prSet/>
      <dgm:spPr/>
      <dgm:t>
        <a:bodyPr/>
        <a:lstStyle/>
        <a:p>
          <a:endParaRPr lang="en-US"/>
        </a:p>
      </dgm:t>
    </dgm:pt>
    <dgm:pt modelId="{E1EBED80-A472-467F-A156-332BBF299DF3}">
      <dgm:prSet phldrT="[Text]"/>
      <dgm:spPr/>
      <dgm:t>
        <a:bodyPr/>
        <a:lstStyle/>
        <a:p>
          <a:r>
            <a:rPr lang="vi-VN" smtClean="0"/>
            <a:t>thiên nhiên </a:t>
          </a:r>
          <a:r>
            <a:rPr lang="en-US" smtClean="0"/>
            <a:t>êm đềm, thơ mộng</a:t>
          </a:r>
          <a:endParaRPr lang="en-US"/>
        </a:p>
      </dgm:t>
    </dgm:pt>
    <dgm:pt modelId="{8B02CD2E-83D5-4D9F-80CC-66A5EA2F481E}" type="parTrans" cxnId="{5AFAFF2E-21C5-4CE5-BD52-156CBBCFE82B}">
      <dgm:prSet/>
      <dgm:spPr/>
      <dgm:t>
        <a:bodyPr/>
        <a:lstStyle/>
        <a:p>
          <a:endParaRPr lang="en-US"/>
        </a:p>
      </dgm:t>
    </dgm:pt>
    <dgm:pt modelId="{FEC5B1AA-2EA4-4556-BA35-031513DB1EF1}" type="sibTrans" cxnId="{5AFAFF2E-21C5-4CE5-BD52-156CBBCFE82B}">
      <dgm:prSet/>
      <dgm:spPr/>
      <dgm:t>
        <a:bodyPr/>
        <a:lstStyle/>
        <a:p>
          <a:endParaRPr lang="en-US"/>
        </a:p>
      </dgm:t>
    </dgm:pt>
    <dgm:pt modelId="{9A8C25F7-08E2-4233-9242-31E093AF1E76}">
      <dgm:prSet phldrT="[Text]"/>
      <dgm:spPr/>
      <dgm:t>
        <a:bodyPr/>
        <a:lstStyle/>
        <a:p>
          <a:r>
            <a:rPr lang="en-US" smtClean="0"/>
            <a:t>Ngoại hình, cử chỉ, hành động</a:t>
          </a:r>
          <a:endParaRPr lang="en-US"/>
        </a:p>
      </dgm:t>
    </dgm:pt>
    <dgm:pt modelId="{6E993320-1ADE-4737-9690-C62FB7D36698}" type="parTrans" cxnId="{5AB53472-6296-4472-B72D-75B42C1C3ED2}">
      <dgm:prSet/>
      <dgm:spPr/>
      <dgm:t>
        <a:bodyPr/>
        <a:lstStyle/>
        <a:p>
          <a:endParaRPr lang="en-US"/>
        </a:p>
      </dgm:t>
    </dgm:pt>
    <dgm:pt modelId="{3D9EE12D-3F22-4BFE-BEAF-5BCD147A72D3}" type="sibTrans" cxnId="{5AB53472-6296-4472-B72D-75B42C1C3ED2}">
      <dgm:prSet/>
      <dgm:spPr/>
      <dgm:t>
        <a:bodyPr/>
        <a:lstStyle/>
        <a:p>
          <a:endParaRPr lang="en-US"/>
        </a:p>
      </dgm:t>
    </dgm:pt>
    <dgm:pt modelId="{1F540B40-5BCE-422B-A9B3-53105E21885D}">
      <dgm:prSet phldrT="[Text]"/>
      <dgm:spPr/>
      <dgm:t>
        <a:bodyPr/>
        <a:lstStyle/>
        <a:p>
          <a:r>
            <a:rPr lang="vi-VN" i="1" smtClean="0"/>
            <a:t>xuống ngựa tới nơi tự tình. </a:t>
          </a:r>
          <a:endParaRPr lang="en-US"/>
        </a:p>
      </dgm:t>
    </dgm:pt>
    <dgm:pt modelId="{03D64564-841C-456F-90A3-7A31ACFA5A59}" type="parTrans" cxnId="{52A5EAE1-C6D6-49CA-9E0C-AA65FE106AC1}">
      <dgm:prSet/>
      <dgm:spPr/>
      <dgm:t>
        <a:bodyPr/>
        <a:lstStyle/>
        <a:p>
          <a:endParaRPr lang="en-US"/>
        </a:p>
      </dgm:t>
    </dgm:pt>
    <dgm:pt modelId="{9C380B74-4F1C-4A69-ABDD-9B2CCDE7CFC6}" type="sibTrans" cxnId="{52A5EAE1-C6D6-49CA-9E0C-AA65FE106AC1}">
      <dgm:prSet/>
      <dgm:spPr/>
      <dgm:t>
        <a:bodyPr/>
        <a:lstStyle/>
        <a:p>
          <a:endParaRPr lang="en-US"/>
        </a:p>
      </dgm:t>
    </dgm:pt>
    <dgm:pt modelId="{01B0B8AF-CFBE-4D7F-8C02-D6C7FF563EA1}">
      <dgm:prSet phldrT="[Text]"/>
      <dgm:spPr/>
      <dgm:t>
        <a:bodyPr/>
        <a:lstStyle/>
        <a:p>
          <a:r>
            <a:rPr lang="vi-VN" smtClean="0"/>
            <a:t>dung mạo trẻ trung, thanh lịch</a:t>
          </a:r>
          <a:r>
            <a:rPr lang="en-US" smtClean="0"/>
            <a:t>. </a:t>
          </a:r>
        </a:p>
        <a:p>
          <a:r>
            <a:rPr lang="vi-VN" smtClean="0"/>
            <a:t>hành động lịch thiệp, nho nhã:</a:t>
          </a:r>
          <a:endParaRPr lang="en-US"/>
        </a:p>
      </dgm:t>
    </dgm:pt>
    <dgm:pt modelId="{BF71FBA9-8BD0-4564-9FF8-BB2E95424A55}" type="parTrans" cxnId="{850D87B3-866A-4CBC-8091-5B9579A49C95}">
      <dgm:prSet/>
      <dgm:spPr/>
      <dgm:t>
        <a:bodyPr/>
        <a:lstStyle/>
        <a:p>
          <a:endParaRPr lang="en-US"/>
        </a:p>
      </dgm:t>
    </dgm:pt>
    <dgm:pt modelId="{44772F6E-18B4-4B6D-9E45-DD95F50F6256}" type="sibTrans" cxnId="{850D87B3-866A-4CBC-8091-5B9579A49C95}">
      <dgm:prSet/>
      <dgm:spPr/>
      <dgm:t>
        <a:bodyPr/>
        <a:lstStyle/>
        <a:p>
          <a:endParaRPr lang="en-US"/>
        </a:p>
      </dgm:t>
    </dgm:pt>
    <dgm:pt modelId="{F5CA2027-410E-4DBF-B381-4C0E9879E67C}">
      <dgm:prSet phldrT="[Text]"/>
      <dgm:spPr/>
      <dgm:t>
        <a:bodyPr/>
        <a:lstStyle/>
        <a:p>
          <a:r>
            <a:rPr lang="en-US" smtClean="0"/>
            <a:t>Xuất thân , gia thế</a:t>
          </a:r>
          <a:endParaRPr lang="en-US"/>
        </a:p>
      </dgm:t>
    </dgm:pt>
    <dgm:pt modelId="{95762C31-2A8A-42DB-B5FA-6890E8D2B49E}" type="parTrans" cxnId="{B7906F9F-204A-401E-B3AE-95E094E86950}">
      <dgm:prSet/>
      <dgm:spPr/>
      <dgm:t>
        <a:bodyPr/>
        <a:lstStyle/>
        <a:p>
          <a:endParaRPr lang="en-US"/>
        </a:p>
      </dgm:t>
    </dgm:pt>
    <dgm:pt modelId="{21410F85-426B-451F-8081-0CF1BC6733E8}" type="sibTrans" cxnId="{B7906F9F-204A-401E-B3AE-95E094E86950}">
      <dgm:prSet/>
      <dgm:spPr/>
      <dgm:t>
        <a:bodyPr/>
        <a:lstStyle/>
        <a:p>
          <a:endParaRPr lang="en-US"/>
        </a:p>
      </dgm:t>
    </dgm:pt>
    <dgm:pt modelId="{FEF6E784-5B2B-44E6-AD82-44792710847E}">
      <dgm:prSet phldrT="[Text]"/>
      <dgm:spPr/>
      <dgm:t>
        <a:bodyPr/>
        <a:lstStyle/>
        <a:p>
          <a:r>
            <a:rPr lang="vi-VN" i="1" smtClean="0"/>
            <a:t>nhà trâm anh, nền phú hậu. </a:t>
          </a:r>
          <a:endParaRPr lang="en-US"/>
        </a:p>
      </dgm:t>
    </dgm:pt>
    <dgm:pt modelId="{9F2E4605-3076-46D5-BE7D-2E538E44EA08}" type="parTrans" cxnId="{75D2D7C9-16F6-4CF8-A1FD-69B75133C236}">
      <dgm:prSet/>
      <dgm:spPr/>
      <dgm:t>
        <a:bodyPr/>
        <a:lstStyle/>
        <a:p>
          <a:endParaRPr lang="en-US"/>
        </a:p>
      </dgm:t>
    </dgm:pt>
    <dgm:pt modelId="{5E08A400-A358-4F0D-80C0-31769DD3E76D}" type="sibTrans" cxnId="{75D2D7C9-16F6-4CF8-A1FD-69B75133C236}">
      <dgm:prSet/>
      <dgm:spPr/>
      <dgm:t>
        <a:bodyPr/>
        <a:lstStyle/>
        <a:p>
          <a:endParaRPr lang="en-US"/>
        </a:p>
      </dgm:t>
    </dgm:pt>
    <dgm:pt modelId="{5E4A27FD-88F8-474A-9AB3-7EEE2D3970DD}">
      <dgm:prSet phldrT="[Text]"/>
      <dgm:spPr/>
      <dgm:t>
        <a:bodyPr/>
        <a:lstStyle/>
        <a:p>
          <a:r>
            <a:rPr lang="vi-VN" smtClean="0"/>
            <a:t>Gia thế giàu sang, quyền quý</a:t>
          </a:r>
          <a:endParaRPr lang="en-US"/>
        </a:p>
      </dgm:t>
    </dgm:pt>
    <dgm:pt modelId="{220A72AC-E0F2-4532-A4B4-8E8E6426900D}" type="parTrans" cxnId="{CE3C55F6-F7F4-42BE-8FF5-1C4CD0EE8DED}">
      <dgm:prSet/>
      <dgm:spPr/>
      <dgm:t>
        <a:bodyPr/>
        <a:lstStyle/>
        <a:p>
          <a:endParaRPr lang="en-US"/>
        </a:p>
      </dgm:t>
    </dgm:pt>
    <dgm:pt modelId="{10EBC320-7CD1-49F0-9BE1-785BB6892206}" type="sibTrans" cxnId="{CE3C55F6-F7F4-42BE-8FF5-1C4CD0EE8DED}">
      <dgm:prSet/>
      <dgm:spPr/>
      <dgm:t>
        <a:bodyPr/>
        <a:lstStyle/>
        <a:p>
          <a:endParaRPr lang="en-US"/>
        </a:p>
      </dgm:t>
    </dgm:pt>
    <dgm:pt modelId="{387C7C26-3C9F-496E-AE6B-CBAE54D77D02}">
      <dgm:prSet phldrT="[Text]"/>
      <dgm:spPr/>
      <dgm:t>
        <a:bodyPr/>
        <a:lstStyle/>
        <a:p>
          <a:r>
            <a:rPr lang="vi-VN" smtClean="0"/>
            <a:t>thông minh, tài năng văn chương xuất chúng</a:t>
          </a:r>
          <a:endParaRPr lang="en-US"/>
        </a:p>
      </dgm:t>
    </dgm:pt>
    <dgm:pt modelId="{43327086-B754-46A1-B947-349BBAC8E37C}" type="parTrans" cxnId="{DB291068-2AE5-4973-B756-8C49A60B7556}">
      <dgm:prSet/>
      <dgm:spPr/>
      <dgm:t>
        <a:bodyPr/>
        <a:lstStyle/>
        <a:p>
          <a:endParaRPr lang="en-US"/>
        </a:p>
      </dgm:t>
    </dgm:pt>
    <dgm:pt modelId="{3E059FC6-6840-4C5B-AC2C-247842B426B5}" type="sibTrans" cxnId="{DB291068-2AE5-4973-B756-8C49A60B7556}">
      <dgm:prSet/>
      <dgm:spPr/>
      <dgm:t>
        <a:bodyPr/>
        <a:lstStyle/>
        <a:p>
          <a:endParaRPr lang="en-US"/>
        </a:p>
      </dgm:t>
    </dgm:pt>
    <dgm:pt modelId="{0317FE8B-470F-4C31-B757-7CD89D91EF37}">
      <dgm:prSet phldrT="[Text]"/>
      <dgm:spPr/>
      <dgm:t>
        <a:bodyPr/>
        <a:lstStyle/>
        <a:p>
          <a:r>
            <a:rPr lang="en-US" smtClean="0"/>
            <a:t>Tư chất, tài năng</a:t>
          </a:r>
          <a:endParaRPr lang="en-US"/>
        </a:p>
      </dgm:t>
    </dgm:pt>
    <dgm:pt modelId="{70C75BF0-4174-4A7A-9A43-7D36E71C167D}" type="parTrans" cxnId="{0C812DB1-95A4-4485-888C-2B2D9AD91FB4}">
      <dgm:prSet/>
      <dgm:spPr/>
      <dgm:t>
        <a:bodyPr/>
        <a:lstStyle/>
        <a:p>
          <a:endParaRPr lang="en-US"/>
        </a:p>
      </dgm:t>
    </dgm:pt>
    <dgm:pt modelId="{C5CE21CD-B439-4196-B08E-00FC6D60D657}" type="sibTrans" cxnId="{0C812DB1-95A4-4485-888C-2B2D9AD91FB4}">
      <dgm:prSet/>
      <dgm:spPr/>
      <dgm:t>
        <a:bodyPr/>
        <a:lstStyle/>
        <a:p>
          <a:endParaRPr lang="en-US"/>
        </a:p>
      </dgm:t>
    </dgm:pt>
    <dgm:pt modelId="{92DE33EA-6117-45EF-AD74-2A6C398CC8E1}">
      <dgm:prSet phldrT="[Text]"/>
      <dgm:spPr/>
      <dgm:t>
        <a:bodyPr/>
        <a:lstStyle/>
        <a:p>
          <a:r>
            <a:rPr lang="vi-VN" i="1" smtClean="0"/>
            <a:t>văn chương nết đất, thông minh tính trời.</a:t>
          </a:r>
          <a:endParaRPr lang="en-US"/>
        </a:p>
      </dgm:t>
    </dgm:pt>
    <dgm:pt modelId="{C3E55E95-6351-41BF-B0FC-75295488A145}" type="parTrans" cxnId="{D332DDBD-820A-4817-843B-34A34AC11540}">
      <dgm:prSet/>
      <dgm:spPr/>
      <dgm:t>
        <a:bodyPr/>
        <a:lstStyle/>
        <a:p>
          <a:endParaRPr lang="en-US"/>
        </a:p>
      </dgm:t>
    </dgm:pt>
    <dgm:pt modelId="{B149080D-9BD0-4BD2-A780-82D1E6D23798}" type="sibTrans" cxnId="{D332DDBD-820A-4817-843B-34A34AC11540}">
      <dgm:prSet/>
      <dgm:spPr/>
      <dgm:t>
        <a:bodyPr/>
        <a:lstStyle/>
        <a:p>
          <a:endParaRPr lang="en-US"/>
        </a:p>
      </dgm:t>
    </dgm:pt>
    <dgm:pt modelId="{7234814F-6152-4373-820B-5E7BC8EC217E}" type="pres">
      <dgm:prSet presAssocID="{2BF4E5B0-3101-476E-84EF-0857D3D8F439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0746C916-2B98-4559-BACE-AAC8FF75021B}" type="pres">
      <dgm:prSet presAssocID="{8E933AAE-E721-4597-838A-9F01C8F89BEB}" presName="horFlow" presStyleCnt="0"/>
      <dgm:spPr/>
    </dgm:pt>
    <dgm:pt modelId="{34D0A27A-1E0A-4C13-AFB8-6E0C17D9F202}" type="pres">
      <dgm:prSet presAssocID="{8E933AAE-E721-4597-838A-9F01C8F89BEB}" presName="bigChev" presStyleLbl="node1" presStyleIdx="0" presStyleCnt="4"/>
      <dgm:spPr/>
      <dgm:t>
        <a:bodyPr/>
        <a:lstStyle/>
        <a:p>
          <a:endParaRPr lang="en-US"/>
        </a:p>
      </dgm:t>
    </dgm:pt>
    <dgm:pt modelId="{FF1E0FBB-0338-4F94-B5A4-5A9A92504B21}" type="pres">
      <dgm:prSet presAssocID="{0738236D-6BF5-47BB-B327-1DCDBDB76629}" presName="parTrans" presStyleCnt="0"/>
      <dgm:spPr/>
    </dgm:pt>
    <dgm:pt modelId="{9B901326-B4DD-404F-98B6-840B41C3844E}" type="pres">
      <dgm:prSet presAssocID="{83ABC685-63E2-4F6A-B6A5-B1AD34F7EDE7}" presName="node" presStyleLbl="alignAccFollowNode1" presStyleIdx="0" presStyleCnt="8" custScaleX="173368" custLinFactNeighborX="-19644" custLinFactNeighborY="-25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475FC5-9002-4C1A-A7C5-47BEC7E331DD}" type="pres">
      <dgm:prSet presAssocID="{E3D5BA1F-FC03-4E75-BFDE-01AD2C1850E9}" presName="sibTrans" presStyleCnt="0"/>
      <dgm:spPr/>
    </dgm:pt>
    <dgm:pt modelId="{C48E7FF1-89BC-4DA9-BBD8-E2CCA7CAE925}" type="pres">
      <dgm:prSet presAssocID="{E1EBED80-A472-467F-A156-332BBF299DF3}" presName="node" presStyleLbl="alignAccFollowNode1" presStyleIdx="1" presStyleCnt="8" custScaleX="18503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14097C-34E0-4304-ADF2-5891D3E60D24}" type="pres">
      <dgm:prSet presAssocID="{8E933AAE-E721-4597-838A-9F01C8F89BEB}" presName="vSp" presStyleCnt="0"/>
      <dgm:spPr/>
    </dgm:pt>
    <dgm:pt modelId="{A6AB1772-6583-494E-B488-D8FD31A49882}" type="pres">
      <dgm:prSet presAssocID="{9A8C25F7-08E2-4233-9242-31E093AF1E76}" presName="horFlow" presStyleCnt="0"/>
      <dgm:spPr/>
    </dgm:pt>
    <dgm:pt modelId="{FCE31347-63A2-44B9-872C-5D129055778C}" type="pres">
      <dgm:prSet presAssocID="{9A8C25F7-08E2-4233-9242-31E093AF1E76}" presName="bigChev" presStyleLbl="node1" presStyleIdx="1" presStyleCnt="4" custLinFactNeighborX="9088" custLinFactNeighborY="-1904"/>
      <dgm:spPr/>
      <dgm:t>
        <a:bodyPr/>
        <a:lstStyle/>
        <a:p>
          <a:endParaRPr lang="en-US"/>
        </a:p>
      </dgm:t>
    </dgm:pt>
    <dgm:pt modelId="{B9BEFBAA-7AEC-4D95-AA6C-975D91B618BC}" type="pres">
      <dgm:prSet presAssocID="{03D64564-841C-456F-90A3-7A31ACFA5A59}" presName="parTrans" presStyleCnt="0"/>
      <dgm:spPr/>
    </dgm:pt>
    <dgm:pt modelId="{0428EE4A-371E-4343-A6E7-0E49CF6FD780}" type="pres">
      <dgm:prSet presAssocID="{1F540B40-5BCE-422B-A9B3-53105E21885D}" presName="node" presStyleLbl="alignAccFollowNode1" presStyleIdx="2" presStyleCnt="8" custScaleX="156648" custLinFactNeighborX="30090" custLinFactNeighborY="1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3383CC-59E2-4410-9F0B-4CBFB5BFF9A5}" type="pres">
      <dgm:prSet presAssocID="{9C380B74-4F1C-4A69-ABDD-9B2CCDE7CFC6}" presName="sibTrans" presStyleCnt="0"/>
      <dgm:spPr/>
    </dgm:pt>
    <dgm:pt modelId="{88B31DD0-3433-4B9A-9765-7CA98EA5DE8C}" type="pres">
      <dgm:prSet presAssocID="{01B0B8AF-CFBE-4D7F-8C02-D6C7FF563EA1}" presName="node" presStyleLbl="alignAccFollowNode1" presStyleIdx="3" presStyleCnt="8" custScaleX="189816" custLinFactX="3669" custLinFactNeighborX="100000" custLinFactNeighborY="-1075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E8909D-AF7C-4A00-B835-AE567483318E}" type="pres">
      <dgm:prSet presAssocID="{9A8C25F7-08E2-4233-9242-31E093AF1E76}" presName="vSp" presStyleCnt="0"/>
      <dgm:spPr/>
    </dgm:pt>
    <dgm:pt modelId="{52E1246A-793A-45D8-8737-8107165109CC}" type="pres">
      <dgm:prSet presAssocID="{F5CA2027-410E-4DBF-B381-4C0E9879E67C}" presName="horFlow" presStyleCnt="0"/>
      <dgm:spPr/>
    </dgm:pt>
    <dgm:pt modelId="{DCA30A90-0085-4652-AE94-D1E27CA3110A}" type="pres">
      <dgm:prSet presAssocID="{F5CA2027-410E-4DBF-B381-4C0E9879E67C}" presName="bigChev" presStyleLbl="node1" presStyleIdx="2" presStyleCnt="4"/>
      <dgm:spPr/>
      <dgm:t>
        <a:bodyPr/>
        <a:lstStyle/>
        <a:p>
          <a:endParaRPr lang="en-US"/>
        </a:p>
      </dgm:t>
    </dgm:pt>
    <dgm:pt modelId="{518D4CEA-22C0-4886-9C1C-CFE97D4A4185}" type="pres">
      <dgm:prSet presAssocID="{9F2E4605-3076-46D5-BE7D-2E538E44EA08}" presName="parTrans" presStyleCnt="0"/>
      <dgm:spPr/>
    </dgm:pt>
    <dgm:pt modelId="{56F1CD39-D65B-4706-AEE1-E42082A6F5AA}" type="pres">
      <dgm:prSet presAssocID="{FEF6E784-5B2B-44E6-AD82-44792710847E}" presName="node" presStyleLbl="alignAccFollowNode1" presStyleIdx="4" presStyleCnt="8" custScaleX="187330" custLinFactNeighborX="-32288" custLinFactNeighborY="-619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7525AC-D50A-4821-832C-9651B2B6919A}" type="pres">
      <dgm:prSet presAssocID="{5E08A400-A358-4F0D-80C0-31769DD3E76D}" presName="sibTrans" presStyleCnt="0"/>
      <dgm:spPr/>
    </dgm:pt>
    <dgm:pt modelId="{7E18FD28-985C-4464-AA48-F9B1AA8ED557}" type="pres">
      <dgm:prSet presAssocID="{5E4A27FD-88F8-474A-9AB3-7EEE2D3970DD}" presName="node" presStyleLbl="alignAccFollowNode1" presStyleIdx="5" presStyleCnt="8" custScaleX="1661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D1A4C8-DED4-4C90-AB42-95FE5AD87B45}" type="pres">
      <dgm:prSet presAssocID="{F5CA2027-410E-4DBF-B381-4C0E9879E67C}" presName="vSp" presStyleCnt="0"/>
      <dgm:spPr/>
    </dgm:pt>
    <dgm:pt modelId="{A78CCD52-3C0B-4F76-B0D9-890F08855C30}" type="pres">
      <dgm:prSet presAssocID="{0317FE8B-470F-4C31-B757-7CD89D91EF37}" presName="horFlow" presStyleCnt="0"/>
      <dgm:spPr/>
    </dgm:pt>
    <dgm:pt modelId="{AB7E28B3-150E-4A00-80BC-288C6D2A1BE4}" type="pres">
      <dgm:prSet presAssocID="{0317FE8B-470F-4C31-B757-7CD89D91EF37}" presName="bigChev" presStyleLbl="node1" presStyleIdx="3" presStyleCnt="4"/>
      <dgm:spPr/>
      <dgm:t>
        <a:bodyPr/>
        <a:lstStyle/>
        <a:p>
          <a:endParaRPr lang="en-US"/>
        </a:p>
      </dgm:t>
    </dgm:pt>
    <dgm:pt modelId="{FEAAAECD-1B70-4E95-B152-E6E9B576B44D}" type="pres">
      <dgm:prSet presAssocID="{C3E55E95-6351-41BF-B0FC-75295488A145}" presName="parTrans" presStyleCnt="0"/>
      <dgm:spPr/>
    </dgm:pt>
    <dgm:pt modelId="{F4E1A997-B2FB-4705-ADB3-2FABCF7BCF98}" type="pres">
      <dgm:prSet presAssocID="{92DE33EA-6117-45EF-AD74-2A6C398CC8E1}" presName="node" presStyleLbl="alignAccFollowNode1" presStyleIdx="6" presStyleCnt="8" custScaleX="17859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2616E9-0012-45A4-A413-6953459C2681}" type="pres">
      <dgm:prSet presAssocID="{B149080D-9BD0-4BD2-A780-82D1E6D23798}" presName="sibTrans" presStyleCnt="0"/>
      <dgm:spPr/>
    </dgm:pt>
    <dgm:pt modelId="{2B75C08E-EA9D-4C8E-8C42-9C2282E38C43}" type="pres">
      <dgm:prSet presAssocID="{387C7C26-3C9F-496E-AE6B-CBAE54D77D02}" presName="node" presStyleLbl="alignAccFollowNode1" presStyleIdx="7" presStyleCnt="8" custScaleX="1830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C812DB1-95A4-4485-888C-2B2D9AD91FB4}" srcId="{2BF4E5B0-3101-476E-84EF-0857D3D8F439}" destId="{0317FE8B-470F-4C31-B757-7CD89D91EF37}" srcOrd="3" destOrd="0" parTransId="{70C75BF0-4174-4A7A-9A43-7D36E71C167D}" sibTransId="{C5CE21CD-B439-4196-B08E-00FC6D60D657}"/>
    <dgm:cxn modelId="{B7906F9F-204A-401E-B3AE-95E094E86950}" srcId="{2BF4E5B0-3101-476E-84EF-0857D3D8F439}" destId="{F5CA2027-410E-4DBF-B381-4C0E9879E67C}" srcOrd="2" destOrd="0" parTransId="{95762C31-2A8A-42DB-B5FA-6890E8D2B49E}" sibTransId="{21410F85-426B-451F-8081-0CF1BC6733E8}"/>
    <dgm:cxn modelId="{5AFAFF2E-21C5-4CE5-BD52-156CBBCFE82B}" srcId="{8E933AAE-E721-4597-838A-9F01C8F89BEB}" destId="{E1EBED80-A472-467F-A156-332BBF299DF3}" srcOrd="1" destOrd="0" parTransId="{8B02CD2E-83D5-4D9F-80CC-66A5EA2F481E}" sibTransId="{FEC5B1AA-2EA4-4556-BA35-031513DB1EF1}"/>
    <dgm:cxn modelId="{6909B020-1DC4-4CBA-8500-74EA31478F38}" type="presOf" srcId="{2BF4E5B0-3101-476E-84EF-0857D3D8F439}" destId="{7234814F-6152-4373-820B-5E7BC8EC217E}" srcOrd="0" destOrd="0" presId="urn:microsoft.com/office/officeart/2005/8/layout/lProcess3"/>
    <dgm:cxn modelId="{FB33377C-5535-40D3-BEAE-2CB5899860F3}" srcId="{2BF4E5B0-3101-476E-84EF-0857D3D8F439}" destId="{8E933AAE-E721-4597-838A-9F01C8F89BEB}" srcOrd="0" destOrd="0" parTransId="{DA0B6C26-D5DA-4B6F-9BA6-69775ED765F2}" sibTransId="{1E061B38-2463-4596-BAD3-9AF6A06708DC}"/>
    <dgm:cxn modelId="{5AB53472-6296-4472-B72D-75B42C1C3ED2}" srcId="{2BF4E5B0-3101-476E-84EF-0857D3D8F439}" destId="{9A8C25F7-08E2-4233-9242-31E093AF1E76}" srcOrd="1" destOrd="0" parTransId="{6E993320-1ADE-4737-9690-C62FB7D36698}" sibTransId="{3D9EE12D-3F22-4BFE-BEAF-5BCD147A72D3}"/>
    <dgm:cxn modelId="{F7FDEC85-D78A-42DA-BBEE-3C45BF111460}" srcId="{8E933AAE-E721-4597-838A-9F01C8F89BEB}" destId="{83ABC685-63E2-4F6A-B6A5-B1AD34F7EDE7}" srcOrd="0" destOrd="0" parTransId="{0738236D-6BF5-47BB-B327-1DCDBDB76629}" sibTransId="{E3D5BA1F-FC03-4E75-BFDE-01AD2C1850E9}"/>
    <dgm:cxn modelId="{A3033BAA-A88E-4361-828C-9D416C3715B4}" type="presOf" srcId="{92DE33EA-6117-45EF-AD74-2A6C398CC8E1}" destId="{F4E1A997-B2FB-4705-ADB3-2FABCF7BCF98}" srcOrd="0" destOrd="0" presId="urn:microsoft.com/office/officeart/2005/8/layout/lProcess3"/>
    <dgm:cxn modelId="{E036D50B-3ACA-42B9-99AD-6C389ACD1543}" type="presOf" srcId="{387C7C26-3C9F-496E-AE6B-CBAE54D77D02}" destId="{2B75C08E-EA9D-4C8E-8C42-9C2282E38C43}" srcOrd="0" destOrd="0" presId="urn:microsoft.com/office/officeart/2005/8/layout/lProcess3"/>
    <dgm:cxn modelId="{43C039D9-254E-4AB6-9DEB-7DA795E1A0C3}" type="presOf" srcId="{F5CA2027-410E-4DBF-B381-4C0E9879E67C}" destId="{DCA30A90-0085-4652-AE94-D1E27CA3110A}" srcOrd="0" destOrd="0" presId="urn:microsoft.com/office/officeart/2005/8/layout/lProcess3"/>
    <dgm:cxn modelId="{850D87B3-866A-4CBC-8091-5B9579A49C95}" srcId="{9A8C25F7-08E2-4233-9242-31E093AF1E76}" destId="{01B0B8AF-CFBE-4D7F-8C02-D6C7FF563EA1}" srcOrd="1" destOrd="0" parTransId="{BF71FBA9-8BD0-4564-9FF8-BB2E95424A55}" sibTransId="{44772F6E-18B4-4B6D-9E45-DD95F50F6256}"/>
    <dgm:cxn modelId="{75D2D7C9-16F6-4CF8-A1FD-69B75133C236}" srcId="{F5CA2027-410E-4DBF-B381-4C0E9879E67C}" destId="{FEF6E784-5B2B-44E6-AD82-44792710847E}" srcOrd="0" destOrd="0" parTransId="{9F2E4605-3076-46D5-BE7D-2E538E44EA08}" sibTransId="{5E08A400-A358-4F0D-80C0-31769DD3E76D}"/>
    <dgm:cxn modelId="{9463BE61-5D35-435F-A25A-31C87107ADB2}" type="presOf" srcId="{9A8C25F7-08E2-4233-9242-31E093AF1E76}" destId="{FCE31347-63A2-44B9-872C-5D129055778C}" srcOrd="0" destOrd="0" presId="urn:microsoft.com/office/officeart/2005/8/layout/lProcess3"/>
    <dgm:cxn modelId="{D3397BEA-5962-4DDC-85AC-1398F6108598}" type="presOf" srcId="{FEF6E784-5B2B-44E6-AD82-44792710847E}" destId="{56F1CD39-D65B-4706-AEE1-E42082A6F5AA}" srcOrd="0" destOrd="0" presId="urn:microsoft.com/office/officeart/2005/8/layout/lProcess3"/>
    <dgm:cxn modelId="{5C1B43C6-7B78-44F5-9DDB-9E37B38288B1}" type="presOf" srcId="{0317FE8B-470F-4C31-B757-7CD89D91EF37}" destId="{AB7E28B3-150E-4A00-80BC-288C6D2A1BE4}" srcOrd="0" destOrd="0" presId="urn:microsoft.com/office/officeart/2005/8/layout/lProcess3"/>
    <dgm:cxn modelId="{7160F6EF-98E5-4A3C-B26D-D1D508BB61CC}" type="presOf" srcId="{1F540B40-5BCE-422B-A9B3-53105E21885D}" destId="{0428EE4A-371E-4343-A6E7-0E49CF6FD780}" srcOrd="0" destOrd="0" presId="urn:microsoft.com/office/officeart/2005/8/layout/lProcess3"/>
    <dgm:cxn modelId="{CE3C55F6-F7F4-42BE-8FF5-1C4CD0EE8DED}" srcId="{F5CA2027-410E-4DBF-B381-4C0E9879E67C}" destId="{5E4A27FD-88F8-474A-9AB3-7EEE2D3970DD}" srcOrd="1" destOrd="0" parTransId="{220A72AC-E0F2-4532-A4B4-8E8E6426900D}" sibTransId="{10EBC320-7CD1-49F0-9BE1-785BB6892206}"/>
    <dgm:cxn modelId="{DB291068-2AE5-4973-B756-8C49A60B7556}" srcId="{0317FE8B-470F-4C31-B757-7CD89D91EF37}" destId="{387C7C26-3C9F-496E-AE6B-CBAE54D77D02}" srcOrd="1" destOrd="0" parTransId="{43327086-B754-46A1-B947-349BBAC8E37C}" sibTransId="{3E059FC6-6840-4C5B-AC2C-247842B426B5}"/>
    <dgm:cxn modelId="{6522867A-ADCE-4B5B-B2D7-D61EE832904F}" type="presOf" srcId="{5E4A27FD-88F8-474A-9AB3-7EEE2D3970DD}" destId="{7E18FD28-985C-4464-AA48-F9B1AA8ED557}" srcOrd="0" destOrd="0" presId="urn:microsoft.com/office/officeart/2005/8/layout/lProcess3"/>
    <dgm:cxn modelId="{52A5EAE1-C6D6-49CA-9E0C-AA65FE106AC1}" srcId="{9A8C25F7-08E2-4233-9242-31E093AF1E76}" destId="{1F540B40-5BCE-422B-A9B3-53105E21885D}" srcOrd="0" destOrd="0" parTransId="{03D64564-841C-456F-90A3-7A31ACFA5A59}" sibTransId="{9C380B74-4F1C-4A69-ABDD-9B2CCDE7CFC6}"/>
    <dgm:cxn modelId="{9514B914-5B30-4E3A-A003-C3AB66E536E6}" type="presOf" srcId="{8E933AAE-E721-4597-838A-9F01C8F89BEB}" destId="{34D0A27A-1E0A-4C13-AFB8-6E0C17D9F202}" srcOrd="0" destOrd="0" presId="urn:microsoft.com/office/officeart/2005/8/layout/lProcess3"/>
    <dgm:cxn modelId="{533CCFE2-BE6D-49DA-A05D-7C3788154583}" type="presOf" srcId="{83ABC685-63E2-4F6A-B6A5-B1AD34F7EDE7}" destId="{9B901326-B4DD-404F-98B6-840B41C3844E}" srcOrd="0" destOrd="0" presId="urn:microsoft.com/office/officeart/2005/8/layout/lProcess3"/>
    <dgm:cxn modelId="{D332DDBD-820A-4817-843B-34A34AC11540}" srcId="{0317FE8B-470F-4C31-B757-7CD89D91EF37}" destId="{92DE33EA-6117-45EF-AD74-2A6C398CC8E1}" srcOrd="0" destOrd="0" parTransId="{C3E55E95-6351-41BF-B0FC-75295488A145}" sibTransId="{B149080D-9BD0-4BD2-A780-82D1E6D23798}"/>
    <dgm:cxn modelId="{FA72A4BA-FB03-444B-BED4-08955CB07D1F}" type="presOf" srcId="{E1EBED80-A472-467F-A156-332BBF299DF3}" destId="{C48E7FF1-89BC-4DA9-BBD8-E2CCA7CAE925}" srcOrd="0" destOrd="0" presId="urn:microsoft.com/office/officeart/2005/8/layout/lProcess3"/>
    <dgm:cxn modelId="{122F3BB6-075C-4F06-9FEB-D223D8B2C830}" type="presOf" srcId="{01B0B8AF-CFBE-4D7F-8C02-D6C7FF563EA1}" destId="{88B31DD0-3433-4B9A-9765-7CA98EA5DE8C}" srcOrd="0" destOrd="0" presId="urn:microsoft.com/office/officeart/2005/8/layout/lProcess3"/>
    <dgm:cxn modelId="{D8B213CB-14C2-4EBD-B3D8-2E6F2F3FE88A}" type="presParOf" srcId="{7234814F-6152-4373-820B-5E7BC8EC217E}" destId="{0746C916-2B98-4559-BACE-AAC8FF75021B}" srcOrd="0" destOrd="0" presId="urn:microsoft.com/office/officeart/2005/8/layout/lProcess3"/>
    <dgm:cxn modelId="{86676871-2C38-4A58-A246-585C03DCA16A}" type="presParOf" srcId="{0746C916-2B98-4559-BACE-AAC8FF75021B}" destId="{34D0A27A-1E0A-4C13-AFB8-6E0C17D9F202}" srcOrd="0" destOrd="0" presId="urn:microsoft.com/office/officeart/2005/8/layout/lProcess3"/>
    <dgm:cxn modelId="{0A663E76-D97A-41B8-B4B6-A9622C9096A0}" type="presParOf" srcId="{0746C916-2B98-4559-BACE-AAC8FF75021B}" destId="{FF1E0FBB-0338-4F94-B5A4-5A9A92504B21}" srcOrd="1" destOrd="0" presId="urn:microsoft.com/office/officeart/2005/8/layout/lProcess3"/>
    <dgm:cxn modelId="{EA7BE73C-491A-4F2C-B160-FED8672ADF23}" type="presParOf" srcId="{0746C916-2B98-4559-BACE-AAC8FF75021B}" destId="{9B901326-B4DD-404F-98B6-840B41C3844E}" srcOrd="2" destOrd="0" presId="urn:microsoft.com/office/officeart/2005/8/layout/lProcess3"/>
    <dgm:cxn modelId="{68BE94DE-64D7-41A4-AAEF-CEE676BDF14B}" type="presParOf" srcId="{0746C916-2B98-4559-BACE-AAC8FF75021B}" destId="{9F475FC5-9002-4C1A-A7C5-47BEC7E331DD}" srcOrd="3" destOrd="0" presId="urn:microsoft.com/office/officeart/2005/8/layout/lProcess3"/>
    <dgm:cxn modelId="{1DC26E9F-400F-4C4A-B63D-C0E4D7047BDF}" type="presParOf" srcId="{0746C916-2B98-4559-BACE-AAC8FF75021B}" destId="{C48E7FF1-89BC-4DA9-BBD8-E2CCA7CAE925}" srcOrd="4" destOrd="0" presId="urn:microsoft.com/office/officeart/2005/8/layout/lProcess3"/>
    <dgm:cxn modelId="{8761AAAD-5594-457A-A493-E55BF8EC039A}" type="presParOf" srcId="{7234814F-6152-4373-820B-5E7BC8EC217E}" destId="{3414097C-34E0-4304-ADF2-5891D3E60D24}" srcOrd="1" destOrd="0" presId="urn:microsoft.com/office/officeart/2005/8/layout/lProcess3"/>
    <dgm:cxn modelId="{8F557CEE-D408-40F5-8997-A0F16AB98450}" type="presParOf" srcId="{7234814F-6152-4373-820B-5E7BC8EC217E}" destId="{A6AB1772-6583-494E-B488-D8FD31A49882}" srcOrd="2" destOrd="0" presId="urn:microsoft.com/office/officeart/2005/8/layout/lProcess3"/>
    <dgm:cxn modelId="{DF8B3C55-E26F-4643-AA38-ED8284FD6E4C}" type="presParOf" srcId="{A6AB1772-6583-494E-B488-D8FD31A49882}" destId="{FCE31347-63A2-44B9-872C-5D129055778C}" srcOrd="0" destOrd="0" presId="urn:microsoft.com/office/officeart/2005/8/layout/lProcess3"/>
    <dgm:cxn modelId="{3188E5B1-3493-4558-85F0-54BF9C0FAD10}" type="presParOf" srcId="{A6AB1772-6583-494E-B488-D8FD31A49882}" destId="{B9BEFBAA-7AEC-4D95-AA6C-975D91B618BC}" srcOrd="1" destOrd="0" presId="urn:microsoft.com/office/officeart/2005/8/layout/lProcess3"/>
    <dgm:cxn modelId="{E8D26AC6-DD79-495C-98B5-C01D3A8C7154}" type="presParOf" srcId="{A6AB1772-6583-494E-B488-D8FD31A49882}" destId="{0428EE4A-371E-4343-A6E7-0E49CF6FD780}" srcOrd="2" destOrd="0" presId="urn:microsoft.com/office/officeart/2005/8/layout/lProcess3"/>
    <dgm:cxn modelId="{8C36CC58-CA2D-48B3-8A5A-AC675A79E5AF}" type="presParOf" srcId="{A6AB1772-6583-494E-B488-D8FD31A49882}" destId="{753383CC-59E2-4410-9F0B-4CBFB5BFF9A5}" srcOrd="3" destOrd="0" presId="urn:microsoft.com/office/officeart/2005/8/layout/lProcess3"/>
    <dgm:cxn modelId="{0D939F8A-D49B-4D8D-A043-0C658D597304}" type="presParOf" srcId="{A6AB1772-6583-494E-B488-D8FD31A49882}" destId="{88B31DD0-3433-4B9A-9765-7CA98EA5DE8C}" srcOrd="4" destOrd="0" presId="urn:microsoft.com/office/officeart/2005/8/layout/lProcess3"/>
    <dgm:cxn modelId="{7F89C605-7EBC-4722-8650-42BC756ABB37}" type="presParOf" srcId="{7234814F-6152-4373-820B-5E7BC8EC217E}" destId="{64E8909D-AF7C-4A00-B835-AE567483318E}" srcOrd="3" destOrd="0" presId="urn:microsoft.com/office/officeart/2005/8/layout/lProcess3"/>
    <dgm:cxn modelId="{BC78FD75-7909-4602-9A91-7A3A45FBFDBE}" type="presParOf" srcId="{7234814F-6152-4373-820B-5E7BC8EC217E}" destId="{52E1246A-793A-45D8-8737-8107165109CC}" srcOrd="4" destOrd="0" presId="urn:microsoft.com/office/officeart/2005/8/layout/lProcess3"/>
    <dgm:cxn modelId="{22F18B3D-D29D-45E4-A402-D23EA75AD89F}" type="presParOf" srcId="{52E1246A-793A-45D8-8737-8107165109CC}" destId="{DCA30A90-0085-4652-AE94-D1E27CA3110A}" srcOrd="0" destOrd="0" presId="urn:microsoft.com/office/officeart/2005/8/layout/lProcess3"/>
    <dgm:cxn modelId="{6BDCA2E0-65F7-4775-B8B9-6EED277BC9BE}" type="presParOf" srcId="{52E1246A-793A-45D8-8737-8107165109CC}" destId="{518D4CEA-22C0-4886-9C1C-CFE97D4A4185}" srcOrd="1" destOrd="0" presId="urn:microsoft.com/office/officeart/2005/8/layout/lProcess3"/>
    <dgm:cxn modelId="{6542FAD8-082D-4F02-9EE2-9FA543858507}" type="presParOf" srcId="{52E1246A-793A-45D8-8737-8107165109CC}" destId="{56F1CD39-D65B-4706-AEE1-E42082A6F5AA}" srcOrd="2" destOrd="0" presId="urn:microsoft.com/office/officeart/2005/8/layout/lProcess3"/>
    <dgm:cxn modelId="{EA4C36F1-C058-41B7-A3CF-75291C20E440}" type="presParOf" srcId="{52E1246A-793A-45D8-8737-8107165109CC}" destId="{4D7525AC-D50A-4821-832C-9651B2B6919A}" srcOrd="3" destOrd="0" presId="urn:microsoft.com/office/officeart/2005/8/layout/lProcess3"/>
    <dgm:cxn modelId="{632CAF99-AA1D-496B-88AF-D1119A4622C9}" type="presParOf" srcId="{52E1246A-793A-45D8-8737-8107165109CC}" destId="{7E18FD28-985C-4464-AA48-F9B1AA8ED557}" srcOrd="4" destOrd="0" presId="urn:microsoft.com/office/officeart/2005/8/layout/lProcess3"/>
    <dgm:cxn modelId="{F9F74C09-D317-4802-8B3F-5578C73FEF1C}" type="presParOf" srcId="{7234814F-6152-4373-820B-5E7BC8EC217E}" destId="{5ED1A4C8-DED4-4C90-AB42-95FE5AD87B45}" srcOrd="5" destOrd="0" presId="urn:microsoft.com/office/officeart/2005/8/layout/lProcess3"/>
    <dgm:cxn modelId="{36BCFA6F-5AA1-44DD-ABD1-30700969A31E}" type="presParOf" srcId="{7234814F-6152-4373-820B-5E7BC8EC217E}" destId="{A78CCD52-3C0B-4F76-B0D9-890F08855C30}" srcOrd="6" destOrd="0" presId="urn:microsoft.com/office/officeart/2005/8/layout/lProcess3"/>
    <dgm:cxn modelId="{C42E3193-3143-4381-B97D-4BE748A26677}" type="presParOf" srcId="{A78CCD52-3C0B-4F76-B0D9-890F08855C30}" destId="{AB7E28B3-150E-4A00-80BC-288C6D2A1BE4}" srcOrd="0" destOrd="0" presId="urn:microsoft.com/office/officeart/2005/8/layout/lProcess3"/>
    <dgm:cxn modelId="{B3EC899F-06D5-412D-ADE8-5BF5F0DCB44B}" type="presParOf" srcId="{A78CCD52-3C0B-4F76-B0D9-890F08855C30}" destId="{FEAAAECD-1B70-4E95-B152-E6E9B576B44D}" srcOrd="1" destOrd="0" presId="urn:microsoft.com/office/officeart/2005/8/layout/lProcess3"/>
    <dgm:cxn modelId="{1516F479-C76A-4AEE-A75E-7F9461A6A6C4}" type="presParOf" srcId="{A78CCD52-3C0B-4F76-B0D9-890F08855C30}" destId="{F4E1A997-B2FB-4705-ADB3-2FABCF7BCF98}" srcOrd="2" destOrd="0" presId="urn:microsoft.com/office/officeart/2005/8/layout/lProcess3"/>
    <dgm:cxn modelId="{FA0A2D8D-A923-43E6-9E9E-AF3D7C616879}" type="presParOf" srcId="{A78CCD52-3C0B-4F76-B0D9-890F08855C30}" destId="{CA2616E9-0012-45A4-A413-6953459C2681}" srcOrd="3" destOrd="0" presId="urn:microsoft.com/office/officeart/2005/8/layout/lProcess3"/>
    <dgm:cxn modelId="{F9F4D74A-0778-4EBD-AE83-ADD44A7E4BF9}" type="presParOf" srcId="{A78CCD52-3C0B-4F76-B0D9-890F08855C30}" destId="{2B75C08E-EA9D-4C8E-8C42-9C2282E38C43}" srcOrd="4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A27A-1E0A-4C13-AFB8-6E0C17D9F202}">
      <dsp:nvSpPr>
        <dsp:cNvPr id="0" name=""/>
        <dsp:cNvSpPr/>
      </dsp:nvSpPr>
      <dsp:spPr>
        <a:xfrm>
          <a:off x="1318472" y="1019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bg1"/>
              </a:solidFill>
            </a:rPr>
            <a:t>Khung cảnh xuất hiện</a:t>
          </a:r>
          <a:endParaRPr lang="en-US" sz="1400" kern="1200">
            <a:solidFill>
              <a:schemeClr val="bg1"/>
            </a:solidFill>
          </a:endParaRPr>
        </a:p>
      </dsp:txBody>
      <dsp:txXfrm>
        <a:off x="1723197" y="1019"/>
        <a:ext cx="1214176" cy="809450"/>
      </dsp:txXfrm>
    </dsp:sp>
    <dsp:sp modelId="{9B901326-B4DD-404F-98B6-840B41C3844E}">
      <dsp:nvSpPr>
        <dsp:cNvPr id="0" name=""/>
        <dsp:cNvSpPr/>
      </dsp:nvSpPr>
      <dsp:spPr>
        <a:xfrm>
          <a:off x="3032835" y="52879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…………………….</a:t>
          </a:r>
          <a:endParaRPr lang="en-US" sz="500" kern="1200"/>
        </a:p>
      </dsp:txBody>
      <dsp:txXfrm>
        <a:off x="3368757" y="52879"/>
        <a:ext cx="1007766" cy="671844"/>
      </dsp:txXfrm>
    </dsp:sp>
    <dsp:sp modelId="{C48E7FF1-89BC-4DA9-BBD8-E2CCA7CAE925}">
      <dsp:nvSpPr>
        <dsp:cNvPr id="0" name=""/>
        <dsp:cNvSpPr/>
      </dsp:nvSpPr>
      <dsp:spPr>
        <a:xfrm>
          <a:off x="4523492" y="69823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……………………….</a:t>
          </a:r>
          <a:endParaRPr lang="en-US" sz="500" kern="1200"/>
        </a:p>
      </dsp:txBody>
      <dsp:txXfrm>
        <a:off x="4859414" y="69823"/>
        <a:ext cx="1007766" cy="671844"/>
      </dsp:txXfrm>
    </dsp:sp>
    <dsp:sp modelId="{FCE31347-63A2-44B9-872C-5D129055778C}">
      <dsp:nvSpPr>
        <dsp:cNvPr id="0" name=""/>
        <dsp:cNvSpPr/>
      </dsp:nvSpPr>
      <dsp:spPr>
        <a:xfrm>
          <a:off x="1342380" y="908381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Ngoại hình, cử chỉ, hành động</a:t>
          </a:r>
          <a:endParaRPr lang="en-US" sz="1400" kern="1200"/>
        </a:p>
      </dsp:txBody>
      <dsp:txXfrm>
        <a:off x="1747105" y="908381"/>
        <a:ext cx="1214176" cy="809450"/>
      </dsp:txXfrm>
    </dsp:sp>
    <dsp:sp modelId="{0428EE4A-371E-4343-A6E7-0E49CF6FD780}">
      <dsp:nvSpPr>
        <dsp:cNvPr id="0" name=""/>
        <dsp:cNvSpPr/>
      </dsp:nvSpPr>
      <dsp:spPr>
        <a:xfrm>
          <a:off x="3079027" y="992597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</a:t>
          </a:r>
          <a:endParaRPr lang="en-US" sz="500" kern="1200"/>
        </a:p>
      </dsp:txBody>
      <dsp:txXfrm>
        <a:off x="3414949" y="992597"/>
        <a:ext cx="1007766" cy="671844"/>
      </dsp:txXfrm>
    </dsp:sp>
    <dsp:sp modelId="{88B31DD0-3433-4B9A-9765-7CA98EA5DE8C}">
      <dsp:nvSpPr>
        <dsp:cNvPr id="0" name=""/>
        <dsp:cNvSpPr/>
      </dsp:nvSpPr>
      <dsp:spPr>
        <a:xfrm>
          <a:off x="4523492" y="992597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</a:t>
          </a:r>
          <a:endParaRPr lang="en-US" sz="500" kern="1200"/>
        </a:p>
      </dsp:txBody>
      <dsp:txXfrm>
        <a:off x="4859414" y="992597"/>
        <a:ext cx="1007766" cy="671844"/>
      </dsp:txXfrm>
    </dsp:sp>
    <dsp:sp modelId="{DCA30A90-0085-4652-AE94-D1E27CA3110A}">
      <dsp:nvSpPr>
        <dsp:cNvPr id="0" name=""/>
        <dsp:cNvSpPr/>
      </dsp:nvSpPr>
      <dsp:spPr>
        <a:xfrm>
          <a:off x="1318472" y="1846567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Xuất thân , gia thế</a:t>
          </a:r>
          <a:endParaRPr lang="en-US" sz="1400" kern="1200"/>
        </a:p>
      </dsp:txBody>
      <dsp:txXfrm>
        <a:off x="1723197" y="1846567"/>
        <a:ext cx="1214176" cy="809450"/>
      </dsp:txXfrm>
    </dsp:sp>
    <dsp:sp modelId="{56F1CD39-D65B-4706-AEE1-E42082A6F5AA}">
      <dsp:nvSpPr>
        <dsp:cNvPr id="0" name=""/>
        <dsp:cNvSpPr/>
      </dsp:nvSpPr>
      <dsp:spPr>
        <a:xfrm>
          <a:off x="3079027" y="1915370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</a:t>
          </a:r>
          <a:endParaRPr lang="en-US" sz="500" kern="1200"/>
        </a:p>
      </dsp:txBody>
      <dsp:txXfrm>
        <a:off x="3414949" y="1915370"/>
        <a:ext cx="1007766" cy="671844"/>
      </dsp:txXfrm>
    </dsp:sp>
    <dsp:sp modelId="{7E18FD28-985C-4464-AA48-F9B1AA8ED557}">
      <dsp:nvSpPr>
        <dsp:cNvPr id="0" name=""/>
        <dsp:cNvSpPr/>
      </dsp:nvSpPr>
      <dsp:spPr>
        <a:xfrm>
          <a:off x="4523492" y="1915370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……………………………………………………</a:t>
          </a:r>
          <a:endParaRPr lang="en-US" sz="500" kern="1200"/>
        </a:p>
      </dsp:txBody>
      <dsp:txXfrm>
        <a:off x="4859414" y="1915370"/>
        <a:ext cx="1007766" cy="671844"/>
      </dsp:txXfrm>
    </dsp:sp>
    <dsp:sp modelId="{AB7E28B3-150E-4A00-80BC-288C6D2A1BE4}">
      <dsp:nvSpPr>
        <dsp:cNvPr id="0" name=""/>
        <dsp:cNvSpPr/>
      </dsp:nvSpPr>
      <dsp:spPr>
        <a:xfrm>
          <a:off x="1318472" y="2769341"/>
          <a:ext cx="2023626" cy="80945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Tư chất, tài năng</a:t>
          </a:r>
          <a:endParaRPr lang="en-US" sz="1400" kern="1200"/>
        </a:p>
      </dsp:txBody>
      <dsp:txXfrm>
        <a:off x="1723197" y="2769341"/>
        <a:ext cx="1214176" cy="809450"/>
      </dsp:txXfrm>
    </dsp:sp>
    <dsp:sp modelId="{F4E1A997-B2FB-4705-ADB3-2FABCF7BCF98}">
      <dsp:nvSpPr>
        <dsp:cNvPr id="0" name=""/>
        <dsp:cNvSpPr/>
      </dsp:nvSpPr>
      <dsp:spPr>
        <a:xfrm>
          <a:off x="3079027" y="2838144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…………………………………………………….</a:t>
          </a:r>
          <a:endParaRPr lang="en-US" sz="500" kern="1200"/>
        </a:p>
      </dsp:txBody>
      <dsp:txXfrm>
        <a:off x="3414949" y="2838144"/>
        <a:ext cx="1007766" cy="671844"/>
      </dsp:txXfrm>
    </dsp:sp>
    <dsp:sp modelId="{2B75C08E-EA9D-4C8E-8C42-9C2282E38C43}">
      <dsp:nvSpPr>
        <dsp:cNvPr id="0" name=""/>
        <dsp:cNvSpPr/>
      </dsp:nvSpPr>
      <dsp:spPr>
        <a:xfrm>
          <a:off x="4523492" y="2838144"/>
          <a:ext cx="1679610" cy="671844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350" tIns="3175" rIns="0" bIns="3175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00" kern="1200" smtClean="0"/>
            <a:t>………………………………………………………</a:t>
          </a:r>
          <a:endParaRPr lang="en-US" sz="500" kern="1200"/>
        </a:p>
      </dsp:txBody>
      <dsp:txXfrm>
        <a:off x="4859414" y="2838144"/>
        <a:ext cx="1007766" cy="671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D0A27A-1E0A-4C13-AFB8-6E0C17D9F202}">
      <dsp:nvSpPr>
        <dsp:cNvPr id="0" name=""/>
        <dsp:cNvSpPr/>
      </dsp:nvSpPr>
      <dsp:spPr>
        <a:xfrm>
          <a:off x="2338" y="20499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>
              <a:solidFill>
                <a:schemeClr val="bg1"/>
              </a:solidFill>
            </a:rPr>
            <a:t>Khung cảnh xuất hiện</a:t>
          </a:r>
          <a:endParaRPr lang="en-US" sz="1400" kern="1200">
            <a:solidFill>
              <a:schemeClr val="bg1"/>
            </a:solidFill>
          </a:endParaRPr>
        </a:p>
      </dsp:txBody>
      <dsp:txXfrm>
        <a:off x="402656" y="20499"/>
        <a:ext cx="1200955" cy="800636"/>
      </dsp:txXfrm>
    </dsp:sp>
    <dsp:sp modelId="{9B901326-B4DD-404F-98B6-840B41C3844E}">
      <dsp:nvSpPr>
        <dsp:cNvPr id="0" name=""/>
        <dsp:cNvSpPr/>
      </dsp:nvSpPr>
      <dsp:spPr>
        <a:xfrm>
          <a:off x="1698033" y="71794"/>
          <a:ext cx="2880198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Văn hài…. cành dao</a:t>
          </a:r>
          <a:endParaRPr lang="en-US" sz="1400" kern="1200"/>
        </a:p>
      </dsp:txBody>
      <dsp:txXfrm>
        <a:off x="2030297" y="71794"/>
        <a:ext cx="2215670" cy="664528"/>
      </dsp:txXfrm>
    </dsp:sp>
    <dsp:sp modelId="{C48E7FF1-89BC-4DA9-BBD8-E2CCA7CAE925}">
      <dsp:nvSpPr>
        <dsp:cNvPr id="0" name=""/>
        <dsp:cNvSpPr/>
      </dsp:nvSpPr>
      <dsp:spPr>
        <a:xfrm>
          <a:off x="4391335" y="88553"/>
          <a:ext cx="3074074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thiên nhiên </a:t>
          </a:r>
          <a:r>
            <a:rPr lang="en-US" sz="1200" kern="1200" smtClean="0"/>
            <a:t>êm đềm, thơ mộng</a:t>
          </a:r>
          <a:endParaRPr lang="en-US" sz="1200" kern="1200"/>
        </a:p>
      </dsp:txBody>
      <dsp:txXfrm>
        <a:off x="4723599" y="88553"/>
        <a:ext cx="2409546" cy="664528"/>
      </dsp:txXfrm>
    </dsp:sp>
    <dsp:sp modelId="{FCE31347-63A2-44B9-872C-5D129055778C}">
      <dsp:nvSpPr>
        <dsp:cNvPr id="0" name=""/>
        <dsp:cNvSpPr/>
      </dsp:nvSpPr>
      <dsp:spPr>
        <a:xfrm>
          <a:off x="25985" y="917980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Ngoại hình, cử chỉ, hành động</a:t>
          </a:r>
          <a:endParaRPr lang="en-US" sz="1400" kern="1200"/>
        </a:p>
      </dsp:txBody>
      <dsp:txXfrm>
        <a:off x="426303" y="917980"/>
        <a:ext cx="1200955" cy="800636"/>
      </dsp:txXfrm>
    </dsp:sp>
    <dsp:sp modelId="{0428EE4A-371E-4343-A6E7-0E49CF6FD780}">
      <dsp:nvSpPr>
        <dsp:cNvPr id="0" name=""/>
        <dsp:cNvSpPr/>
      </dsp:nvSpPr>
      <dsp:spPr>
        <a:xfrm>
          <a:off x="1813707" y="1002329"/>
          <a:ext cx="2602425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i="1" kern="1200" smtClean="0"/>
            <a:t>xuống ngựa tới nơi tự tình. </a:t>
          </a:r>
          <a:endParaRPr lang="en-US" sz="1200" kern="1200"/>
        </a:p>
      </dsp:txBody>
      <dsp:txXfrm>
        <a:off x="2145971" y="1002329"/>
        <a:ext cx="1937897" cy="664528"/>
      </dsp:txXfrm>
    </dsp:sp>
    <dsp:sp modelId="{88B31DD0-3433-4B9A-9765-7CA98EA5DE8C}">
      <dsp:nvSpPr>
        <dsp:cNvPr id="0" name=""/>
        <dsp:cNvSpPr/>
      </dsp:nvSpPr>
      <dsp:spPr>
        <a:xfrm>
          <a:off x="4368122" y="929789"/>
          <a:ext cx="3153452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dung mạo trẻ trung, thanh lịch</a:t>
          </a:r>
          <a:r>
            <a:rPr lang="en-US" sz="1200" kern="1200" smtClean="0"/>
            <a:t>.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hành động lịch thiệp, nho nhã:</a:t>
          </a:r>
          <a:endParaRPr lang="en-US" sz="1200" kern="1200"/>
        </a:p>
      </dsp:txBody>
      <dsp:txXfrm>
        <a:off x="4700386" y="929789"/>
        <a:ext cx="2488924" cy="664528"/>
      </dsp:txXfrm>
    </dsp:sp>
    <dsp:sp modelId="{DCA30A90-0085-4652-AE94-D1E27CA3110A}">
      <dsp:nvSpPr>
        <dsp:cNvPr id="0" name=""/>
        <dsp:cNvSpPr/>
      </dsp:nvSpPr>
      <dsp:spPr>
        <a:xfrm>
          <a:off x="2338" y="1845950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Xuất thân , gia thế</a:t>
          </a:r>
          <a:endParaRPr lang="en-US" sz="1400" kern="1200"/>
        </a:p>
      </dsp:txBody>
      <dsp:txXfrm>
        <a:off x="402656" y="1845950"/>
        <a:ext cx="1200955" cy="800636"/>
      </dsp:txXfrm>
    </dsp:sp>
    <dsp:sp modelId="{56F1CD39-D65B-4706-AEE1-E42082A6F5AA}">
      <dsp:nvSpPr>
        <dsp:cNvPr id="0" name=""/>
        <dsp:cNvSpPr/>
      </dsp:nvSpPr>
      <dsp:spPr>
        <a:xfrm>
          <a:off x="1668625" y="1872817"/>
          <a:ext cx="3112151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i="1" kern="1200" smtClean="0"/>
            <a:t>nhà trâm anh, nền phú hậu. </a:t>
          </a:r>
          <a:endParaRPr lang="en-US" sz="1200" kern="1200"/>
        </a:p>
      </dsp:txBody>
      <dsp:txXfrm>
        <a:off x="2000889" y="1872817"/>
        <a:ext cx="2447623" cy="664528"/>
      </dsp:txXfrm>
    </dsp:sp>
    <dsp:sp modelId="{7E18FD28-985C-4464-AA48-F9B1AA8ED557}">
      <dsp:nvSpPr>
        <dsp:cNvPr id="0" name=""/>
        <dsp:cNvSpPr/>
      </dsp:nvSpPr>
      <dsp:spPr>
        <a:xfrm>
          <a:off x="4623289" y="1914004"/>
          <a:ext cx="2759619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Gia thế giàu sang, quyền quý</a:t>
          </a:r>
          <a:endParaRPr lang="en-US" sz="1200" kern="1200"/>
        </a:p>
      </dsp:txBody>
      <dsp:txXfrm>
        <a:off x="4955553" y="1914004"/>
        <a:ext cx="2095091" cy="664528"/>
      </dsp:txXfrm>
    </dsp:sp>
    <dsp:sp modelId="{AB7E28B3-150E-4A00-80BC-288C6D2A1BE4}">
      <dsp:nvSpPr>
        <dsp:cNvPr id="0" name=""/>
        <dsp:cNvSpPr/>
      </dsp:nvSpPr>
      <dsp:spPr>
        <a:xfrm>
          <a:off x="2338" y="2758676"/>
          <a:ext cx="2001591" cy="800636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8890" rIns="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smtClean="0"/>
            <a:t>Tư chất, tài năng</a:t>
          </a:r>
          <a:endParaRPr lang="en-US" sz="1400" kern="1200"/>
        </a:p>
      </dsp:txBody>
      <dsp:txXfrm>
        <a:off x="402656" y="2758676"/>
        <a:ext cx="1200955" cy="800636"/>
      </dsp:txXfrm>
    </dsp:sp>
    <dsp:sp modelId="{F4E1A997-B2FB-4705-ADB3-2FABCF7BCF98}">
      <dsp:nvSpPr>
        <dsp:cNvPr id="0" name=""/>
        <dsp:cNvSpPr/>
      </dsp:nvSpPr>
      <dsp:spPr>
        <a:xfrm>
          <a:off x="1743722" y="2826730"/>
          <a:ext cx="2967052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i="1" kern="1200" smtClean="0"/>
            <a:t>văn chương nết đất, thông minh tính trời.</a:t>
          </a:r>
          <a:endParaRPr lang="en-US" sz="1200" kern="1200"/>
        </a:p>
      </dsp:txBody>
      <dsp:txXfrm>
        <a:off x="2075986" y="2826730"/>
        <a:ext cx="2302524" cy="664528"/>
      </dsp:txXfrm>
    </dsp:sp>
    <dsp:sp modelId="{2B75C08E-EA9D-4C8E-8C42-9C2282E38C43}">
      <dsp:nvSpPr>
        <dsp:cNvPr id="0" name=""/>
        <dsp:cNvSpPr/>
      </dsp:nvSpPr>
      <dsp:spPr>
        <a:xfrm>
          <a:off x="4478189" y="2826730"/>
          <a:ext cx="3041047" cy="664528"/>
        </a:xfrm>
        <a:prstGeom prst="chevron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7620" rIns="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1200" kern="1200" smtClean="0"/>
            <a:t>thông minh, tài năng văn chương xuất chúng</a:t>
          </a:r>
          <a:endParaRPr lang="en-US" sz="1200" kern="1200"/>
        </a:p>
      </dsp:txBody>
      <dsp:txXfrm>
        <a:off x="4810453" y="2826730"/>
        <a:ext cx="2376519" cy="664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E563F8-521B-4C12-AD47-70FAAC86AB19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D77DEC-32FE-4D06-AF10-FEBDFE882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2582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ED77DEC-32FE-4D06-AF10-FEBDFE88211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786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D1B5CA2-8520-476A-9708-EC6424D163FF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A4D5F728-E27D-4AE5-A4D0-C9C66663C2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94522"/>
          </a:xfrm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</a:rPr>
              <a:t>KHỞI ĐỘNG</a:t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b="1" smtClean="0">
                <a:solidFill>
                  <a:srgbClr val="FF0000"/>
                </a:solidFill>
              </a:rPr>
              <a:t/>
            </a:r>
            <a:br>
              <a:rPr lang="en-US" b="1" smtClean="0">
                <a:solidFill>
                  <a:srgbClr val="FF0000"/>
                </a:solidFill>
              </a:rPr>
            </a:br>
            <a:r>
              <a:rPr lang="en-US" sz="3200" smtClean="0"/>
              <a:t>Em hãy chia sẻ, g</a:t>
            </a:r>
            <a:r>
              <a:rPr lang="vi-VN" sz="3200" smtClean="0"/>
              <a:t>iới </a:t>
            </a:r>
            <a:r>
              <a:rPr lang="vi-VN" sz="3200"/>
              <a:t>thiệu một tác phẩm văn học hoặc bộ phim có câu chuyện tình yêu để lại cho em ấn tượng đẹp.</a:t>
            </a:r>
            <a:r>
              <a:rPr lang="en-US" sz="3200"/>
              <a:t/>
            </a:r>
            <a:br>
              <a:rPr lang="en-US" sz="3200"/>
            </a:br>
            <a:r>
              <a:rPr lang="en-US" smtClean="0"/>
              <a:t>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287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018" y="1774940"/>
            <a:ext cx="5681964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b="1"/>
              <a:t>Đọc đoạn trích </a:t>
            </a:r>
            <a:r>
              <a:rPr lang="en-US" b="1" i="1"/>
              <a:t>Kim – Kiều gặp gỡ, </a:t>
            </a:r>
            <a:r>
              <a:rPr lang="en-US" b="1"/>
              <a:t>điền thông tin vào chỗ trống để hoàn thành bảng sau: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44602" y="3328215"/>
            <a:ext cx="127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Kim -</a:t>
            </a:r>
            <a:r>
              <a:rPr lang="en-US" sz="1400" b="1" smtClean="0"/>
              <a:t>Kiều</a:t>
            </a:r>
            <a:endParaRPr lang="en-US" sz="1400" b="1"/>
          </a:p>
          <a:p>
            <a:r>
              <a:rPr lang="en-US" sz="1400" b="1" smtClean="0"/>
              <a:t>  gặp </a:t>
            </a:r>
            <a:r>
              <a:rPr lang="en-US" sz="1400" b="1"/>
              <a:t>gỡ</a:t>
            </a:r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872592" y="2127886"/>
            <a:ext cx="25085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/>
              <a:t>Vị trí đoạn </a:t>
            </a:r>
            <a:r>
              <a:rPr lang="en-US" sz="1200" b="1" i="1" smtClean="0"/>
              <a:t>trích</a:t>
            </a:r>
          </a:p>
          <a:p>
            <a:r>
              <a:rPr lang="en-US" sz="1200" smtClean="0"/>
              <a:t>Từ </a:t>
            </a:r>
            <a:r>
              <a:rPr lang="en-US" sz="1200"/>
              <a:t>câu thơ </a:t>
            </a:r>
            <a:r>
              <a:rPr lang="en-US" sz="1200" smtClean="0">
                <a:solidFill>
                  <a:srgbClr val="FF0000"/>
                </a:solidFill>
              </a:rPr>
              <a:t>141 </a:t>
            </a:r>
            <a:r>
              <a:rPr lang="en-US" sz="1200" smtClean="0"/>
              <a:t>đến </a:t>
            </a:r>
            <a:r>
              <a:rPr lang="en-US" sz="1200"/>
              <a:t>câu </a:t>
            </a:r>
            <a:r>
              <a:rPr lang="en-US" sz="1200">
                <a:solidFill>
                  <a:srgbClr val="FF0000"/>
                </a:solidFill>
              </a:rPr>
              <a:t> </a:t>
            </a:r>
            <a:r>
              <a:rPr lang="en-US" sz="1200" smtClean="0">
                <a:solidFill>
                  <a:srgbClr val="FF0000"/>
                </a:solidFill>
              </a:rPr>
              <a:t>.184.. </a:t>
            </a:r>
            <a:r>
              <a:rPr lang="en-US" sz="1200"/>
              <a:t>trong </a:t>
            </a:r>
            <a:r>
              <a:rPr lang="en-US" sz="1200" i="1"/>
              <a:t>Truyện Kiều </a:t>
            </a:r>
            <a:r>
              <a:rPr lang="en-US" sz="1200"/>
              <a:t>(lược bớt 8 câu</a:t>
            </a:r>
            <a:r>
              <a:rPr lang="en-US" sz="1200" smtClean="0"/>
              <a:t>).Thuộc </a:t>
            </a:r>
            <a:r>
              <a:rPr lang="en-US" sz="1200"/>
              <a:t>phần </a:t>
            </a:r>
            <a:r>
              <a:rPr lang="en-US" sz="1200" smtClean="0"/>
              <a:t>  </a:t>
            </a:r>
            <a:r>
              <a:rPr lang="en-US" sz="1200" smtClean="0">
                <a:solidFill>
                  <a:srgbClr val="FF0000"/>
                </a:solidFill>
              </a:rPr>
              <a:t>Gặp gỡ</a:t>
            </a:r>
            <a:endParaRPr lang="en-US" sz="1200">
              <a:solidFill>
                <a:srgbClr val="FF0000"/>
              </a:solidFill>
            </a:endParaRPr>
          </a:p>
          <a:p>
            <a:r>
              <a:rPr lang="en-US" sz="1200"/>
              <a:t>trong mô hình kết cấu cốt truyện ba phần: </a:t>
            </a:r>
            <a:r>
              <a:rPr lang="en-US" sz="1200" i="1"/>
              <a:t>Gặp gỡ – Chia li –Đoàn tụ</a:t>
            </a:r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>
            <a:off x="1857257" y="4184808"/>
            <a:ext cx="23547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/>
              <a:t>Hệ thống nhân </a:t>
            </a:r>
            <a:r>
              <a:rPr lang="en-US" sz="1400" smtClean="0"/>
              <a:t>vật…</a:t>
            </a:r>
          </a:p>
          <a:p>
            <a:r>
              <a:rPr lang="vi-VN" sz="1400">
                <a:solidFill>
                  <a:srgbClr val="FF0000"/>
                </a:solidFill>
              </a:rPr>
              <a:t>Thuý Kiều, Thuý Vân, Vương </a:t>
            </a:r>
            <a:r>
              <a:rPr lang="vi-VN" sz="1400" smtClean="0">
                <a:solidFill>
                  <a:srgbClr val="FF0000"/>
                </a:solidFill>
              </a:rPr>
              <a:t>Quan</a:t>
            </a:r>
            <a:r>
              <a:rPr lang="en-US" sz="1400" smtClean="0">
                <a:solidFill>
                  <a:srgbClr val="FF0000"/>
                </a:solidFill>
              </a:rPr>
              <a:t> </a:t>
            </a:r>
            <a:r>
              <a:rPr lang="vi-VN" sz="1400" smtClean="0">
                <a:solidFill>
                  <a:srgbClr val="FF0000"/>
                </a:solidFill>
              </a:rPr>
              <a:t>và </a:t>
            </a:r>
            <a:r>
              <a:rPr lang="vi-VN" sz="1400">
                <a:solidFill>
                  <a:srgbClr val="FF0000"/>
                </a:solidFill>
              </a:rPr>
              <a:t>Kim Trọng 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849465" y="1884424"/>
            <a:ext cx="2508941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Bố cục đoạn trích</a:t>
            </a:r>
          </a:p>
          <a:p>
            <a:pPr lvl="0"/>
            <a:r>
              <a:rPr lang="en-US" sz="1400" smtClean="0"/>
              <a:t>- 12 dòng đầu </a:t>
            </a:r>
            <a:r>
              <a:rPr lang="vi-VN" sz="1400" i="1" smtClean="0">
                <a:solidFill>
                  <a:srgbClr val="FF0000"/>
                </a:solidFill>
              </a:rPr>
              <a:t>Gặp </a:t>
            </a:r>
            <a:r>
              <a:rPr lang="vi-VN" sz="1400" i="1">
                <a:solidFill>
                  <a:srgbClr val="FF0000"/>
                </a:solidFill>
              </a:rPr>
              <a:t>gỡ – Chia li – Đoàn tụ</a:t>
            </a:r>
            <a:endParaRPr lang="en-US" sz="1400">
              <a:solidFill>
                <a:srgbClr val="FF0000"/>
              </a:solidFill>
            </a:endParaRPr>
          </a:p>
          <a:p>
            <a:r>
              <a:rPr lang="en-US" sz="1400" smtClean="0"/>
              <a:t>-10 dòng tiếp: </a:t>
            </a:r>
            <a:r>
              <a:rPr lang="en-US" sz="1400" smtClean="0">
                <a:solidFill>
                  <a:srgbClr val="FF0000"/>
                </a:solidFill>
              </a:rPr>
              <a:t>Tâm trạng, cảm xúc của Kim và Kiều</a:t>
            </a:r>
          </a:p>
          <a:p>
            <a:r>
              <a:rPr lang="en-US" sz="1400" smtClean="0"/>
              <a:t>14 dòng cuối: </a:t>
            </a:r>
            <a:r>
              <a:rPr lang="en-US" sz="1400" smtClean="0">
                <a:solidFill>
                  <a:srgbClr val="FF0000"/>
                </a:solidFill>
              </a:rPr>
              <a:t>Cảm xúc của Kiều khi về nhà</a:t>
            </a:r>
            <a:endParaRPr lang="en-US" sz="140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716016" y="4067667"/>
            <a:ext cx="259228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Sự việc được miêu tả</a:t>
            </a:r>
            <a:endParaRPr lang="en-US" sz="1400"/>
          </a:p>
          <a:p>
            <a:r>
              <a:rPr lang="vi-VN" sz="1400">
                <a:solidFill>
                  <a:srgbClr val="FF0000"/>
                </a:solidFill>
              </a:rPr>
              <a:t>cuộc gặp gỡ giữa Thuý Kiều, Kim Trọng </a:t>
            </a:r>
            <a:endParaRPr lang="en-US" sz="14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766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1910725"/>
              </p:ext>
            </p:extLst>
          </p:nvPr>
        </p:nvGraphicFramePr>
        <p:xfrm>
          <a:off x="683568" y="1772816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smtClean="0">
                <a:solidFill>
                  <a:srgbClr val="FF0000"/>
                </a:solidFill>
              </a:rPr>
              <a:t/>
            </a:r>
            <a:br>
              <a:rPr lang="en-US" sz="3100" smtClean="0">
                <a:solidFill>
                  <a:srgbClr val="FF0000"/>
                </a:solidFill>
              </a:rPr>
            </a:br>
            <a:r>
              <a:rPr lang="en-US" sz="3100">
                <a:solidFill>
                  <a:srgbClr val="FF0000"/>
                </a:solidFill>
              </a:rPr>
              <a:t/>
            </a:r>
            <a:br>
              <a:rPr lang="en-US" sz="3100">
                <a:solidFill>
                  <a:srgbClr val="FF0000"/>
                </a:solidFill>
              </a:rPr>
            </a:br>
            <a:r>
              <a:rPr lang="en-US" sz="2200" b="1" smtClean="0"/>
              <a:t>PHIẾU </a:t>
            </a:r>
            <a:r>
              <a:rPr lang="en-US" sz="2200" b="1"/>
              <a:t>HỌC TẬP SỐ 3</a:t>
            </a:r>
            <a:r>
              <a:rPr lang="en-US" sz="2200"/>
              <a:t/>
            </a:r>
            <a:br>
              <a:rPr lang="en-US" sz="2200"/>
            </a:br>
            <a:r>
              <a:rPr lang="en-US" sz="2200" b="1" smtClean="0"/>
              <a:t>Đọc </a:t>
            </a:r>
            <a:r>
              <a:rPr lang="en-US" sz="2200" b="1"/>
              <a:t>12 câu thơ đầu đoạn trích </a:t>
            </a:r>
            <a:r>
              <a:rPr lang="en-US" sz="2200" b="1" i="1"/>
              <a:t>Kim – Kiều gặp gỡ, </a:t>
            </a:r>
            <a:r>
              <a:rPr lang="en-US" sz="2200" b="1"/>
              <a:t>điền thông tin giới thiệu và miêu tả nhân vật Kim Trọng.</a:t>
            </a:r>
            <a:r>
              <a:rPr lang="en-US" sz="2200"/>
              <a:t/>
            </a:r>
            <a:br>
              <a:rPr lang="en-US" sz="2200"/>
            </a:br>
            <a:r>
              <a:rPr lang="en-US" sz="2200" smtClean="0">
                <a:solidFill>
                  <a:srgbClr val="FF0000"/>
                </a:solidFill>
              </a:rPr>
              <a:t>CHÂN DUNG KIM TRỌNG</a:t>
            </a:r>
            <a:br>
              <a:rPr lang="en-US" sz="2200" smtClean="0">
                <a:solidFill>
                  <a:srgbClr val="FF0000"/>
                </a:solidFill>
              </a:rPr>
            </a:br>
            <a:endParaRPr lang="en-US" sz="22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675464" y="5484896"/>
            <a:ext cx="6404573" cy="785743"/>
            <a:chOff x="106639" y="-355185"/>
            <a:chExt cx="5587987" cy="785743"/>
          </a:xfrm>
        </p:grpSpPr>
        <p:pic>
          <p:nvPicPr>
            <p:cNvPr id="7" name="Image 4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87" y="-312188"/>
              <a:ext cx="5567298" cy="742746"/>
            </a:xfrm>
            <a:prstGeom prst="rect">
              <a:avLst/>
            </a:prstGeom>
          </p:spPr>
        </p:pic>
        <p:sp>
          <p:nvSpPr>
            <p:cNvPr id="8" name="Graphic 461"/>
            <p:cNvSpPr/>
            <p:nvPr/>
          </p:nvSpPr>
          <p:spPr>
            <a:xfrm>
              <a:off x="106639" y="-312392"/>
              <a:ext cx="5567680" cy="742950"/>
            </a:xfrm>
            <a:custGeom>
              <a:avLst/>
              <a:gdLst/>
              <a:ahLst/>
              <a:cxnLst/>
              <a:rect l="l" t="t" r="r" b="b"/>
              <a:pathLst>
                <a:path w="5567680" h="742950">
                  <a:moveTo>
                    <a:pt x="152400" y="0"/>
                  </a:moveTo>
                  <a:lnTo>
                    <a:pt x="64293" y="2381"/>
                  </a:lnTo>
                  <a:lnTo>
                    <a:pt x="19050" y="19049"/>
                  </a:lnTo>
                  <a:lnTo>
                    <a:pt x="2381" y="64293"/>
                  </a:lnTo>
                  <a:lnTo>
                    <a:pt x="0" y="152399"/>
                  </a:lnTo>
                  <a:lnTo>
                    <a:pt x="0" y="590346"/>
                  </a:lnTo>
                  <a:lnTo>
                    <a:pt x="2381" y="678453"/>
                  </a:lnTo>
                  <a:lnTo>
                    <a:pt x="19050" y="723696"/>
                  </a:lnTo>
                  <a:lnTo>
                    <a:pt x="64293" y="740365"/>
                  </a:lnTo>
                  <a:lnTo>
                    <a:pt x="152400" y="742746"/>
                  </a:lnTo>
                  <a:lnTo>
                    <a:pt x="5414899" y="742746"/>
                  </a:lnTo>
                  <a:lnTo>
                    <a:pt x="5503005" y="740365"/>
                  </a:lnTo>
                  <a:lnTo>
                    <a:pt x="5548249" y="723696"/>
                  </a:lnTo>
                  <a:lnTo>
                    <a:pt x="5564917" y="678453"/>
                  </a:lnTo>
                  <a:lnTo>
                    <a:pt x="5567299" y="590346"/>
                  </a:lnTo>
                  <a:lnTo>
                    <a:pt x="5567299" y="152399"/>
                  </a:lnTo>
                  <a:lnTo>
                    <a:pt x="5564917" y="64293"/>
                  </a:lnTo>
                  <a:lnTo>
                    <a:pt x="5548249" y="19049"/>
                  </a:lnTo>
                  <a:lnTo>
                    <a:pt x="5503005" y="2381"/>
                  </a:lnTo>
                  <a:lnTo>
                    <a:pt x="5414899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A77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462"/>
            <p:cNvSpPr txBox="1"/>
            <p:nvPr/>
          </p:nvSpPr>
          <p:spPr>
            <a:xfrm>
              <a:off x="114245" y="-355185"/>
              <a:ext cx="5580381" cy="7556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560" algn="ctr">
                <a:lnSpc>
                  <a:spcPct val="107000"/>
                </a:lnSpc>
                <a:spcBef>
                  <a:spcPts val="360"/>
                </a:spcBef>
                <a:spcAft>
                  <a:spcPts val="800"/>
                </a:spcAft>
              </a:pP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Nhận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xét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về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chân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dung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Kim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Trọng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22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được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miêu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tả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và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giới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thiệu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bằng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lời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của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ai?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6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mang</a:t>
              </a:r>
              <a:r>
                <a:rPr lang="en-US" sz="1400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vẻ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đẹp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như</a:t>
              </a:r>
              <a:r>
                <a:rPr lang="en-US" sz="1400" kern="100" spc="-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thế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nào?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733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7186409"/>
              </p:ext>
            </p:extLst>
          </p:nvPr>
        </p:nvGraphicFramePr>
        <p:xfrm>
          <a:off x="683568" y="1772816"/>
          <a:ext cx="7521575" cy="3579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smtClean="0">
                <a:solidFill>
                  <a:srgbClr val="FF0000"/>
                </a:solidFill>
              </a:rPr>
              <a:t/>
            </a:r>
            <a:br>
              <a:rPr lang="en-US" sz="3100" smtClean="0">
                <a:solidFill>
                  <a:srgbClr val="FF0000"/>
                </a:solidFill>
              </a:rPr>
            </a:br>
            <a:r>
              <a:rPr lang="en-US" sz="3100">
                <a:solidFill>
                  <a:srgbClr val="FF0000"/>
                </a:solidFill>
              </a:rPr>
              <a:t/>
            </a:r>
            <a:br>
              <a:rPr lang="en-US" sz="3100">
                <a:solidFill>
                  <a:srgbClr val="FF0000"/>
                </a:solidFill>
              </a:rPr>
            </a:br>
            <a:r>
              <a:rPr lang="en-US" sz="2200" b="1" smtClean="0"/>
              <a:t>PHIẾU </a:t>
            </a:r>
            <a:r>
              <a:rPr lang="en-US" sz="2200" b="1"/>
              <a:t>HỌC TẬP SỐ 3</a:t>
            </a:r>
            <a:r>
              <a:rPr lang="en-US" sz="2200"/>
              <a:t/>
            </a:r>
            <a:br>
              <a:rPr lang="en-US" sz="2200"/>
            </a:br>
            <a:r>
              <a:rPr lang="en-US" sz="2200" b="1" smtClean="0"/>
              <a:t>Đọc </a:t>
            </a:r>
            <a:r>
              <a:rPr lang="en-US" sz="2200" b="1"/>
              <a:t>12 câu thơ đầu đoạn trích </a:t>
            </a:r>
            <a:r>
              <a:rPr lang="en-US" sz="2200" b="1" i="1"/>
              <a:t>Kim – Kiều gặp gỡ, </a:t>
            </a:r>
            <a:r>
              <a:rPr lang="en-US" sz="2200" b="1"/>
              <a:t>điền thông tin giới thiệu và miêu tả nhân vật Kim Trọng.</a:t>
            </a:r>
            <a:r>
              <a:rPr lang="en-US" sz="2200"/>
              <a:t/>
            </a:r>
            <a:br>
              <a:rPr lang="en-US" sz="2200"/>
            </a:br>
            <a:r>
              <a:rPr lang="en-US" sz="2200" smtClean="0">
                <a:solidFill>
                  <a:srgbClr val="FF0000"/>
                </a:solidFill>
              </a:rPr>
              <a:t>CHÂN DUNG KIM TRỌNG</a:t>
            </a:r>
            <a:br>
              <a:rPr lang="en-US" sz="2200" smtClean="0">
                <a:solidFill>
                  <a:srgbClr val="FF0000"/>
                </a:solidFill>
              </a:rPr>
            </a:br>
            <a:endParaRPr lang="en-US" sz="2200">
              <a:solidFill>
                <a:srgbClr val="FF0000"/>
              </a:solidFill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>
          <a:xfrm>
            <a:off x="1675464" y="5484895"/>
            <a:ext cx="6404573" cy="785744"/>
            <a:chOff x="106639" y="-355186"/>
            <a:chExt cx="5587987" cy="785744"/>
          </a:xfrm>
        </p:grpSpPr>
        <p:pic>
          <p:nvPicPr>
            <p:cNvPr id="7" name="Image 46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20787" y="-312188"/>
              <a:ext cx="5567298" cy="742746"/>
            </a:xfrm>
            <a:prstGeom prst="rect">
              <a:avLst/>
            </a:prstGeom>
          </p:spPr>
        </p:pic>
        <p:sp>
          <p:nvSpPr>
            <p:cNvPr id="8" name="Graphic 461"/>
            <p:cNvSpPr/>
            <p:nvPr/>
          </p:nvSpPr>
          <p:spPr>
            <a:xfrm>
              <a:off x="106639" y="-312392"/>
              <a:ext cx="5567680" cy="742950"/>
            </a:xfrm>
            <a:custGeom>
              <a:avLst/>
              <a:gdLst/>
              <a:ahLst/>
              <a:cxnLst/>
              <a:rect l="l" t="t" r="r" b="b"/>
              <a:pathLst>
                <a:path w="5567680" h="742950">
                  <a:moveTo>
                    <a:pt x="152400" y="0"/>
                  </a:moveTo>
                  <a:lnTo>
                    <a:pt x="64293" y="2381"/>
                  </a:lnTo>
                  <a:lnTo>
                    <a:pt x="19050" y="19049"/>
                  </a:lnTo>
                  <a:lnTo>
                    <a:pt x="2381" y="64293"/>
                  </a:lnTo>
                  <a:lnTo>
                    <a:pt x="0" y="152399"/>
                  </a:lnTo>
                  <a:lnTo>
                    <a:pt x="0" y="590346"/>
                  </a:lnTo>
                  <a:lnTo>
                    <a:pt x="2381" y="678453"/>
                  </a:lnTo>
                  <a:lnTo>
                    <a:pt x="19050" y="723696"/>
                  </a:lnTo>
                  <a:lnTo>
                    <a:pt x="64293" y="740365"/>
                  </a:lnTo>
                  <a:lnTo>
                    <a:pt x="152400" y="742746"/>
                  </a:lnTo>
                  <a:lnTo>
                    <a:pt x="5414899" y="742746"/>
                  </a:lnTo>
                  <a:lnTo>
                    <a:pt x="5503005" y="740365"/>
                  </a:lnTo>
                  <a:lnTo>
                    <a:pt x="5548249" y="723696"/>
                  </a:lnTo>
                  <a:lnTo>
                    <a:pt x="5564917" y="678453"/>
                  </a:lnTo>
                  <a:lnTo>
                    <a:pt x="5567299" y="590346"/>
                  </a:lnTo>
                  <a:lnTo>
                    <a:pt x="5567299" y="152399"/>
                  </a:lnTo>
                  <a:lnTo>
                    <a:pt x="5564917" y="64293"/>
                  </a:lnTo>
                  <a:lnTo>
                    <a:pt x="5548249" y="19049"/>
                  </a:lnTo>
                  <a:lnTo>
                    <a:pt x="5503005" y="2381"/>
                  </a:lnTo>
                  <a:lnTo>
                    <a:pt x="5414899" y="0"/>
                  </a:lnTo>
                  <a:lnTo>
                    <a:pt x="152400" y="0"/>
                  </a:lnTo>
                  <a:close/>
                </a:path>
              </a:pathLst>
            </a:custGeom>
            <a:ln w="12700">
              <a:solidFill>
                <a:srgbClr val="00A775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9" name="Textbox 462"/>
            <p:cNvSpPr txBox="1"/>
            <p:nvPr/>
          </p:nvSpPr>
          <p:spPr>
            <a:xfrm>
              <a:off x="114245" y="-355186"/>
              <a:ext cx="5580381" cy="785743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560" algn="ctr">
                <a:lnSpc>
                  <a:spcPct val="107000"/>
                </a:lnSpc>
                <a:spcBef>
                  <a:spcPts val="360"/>
                </a:spcBef>
                <a:spcAft>
                  <a:spcPts val="800"/>
                </a:spcAft>
              </a:pP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Nhận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xét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về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chân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dung</a:t>
              </a:r>
              <a:r>
                <a:rPr lang="en-US" sz="1400" b="1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Kim</a:t>
              </a:r>
              <a:r>
                <a:rPr lang="en-US" sz="1400" b="1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b="1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Trọng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22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được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miêu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tả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và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giới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thiệu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bằng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lời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của</a:t>
              </a:r>
              <a:r>
                <a:rPr lang="en-US" sz="140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pc="-15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người kể chuyện</a:t>
              </a:r>
              <a:endParaRPr lang="en-US" sz="1400" kern="100">
                <a:effectLst/>
                <a:latin typeface="Times New Roman"/>
                <a:ea typeface="Aptos"/>
              </a:endParaRPr>
            </a:p>
            <a:p>
              <a:pPr marL="456565" indent="-221615">
                <a:lnSpc>
                  <a:spcPct val="107000"/>
                </a:lnSpc>
                <a:spcBef>
                  <a:spcPts val="65"/>
                </a:spcBef>
                <a:spcAft>
                  <a:spcPts val="0"/>
                </a:spcAft>
                <a:tabLst>
                  <a:tab pos="456565" algn="l"/>
                </a:tabLst>
              </a:pP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Nhân</a:t>
              </a:r>
              <a:r>
                <a:rPr lang="en-US" sz="1400" kern="100" spc="-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vật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mang</a:t>
              </a:r>
              <a:r>
                <a:rPr lang="en-US" sz="1400" kern="100" spc="-3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vẻ</a:t>
              </a:r>
              <a:r>
                <a:rPr lang="en-US" sz="140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40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đẹp: hoaanf hỏa, lí tưởng của mẫu người tài tử văn nhân thời xưa.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1466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95039462"/>
              </p:ext>
            </p:extLst>
          </p:nvPr>
        </p:nvGraphicFramePr>
        <p:xfrm>
          <a:off x="611560" y="1380441"/>
          <a:ext cx="8064896" cy="59866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16077">
                <a:tc gridSpan="3">
                  <a:txBody>
                    <a:bodyPr/>
                    <a:lstStyle/>
                    <a:p>
                      <a:r>
                        <a:rPr lang="en-US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TÂM TRẠNG, CẢM XÚC CỦA THUÝ KIỀU, KIM TRỌNG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61194">
                <a:tc>
                  <a:txBody>
                    <a:bodyPr/>
                    <a:lstStyle/>
                    <a:p>
                      <a:pPr marL="44069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14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Diễn</a:t>
                      </a:r>
                      <a:r>
                        <a:rPr lang="vi-VN" sz="1400" b="1" kern="100" spc="15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2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biến</a:t>
                      </a:r>
                      <a:endParaRPr lang="en-US" sz="1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1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Từ</a:t>
                      </a:r>
                      <a:r>
                        <a:rPr lang="vi-VN" sz="1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ngữ</a:t>
                      </a:r>
                      <a:r>
                        <a:rPr lang="vi-VN" sz="1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miêu</a:t>
                      </a:r>
                      <a:r>
                        <a:rPr lang="vi-VN" sz="1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2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tả</a:t>
                      </a:r>
                      <a:endParaRPr lang="en-US" sz="1400" kern="100" smtClean="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  <a:p>
                      <a:pPr marL="31115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endParaRPr lang="en-US" sz="1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Trạng</a:t>
                      </a:r>
                      <a:r>
                        <a:rPr lang="vi-VN" sz="1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thái</a:t>
                      </a:r>
                      <a:r>
                        <a:rPr lang="vi-VN" sz="1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cảm</a:t>
                      </a:r>
                      <a:r>
                        <a:rPr lang="vi-VN" sz="1400" b="1" kern="100" spc="-3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1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xúc</a:t>
                      </a:r>
                      <a:endParaRPr lang="en-US" sz="1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8548"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lần đầu gặp gỡ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smtClean="0"/>
                        <a:t>---------------------------------------------------------------------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------------------------------------------------------------------------------------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9525"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tình yêu chớm nở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--------------------------------------------------------------------------------------------</a:t>
                      </a:r>
                    </a:p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----------------------------------------------------------------------------------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78548">
                <a:tc>
                  <a:txBody>
                    <a:bodyPr/>
                    <a:lstStyle/>
                    <a:p>
                      <a:r>
                        <a:rPr lang="en-US" sz="14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Lúc chia xa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smtClean="0"/>
                        <a:t>------------------------------------------------------</a:t>
                      </a:r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0310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 xét về nghệ thuật miêu tả tâm lí nhân vật của Nguyễn Du</a:t>
                      </a:r>
                      <a:endParaRPr lang="en-US" sz="14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endParaRPr lang="en-US" smtClean="0"/>
                    </a:p>
                    <a:p>
                      <a:r>
                        <a:rPr lang="en-US" smtClean="0"/>
                        <a:t>…………………………………………………………………………………………………………………………………………………………………………….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en-US" sz="2400" b="1"/>
              <a:t>Điền thông tin miêu tả tâm trạng, cảm xúc của Thuý Kiều và Kim Trọng vào bảng dưới đây</a:t>
            </a:r>
            <a:r>
              <a:rPr lang="en-US" sz="2400" b="1" smtClean="0"/>
              <a:t>: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231578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42331922"/>
              </p:ext>
            </p:extLst>
          </p:nvPr>
        </p:nvGraphicFramePr>
        <p:xfrm>
          <a:off x="611560" y="1380440"/>
          <a:ext cx="7776864" cy="5919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62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2376">
                <a:tc gridSpan="3">
                  <a:txBody>
                    <a:bodyPr/>
                    <a:lstStyle/>
                    <a:p>
                      <a:r>
                        <a:rPr lang="en-US" sz="1800" b="1" kern="120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TÂM TRẠNG, CẢM XÚC CỦA THUÝ KIỀU, KIM TRỌNG</a:t>
                      </a:r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663">
                <a:tc>
                  <a:txBody>
                    <a:bodyPr/>
                    <a:lstStyle/>
                    <a:p>
                      <a:pPr marL="44069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0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Diễn</a:t>
                      </a:r>
                      <a:r>
                        <a:rPr lang="vi-VN" sz="2400" b="1" kern="100" spc="15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2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biến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 marR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vi-VN" sz="2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Từ</a:t>
                      </a:r>
                      <a:r>
                        <a:rPr lang="vi-VN" sz="2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ngữ</a:t>
                      </a:r>
                      <a:r>
                        <a:rPr lang="vi-VN" sz="2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1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miêu</a:t>
                      </a:r>
                      <a:r>
                        <a:rPr lang="vi-VN" sz="2400" b="1" kern="100" spc="-6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2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tả</a:t>
                      </a:r>
                      <a:endParaRPr lang="en-US" sz="2400" kern="100" smtClean="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311150">
                        <a:lnSpc>
                          <a:spcPct val="107000"/>
                        </a:lnSpc>
                        <a:spcBef>
                          <a:spcPts val="270"/>
                        </a:spcBef>
                        <a:spcAft>
                          <a:spcPts val="0"/>
                        </a:spcAft>
                      </a:pP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Trạng</a:t>
                      </a:r>
                      <a:r>
                        <a:rPr lang="vi-VN" sz="2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thái</a:t>
                      </a:r>
                      <a:r>
                        <a:rPr lang="vi-VN" sz="2400" b="1" kern="100" spc="-4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cảm</a:t>
                      </a:r>
                      <a:r>
                        <a:rPr lang="vi-VN" sz="2400" b="1" kern="100" spc="-35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 </a:t>
                      </a:r>
                      <a:r>
                        <a:rPr lang="vi-VN" sz="2400" b="1" kern="100" spc="-3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Symbola"/>
                          <a:cs typeface="Symbola"/>
                        </a:rPr>
                        <a:t>xúc</a:t>
                      </a:r>
                      <a:endParaRPr lang="en-US" sz="2400" kern="100">
                        <a:solidFill>
                          <a:srgbClr val="FF0000"/>
                        </a:solidFill>
                        <a:effectLst/>
                        <a:latin typeface="Symbola"/>
                        <a:ea typeface="Symbola"/>
                        <a:cs typeface="Symbola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24521"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lần đầu gặp gỡ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bóng hồng….mặn mà cả hai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Kim Trọng ngỡ gàng trước vẻ đẹp mặn mà của hai  chị em Kiều.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0268"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Khi tình yêu chớm nở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tình trong như  đã mặt</a:t>
                      </a:r>
                      <a:r>
                        <a:rPr lang="en-US" sz="1800" kern="1200" baseline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ngoài còn e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vừa mới gặp lần đầu nhưng cả kim và kiều đã đã “tình trong như đã” từ thuở nào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1663">
                <a:tc>
                  <a:txBody>
                    <a:bodyPr/>
                    <a:lstStyle/>
                    <a:p>
                      <a:r>
                        <a:rPr lang="en-US" sz="20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Lúc chia xa</a:t>
                      </a:r>
                      <a:endParaRPr lang="en-US" sz="2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Khách đà lên ngựa người còn nghé theo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sự lưu luyến, núi kéo, không muốn chia xa cảu cả người lên ngựa và người ở lại.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16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Nhận xét về nghệ thuật miêu tả tâm lí nhân vật của Nguyễn Du</a:t>
                      </a:r>
                      <a:endParaRPr lang="en-US" sz="1800" kern="120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200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Tác giả miêu tả tâm lí nhân vật: sử dụng ngôn ngữ dân tộc kết hợp với bút pháp tả cảnh ngụ tình.</a:t>
                      </a:r>
                    </a:p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Autofit/>
          </a:bodyPr>
          <a:lstStyle/>
          <a:p>
            <a:pPr lvl="0"/>
            <a:r>
              <a:rPr lang="en-US" sz="2400" b="1"/>
              <a:t>Điền thông tin miêu tả tâm trạng, cảm xúc của Thuý Kiều và Kim Trọng vào bảng dưới đây</a:t>
            </a:r>
            <a:r>
              <a:rPr lang="en-US" sz="2400" b="1" smtClean="0"/>
              <a:t>: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39722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Chọn và phân tích 4 dòng thơ miêu tả thiên nhiên mà em cho là đặc sắc nhất trong đoạn trích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>LUYỆN </a:t>
            </a:r>
            <a:r>
              <a:rPr lang="en-US" b="1"/>
              <a:t>TẬP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4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mtClean="0"/>
              <a:t>- </a:t>
            </a:r>
            <a:r>
              <a:rPr lang="vi-VN" smtClean="0"/>
              <a:t>H</a:t>
            </a:r>
            <a:r>
              <a:rPr lang="en-US" smtClean="0"/>
              <a:t>ãy</a:t>
            </a:r>
            <a:r>
              <a:rPr lang="vi-VN" smtClean="0"/>
              <a:t> </a:t>
            </a:r>
            <a:r>
              <a:rPr lang="vi-VN"/>
              <a:t>so sánh cảnh sắc thiên nhiên trong đoạn trích với các đoạn trích khác trong </a:t>
            </a:r>
            <a:r>
              <a:rPr lang="vi-VN" i="1"/>
              <a:t>Truyện Kiều</a:t>
            </a:r>
            <a:r>
              <a:rPr lang="vi-VN"/>
              <a:t>, </a:t>
            </a:r>
            <a:endParaRPr lang="en-US" smtClean="0"/>
          </a:p>
          <a:p>
            <a:pPr marL="0" indent="0">
              <a:buNone/>
            </a:pPr>
            <a:r>
              <a:rPr lang="en-US" smtClean="0"/>
              <a:t>- S</a:t>
            </a:r>
            <a:r>
              <a:rPr lang="vi-VN" smtClean="0"/>
              <a:t>o </a:t>
            </a:r>
            <a:r>
              <a:rPr lang="vi-VN"/>
              <a:t>sánh nhân vật Thuý Kiều trong đoạn trích </a:t>
            </a:r>
            <a:r>
              <a:rPr lang="vi-VN" i="1"/>
              <a:t>Kim – Kiều gặp gỡ </a:t>
            </a:r>
            <a:r>
              <a:rPr lang="vi-VN"/>
              <a:t>với đoạn trích tương ứng trong </a:t>
            </a:r>
            <a:r>
              <a:rPr lang="vi-VN" i="1"/>
              <a:t>Kim Vân Kiều truyện </a:t>
            </a:r>
            <a:r>
              <a:rPr lang="vi-VN"/>
              <a:t>(Thanh Tâm Tài Nhân),...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/>
              <a:t>HOẠT ĐỘNG 4: VẬN DỤNG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7584" y="764704"/>
            <a:ext cx="7632848" cy="3456384"/>
          </a:xfrm>
        </p:spPr>
        <p:txBody>
          <a:bodyPr>
            <a:normAutofit/>
          </a:bodyPr>
          <a:lstStyle/>
          <a:p>
            <a:pPr algn="l"/>
            <a:r>
              <a:rPr lang="en-US" sz="4000" smtClean="0">
                <a:solidFill>
                  <a:srgbClr val="FF0000"/>
                </a:solidFill>
                <a:latin typeface="Adobe Caslon Pro Bold" pitchFamily="18" charset="0"/>
              </a:rPr>
              <a:t>Tiết:</a:t>
            </a:r>
          </a:p>
          <a:p>
            <a:pPr algn="l"/>
            <a:r>
              <a:rPr lang="en-US" sz="4000" smtClean="0">
                <a:solidFill>
                  <a:srgbClr val="FF0000"/>
                </a:solidFill>
                <a:latin typeface="Adobe Caslon Pro Bold" pitchFamily="18" charset="0"/>
              </a:rPr>
              <a:t>Văn bản:</a:t>
            </a:r>
          </a:p>
          <a:p>
            <a:pPr algn="l"/>
            <a:r>
              <a:rPr lang="en-US" sz="4000">
                <a:solidFill>
                  <a:srgbClr val="FF0000"/>
                </a:solidFill>
                <a:latin typeface="Adobe Caslon Pro Bold" pitchFamily="18" charset="0"/>
              </a:rPr>
              <a:t> </a:t>
            </a:r>
            <a:r>
              <a:rPr lang="en-US" sz="4000" smtClean="0">
                <a:solidFill>
                  <a:srgbClr val="FF0000"/>
                </a:solidFill>
                <a:latin typeface="Adobe Caslon Pro Bold" pitchFamily="18" charset="0"/>
              </a:rPr>
              <a:t>              KIM- KIỀU GẶP GỠ</a:t>
            </a:r>
          </a:p>
          <a:p>
            <a:r>
              <a:rPr lang="en-US" sz="4000" smtClean="0">
                <a:solidFill>
                  <a:srgbClr val="FF0000"/>
                </a:solidFill>
                <a:latin typeface="Adobe Caslon Pro Bold" pitchFamily="18" charset="0"/>
              </a:rPr>
              <a:t>( Trích Truyện Kiều- Nguyễn Du)</a:t>
            </a:r>
            <a:endParaRPr lang="en-US" sz="4000">
              <a:solidFill>
                <a:srgbClr val="FF0000"/>
              </a:solidFill>
              <a:latin typeface="Adobe Caslon Pro Bol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0808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/>
              <a:t>I.TÌM HIỂU CHUNG</a:t>
            </a:r>
            <a:endParaRPr lang="en-US"/>
          </a:p>
          <a:p>
            <a:r>
              <a:rPr lang="en-US" b="1"/>
              <a:t>1.Tìm hiểu về tác giả nguyễn Du và Truyện Kiều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smtClean="0"/>
              <a:t/>
            </a:r>
            <a:br>
              <a:rPr lang="en-US" b="1" smtClean="0"/>
            </a:b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67080959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smtClean="0"/>
              <a:t>Hoàn thành sơ đồ sau</a:t>
            </a:r>
            <a:endParaRPr lang="en-US" sz="3200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1405618" y="1267351"/>
            <a:ext cx="6840760" cy="4928831"/>
            <a:chOff x="4762" y="3175"/>
            <a:chExt cx="5572673" cy="4928831"/>
          </a:xfrm>
        </p:grpSpPr>
        <p:pic>
          <p:nvPicPr>
            <p:cNvPr id="9" name="Image 3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2514" y="3175"/>
              <a:ext cx="2534297" cy="209651"/>
            </a:xfrm>
            <a:prstGeom prst="rect">
              <a:avLst/>
            </a:prstGeom>
          </p:spPr>
        </p:pic>
        <p:pic>
          <p:nvPicPr>
            <p:cNvPr id="10" name="Image 3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914" y="1918691"/>
              <a:ext cx="1619897" cy="209651"/>
            </a:xfrm>
            <a:prstGeom prst="rect">
              <a:avLst/>
            </a:prstGeom>
          </p:spPr>
        </p:pic>
        <p:pic>
          <p:nvPicPr>
            <p:cNvPr id="11" name="Image 3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56914" y="2344534"/>
              <a:ext cx="1619897" cy="209651"/>
            </a:xfrm>
            <a:prstGeom prst="rect">
              <a:avLst/>
            </a:prstGeom>
          </p:spPr>
        </p:pic>
        <p:pic>
          <p:nvPicPr>
            <p:cNvPr id="12" name="Image 3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914" y="2770378"/>
              <a:ext cx="1619897" cy="209651"/>
            </a:xfrm>
            <a:prstGeom prst="rect">
              <a:avLst/>
            </a:prstGeom>
          </p:spPr>
        </p:pic>
        <p:pic>
          <p:nvPicPr>
            <p:cNvPr id="13" name="Image 3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914" y="3408654"/>
              <a:ext cx="1619897" cy="209651"/>
            </a:xfrm>
            <a:prstGeom prst="rect">
              <a:avLst/>
            </a:prstGeom>
          </p:spPr>
        </p:pic>
        <p:pic>
          <p:nvPicPr>
            <p:cNvPr id="14" name="Image 3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6914" y="3846410"/>
              <a:ext cx="1619897" cy="209651"/>
            </a:xfrm>
            <a:prstGeom prst="rect">
              <a:avLst/>
            </a:prstGeom>
          </p:spPr>
        </p:pic>
        <p:pic>
          <p:nvPicPr>
            <p:cNvPr id="15" name="Image 3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6914" y="4284066"/>
              <a:ext cx="1619897" cy="209651"/>
            </a:xfrm>
            <a:prstGeom prst="rect">
              <a:avLst/>
            </a:prstGeom>
          </p:spPr>
        </p:pic>
        <p:pic>
          <p:nvPicPr>
            <p:cNvPr id="16" name="Image 3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6914" y="4721822"/>
              <a:ext cx="1619897" cy="209651"/>
            </a:xfrm>
            <a:prstGeom prst="rect">
              <a:avLst/>
            </a:prstGeom>
          </p:spPr>
        </p:pic>
        <p:pic>
          <p:nvPicPr>
            <p:cNvPr id="17" name="Image 3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2514" y="428713"/>
              <a:ext cx="2534297" cy="209651"/>
            </a:xfrm>
            <a:prstGeom prst="rect">
              <a:avLst/>
            </a:prstGeom>
          </p:spPr>
        </p:pic>
        <p:pic>
          <p:nvPicPr>
            <p:cNvPr id="18" name="Image 3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2514" y="854265"/>
              <a:ext cx="2534297" cy="209651"/>
            </a:xfrm>
            <a:prstGeom prst="rect">
              <a:avLst/>
            </a:prstGeom>
          </p:spPr>
        </p:pic>
        <p:pic>
          <p:nvPicPr>
            <p:cNvPr id="19" name="Image 3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2514" y="1279817"/>
              <a:ext cx="2534297" cy="209651"/>
            </a:xfrm>
            <a:prstGeom prst="rect">
              <a:avLst/>
            </a:prstGeom>
          </p:spPr>
        </p:pic>
        <p:sp>
          <p:nvSpPr>
            <p:cNvPr id="20" name="Graphic 343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Graphic 344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Graphic 345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Graphic 346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Graphic 347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Graphic 348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349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350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351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352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353"/>
            <p:cNvSpPr/>
            <p:nvPr/>
          </p:nvSpPr>
          <p:spPr>
            <a:xfrm>
              <a:off x="2300022" y="113411"/>
              <a:ext cx="695325" cy="1229995"/>
            </a:xfrm>
            <a:custGeom>
              <a:avLst/>
              <a:gdLst/>
              <a:ahLst/>
              <a:cxnLst/>
              <a:rect l="l" t="t" r="r" b="b"/>
              <a:pathLst>
                <a:path w="695325" h="1229995">
                  <a:moveTo>
                    <a:pt x="695147" y="0"/>
                  </a:moveTo>
                  <a:lnTo>
                    <a:pt x="0" y="651675"/>
                  </a:lnTo>
                  <a:lnTo>
                    <a:pt x="689711" y="1229614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354"/>
            <p:cNvSpPr/>
            <p:nvPr/>
          </p:nvSpPr>
          <p:spPr>
            <a:xfrm>
              <a:off x="2954643" y="72033"/>
              <a:ext cx="85090" cy="1313180"/>
            </a:xfrm>
            <a:custGeom>
              <a:avLst/>
              <a:gdLst/>
              <a:ahLst/>
              <a:cxnLst/>
              <a:rect l="l" t="t" r="r" b="b"/>
              <a:pathLst>
                <a:path w="85090" h="1313180">
                  <a:moveTo>
                    <a:pt x="84709" y="1312557"/>
                  </a:moveTo>
                  <a:lnTo>
                    <a:pt x="39598" y="1234567"/>
                  </a:lnTo>
                  <a:lnTo>
                    <a:pt x="0" y="1281798"/>
                  </a:lnTo>
                  <a:lnTo>
                    <a:pt x="84709" y="1312557"/>
                  </a:lnTo>
                  <a:close/>
                </a:path>
                <a:path w="85090" h="1313180">
                  <a:moveTo>
                    <a:pt x="84709" y="0"/>
                  </a:moveTo>
                  <a:lnTo>
                    <a:pt x="5676" y="33832"/>
                  </a:lnTo>
                  <a:lnTo>
                    <a:pt x="45885" y="76695"/>
                  </a:lnTo>
                  <a:lnTo>
                    <a:pt x="847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Graphic 355"/>
            <p:cNvSpPr/>
            <p:nvPr/>
          </p:nvSpPr>
          <p:spPr>
            <a:xfrm>
              <a:off x="2300022" y="553046"/>
              <a:ext cx="680720" cy="391160"/>
            </a:xfrm>
            <a:custGeom>
              <a:avLst/>
              <a:gdLst/>
              <a:ahLst/>
              <a:cxnLst/>
              <a:rect l="l" t="t" r="r" b="b"/>
              <a:pathLst>
                <a:path w="680720" h="391160">
                  <a:moveTo>
                    <a:pt x="680719" y="390817"/>
                  </a:moveTo>
                  <a:lnTo>
                    <a:pt x="0" y="213804"/>
                  </a:lnTo>
                  <a:lnTo>
                    <a:pt x="677595" y="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356"/>
            <p:cNvSpPr/>
            <p:nvPr/>
          </p:nvSpPr>
          <p:spPr>
            <a:xfrm>
              <a:off x="2949309" y="529627"/>
              <a:ext cx="90170" cy="438150"/>
            </a:xfrm>
            <a:custGeom>
              <a:avLst/>
              <a:gdLst/>
              <a:ahLst/>
              <a:cxnLst/>
              <a:rect l="l" t="t" r="r" b="b"/>
              <a:pathLst>
                <a:path w="90170" h="438150">
                  <a:moveTo>
                    <a:pt x="90043" y="429514"/>
                  </a:moveTo>
                  <a:lnTo>
                    <a:pt x="19278" y="380695"/>
                  </a:lnTo>
                  <a:lnTo>
                    <a:pt x="4483" y="437553"/>
                  </a:lnTo>
                  <a:lnTo>
                    <a:pt x="90043" y="429514"/>
                  </a:lnTo>
                  <a:close/>
                </a:path>
                <a:path w="90170" h="438150">
                  <a:moveTo>
                    <a:pt x="90043" y="3962"/>
                  </a:moveTo>
                  <a:lnTo>
                    <a:pt x="0" y="0"/>
                  </a:lnTo>
                  <a:lnTo>
                    <a:pt x="18542" y="58826"/>
                  </a:lnTo>
                  <a:lnTo>
                    <a:pt x="90043" y="396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357"/>
            <p:cNvSpPr/>
            <p:nvPr/>
          </p:nvSpPr>
          <p:spPr>
            <a:xfrm>
              <a:off x="944995" y="809625"/>
              <a:ext cx="575310" cy="2376805"/>
            </a:xfrm>
            <a:custGeom>
              <a:avLst/>
              <a:gdLst/>
              <a:ahLst/>
              <a:cxnLst/>
              <a:rect l="l" t="t" r="r" b="b"/>
              <a:pathLst>
                <a:path w="575310" h="2376805">
                  <a:moveTo>
                    <a:pt x="571220" y="0"/>
                  </a:moveTo>
                  <a:lnTo>
                    <a:pt x="0" y="1011237"/>
                  </a:lnTo>
                  <a:lnTo>
                    <a:pt x="575259" y="2376589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Graphic 358"/>
            <p:cNvSpPr/>
            <p:nvPr/>
          </p:nvSpPr>
          <p:spPr>
            <a:xfrm>
              <a:off x="1468400" y="748410"/>
              <a:ext cx="82550" cy="2510790"/>
            </a:xfrm>
            <a:custGeom>
              <a:avLst/>
              <a:gdLst/>
              <a:ahLst/>
              <a:cxnLst/>
              <a:rect l="l" t="t" r="r" b="b"/>
              <a:pathLst>
                <a:path w="82550" h="2510790">
                  <a:moveTo>
                    <a:pt x="82397" y="2510332"/>
                  </a:moveTo>
                  <a:lnTo>
                    <a:pt x="76365" y="2389289"/>
                  </a:lnTo>
                  <a:lnTo>
                    <a:pt x="0" y="2421432"/>
                  </a:lnTo>
                  <a:lnTo>
                    <a:pt x="82397" y="2510332"/>
                  </a:lnTo>
                  <a:close/>
                </a:path>
                <a:path w="82550" h="2510790">
                  <a:moveTo>
                    <a:pt x="82397" y="0"/>
                  </a:moveTo>
                  <a:lnTo>
                    <a:pt x="8242" y="63500"/>
                  </a:lnTo>
                  <a:lnTo>
                    <a:pt x="66344" y="96240"/>
                  </a:lnTo>
                  <a:lnTo>
                    <a:pt x="8239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Graphic 359"/>
            <p:cNvSpPr/>
            <p:nvPr/>
          </p:nvSpPr>
          <p:spPr>
            <a:xfrm>
              <a:off x="2300022" y="2503487"/>
              <a:ext cx="538480" cy="1473200"/>
            </a:xfrm>
            <a:custGeom>
              <a:avLst/>
              <a:gdLst/>
              <a:ahLst/>
              <a:cxnLst/>
              <a:rect l="l" t="t" r="r" b="b"/>
              <a:pathLst>
                <a:path w="538480" h="1473200">
                  <a:moveTo>
                    <a:pt x="470496" y="0"/>
                  </a:moveTo>
                  <a:lnTo>
                    <a:pt x="0" y="755256"/>
                  </a:lnTo>
                  <a:lnTo>
                    <a:pt x="538353" y="1472996"/>
                  </a:lnTo>
                </a:path>
              </a:pathLst>
            </a:custGeom>
            <a:ln w="1270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Graphic 360"/>
            <p:cNvSpPr/>
            <p:nvPr/>
          </p:nvSpPr>
          <p:spPr>
            <a:xfrm>
              <a:off x="2734044" y="2449410"/>
              <a:ext cx="146050" cy="1583055"/>
            </a:xfrm>
            <a:custGeom>
              <a:avLst/>
              <a:gdLst/>
              <a:ahLst/>
              <a:cxnLst/>
              <a:rect l="l" t="t" r="r" b="b"/>
              <a:pathLst>
                <a:path w="146050" h="1583055">
                  <a:moveTo>
                    <a:pt x="70218" y="0"/>
                  </a:moveTo>
                  <a:lnTo>
                    <a:pt x="0" y="54965"/>
                  </a:lnTo>
                  <a:lnTo>
                    <a:pt x="51777" y="87210"/>
                  </a:lnTo>
                  <a:lnTo>
                    <a:pt x="70218" y="0"/>
                  </a:lnTo>
                  <a:close/>
                </a:path>
                <a:path w="146050" h="1583055">
                  <a:moveTo>
                    <a:pt x="145948" y="1582635"/>
                  </a:moveTo>
                  <a:lnTo>
                    <a:pt x="118440" y="1491945"/>
                  </a:lnTo>
                  <a:lnTo>
                    <a:pt x="66586" y="1530845"/>
                  </a:lnTo>
                  <a:lnTo>
                    <a:pt x="145948" y="1582635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Graphic 361"/>
            <p:cNvSpPr/>
            <p:nvPr/>
          </p:nvSpPr>
          <p:spPr>
            <a:xfrm>
              <a:off x="3553486" y="2066124"/>
              <a:ext cx="361950" cy="760730"/>
            </a:xfrm>
            <a:custGeom>
              <a:avLst/>
              <a:gdLst/>
              <a:ahLst/>
              <a:cxnLst/>
              <a:rect l="l" t="t" r="r" b="b"/>
              <a:pathLst>
                <a:path w="361950" h="760730">
                  <a:moveTo>
                    <a:pt x="357200" y="0"/>
                  </a:moveTo>
                  <a:lnTo>
                    <a:pt x="0" y="353123"/>
                  </a:lnTo>
                  <a:lnTo>
                    <a:pt x="361759" y="760704"/>
                  </a:lnTo>
                </a:path>
              </a:pathLst>
            </a:custGeom>
            <a:ln w="9524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Graphic 362"/>
            <p:cNvSpPr/>
            <p:nvPr/>
          </p:nvSpPr>
          <p:spPr>
            <a:xfrm>
              <a:off x="3875635" y="2023579"/>
              <a:ext cx="83185" cy="852169"/>
            </a:xfrm>
            <a:custGeom>
              <a:avLst/>
              <a:gdLst/>
              <a:ahLst/>
              <a:cxnLst/>
              <a:rect l="l" t="t" r="r" b="b"/>
              <a:pathLst>
                <a:path w="83185" h="852169">
                  <a:moveTo>
                    <a:pt x="78105" y="0"/>
                  </a:moveTo>
                  <a:lnTo>
                    <a:pt x="0" y="35814"/>
                  </a:lnTo>
                  <a:lnTo>
                    <a:pt x="41325" y="77685"/>
                  </a:lnTo>
                  <a:lnTo>
                    <a:pt x="78105" y="0"/>
                  </a:lnTo>
                  <a:close/>
                </a:path>
                <a:path w="83185" h="852169">
                  <a:moveTo>
                    <a:pt x="82575" y="851573"/>
                  </a:moveTo>
                  <a:lnTo>
                    <a:pt x="49403" y="767829"/>
                  </a:lnTo>
                  <a:lnTo>
                    <a:pt x="3302" y="808710"/>
                  </a:lnTo>
                  <a:lnTo>
                    <a:pt x="82575" y="851573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Graphic 363"/>
            <p:cNvSpPr/>
            <p:nvPr/>
          </p:nvSpPr>
          <p:spPr>
            <a:xfrm>
              <a:off x="3546920" y="2419248"/>
              <a:ext cx="342265" cy="25400"/>
            </a:xfrm>
            <a:custGeom>
              <a:avLst/>
              <a:gdLst/>
              <a:ahLst/>
              <a:cxnLst/>
              <a:rect l="l" t="t" r="r" b="b"/>
              <a:pathLst>
                <a:path w="342265" h="25400">
                  <a:moveTo>
                    <a:pt x="0" y="0"/>
                  </a:moveTo>
                  <a:lnTo>
                    <a:pt x="342265" y="25298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Graphic 364"/>
            <p:cNvSpPr/>
            <p:nvPr/>
          </p:nvSpPr>
          <p:spPr>
            <a:xfrm>
              <a:off x="3866998" y="2412403"/>
              <a:ext cx="86995" cy="61594"/>
            </a:xfrm>
            <a:custGeom>
              <a:avLst/>
              <a:gdLst/>
              <a:ahLst/>
              <a:cxnLst/>
              <a:rect l="l" t="t" r="r" b="b"/>
              <a:pathLst>
                <a:path w="86995" h="61594">
                  <a:moveTo>
                    <a:pt x="4559" y="0"/>
                  </a:moveTo>
                  <a:lnTo>
                    <a:pt x="0" y="61417"/>
                  </a:lnTo>
                  <a:lnTo>
                    <a:pt x="86740" y="3700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Graphic 365"/>
            <p:cNvSpPr/>
            <p:nvPr/>
          </p:nvSpPr>
          <p:spPr>
            <a:xfrm>
              <a:off x="3629216" y="3564826"/>
              <a:ext cx="300355" cy="1202055"/>
            </a:xfrm>
            <a:custGeom>
              <a:avLst/>
              <a:gdLst/>
              <a:ahLst/>
              <a:cxnLst/>
              <a:rect l="l" t="t" r="r" b="b"/>
              <a:pathLst>
                <a:path w="300355" h="1202055">
                  <a:moveTo>
                    <a:pt x="292404" y="0"/>
                  </a:moveTo>
                  <a:lnTo>
                    <a:pt x="0" y="467220"/>
                  </a:lnTo>
                  <a:lnTo>
                    <a:pt x="300050" y="12019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Graphic 366"/>
            <p:cNvSpPr/>
            <p:nvPr/>
          </p:nvSpPr>
          <p:spPr>
            <a:xfrm>
              <a:off x="3885972" y="3513530"/>
              <a:ext cx="67945" cy="1313180"/>
            </a:xfrm>
            <a:custGeom>
              <a:avLst/>
              <a:gdLst/>
              <a:ahLst/>
              <a:cxnLst/>
              <a:rect l="l" t="t" r="r" b="b"/>
              <a:pathLst>
                <a:path w="67945" h="1313180">
                  <a:moveTo>
                    <a:pt x="67767" y="1313167"/>
                  </a:moveTo>
                  <a:lnTo>
                    <a:pt x="64274" y="1223073"/>
                  </a:lnTo>
                  <a:lnTo>
                    <a:pt x="7213" y="1246390"/>
                  </a:lnTo>
                  <a:lnTo>
                    <a:pt x="67767" y="1313167"/>
                  </a:lnTo>
                  <a:close/>
                </a:path>
                <a:path w="67945" h="1313180">
                  <a:moveTo>
                    <a:pt x="67767" y="0"/>
                  </a:moveTo>
                  <a:lnTo>
                    <a:pt x="0" y="52882"/>
                  </a:lnTo>
                  <a:lnTo>
                    <a:pt x="49834" y="84035"/>
                  </a:lnTo>
                  <a:lnTo>
                    <a:pt x="6776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Graphic 367"/>
            <p:cNvSpPr/>
            <p:nvPr/>
          </p:nvSpPr>
          <p:spPr>
            <a:xfrm>
              <a:off x="3629216" y="3965676"/>
              <a:ext cx="285750" cy="375920"/>
            </a:xfrm>
            <a:custGeom>
              <a:avLst/>
              <a:gdLst/>
              <a:ahLst/>
              <a:cxnLst/>
              <a:rect l="l" t="t" r="r" b="b"/>
              <a:pathLst>
                <a:path w="285750" h="375920">
                  <a:moveTo>
                    <a:pt x="270192" y="0"/>
                  </a:moveTo>
                  <a:lnTo>
                    <a:pt x="0" y="66382"/>
                  </a:lnTo>
                  <a:lnTo>
                    <a:pt x="285127" y="3756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Graphic 368"/>
            <p:cNvSpPr/>
            <p:nvPr/>
          </p:nvSpPr>
          <p:spPr>
            <a:xfrm>
              <a:off x="3872764" y="3941952"/>
              <a:ext cx="85725" cy="447040"/>
            </a:xfrm>
            <a:custGeom>
              <a:avLst/>
              <a:gdLst/>
              <a:ahLst/>
              <a:cxnLst/>
              <a:rect l="l" t="t" r="r" b="b"/>
              <a:pathLst>
                <a:path w="85725" h="447040">
                  <a:moveTo>
                    <a:pt x="85445" y="446989"/>
                  </a:moveTo>
                  <a:lnTo>
                    <a:pt x="50698" y="363842"/>
                  </a:lnTo>
                  <a:lnTo>
                    <a:pt x="5384" y="405612"/>
                  </a:lnTo>
                  <a:lnTo>
                    <a:pt x="85445" y="446989"/>
                  </a:lnTo>
                  <a:close/>
                </a:path>
                <a:path w="85725" h="447040">
                  <a:moveTo>
                    <a:pt x="85445" y="9232"/>
                  </a:moveTo>
                  <a:lnTo>
                    <a:pt x="0" y="0"/>
                  </a:lnTo>
                  <a:lnTo>
                    <a:pt x="14020" y="57061"/>
                  </a:lnTo>
                  <a:lnTo>
                    <a:pt x="85445" y="923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Textbox 369"/>
            <p:cNvSpPr txBox="1"/>
            <p:nvPr/>
          </p:nvSpPr>
          <p:spPr>
            <a:xfrm>
              <a:off x="1611809" y="607974"/>
              <a:ext cx="63563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53975" marR="11430" indent="-53975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Thân</a:t>
              </a: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thế, </a:t>
              </a:r>
              <a:r>
                <a:rPr lang="en-US" sz="1250" b="1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 đại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7" name="Textbox 370"/>
            <p:cNvSpPr txBox="1"/>
            <p:nvPr/>
          </p:nvSpPr>
          <p:spPr>
            <a:xfrm>
              <a:off x="2866226" y="2260238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6830" marR="6350" indent="-374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7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Hán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8" name="Textbox 371"/>
            <p:cNvSpPr txBox="1"/>
            <p:nvPr/>
          </p:nvSpPr>
          <p:spPr>
            <a:xfrm>
              <a:off x="1693165" y="3054362"/>
              <a:ext cx="47307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indent="144780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Sự </a:t>
              </a:r>
              <a:r>
                <a:rPr lang="en-US" sz="1250" b="1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nghiệp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9" name="Textbox 372"/>
            <p:cNvSpPr txBox="1"/>
            <p:nvPr/>
          </p:nvSpPr>
          <p:spPr>
            <a:xfrm>
              <a:off x="2941968" y="3842899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430" marR="8255" indent="-120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Nôm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0" name="Textbox 373"/>
            <p:cNvSpPr txBox="1"/>
            <p:nvPr/>
          </p:nvSpPr>
          <p:spPr>
            <a:xfrm>
              <a:off x="3956915" y="4721821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1" name="Textbox 374"/>
            <p:cNvSpPr txBox="1"/>
            <p:nvPr/>
          </p:nvSpPr>
          <p:spPr>
            <a:xfrm>
              <a:off x="3956915" y="4284065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2" name="Textbox 375"/>
            <p:cNvSpPr txBox="1"/>
            <p:nvPr/>
          </p:nvSpPr>
          <p:spPr>
            <a:xfrm>
              <a:off x="3956915" y="384641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3" name="Textbox 376"/>
            <p:cNvSpPr txBox="1"/>
            <p:nvPr/>
          </p:nvSpPr>
          <p:spPr>
            <a:xfrm>
              <a:off x="3956915" y="340865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4" name="Textbox 377"/>
            <p:cNvSpPr txBox="1"/>
            <p:nvPr/>
          </p:nvSpPr>
          <p:spPr>
            <a:xfrm>
              <a:off x="3956915" y="2770377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5" name="Textbox 378"/>
            <p:cNvSpPr txBox="1"/>
            <p:nvPr/>
          </p:nvSpPr>
          <p:spPr>
            <a:xfrm>
              <a:off x="3956915" y="234453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6" name="Textbox 379"/>
            <p:cNvSpPr txBox="1"/>
            <p:nvPr/>
          </p:nvSpPr>
          <p:spPr>
            <a:xfrm>
              <a:off x="3956915" y="191869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7" name="Textbox 380"/>
            <p:cNvSpPr txBox="1"/>
            <p:nvPr/>
          </p:nvSpPr>
          <p:spPr>
            <a:xfrm>
              <a:off x="14024" y="1577708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37820" indent="-213360">
                <a:lnSpc>
                  <a:spcPct val="115000"/>
                </a:lnSpc>
                <a:spcBef>
                  <a:spcPts val="415"/>
                </a:spcBef>
                <a:spcAft>
                  <a:spcPts val="800"/>
                </a:spcAft>
              </a:pP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NGUYỄN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8" name="Textbox 381"/>
            <p:cNvSpPr txBox="1"/>
            <p:nvPr/>
          </p:nvSpPr>
          <p:spPr>
            <a:xfrm>
              <a:off x="3042514" y="1279817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Cuộc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đời: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9" name="Textbox 382"/>
            <p:cNvSpPr txBox="1"/>
            <p:nvPr/>
          </p:nvSpPr>
          <p:spPr>
            <a:xfrm>
              <a:off x="3042514" y="854265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Quê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quán: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0" name="Textbox 383"/>
            <p:cNvSpPr txBox="1"/>
            <p:nvPr/>
          </p:nvSpPr>
          <p:spPr>
            <a:xfrm>
              <a:off x="3042514" y="428713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đại: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............................................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1" name="Textbox 384"/>
            <p:cNvSpPr txBox="1"/>
            <p:nvPr/>
          </p:nvSpPr>
          <p:spPr>
            <a:xfrm>
              <a:off x="3042514" y="3175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sinh,</a:t>
              </a:r>
              <a:r>
                <a:rPr lang="en-US" sz="1250" kern="100" spc="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mất:.............................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5618" y="1217228"/>
            <a:ext cx="1197643" cy="15907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842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/>
          </a:bodyPr>
          <a:lstStyle/>
          <a:p>
            <a:r>
              <a:rPr lang="en-US" sz="3200" smtClean="0"/>
              <a:t>Hoàn thành sơ đồ sau</a:t>
            </a:r>
            <a:endParaRPr lang="en-US" sz="3200"/>
          </a:p>
        </p:txBody>
      </p:sp>
      <p:grpSp>
        <p:nvGrpSpPr>
          <p:cNvPr id="8" name="Group 7"/>
          <p:cNvGrpSpPr>
            <a:grpSpLocks/>
          </p:cNvGrpSpPr>
          <p:nvPr/>
        </p:nvGrpSpPr>
        <p:grpSpPr>
          <a:xfrm>
            <a:off x="1405618" y="1180719"/>
            <a:ext cx="6840761" cy="5015463"/>
            <a:chOff x="4762" y="-83457"/>
            <a:chExt cx="5572674" cy="5015463"/>
          </a:xfrm>
        </p:grpSpPr>
        <p:pic>
          <p:nvPicPr>
            <p:cNvPr id="9" name="Image 33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042515" y="-83457"/>
              <a:ext cx="2534921" cy="296283"/>
            </a:xfrm>
            <a:prstGeom prst="rect">
              <a:avLst/>
            </a:prstGeom>
          </p:spPr>
        </p:pic>
        <p:pic>
          <p:nvPicPr>
            <p:cNvPr id="10" name="Image 3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56914" y="1918691"/>
              <a:ext cx="1619897" cy="209651"/>
            </a:xfrm>
            <a:prstGeom prst="rect">
              <a:avLst/>
            </a:prstGeom>
          </p:spPr>
        </p:pic>
        <p:pic>
          <p:nvPicPr>
            <p:cNvPr id="11" name="Image 3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914634" y="2369171"/>
              <a:ext cx="1619897" cy="209651"/>
            </a:xfrm>
            <a:prstGeom prst="rect">
              <a:avLst/>
            </a:prstGeom>
          </p:spPr>
        </p:pic>
        <p:pic>
          <p:nvPicPr>
            <p:cNvPr id="12" name="Image 33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56914" y="2770378"/>
              <a:ext cx="1619897" cy="209651"/>
            </a:xfrm>
            <a:prstGeom prst="rect">
              <a:avLst/>
            </a:prstGeom>
          </p:spPr>
        </p:pic>
        <p:pic>
          <p:nvPicPr>
            <p:cNvPr id="13" name="Image 336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956914" y="3408654"/>
              <a:ext cx="1619897" cy="209651"/>
            </a:xfrm>
            <a:prstGeom prst="rect">
              <a:avLst/>
            </a:prstGeom>
          </p:spPr>
        </p:pic>
        <p:pic>
          <p:nvPicPr>
            <p:cNvPr id="14" name="Image 33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56914" y="3846410"/>
              <a:ext cx="1619897" cy="209651"/>
            </a:xfrm>
            <a:prstGeom prst="rect">
              <a:avLst/>
            </a:prstGeom>
          </p:spPr>
        </p:pic>
        <p:pic>
          <p:nvPicPr>
            <p:cNvPr id="15" name="Image 338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956914" y="4284066"/>
              <a:ext cx="1619897" cy="209651"/>
            </a:xfrm>
            <a:prstGeom prst="rect">
              <a:avLst/>
            </a:prstGeom>
          </p:spPr>
        </p:pic>
        <p:pic>
          <p:nvPicPr>
            <p:cNvPr id="16" name="Image 33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56914" y="4721822"/>
              <a:ext cx="1619897" cy="209651"/>
            </a:xfrm>
            <a:prstGeom prst="rect">
              <a:avLst/>
            </a:prstGeom>
          </p:spPr>
        </p:pic>
        <p:pic>
          <p:nvPicPr>
            <p:cNvPr id="17" name="Image 340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042514" y="428713"/>
              <a:ext cx="2534297" cy="209651"/>
            </a:xfrm>
            <a:prstGeom prst="rect">
              <a:avLst/>
            </a:prstGeom>
          </p:spPr>
        </p:pic>
        <p:pic>
          <p:nvPicPr>
            <p:cNvPr id="18" name="Image 3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042514" y="854265"/>
              <a:ext cx="2534297" cy="209651"/>
            </a:xfrm>
            <a:prstGeom prst="rect">
              <a:avLst/>
            </a:prstGeom>
          </p:spPr>
        </p:pic>
        <p:pic>
          <p:nvPicPr>
            <p:cNvPr id="19" name="Image 342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042514" y="1279817"/>
              <a:ext cx="2534297" cy="209651"/>
            </a:xfrm>
            <a:prstGeom prst="rect">
              <a:avLst/>
            </a:prstGeom>
          </p:spPr>
        </p:pic>
        <p:sp>
          <p:nvSpPr>
            <p:cNvPr id="20" name="Graphic 343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1" name="Graphic 344"/>
            <p:cNvSpPr/>
            <p:nvPr/>
          </p:nvSpPr>
          <p:spPr>
            <a:xfrm>
              <a:off x="1555560" y="562267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2" name="Graphic 345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3" name="Graphic 346"/>
            <p:cNvSpPr/>
            <p:nvPr/>
          </p:nvSpPr>
          <p:spPr>
            <a:xfrm>
              <a:off x="4762" y="1570824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4" name="Graphic 347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5" name="Graphic 348"/>
            <p:cNvSpPr/>
            <p:nvPr/>
          </p:nvSpPr>
          <p:spPr>
            <a:xfrm>
              <a:off x="1555560" y="3008706"/>
              <a:ext cx="739775" cy="500380"/>
            </a:xfrm>
            <a:custGeom>
              <a:avLst/>
              <a:gdLst/>
              <a:ahLst/>
              <a:cxnLst/>
              <a:rect l="l" t="t" r="r" b="b"/>
              <a:pathLst>
                <a:path w="739775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667702" y="500062"/>
                  </a:lnTo>
                  <a:lnTo>
                    <a:pt x="709325" y="498938"/>
                  </a:lnTo>
                  <a:lnTo>
                    <a:pt x="730699" y="491070"/>
                  </a:lnTo>
                  <a:lnTo>
                    <a:pt x="738573" y="469715"/>
                  </a:lnTo>
                  <a:lnTo>
                    <a:pt x="739698" y="428129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6" name="Graphic 349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7" name="Graphic 350"/>
            <p:cNvSpPr/>
            <p:nvPr/>
          </p:nvSpPr>
          <p:spPr>
            <a:xfrm>
              <a:off x="2809025" y="2256129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8" name="Graphic 351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667702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close/>
                </a:path>
              </a:pathLst>
            </a:custGeom>
            <a:solidFill>
              <a:srgbClr val="E0EFD8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29" name="Graphic 352"/>
            <p:cNvSpPr/>
            <p:nvPr/>
          </p:nvSpPr>
          <p:spPr>
            <a:xfrm>
              <a:off x="2884768" y="3838765"/>
              <a:ext cx="739775" cy="386715"/>
            </a:xfrm>
            <a:custGeom>
              <a:avLst/>
              <a:gdLst/>
              <a:ahLst/>
              <a:cxnLst/>
              <a:rect l="l" t="t" r="r" b="b"/>
              <a:pathLst>
                <a:path w="739775" h="38671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314528"/>
                  </a:lnTo>
                  <a:lnTo>
                    <a:pt x="1124" y="356114"/>
                  </a:lnTo>
                  <a:lnTo>
                    <a:pt x="8999" y="377469"/>
                  </a:lnTo>
                  <a:lnTo>
                    <a:pt x="30373" y="385337"/>
                  </a:lnTo>
                  <a:lnTo>
                    <a:pt x="71996" y="386461"/>
                  </a:lnTo>
                  <a:lnTo>
                    <a:pt x="667702" y="386461"/>
                  </a:lnTo>
                  <a:lnTo>
                    <a:pt x="709325" y="385337"/>
                  </a:lnTo>
                  <a:lnTo>
                    <a:pt x="730699" y="377469"/>
                  </a:lnTo>
                  <a:lnTo>
                    <a:pt x="738573" y="356114"/>
                  </a:lnTo>
                  <a:lnTo>
                    <a:pt x="739698" y="314528"/>
                  </a:lnTo>
                  <a:lnTo>
                    <a:pt x="739698" y="72034"/>
                  </a:lnTo>
                  <a:lnTo>
                    <a:pt x="738573" y="30389"/>
                  </a:lnTo>
                  <a:lnTo>
                    <a:pt x="730699" y="9004"/>
                  </a:lnTo>
                  <a:lnTo>
                    <a:pt x="709325" y="1125"/>
                  </a:lnTo>
                  <a:lnTo>
                    <a:pt x="667702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27AA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0" name="Graphic 353"/>
            <p:cNvSpPr/>
            <p:nvPr/>
          </p:nvSpPr>
          <p:spPr>
            <a:xfrm>
              <a:off x="2300022" y="113411"/>
              <a:ext cx="695325" cy="1229995"/>
            </a:xfrm>
            <a:custGeom>
              <a:avLst/>
              <a:gdLst/>
              <a:ahLst/>
              <a:cxnLst/>
              <a:rect l="l" t="t" r="r" b="b"/>
              <a:pathLst>
                <a:path w="695325" h="1229995">
                  <a:moveTo>
                    <a:pt x="695147" y="0"/>
                  </a:moveTo>
                  <a:lnTo>
                    <a:pt x="0" y="651675"/>
                  </a:lnTo>
                  <a:lnTo>
                    <a:pt x="689711" y="1229614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1" name="Graphic 354"/>
            <p:cNvSpPr/>
            <p:nvPr/>
          </p:nvSpPr>
          <p:spPr>
            <a:xfrm>
              <a:off x="2954643" y="72033"/>
              <a:ext cx="85090" cy="1313180"/>
            </a:xfrm>
            <a:custGeom>
              <a:avLst/>
              <a:gdLst/>
              <a:ahLst/>
              <a:cxnLst/>
              <a:rect l="l" t="t" r="r" b="b"/>
              <a:pathLst>
                <a:path w="85090" h="1313180">
                  <a:moveTo>
                    <a:pt x="84709" y="1312557"/>
                  </a:moveTo>
                  <a:lnTo>
                    <a:pt x="39598" y="1234567"/>
                  </a:lnTo>
                  <a:lnTo>
                    <a:pt x="0" y="1281798"/>
                  </a:lnTo>
                  <a:lnTo>
                    <a:pt x="84709" y="1312557"/>
                  </a:lnTo>
                  <a:close/>
                </a:path>
                <a:path w="85090" h="1313180">
                  <a:moveTo>
                    <a:pt x="84709" y="0"/>
                  </a:moveTo>
                  <a:lnTo>
                    <a:pt x="5676" y="33832"/>
                  </a:lnTo>
                  <a:lnTo>
                    <a:pt x="45885" y="76695"/>
                  </a:lnTo>
                  <a:lnTo>
                    <a:pt x="847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2" name="Graphic 355"/>
            <p:cNvSpPr/>
            <p:nvPr/>
          </p:nvSpPr>
          <p:spPr>
            <a:xfrm>
              <a:off x="2300022" y="553046"/>
              <a:ext cx="680720" cy="391160"/>
            </a:xfrm>
            <a:custGeom>
              <a:avLst/>
              <a:gdLst/>
              <a:ahLst/>
              <a:cxnLst/>
              <a:rect l="l" t="t" r="r" b="b"/>
              <a:pathLst>
                <a:path w="680720" h="391160">
                  <a:moveTo>
                    <a:pt x="680719" y="390817"/>
                  </a:moveTo>
                  <a:lnTo>
                    <a:pt x="0" y="213804"/>
                  </a:lnTo>
                  <a:lnTo>
                    <a:pt x="677595" y="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3" name="Graphic 356"/>
            <p:cNvSpPr/>
            <p:nvPr/>
          </p:nvSpPr>
          <p:spPr>
            <a:xfrm>
              <a:off x="2949309" y="529627"/>
              <a:ext cx="90170" cy="438150"/>
            </a:xfrm>
            <a:custGeom>
              <a:avLst/>
              <a:gdLst/>
              <a:ahLst/>
              <a:cxnLst/>
              <a:rect l="l" t="t" r="r" b="b"/>
              <a:pathLst>
                <a:path w="90170" h="438150">
                  <a:moveTo>
                    <a:pt x="90043" y="429514"/>
                  </a:moveTo>
                  <a:lnTo>
                    <a:pt x="19278" y="380695"/>
                  </a:lnTo>
                  <a:lnTo>
                    <a:pt x="4483" y="437553"/>
                  </a:lnTo>
                  <a:lnTo>
                    <a:pt x="90043" y="429514"/>
                  </a:lnTo>
                  <a:close/>
                </a:path>
                <a:path w="90170" h="438150">
                  <a:moveTo>
                    <a:pt x="90043" y="3962"/>
                  </a:moveTo>
                  <a:lnTo>
                    <a:pt x="0" y="0"/>
                  </a:lnTo>
                  <a:lnTo>
                    <a:pt x="18542" y="58826"/>
                  </a:lnTo>
                  <a:lnTo>
                    <a:pt x="90043" y="396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4" name="Graphic 357"/>
            <p:cNvSpPr/>
            <p:nvPr/>
          </p:nvSpPr>
          <p:spPr>
            <a:xfrm>
              <a:off x="944995" y="809625"/>
              <a:ext cx="575310" cy="2376805"/>
            </a:xfrm>
            <a:custGeom>
              <a:avLst/>
              <a:gdLst/>
              <a:ahLst/>
              <a:cxnLst/>
              <a:rect l="l" t="t" r="r" b="b"/>
              <a:pathLst>
                <a:path w="575310" h="2376805">
                  <a:moveTo>
                    <a:pt x="571220" y="0"/>
                  </a:moveTo>
                  <a:lnTo>
                    <a:pt x="0" y="1011237"/>
                  </a:lnTo>
                  <a:lnTo>
                    <a:pt x="575259" y="2376589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5" name="Graphic 358"/>
            <p:cNvSpPr/>
            <p:nvPr/>
          </p:nvSpPr>
          <p:spPr>
            <a:xfrm>
              <a:off x="1468400" y="748410"/>
              <a:ext cx="82550" cy="2510790"/>
            </a:xfrm>
            <a:custGeom>
              <a:avLst/>
              <a:gdLst/>
              <a:ahLst/>
              <a:cxnLst/>
              <a:rect l="l" t="t" r="r" b="b"/>
              <a:pathLst>
                <a:path w="82550" h="2510790">
                  <a:moveTo>
                    <a:pt x="82397" y="2510332"/>
                  </a:moveTo>
                  <a:lnTo>
                    <a:pt x="76365" y="2389289"/>
                  </a:lnTo>
                  <a:lnTo>
                    <a:pt x="0" y="2421432"/>
                  </a:lnTo>
                  <a:lnTo>
                    <a:pt x="82397" y="2510332"/>
                  </a:lnTo>
                  <a:close/>
                </a:path>
                <a:path w="82550" h="2510790">
                  <a:moveTo>
                    <a:pt x="82397" y="0"/>
                  </a:moveTo>
                  <a:lnTo>
                    <a:pt x="8242" y="63500"/>
                  </a:lnTo>
                  <a:lnTo>
                    <a:pt x="66344" y="96240"/>
                  </a:lnTo>
                  <a:lnTo>
                    <a:pt x="8239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6" name="Graphic 359"/>
            <p:cNvSpPr/>
            <p:nvPr/>
          </p:nvSpPr>
          <p:spPr>
            <a:xfrm>
              <a:off x="2300022" y="2503487"/>
              <a:ext cx="538480" cy="1473200"/>
            </a:xfrm>
            <a:custGeom>
              <a:avLst/>
              <a:gdLst/>
              <a:ahLst/>
              <a:cxnLst/>
              <a:rect l="l" t="t" r="r" b="b"/>
              <a:pathLst>
                <a:path w="538480" h="1473200">
                  <a:moveTo>
                    <a:pt x="470496" y="0"/>
                  </a:moveTo>
                  <a:lnTo>
                    <a:pt x="0" y="755256"/>
                  </a:lnTo>
                  <a:lnTo>
                    <a:pt x="538353" y="1472996"/>
                  </a:lnTo>
                </a:path>
              </a:pathLst>
            </a:custGeom>
            <a:ln w="1270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7" name="Graphic 360"/>
            <p:cNvSpPr/>
            <p:nvPr/>
          </p:nvSpPr>
          <p:spPr>
            <a:xfrm>
              <a:off x="2734044" y="2449410"/>
              <a:ext cx="146050" cy="1583055"/>
            </a:xfrm>
            <a:custGeom>
              <a:avLst/>
              <a:gdLst/>
              <a:ahLst/>
              <a:cxnLst/>
              <a:rect l="l" t="t" r="r" b="b"/>
              <a:pathLst>
                <a:path w="146050" h="1583055">
                  <a:moveTo>
                    <a:pt x="70218" y="0"/>
                  </a:moveTo>
                  <a:lnTo>
                    <a:pt x="0" y="54965"/>
                  </a:lnTo>
                  <a:lnTo>
                    <a:pt x="51777" y="87210"/>
                  </a:lnTo>
                  <a:lnTo>
                    <a:pt x="70218" y="0"/>
                  </a:lnTo>
                  <a:close/>
                </a:path>
                <a:path w="146050" h="1583055">
                  <a:moveTo>
                    <a:pt x="145948" y="1582635"/>
                  </a:moveTo>
                  <a:lnTo>
                    <a:pt x="118440" y="1491945"/>
                  </a:lnTo>
                  <a:lnTo>
                    <a:pt x="66586" y="1530845"/>
                  </a:lnTo>
                  <a:lnTo>
                    <a:pt x="145948" y="1582635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8" name="Graphic 361"/>
            <p:cNvSpPr/>
            <p:nvPr/>
          </p:nvSpPr>
          <p:spPr>
            <a:xfrm>
              <a:off x="3553486" y="2066124"/>
              <a:ext cx="361950" cy="760730"/>
            </a:xfrm>
            <a:custGeom>
              <a:avLst/>
              <a:gdLst/>
              <a:ahLst/>
              <a:cxnLst/>
              <a:rect l="l" t="t" r="r" b="b"/>
              <a:pathLst>
                <a:path w="361950" h="760730">
                  <a:moveTo>
                    <a:pt x="357200" y="0"/>
                  </a:moveTo>
                  <a:lnTo>
                    <a:pt x="0" y="353123"/>
                  </a:lnTo>
                  <a:lnTo>
                    <a:pt x="361759" y="760704"/>
                  </a:lnTo>
                </a:path>
              </a:pathLst>
            </a:custGeom>
            <a:ln w="9524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39" name="Graphic 362"/>
            <p:cNvSpPr/>
            <p:nvPr/>
          </p:nvSpPr>
          <p:spPr>
            <a:xfrm>
              <a:off x="3875635" y="2023579"/>
              <a:ext cx="83185" cy="852169"/>
            </a:xfrm>
            <a:custGeom>
              <a:avLst/>
              <a:gdLst/>
              <a:ahLst/>
              <a:cxnLst/>
              <a:rect l="l" t="t" r="r" b="b"/>
              <a:pathLst>
                <a:path w="83185" h="852169">
                  <a:moveTo>
                    <a:pt x="78105" y="0"/>
                  </a:moveTo>
                  <a:lnTo>
                    <a:pt x="0" y="35814"/>
                  </a:lnTo>
                  <a:lnTo>
                    <a:pt x="41325" y="77685"/>
                  </a:lnTo>
                  <a:lnTo>
                    <a:pt x="78105" y="0"/>
                  </a:lnTo>
                  <a:close/>
                </a:path>
                <a:path w="83185" h="852169">
                  <a:moveTo>
                    <a:pt x="82575" y="851573"/>
                  </a:moveTo>
                  <a:lnTo>
                    <a:pt x="49403" y="767829"/>
                  </a:lnTo>
                  <a:lnTo>
                    <a:pt x="3302" y="808710"/>
                  </a:lnTo>
                  <a:lnTo>
                    <a:pt x="82575" y="851573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0" name="Graphic 363"/>
            <p:cNvSpPr/>
            <p:nvPr/>
          </p:nvSpPr>
          <p:spPr>
            <a:xfrm>
              <a:off x="3546920" y="2419248"/>
              <a:ext cx="342265" cy="25400"/>
            </a:xfrm>
            <a:custGeom>
              <a:avLst/>
              <a:gdLst/>
              <a:ahLst/>
              <a:cxnLst/>
              <a:rect l="l" t="t" r="r" b="b"/>
              <a:pathLst>
                <a:path w="342265" h="25400">
                  <a:moveTo>
                    <a:pt x="0" y="0"/>
                  </a:moveTo>
                  <a:lnTo>
                    <a:pt x="342265" y="25298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1" name="Graphic 364"/>
            <p:cNvSpPr/>
            <p:nvPr/>
          </p:nvSpPr>
          <p:spPr>
            <a:xfrm>
              <a:off x="3866998" y="2412403"/>
              <a:ext cx="86995" cy="61594"/>
            </a:xfrm>
            <a:custGeom>
              <a:avLst/>
              <a:gdLst/>
              <a:ahLst/>
              <a:cxnLst/>
              <a:rect l="l" t="t" r="r" b="b"/>
              <a:pathLst>
                <a:path w="86995" h="61594">
                  <a:moveTo>
                    <a:pt x="4559" y="0"/>
                  </a:moveTo>
                  <a:lnTo>
                    <a:pt x="0" y="61417"/>
                  </a:lnTo>
                  <a:lnTo>
                    <a:pt x="86740" y="37007"/>
                  </a:lnTo>
                  <a:lnTo>
                    <a:pt x="455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Graphic 365"/>
            <p:cNvSpPr/>
            <p:nvPr/>
          </p:nvSpPr>
          <p:spPr>
            <a:xfrm>
              <a:off x="3629216" y="3564826"/>
              <a:ext cx="300355" cy="1202055"/>
            </a:xfrm>
            <a:custGeom>
              <a:avLst/>
              <a:gdLst/>
              <a:ahLst/>
              <a:cxnLst/>
              <a:rect l="l" t="t" r="r" b="b"/>
              <a:pathLst>
                <a:path w="300355" h="1202055">
                  <a:moveTo>
                    <a:pt x="292404" y="0"/>
                  </a:moveTo>
                  <a:lnTo>
                    <a:pt x="0" y="467220"/>
                  </a:lnTo>
                  <a:lnTo>
                    <a:pt x="300050" y="12019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3" name="Graphic 366"/>
            <p:cNvSpPr/>
            <p:nvPr/>
          </p:nvSpPr>
          <p:spPr>
            <a:xfrm>
              <a:off x="3885972" y="3513530"/>
              <a:ext cx="67945" cy="1313180"/>
            </a:xfrm>
            <a:custGeom>
              <a:avLst/>
              <a:gdLst/>
              <a:ahLst/>
              <a:cxnLst/>
              <a:rect l="l" t="t" r="r" b="b"/>
              <a:pathLst>
                <a:path w="67945" h="1313180">
                  <a:moveTo>
                    <a:pt x="67767" y="1313167"/>
                  </a:moveTo>
                  <a:lnTo>
                    <a:pt x="64274" y="1223073"/>
                  </a:lnTo>
                  <a:lnTo>
                    <a:pt x="7213" y="1246390"/>
                  </a:lnTo>
                  <a:lnTo>
                    <a:pt x="67767" y="1313167"/>
                  </a:lnTo>
                  <a:close/>
                </a:path>
                <a:path w="67945" h="1313180">
                  <a:moveTo>
                    <a:pt x="67767" y="0"/>
                  </a:moveTo>
                  <a:lnTo>
                    <a:pt x="0" y="52882"/>
                  </a:lnTo>
                  <a:lnTo>
                    <a:pt x="49834" y="84035"/>
                  </a:lnTo>
                  <a:lnTo>
                    <a:pt x="67767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Graphic 367"/>
            <p:cNvSpPr/>
            <p:nvPr/>
          </p:nvSpPr>
          <p:spPr>
            <a:xfrm>
              <a:off x="3629216" y="3965676"/>
              <a:ext cx="285750" cy="375920"/>
            </a:xfrm>
            <a:custGeom>
              <a:avLst/>
              <a:gdLst/>
              <a:ahLst/>
              <a:cxnLst/>
              <a:rect l="l" t="t" r="r" b="b"/>
              <a:pathLst>
                <a:path w="285750" h="375920">
                  <a:moveTo>
                    <a:pt x="270192" y="0"/>
                  </a:moveTo>
                  <a:lnTo>
                    <a:pt x="0" y="66382"/>
                  </a:lnTo>
                  <a:lnTo>
                    <a:pt x="285127" y="375640"/>
                  </a:lnTo>
                </a:path>
              </a:pathLst>
            </a:custGeom>
            <a:ln w="9525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5" name="Graphic 368"/>
            <p:cNvSpPr/>
            <p:nvPr/>
          </p:nvSpPr>
          <p:spPr>
            <a:xfrm>
              <a:off x="3872764" y="3941952"/>
              <a:ext cx="85725" cy="447040"/>
            </a:xfrm>
            <a:custGeom>
              <a:avLst/>
              <a:gdLst/>
              <a:ahLst/>
              <a:cxnLst/>
              <a:rect l="l" t="t" r="r" b="b"/>
              <a:pathLst>
                <a:path w="85725" h="447040">
                  <a:moveTo>
                    <a:pt x="85445" y="446989"/>
                  </a:moveTo>
                  <a:lnTo>
                    <a:pt x="50698" y="363842"/>
                  </a:lnTo>
                  <a:lnTo>
                    <a:pt x="5384" y="405612"/>
                  </a:lnTo>
                  <a:lnTo>
                    <a:pt x="85445" y="446989"/>
                  </a:lnTo>
                  <a:close/>
                </a:path>
                <a:path w="85725" h="447040">
                  <a:moveTo>
                    <a:pt x="85445" y="9232"/>
                  </a:moveTo>
                  <a:lnTo>
                    <a:pt x="0" y="0"/>
                  </a:lnTo>
                  <a:lnTo>
                    <a:pt x="14020" y="57061"/>
                  </a:lnTo>
                  <a:lnTo>
                    <a:pt x="85445" y="9232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6" name="Textbox 369"/>
            <p:cNvSpPr txBox="1"/>
            <p:nvPr/>
          </p:nvSpPr>
          <p:spPr>
            <a:xfrm>
              <a:off x="1611809" y="607974"/>
              <a:ext cx="63563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53975" marR="11430" indent="-53975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Thân</a:t>
              </a: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thế, </a:t>
              </a:r>
              <a:r>
                <a:rPr lang="en-US" sz="1250" b="1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 đại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7" name="Textbox 370"/>
            <p:cNvSpPr txBox="1"/>
            <p:nvPr/>
          </p:nvSpPr>
          <p:spPr>
            <a:xfrm>
              <a:off x="2866226" y="2260238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6830" marR="6350" indent="-374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7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Hán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8" name="Textbox 371"/>
            <p:cNvSpPr txBox="1"/>
            <p:nvPr/>
          </p:nvSpPr>
          <p:spPr>
            <a:xfrm>
              <a:off x="1693165" y="3054362"/>
              <a:ext cx="473075" cy="42925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R="11430" indent="144780">
                <a:lnSpc>
                  <a:spcPct val="115000"/>
                </a:lnSpc>
                <a:spcBef>
                  <a:spcPts val="75"/>
                </a:spcBef>
                <a:spcAft>
                  <a:spcPts val="800"/>
                </a:spcAft>
              </a:pP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Sự </a:t>
              </a:r>
              <a:r>
                <a:rPr lang="en-US" sz="1250" b="1" kern="100" spc="-1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nghiệp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49" name="Textbox 372"/>
            <p:cNvSpPr txBox="1"/>
            <p:nvPr/>
          </p:nvSpPr>
          <p:spPr>
            <a:xfrm>
              <a:off x="2941968" y="3842899"/>
              <a:ext cx="633730" cy="39243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1430" marR="8255" indent="-12065">
                <a:lnSpc>
                  <a:spcPct val="87000"/>
                </a:lnSpc>
                <a:spcBef>
                  <a:spcPts val="215"/>
                </a:spcBef>
                <a:spcAft>
                  <a:spcPts val="800"/>
                </a:spcAft>
              </a:pP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Tác</a:t>
              </a:r>
              <a:r>
                <a:rPr lang="en-US" sz="1250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phẩm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chữ</a:t>
              </a:r>
              <a:r>
                <a:rPr lang="en-US" sz="1250" kern="100" spc="-2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Nôm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0" name="Textbox 373"/>
            <p:cNvSpPr txBox="1"/>
            <p:nvPr/>
          </p:nvSpPr>
          <p:spPr>
            <a:xfrm>
              <a:off x="3956915" y="4721821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400" kern="100" smtClean="0">
                  <a:effectLst/>
                  <a:latin typeface="Times New Roman"/>
                  <a:ea typeface="Aptos"/>
                </a:rPr>
                <a:t>Thác lời trai phường nón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1" name="Textbox 374"/>
            <p:cNvSpPr txBox="1"/>
            <p:nvPr/>
          </p:nvSpPr>
          <p:spPr>
            <a:xfrm>
              <a:off x="3956915" y="4284065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10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Văn tế sống hai cô gái trường lưu</a:t>
              </a:r>
              <a:endParaRPr lang="en-US" sz="11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2" name="Textbox 375"/>
            <p:cNvSpPr txBox="1"/>
            <p:nvPr/>
          </p:nvSpPr>
          <p:spPr>
            <a:xfrm>
              <a:off x="3956915" y="384641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Văn tế thập loại chúng sinh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3" name="Textbox 376"/>
            <p:cNvSpPr txBox="1"/>
            <p:nvPr/>
          </p:nvSpPr>
          <p:spPr>
            <a:xfrm>
              <a:off x="3956915" y="340865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Truyện Kiều</a:t>
              </a:r>
              <a:r>
                <a:rPr lang="en-US" sz="1250" kern="100" spc="-1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4" name="Textbox 377"/>
            <p:cNvSpPr txBox="1"/>
            <p:nvPr/>
          </p:nvSpPr>
          <p:spPr>
            <a:xfrm>
              <a:off x="3956915" y="2770377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Bắc hành tạp lục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5" name="Textbox 378"/>
            <p:cNvSpPr txBox="1"/>
            <p:nvPr/>
          </p:nvSpPr>
          <p:spPr>
            <a:xfrm>
              <a:off x="3956915" y="2344534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>
                  <a:solidFill>
                    <a:srgbClr val="231F20"/>
                  </a:solidFill>
                  <a:latin typeface="Times New Roman"/>
                  <a:ea typeface="Aptos"/>
                </a:rPr>
                <a:t> </a:t>
              </a: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Nam trung tạp ngâm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6" name="Textbox 379"/>
            <p:cNvSpPr txBox="1"/>
            <p:nvPr/>
          </p:nvSpPr>
          <p:spPr>
            <a:xfrm>
              <a:off x="3956915" y="1918690"/>
              <a:ext cx="16205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Thanh Hiên thi tập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7" name="Textbox 380"/>
            <p:cNvSpPr txBox="1"/>
            <p:nvPr/>
          </p:nvSpPr>
          <p:spPr>
            <a:xfrm>
              <a:off x="14024" y="1577708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37820" indent="-213360">
                <a:lnSpc>
                  <a:spcPct val="115000"/>
                </a:lnSpc>
                <a:spcBef>
                  <a:spcPts val="415"/>
                </a:spcBef>
                <a:spcAft>
                  <a:spcPts val="800"/>
                </a:spcAft>
              </a:pPr>
              <a:r>
                <a:rPr lang="en-US" sz="1250" b="1" kern="100" spc="-5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NGUYỄN </a:t>
              </a:r>
              <a:r>
                <a:rPr lang="en-US" sz="1250" b="1" kern="100" spc="-3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DU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8" name="Textbox 381"/>
            <p:cNvSpPr txBox="1"/>
            <p:nvPr/>
          </p:nvSpPr>
          <p:spPr>
            <a:xfrm>
              <a:off x="3042514" y="1279817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Cuộc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đời:</a:t>
              </a:r>
              <a:r>
                <a:rPr lang="en-US" sz="1250" kern="100" spc="-1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40" smtClean="0">
                  <a:solidFill>
                    <a:srgbClr val="231F20"/>
                  </a:solidFill>
                  <a:latin typeface="Times New Roman"/>
                  <a:ea typeface="Aptos"/>
                </a:rPr>
                <a:t>Nhiêu thăng trầm, vốn sống phong phú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59" name="Textbox 382"/>
            <p:cNvSpPr txBox="1"/>
            <p:nvPr/>
          </p:nvSpPr>
          <p:spPr>
            <a:xfrm>
              <a:off x="3042514" y="854265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Quê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quán:</a:t>
              </a:r>
              <a:r>
                <a:rPr lang="en-US" sz="1250" kern="100" spc="2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25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Tiên Điền, Ngghi Xuân, Nghệ Tĩnh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0" name="Textbox 383"/>
            <p:cNvSpPr txBox="1"/>
            <p:nvPr/>
          </p:nvSpPr>
          <p:spPr>
            <a:xfrm>
              <a:off x="3042514" y="428713"/>
              <a:ext cx="2534920" cy="210185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Thời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đại:</a:t>
              </a:r>
              <a:r>
                <a:rPr lang="en-US" sz="1250" kern="100" spc="185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 smtClean="0">
                  <a:solidFill>
                    <a:srgbClr val="231F20"/>
                  </a:solidFill>
                  <a:latin typeface="Times New Roman"/>
                  <a:ea typeface="Aptos"/>
                </a:rPr>
                <a:t>Nhiều biến động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  <p:sp>
          <p:nvSpPr>
            <p:cNvPr id="61" name="Textbox 384"/>
            <p:cNvSpPr txBox="1"/>
            <p:nvPr/>
          </p:nvSpPr>
          <p:spPr>
            <a:xfrm>
              <a:off x="3042514" y="-83457"/>
              <a:ext cx="2534921" cy="296283"/>
            </a:xfrm>
            <a:prstGeom prst="rect">
              <a:avLst/>
            </a:prstGeom>
            <a:ln w="6350">
              <a:solidFill>
                <a:srgbClr val="E28F26"/>
              </a:solidFill>
              <a:prstDash val="solid"/>
            </a:ln>
          </p:spPr>
          <p:txBody>
            <a:bodyPr wrap="square" lIns="0" tIns="0" rIns="0" bIns="0" rtlCol="0">
              <a:noAutofit/>
            </a:bodyPr>
            <a:lstStyle/>
            <a:p>
              <a:pPr marL="43180">
                <a:lnSpc>
                  <a:spcPts val="1495"/>
                </a:lnSpc>
                <a:spcBef>
                  <a:spcPts val="105"/>
                </a:spcBef>
                <a:spcAft>
                  <a:spcPts val="800"/>
                </a:spcAft>
              </a:pPr>
              <a:r>
                <a:rPr lang="en-US" sz="125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25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sinh: 1765 ,</a:t>
              </a:r>
              <a:r>
                <a:rPr lang="en-US" sz="1250" kern="100" spc="3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năm</a:t>
              </a:r>
              <a:r>
                <a:rPr lang="en-US" sz="1250" kern="100" spc="3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 </a:t>
              </a:r>
              <a:r>
                <a:rPr lang="en-US" sz="1250" kern="100" spc="-10" smtClean="0">
                  <a:solidFill>
                    <a:srgbClr val="231F20"/>
                  </a:solidFill>
                  <a:effectLst/>
                  <a:latin typeface="Times New Roman"/>
                  <a:ea typeface="Aptos"/>
                </a:rPr>
                <a:t>mất: 1820........</a:t>
              </a:r>
              <a:endParaRPr lang="en-US" sz="1400" kern="100">
                <a:effectLst/>
                <a:latin typeface="Times New Roman"/>
                <a:ea typeface="Aptos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81" y="1142078"/>
            <a:ext cx="1281008" cy="161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0328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>
            <a:grpSpLocks/>
          </p:cNvGrpSpPr>
          <p:nvPr/>
        </p:nvGrpSpPr>
        <p:grpSpPr>
          <a:xfrm>
            <a:off x="539552" y="1836404"/>
            <a:ext cx="6040356" cy="3528392"/>
            <a:chOff x="4762" y="4762"/>
            <a:chExt cx="2887397" cy="2005279"/>
          </a:xfrm>
        </p:grpSpPr>
        <p:sp>
          <p:nvSpPr>
            <p:cNvPr id="60" name="Graphic 386"/>
            <p:cNvSpPr/>
            <p:nvPr/>
          </p:nvSpPr>
          <p:spPr>
            <a:xfrm>
              <a:off x="1530160" y="4762"/>
              <a:ext cx="1350364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16032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raphic 387"/>
            <p:cNvSpPr/>
            <p:nvPr/>
          </p:nvSpPr>
          <p:spPr>
            <a:xfrm>
              <a:off x="1530160" y="4762"/>
              <a:ext cx="1361999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raphic 388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raphic 389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raphic 390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raphic 391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raphic 392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raphic 393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raphic 394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raphic 395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raphic 396"/>
            <p:cNvSpPr/>
            <p:nvPr/>
          </p:nvSpPr>
          <p:spPr>
            <a:xfrm>
              <a:off x="944995" y="204597"/>
              <a:ext cx="544830" cy="1604645"/>
            </a:xfrm>
            <a:custGeom>
              <a:avLst/>
              <a:gdLst/>
              <a:ahLst/>
              <a:cxnLst/>
              <a:rect l="l" t="t" r="r" b="b"/>
              <a:pathLst>
                <a:path w="544830" h="1604645">
                  <a:moveTo>
                    <a:pt x="544830" y="0"/>
                  </a:moveTo>
                  <a:lnTo>
                    <a:pt x="0" y="928979"/>
                  </a:lnTo>
                  <a:lnTo>
                    <a:pt x="531723" y="1604073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raphic 397"/>
            <p:cNvSpPr/>
            <p:nvPr/>
          </p:nvSpPr>
          <p:spPr>
            <a:xfrm>
              <a:off x="1422388" y="143979"/>
              <a:ext cx="103505" cy="1726564"/>
            </a:xfrm>
            <a:custGeom>
              <a:avLst/>
              <a:gdLst/>
              <a:ahLst/>
              <a:cxnLst/>
              <a:rect l="l" t="t" r="r" b="b"/>
              <a:pathLst>
                <a:path w="103505" h="1726564">
                  <a:moveTo>
                    <a:pt x="103009" y="1726488"/>
                  </a:moveTo>
                  <a:lnTo>
                    <a:pt x="65100" y="1611388"/>
                  </a:lnTo>
                  <a:lnTo>
                    <a:pt x="0" y="1662696"/>
                  </a:lnTo>
                  <a:lnTo>
                    <a:pt x="103009" y="1726488"/>
                  </a:lnTo>
                  <a:close/>
                </a:path>
                <a:path w="103505" h="1726564">
                  <a:moveTo>
                    <a:pt x="103009" y="0"/>
                  </a:moveTo>
                  <a:lnTo>
                    <a:pt x="27838" y="62204"/>
                  </a:lnTo>
                  <a:lnTo>
                    <a:pt x="85407" y="96037"/>
                  </a:lnTo>
                  <a:lnTo>
                    <a:pt x="1030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raphic 398"/>
            <p:cNvSpPr/>
            <p:nvPr/>
          </p:nvSpPr>
          <p:spPr>
            <a:xfrm>
              <a:off x="944995" y="624090"/>
              <a:ext cx="529590" cy="777875"/>
            </a:xfrm>
            <a:custGeom>
              <a:avLst/>
              <a:gdLst/>
              <a:ahLst/>
              <a:cxnLst/>
              <a:rect l="l" t="t" r="r" b="b"/>
              <a:pathLst>
                <a:path w="529590" h="777875">
                  <a:moveTo>
                    <a:pt x="529488" y="0"/>
                  </a:moveTo>
                  <a:lnTo>
                    <a:pt x="0" y="504126"/>
                  </a:lnTo>
                  <a:lnTo>
                    <a:pt x="511060" y="777671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raphic 399"/>
            <p:cNvSpPr/>
            <p:nvPr/>
          </p:nvSpPr>
          <p:spPr>
            <a:xfrm>
              <a:off x="1405446" y="575576"/>
              <a:ext cx="120014" cy="863600"/>
            </a:xfrm>
            <a:custGeom>
              <a:avLst/>
              <a:gdLst/>
              <a:ahLst/>
              <a:cxnLst/>
              <a:rect l="l" t="t" r="r" b="b"/>
              <a:pathLst>
                <a:path w="120014" h="863600">
                  <a:moveTo>
                    <a:pt x="119951" y="863295"/>
                  </a:moveTo>
                  <a:lnTo>
                    <a:pt x="39103" y="773010"/>
                  </a:lnTo>
                  <a:lnTo>
                    <a:pt x="0" y="846035"/>
                  </a:lnTo>
                  <a:lnTo>
                    <a:pt x="119951" y="863295"/>
                  </a:lnTo>
                  <a:close/>
                </a:path>
                <a:path w="120014" h="863600">
                  <a:moveTo>
                    <a:pt x="119951" y="0"/>
                  </a:moveTo>
                  <a:lnTo>
                    <a:pt x="30530" y="39090"/>
                  </a:lnTo>
                  <a:lnTo>
                    <a:pt x="76542" y="87414"/>
                  </a:lnTo>
                  <a:lnTo>
                    <a:pt x="11995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raphic 400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raphic 401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raphic 402"/>
            <p:cNvSpPr/>
            <p:nvPr/>
          </p:nvSpPr>
          <p:spPr>
            <a:xfrm>
              <a:off x="957593" y="1025423"/>
              <a:ext cx="495300" cy="93980"/>
            </a:xfrm>
            <a:custGeom>
              <a:avLst/>
              <a:gdLst/>
              <a:ahLst/>
              <a:cxnLst/>
              <a:rect l="l" t="t" r="r" b="b"/>
              <a:pathLst>
                <a:path w="495300" h="93980">
                  <a:moveTo>
                    <a:pt x="0" y="93370"/>
                  </a:moveTo>
                  <a:lnTo>
                    <a:pt x="494880" y="0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raphic 403"/>
            <p:cNvSpPr/>
            <p:nvPr/>
          </p:nvSpPr>
          <p:spPr>
            <a:xfrm>
              <a:off x="1410183" y="991196"/>
              <a:ext cx="120014" cy="81915"/>
            </a:xfrm>
            <a:custGeom>
              <a:avLst/>
              <a:gdLst/>
              <a:ahLst/>
              <a:cxnLst/>
              <a:rect l="l" t="t" r="r" b="b"/>
              <a:pathLst>
                <a:path w="120014" h="81915">
                  <a:moveTo>
                    <a:pt x="0" y="0"/>
                  </a:moveTo>
                  <a:lnTo>
                    <a:pt x="15366" y="81457"/>
                  </a:lnTo>
                  <a:lnTo>
                    <a:pt x="119583" y="19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404"/>
            <p:cNvSpPr txBox="1"/>
            <p:nvPr/>
          </p:nvSpPr>
          <p:spPr>
            <a:xfrm>
              <a:off x="1539422" y="173816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00050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Giá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trị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79" name="Textbox 405"/>
            <p:cNvSpPr txBox="1"/>
            <p:nvPr/>
          </p:nvSpPr>
          <p:spPr>
            <a:xfrm>
              <a:off x="1539422" y="130655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69875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Cảm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hứng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0" name="Textbox 406"/>
            <p:cNvSpPr txBox="1"/>
            <p:nvPr/>
          </p:nvSpPr>
          <p:spPr>
            <a:xfrm>
              <a:off x="1539422" y="874852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306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Thể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loại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1" name="Textbox 407"/>
            <p:cNvSpPr txBox="1"/>
            <p:nvPr/>
          </p:nvSpPr>
          <p:spPr>
            <a:xfrm>
              <a:off x="14024" y="897077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71145" marR="149225" lvl="0" indent="-120650" defTabSz="914400" eaLnBrk="1" fontAlgn="auto" latinLnBrk="0" hangingPunct="1">
                <a:lnSpc>
                  <a:spcPct val="115000"/>
                </a:lnSpc>
                <a:spcBef>
                  <a:spcPts val="42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u="none" strike="noStrike" kern="100" cap="none" spc="-4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 KIỀU</a:t>
              </a:r>
              <a:endParaRPr kumimoji="0" lang="en-US" sz="2400" b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2" name="Textbox 408"/>
            <p:cNvSpPr txBox="1"/>
            <p:nvPr/>
          </p:nvSpPr>
          <p:spPr>
            <a:xfrm>
              <a:off x="1539422" y="443255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82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Ngôn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ngữ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3" name="Textbox 409"/>
            <p:cNvSpPr txBox="1"/>
            <p:nvPr/>
          </p:nvSpPr>
          <p:spPr>
            <a:xfrm>
              <a:off x="1539422" y="11645"/>
              <a:ext cx="1352737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485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Nguồn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gốc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cốt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</p:grpSp>
      <p:sp>
        <p:nvSpPr>
          <p:cNvPr id="88" name="Textbox 412"/>
          <p:cNvSpPr txBox="1"/>
          <p:nvPr/>
        </p:nvSpPr>
        <p:spPr>
          <a:xfrm>
            <a:off x="6710256" y="1812644"/>
            <a:ext cx="2039620" cy="51426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------------------------------------------------------------------------------</a:t>
            </a:r>
            <a:endParaRPr lang="en-US" sz="12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89" name="Textbox 412"/>
          <p:cNvSpPr txBox="1"/>
          <p:nvPr/>
        </p:nvSpPr>
        <p:spPr>
          <a:xfrm>
            <a:off x="6555568" y="3417763"/>
            <a:ext cx="2039620" cy="379910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</p:txBody>
      </p:sp>
      <p:sp>
        <p:nvSpPr>
          <p:cNvPr id="90" name="Textbox 412"/>
          <p:cNvSpPr txBox="1"/>
          <p:nvPr/>
        </p:nvSpPr>
        <p:spPr>
          <a:xfrm>
            <a:off x="6579908" y="4005063"/>
            <a:ext cx="2039620" cy="600293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……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1" name="Textbox 412"/>
          <p:cNvSpPr txBox="1"/>
          <p:nvPr/>
        </p:nvSpPr>
        <p:spPr>
          <a:xfrm>
            <a:off x="6644399" y="4944317"/>
            <a:ext cx="2039620" cy="350052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</p:txBody>
      </p:sp>
      <p:sp>
        <p:nvSpPr>
          <p:cNvPr id="92" name="Textbox 412"/>
          <p:cNvSpPr txBox="1"/>
          <p:nvPr/>
        </p:nvSpPr>
        <p:spPr>
          <a:xfrm>
            <a:off x="6600482" y="2595844"/>
            <a:ext cx="2039620" cy="47803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latin typeface="Times New Roman"/>
                <a:ea typeface="Aptos"/>
              </a:rPr>
              <a:t>------------------------------------------------------------------</a:t>
            </a:r>
            <a:endParaRPr lang="en-US" sz="1400" kern="100">
              <a:solidFill>
                <a:srgbClr val="FF0000"/>
              </a:solidFill>
              <a:latin typeface="Times New Roman"/>
              <a:ea typeface="Aptos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841094"/>
            <a:ext cx="1237986" cy="1776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170473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Content Placeholder 205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59" name="Group 58"/>
          <p:cNvGrpSpPr>
            <a:grpSpLocks/>
          </p:cNvGrpSpPr>
          <p:nvPr/>
        </p:nvGrpSpPr>
        <p:grpSpPr>
          <a:xfrm>
            <a:off x="539552" y="1836404"/>
            <a:ext cx="6040356" cy="3528392"/>
            <a:chOff x="4762" y="4762"/>
            <a:chExt cx="2887397" cy="2005279"/>
          </a:xfrm>
        </p:grpSpPr>
        <p:sp>
          <p:nvSpPr>
            <p:cNvPr id="60" name="Graphic 386"/>
            <p:cNvSpPr/>
            <p:nvPr/>
          </p:nvSpPr>
          <p:spPr>
            <a:xfrm>
              <a:off x="1530160" y="4762"/>
              <a:ext cx="1350364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16032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Graphic 387"/>
            <p:cNvSpPr/>
            <p:nvPr/>
          </p:nvSpPr>
          <p:spPr>
            <a:xfrm>
              <a:off x="1530160" y="4762"/>
              <a:ext cx="1361999" cy="278765"/>
            </a:xfrm>
            <a:custGeom>
              <a:avLst/>
              <a:gdLst/>
              <a:ahLst/>
              <a:cxnLst/>
              <a:rect l="l" t="t" r="r" b="b"/>
              <a:pathLst>
                <a:path w="1675764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603273" y="278511"/>
                  </a:lnTo>
                  <a:lnTo>
                    <a:pt x="1644896" y="277385"/>
                  </a:lnTo>
                  <a:lnTo>
                    <a:pt x="1666270" y="269506"/>
                  </a:lnTo>
                  <a:lnTo>
                    <a:pt x="1674144" y="248121"/>
                  </a:lnTo>
                  <a:lnTo>
                    <a:pt x="1675269" y="206476"/>
                  </a:lnTo>
                  <a:lnTo>
                    <a:pt x="1675269" y="72034"/>
                  </a:lnTo>
                  <a:lnTo>
                    <a:pt x="1674144" y="30389"/>
                  </a:lnTo>
                  <a:lnTo>
                    <a:pt x="1666270" y="9004"/>
                  </a:lnTo>
                  <a:lnTo>
                    <a:pt x="1644896" y="1125"/>
                  </a:lnTo>
                  <a:lnTo>
                    <a:pt x="1603273" y="0"/>
                  </a:lnTo>
                  <a:lnTo>
                    <a:pt x="71996" y="0"/>
                  </a:lnTo>
                  <a:close/>
                </a:path>
              </a:pathLst>
            </a:custGeom>
            <a:ln w="9524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Graphic 388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Graphic 389"/>
            <p:cNvSpPr/>
            <p:nvPr/>
          </p:nvSpPr>
          <p:spPr>
            <a:xfrm>
              <a:off x="1530160" y="436372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Graphic 390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Graphic 391"/>
            <p:cNvSpPr/>
            <p:nvPr/>
          </p:nvSpPr>
          <p:spPr>
            <a:xfrm>
              <a:off x="1530160" y="867968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Graphic 392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7" name="Graphic 393"/>
            <p:cNvSpPr/>
            <p:nvPr/>
          </p:nvSpPr>
          <p:spPr>
            <a:xfrm>
              <a:off x="1530160" y="1299667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8" name="Graphic 394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1142466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close/>
                </a:path>
              </a:pathLst>
            </a:custGeom>
            <a:solidFill>
              <a:srgbClr val="D4E1F3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Graphic 395"/>
            <p:cNvSpPr/>
            <p:nvPr/>
          </p:nvSpPr>
          <p:spPr>
            <a:xfrm>
              <a:off x="1530160" y="1731276"/>
              <a:ext cx="1214755" cy="278765"/>
            </a:xfrm>
            <a:custGeom>
              <a:avLst/>
              <a:gdLst/>
              <a:ahLst/>
              <a:cxnLst/>
              <a:rect l="l" t="t" r="r" b="b"/>
              <a:pathLst>
                <a:path w="1214755" h="278765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206476"/>
                  </a:lnTo>
                  <a:lnTo>
                    <a:pt x="1124" y="248121"/>
                  </a:lnTo>
                  <a:lnTo>
                    <a:pt x="8999" y="269506"/>
                  </a:lnTo>
                  <a:lnTo>
                    <a:pt x="30373" y="277385"/>
                  </a:lnTo>
                  <a:lnTo>
                    <a:pt x="71996" y="278511"/>
                  </a:lnTo>
                  <a:lnTo>
                    <a:pt x="1142466" y="278511"/>
                  </a:lnTo>
                  <a:lnTo>
                    <a:pt x="1184096" y="277385"/>
                  </a:lnTo>
                  <a:lnTo>
                    <a:pt x="1205474" y="269506"/>
                  </a:lnTo>
                  <a:lnTo>
                    <a:pt x="1213350" y="248121"/>
                  </a:lnTo>
                  <a:lnTo>
                    <a:pt x="1214475" y="206476"/>
                  </a:lnTo>
                  <a:lnTo>
                    <a:pt x="1214475" y="72034"/>
                  </a:lnTo>
                  <a:lnTo>
                    <a:pt x="1213350" y="30389"/>
                  </a:lnTo>
                  <a:lnTo>
                    <a:pt x="1205474" y="9004"/>
                  </a:lnTo>
                  <a:lnTo>
                    <a:pt x="1184096" y="1125"/>
                  </a:lnTo>
                  <a:lnTo>
                    <a:pt x="1142466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41ABE1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Graphic 396"/>
            <p:cNvSpPr/>
            <p:nvPr/>
          </p:nvSpPr>
          <p:spPr>
            <a:xfrm>
              <a:off x="944995" y="204597"/>
              <a:ext cx="544830" cy="1604645"/>
            </a:xfrm>
            <a:custGeom>
              <a:avLst/>
              <a:gdLst/>
              <a:ahLst/>
              <a:cxnLst/>
              <a:rect l="l" t="t" r="r" b="b"/>
              <a:pathLst>
                <a:path w="544830" h="1604645">
                  <a:moveTo>
                    <a:pt x="544830" y="0"/>
                  </a:moveTo>
                  <a:lnTo>
                    <a:pt x="0" y="928979"/>
                  </a:lnTo>
                  <a:lnTo>
                    <a:pt x="531723" y="1604073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Graphic 397"/>
            <p:cNvSpPr/>
            <p:nvPr/>
          </p:nvSpPr>
          <p:spPr>
            <a:xfrm>
              <a:off x="1422388" y="143979"/>
              <a:ext cx="103505" cy="1726564"/>
            </a:xfrm>
            <a:custGeom>
              <a:avLst/>
              <a:gdLst/>
              <a:ahLst/>
              <a:cxnLst/>
              <a:rect l="l" t="t" r="r" b="b"/>
              <a:pathLst>
                <a:path w="103505" h="1726564">
                  <a:moveTo>
                    <a:pt x="103009" y="1726488"/>
                  </a:moveTo>
                  <a:lnTo>
                    <a:pt x="65100" y="1611388"/>
                  </a:lnTo>
                  <a:lnTo>
                    <a:pt x="0" y="1662696"/>
                  </a:lnTo>
                  <a:lnTo>
                    <a:pt x="103009" y="1726488"/>
                  </a:lnTo>
                  <a:close/>
                </a:path>
                <a:path w="103505" h="1726564">
                  <a:moveTo>
                    <a:pt x="103009" y="0"/>
                  </a:moveTo>
                  <a:lnTo>
                    <a:pt x="27838" y="62204"/>
                  </a:lnTo>
                  <a:lnTo>
                    <a:pt x="85407" y="96037"/>
                  </a:lnTo>
                  <a:lnTo>
                    <a:pt x="103009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Graphic 398"/>
            <p:cNvSpPr/>
            <p:nvPr/>
          </p:nvSpPr>
          <p:spPr>
            <a:xfrm>
              <a:off x="944995" y="624090"/>
              <a:ext cx="529590" cy="777875"/>
            </a:xfrm>
            <a:custGeom>
              <a:avLst/>
              <a:gdLst/>
              <a:ahLst/>
              <a:cxnLst/>
              <a:rect l="l" t="t" r="r" b="b"/>
              <a:pathLst>
                <a:path w="529590" h="777875">
                  <a:moveTo>
                    <a:pt x="529488" y="0"/>
                  </a:moveTo>
                  <a:lnTo>
                    <a:pt x="0" y="504126"/>
                  </a:lnTo>
                  <a:lnTo>
                    <a:pt x="511060" y="777671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Graphic 399"/>
            <p:cNvSpPr/>
            <p:nvPr/>
          </p:nvSpPr>
          <p:spPr>
            <a:xfrm>
              <a:off x="1405446" y="575576"/>
              <a:ext cx="120014" cy="863600"/>
            </a:xfrm>
            <a:custGeom>
              <a:avLst/>
              <a:gdLst/>
              <a:ahLst/>
              <a:cxnLst/>
              <a:rect l="l" t="t" r="r" b="b"/>
              <a:pathLst>
                <a:path w="120014" h="863600">
                  <a:moveTo>
                    <a:pt x="119951" y="863295"/>
                  </a:moveTo>
                  <a:lnTo>
                    <a:pt x="39103" y="773010"/>
                  </a:lnTo>
                  <a:lnTo>
                    <a:pt x="0" y="846035"/>
                  </a:lnTo>
                  <a:lnTo>
                    <a:pt x="119951" y="863295"/>
                  </a:lnTo>
                  <a:close/>
                </a:path>
                <a:path w="120014" h="863600">
                  <a:moveTo>
                    <a:pt x="119951" y="0"/>
                  </a:moveTo>
                  <a:lnTo>
                    <a:pt x="30530" y="39090"/>
                  </a:lnTo>
                  <a:lnTo>
                    <a:pt x="76542" y="87414"/>
                  </a:lnTo>
                  <a:lnTo>
                    <a:pt x="119951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Graphic 400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863473" y="0"/>
                  </a:moveTo>
                  <a:lnTo>
                    <a:pt x="71996" y="0"/>
                  </a:ln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close/>
                </a:path>
              </a:pathLst>
            </a:custGeom>
            <a:solidFill>
              <a:srgbClr val="FDDAC9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Graphic 401"/>
            <p:cNvSpPr/>
            <p:nvPr/>
          </p:nvSpPr>
          <p:spPr>
            <a:xfrm>
              <a:off x="4762" y="890193"/>
              <a:ext cx="935990" cy="500380"/>
            </a:xfrm>
            <a:custGeom>
              <a:avLst/>
              <a:gdLst/>
              <a:ahLst/>
              <a:cxnLst/>
              <a:rect l="l" t="t" r="r" b="b"/>
              <a:pathLst>
                <a:path w="935990" h="500380">
                  <a:moveTo>
                    <a:pt x="71996" y="0"/>
                  </a:moveTo>
                  <a:lnTo>
                    <a:pt x="30373" y="1125"/>
                  </a:lnTo>
                  <a:lnTo>
                    <a:pt x="8999" y="9004"/>
                  </a:lnTo>
                  <a:lnTo>
                    <a:pt x="1124" y="30389"/>
                  </a:lnTo>
                  <a:lnTo>
                    <a:pt x="0" y="72034"/>
                  </a:lnTo>
                  <a:lnTo>
                    <a:pt x="0" y="428129"/>
                  </a:lnTo>
                  <a:lnTo>
                    <a:pt x="1124" y="469715"/>
                  </a:lnTo>
                  <a:lnTo>
                    <a:pt x="8999" y="491070"/>
                  </a:lnTo>
                  <a:lnTo>
                    <a:pt x="30373" y="498938"/>
                  </a:lnTo>
                  <a:lnTo>
                    <a:pt x="71996" y="500062"/>
                  </a:lnTo>
                  <a:lnTo>
                    <a:pt x="863473" y="500062"/>
                  </a:lnTo>
                  <a:lnTo>
                    <a:pt x="905095" y="498938"/>
                  </a:lnTo>
                  <a:lnTo>
                    <a:pt x="926469" y="491070"/>
                  </a:lnTo>
                  <a:lnTo>
                    <a:pt x="934344" y="469715"/>
                  </a:lnTo>
                  <a:lnTo>
                    <a:pt x="935469" y="428129"/>
                  </a:lnTo>
                  <a:lnTo>
                    <a:pt x="935469" y="72034"/>
                  </a:lnTo>
                  <a:lnTo>
                    <a:pt x="934344" y="30389"/>
                  </a:lnTo>
                  <a:lnTo>
                    <a:pt x="926469" y="9004"/>
                  </a:lnTo>
                  <a:lnTo>
                    <a:pt x="905095" y="1125"/>
                  </a:lnTo>
                  <a:lnTo>
                    <a:pt x="863473" y="0"/>
                  </a:lnTo>
                  <a:lnTo>
                    <a:pt x="71996" y="0"/>
                  </a:lnTo>
                  <a:close/>
                </a:path>
              </a:pathLst>
            </a:custGeom>
            <a:ln w="9525">
              <a:solidFill>
                <a:srgbClr val="F15A33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Graphic 402"/>
            <p:cNvSpPr/>
            <p:nvPr/>
          </p:nvSpPr>
          <p:spPr>
            <a:xfrm>
              <a:off x="957593" y="1025423"/>
              <a:ext cx="495300" cy="93980"/>
            </a:xfrm>
            <a:custGeom>
              <a:avLst/>
              <a:gdLst/>
              <a:ahLst/>
              <a:cxnLst/>
              <a:rect l="l" t="t" r="r" b="b"/>
              <a:pathLst>
                <a:path w="495300" h="93980">
                  <a:moveTo>
                    <a:pt x="0" y="93370"/>
                  </a:moveTo>
                  <a:lnTo>
                    <a:pt x="494880" y="0"/>
                  </a:lnTo>
                </a:path>
              </a:pathLst>
            </a:custGeom>
            <a:ln w="19050">
              <a:solidFill>
                <a:srgbClr val="72BF44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Graphic 403"/>
            <p:cNvSpPr/>
            <p:nvPr/>
          </p:nvSpPr>
          <p:spPr>
            <a:xfrm>
              <a:off x="1410183" y="991196"/>
              <a:ext cx="120014" cy="81915"/>
            </a:xfrm>
            <a:custGeom>
              <a:avLst/>
              <a:gdLst/>
              <a:ahLst/>
              <a:cxnLst/>
              <a:rect l="l" t="t" r="r" b="b"/>
              <a:pathLst>
                <a:path w="120014" h="81915">
                  <a:moveTo>
                    <a:pt x="0" y="0"/>
                  </a:moveTo>
                  <a:lnTo>
                    <a:pt x="15366" y="81457"/>
                  </a:lnTo>
                  <a:lnTo>
                    <a:pt x="119583" y="1954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2BF44"/>
            </a:solidFill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Textbox 404"/>
            <p:cNvSpPr txBox="1"/>
            <p:nvPr/>
          </p:nvSpPr>
          <p:spPr>
            <a:xfrm>
              <a:off x="1539422" y="173816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400050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Giá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trị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79" name="Textbox 405"/>
            <p:cNvSpPr txBox="1"/>
            <p:nvPr/>
          </p:nvSpPr>
          <p:spPr>
            <a:xfrm>
              <a:off x="1539422" y="1306550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69875" marR="0" lvl="0" indent="0" defTabSz="914400" eaLnBrk="1" fontAlgn="auto" latinLnBrk="0" hangingPunct="1">
                <a:lnSpc>
                  <a:spcPct val="107000"/>
                </a:lnSpc>
                <a:spcBef>
                  <a:spcPts val="9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Cảm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hứng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0" name="Textbox 406"/>
            <p:cNvSpPr txBox="1"/>
            <p:nvPr/>
          </p:nvSpPr>
          <p:spPr>
            <a:xfrm>
              <a:off x="1539422" y="874852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35306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Thể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loại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1" name="Textbox 407"/>
            <p:cNvSpPr txBox="1"/>
            <p:nvPr/>
          </p:nvSpPr>
          <p:spPr>
            <a:xfrm>
              <a:off x="14024" y="897077"/>
              <a:ext cx="916940" cy="486409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71145" marR="149225" lvl="0" indent="-120650" defTabSz="914400" eaLnBrk="1" fontAlgn="auto" latinLnBrk="0" hangingPunct="1">
                <a:lnSpc>
                  <a:spcPct val="115000"/>
                </a:lnSpc>
                <a:spcBef>
                  <a:spcPts val="42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1" u="none" strike="noStrike" kern="100" cap="none" spc="-4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 KIỀU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2" name="Textbox 408"/>
            <p:cNvSpPr txBox="1"/>
            <p:nvPr/>
          </p:nvSpPr>
          <p:spPr>
            <a:xfrm>
              <a:off x="1539422" y="443255"/>
              <a:ext cx="1196340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882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Ngôn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2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ngữ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  <p:sp>
          <p:nvSpPr>
            <p:cNvPr id="83" name="Textbox 409"/>
            <p:cNvSpPr txBox="1"/>
            <p:nvPr/>
          </p:nvSpPr>
          <p:spPr>
            <a:xfrm>
              <a:off x="1539422" y="11645"/>
              <a:ext cx="1352737" cy="264795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148590" marR="0" lvl="0" indent="0" defTabSz="914400" eaLnBrk="1" fontAlgn="auto" latinLnBrk="0" hangingPunct="1">
                <a:lnSpc>
                  <a:spcPct val="107000"/>
                </a:lnSpc>
                <a:spcBef>
                  <a:spcPts val="95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Nguồn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gốc</a:t>
              </a:r>
              <a:r>
                <a:rPr kumimoji="0" lang="en-US" sz="2400" b="0" i="0" u="none" strike="noStrike" kern="100" cap="none" spc="-15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cốt</a:t>
              </a:r>
              <a:r>
                <a:rPr kumimoji="0" lang="en-US" sz="2400" b="0" i="0" u="none" strike="noStrike" kern="100" cap="none" spc="-1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 </a:t>
              </a:r>
              <a:r>
                <a:rPr kumimoji="0" lang="en-US" sz="2400" b="0" i="0" u="none" strike="noStrike" kern="100" cap="none" spc="-50" normalizeH="0" baseline="0" noProof="0">
                  <a:ln>
                    <a:noFill/>
                  </a:ln>
                  <a:solidFill>
                    <a:srgbClr val="231F20"/>
                  </a:solidFill>
                  <a:effectLst/>
                  <a:uLnTx/>
                  <a:uFillTx/>
                  <a:latin typeface="Times New Roman"/>
                  <a:ea typeface="Aptos"/>
                </a:rPr>
                <a:t>truyện</a:t>
              </a:r>
              <a:endParaRPr kumimoji="0" lang="en-US" sz="2400" b="0" i="0" u="none" strike="noStrike" kern="1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/>
                <a:ea typeface="Aptos"/>
              </a:endParaRPr>
            </a:p>
          </p:txBody>
        </p:sp>
      </p:grpSp>
      <p:sp>
        <p:nvSpPr>
          <p:cNvPr id="88" name="Textbox 412"/>
          <p:cNvSpPr txBox="1"/>
          <p:nvPr/>
        </p:nvSpPr>
        <p:spPr>
          <a:xfrm>
            <a:off x="6710256" y="1812644"/>
            <a:ext cx="2039620" cy="51426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00" kern="100" smtClean="0">
                <a:solidFill>
                  <a:srgbClr val="FF0000"/>
                </a:solidFill>
                <a:latin typeface="Times New Roman"/>
                <a:ea typeface="Aptos"/>
              </a:rPr>
              <a:t>Dựa theo cốt truyện Kim Vân Kiều truyện của Thanh Tâm Tài Nhân</a:t>
            </a:r>
            <a:endParaRPr lang="en-US" sz="12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89" name="Textbox 412"/>
          <p:cNvSpPr txBox="1"/>
          <p:nvPr/>
        </p:nvSpPr>
        <p:spPr>
          <a:xfrm>
            <a:off x="6555568" y="3417763"/>
            <a:ext cx="2039620" cy="379910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Truyện thơ Nôm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0" name="Textbox 412"/>
          <p:cNvSpPr txBox="1"/>
          <p:nvPr/>
        </p:nvSpPr>
        <p:spPr>
          <a:xfrm>
            <a:off x="6579908" y="4005063"/>
            <a:ext cx="2039620" cy="600293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Xót xa cho số phận người phụ  nữ dưới XHPKvà ca ngợi vẻ đẹp của họ……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1" name="Textbox 412"/>
          <p:cNvSpPr txBox="1"/>
          <p:nvPr/>
        </p:nvSpPr>
        <p:spPr>
          <a:xfrm>
            <a:off x="6644399" y="4944317"/>
            <a:ext cx="2039620" cy="350052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400" kern="10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Giá trị nhân đạo và giá trị hiện thực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sp>
        <p:nvSpPr>
          <p:cNvPr id="92" name="Textbox 412"/>
          <p:cNvSpPr txBox="1"/>
          <p:nvPr/>
        </p:nvSpPr>
        <p:spPr>
          <a:xfrm>
            <a:off x="6600482" y="2595844"/>
            <a:ext cx="2039620" cy="478031"/>
          </a:xfrm>
          <a:prstGeom prst="rect">
            <a:avLst/>
          </a:prstGeom>
          <a:ln w="6350">
            <a:solidFill>
              <a:srgbClr val="E28F26"/>
            </a:solidFill>
            <a:prstDash val="solid"/>
          </a:ln>
        </p:spPr>
        <p:txBody>
          <a:bodyPr wrap="square" lIns="0" tIns="0" rIns="0" bIns="0" rtlCol="0">
            <a:noAutofit/>
          </a:bodyPr>
          <a:lstStyle/>
          <a:p>
            <a:pPr marL="43180">
              <a:lnSpc>
                <a:spcPts val="1495"/>
              </a:lnSpc>
              <a:spcBef>
                <a:spcPts val="105"/>
              </a:spcBef>
              <a:spcAft>
                <a:spcPts val="800"/>
              </a:spcAft>
            </a:pPr>
            <a:r>
              <a:rPr lang="en-US" sz="1250" kern="100" spc="-10" smtClean="0">
                <a:solidFill>
                  <a:srgbClr val="FF0000"/>
                </a:solidFill>
                <a:effectLst/>
                <a:latin typeface="Times New Roman"/>
                <a:ea typeface="Aptos"/>
              </a:rPr>
              <a:t>Chữ Nôm</a:t>
            </a:r>
            <a:endParaRPr lang="en-US" sz="1400" kern="100">
              <a:solidFill>
                <a:srgbClr val="FF0000"/>
              </a:solidFill>
              <a:effectLst/>
              <a:latin typeface="Times New Roman"/>
              <a:ea typeface="Aptos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131" y="2926143"/>
            <a:ext cx="1296725" cy="1861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152307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31018" y="1774940"/>
            <a:ext cx="5681964" cy="39383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en-US" b="1"/>
              <a:t>Đọc đoạn trích </a:t>
            </a:r>
            <a:r>
              <a:rPr lang="en-US" b="1" i="1"/>
              <a:t>Kim – Kiều gặp gỡ, </a:t>
            </a:r>
            <a:r>
              <a:rPr lang="en-US" b="1"/>
              <a:t>điền thông tin vào chỗ trống để hoàn thành bảng sau:</a:t>
            </a:r>
            <a:r>
              <a:rPr lang="en-US"/>
              <a:t/>
            </a:r>
            <a:br>
              <a:rPr lang="en-US"/>
            </a:br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944603" y="3501008"/>
            <a:ext cx="11338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/>
              <a:t>Kim -Kiều</a:t>
            </a:r>
          </a:p>
          <a:p>
            <a:r>
              <a:rPr lang="en-US" sz="1400" b="1" smtClean="0"/>
              <a:t>  gặp </a:t>
            </a:r>
            <a:r>
              <a:rPr lang="en-US" sz="1400" b="1"/>
              <a:t>gỡ</a:t>
            </a:r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859204" y="1876182"/>
            <a:ext cx="25085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/>
              <a:t>Vị trí đoạn </a:t>
            </a:r>
            <a:r>
              <a:rPr lang="en-US" sz="1200" b="1" i="1" smtClean="0"/>
              <a:t>trích</a:t>
            </a:r>
          </a:p>
          <a:p>
            <a:r>
              <a:rPr lang="en-US" sz="1200" smtClean="0"/>
              <a:t>Từ </a:t>
            </a:r>
            <a:r>
              <a:rPr lang="en-US" sz="1200"/>
              <a:t>câu thơ ......... đến câu ........... trong </a:t>
            </a:r>
            <a:r>
              <a:rPr lang="en-US" sz="1200" i="1"/>
              <a:t>Truyện Kiều </a:t>
            </a:r>
            <a:r>
              <a:rPr lang="en-US" sz="1200"/>
              <a:t>(lược bớt 8 câu</a:t>
            </a:r>
            <a:r>
              <a:rPr lang="en-US" sz="1200" smtClean="0"/>
              <a:t>).Thuộc </a:t>
            </a:r>
            <a:r>
              <a:rPr lang="en-US" sz="1200"/>
              <a:t>phần ................................</a:t>
            </a:r>
          </a:p>
          <a:p>
            <a:r>
              <a:rPr lang="en-US" sz="1200"/>
              <a:t>trong mô hình kết cấu cốt truyện ba phần: </a:t>
            </a:r>
            <a:r>
              <a:rPr lang="en-US" sz="1200" i="1"/>
              <a:t>Gặp gỡ – Chia li –Đoàn tụ</a:t>
            </a:r>
            <a:endParaRPr lang="en-US" sz="1200"/>
          </a:p>
        </p:txBody>
      </p:sp>
      <p:sp>
        <p:nvSpPr>
          <p:cNvPr id="6" name="Rectangle 5"/>
          <p:cNvSpPr/>
          <p:nvPr/>
        </p:nvSpPr>
        <p:spPr>
          <a:xfrm>
            <a:off x="2053505" y="4167706"/>
            <a:ext cx="2158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/>
              <a:t>Hệ thống nhân </a:t>
            </a:r>
            <a:r>
              <a:rPr lang="en-US" smtClean="0"/>
              <a:t>vật…………………………………………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71371" y="2060848"/>
            <a:ext cx="2508941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smtClean="0"/>
              <a:t>Bố cục đoạn trích</a:t>
            </a:r>
          </a:p>
          <a:p>
            <a:r>
              <a:rPr lang="en-US" sz="1400" smtClean="0"/>
              <a:t>- 12 dòng đầu:………………</a:t>
            </a:r>
          </a:p>
          <a:p>
            <a:r>
              <a:rPr lang="en-US" sz="1400" smtClean="0"/>
              <a:t>-10 dòng tiếp:………………</a:t>
            </a:r>
          </a:p>
          <a:p>
            <a:r>
              <a:rPr lang="en-US" sz="1400" smtClean="0"/>
              <a:t>14 dòng cuối</a:t>
            </a:r>
            <a:r>
              <a:rPr lang="en-US" smtClean="0"/>
              <a:t>…………</a:t>
            </a:r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16016" y="4067667"/>
            <a:ext cx="25922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Sự việc được miêu tả</a:t>
            </a:r>
            <a:endParaRPr lang="en-US"/>
          </a:p>
          <a:p>
            <a:r>
              <a:rPr lang="en-US" smtClean="0"/>
              <a:t>…………………………</a:t>
            </a:r>
            <a:endParaRPr lang="en-US"/>
          </a:p>
          <a:p>
            <a:r>
              <a:rPr lang="en-US" smtClean="0"/>
              <a:t>………………………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50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mtClean="0">
                <a:solidFill>
                  <a:srgbClr val="FF0000"/>
                </a:solidFill>
              </a:rPr>
              <a:t>KIM – KIỀU GẶP GỠ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131843"/>
            <a:ext cx="6790100" cy="4947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160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421</TotalTime>
  <Words>1026</Words>
  <Application>Microsoft Office PowerPoint</Application>
  <PresentationFormat>On-screen Show (4:3)</PresentationFormat>
  <Paragraphs>166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Adobe Caslon Pro Bold</vt:lpstr>
      <vt:lpstr>Aptos</vt:lpstr>
      <vt:lpstr>Calibri</vt:lpstr>
      <vt:lpstr>Lucida Sans Unicode</vt:lpstr>
      <vt:lpstr>Symbola</vt:lpstr>
      <vt:lpstr>Times New Roman</vt:lpstr>
      <vt:lpstr>Verdana</vt:lpstr>
      <vt:lpstr>Wingdings 2</vt:lpstr>
      <vt:lpstr>Wingdings 3</vt:lpstr>
      <vt:lpstr>Concourse</vt:lpstr>
      <vt:lpstr>KHỞI ĐỘNG  Em hãy chia sẻ, giới thiệu một tác phẩm văn học hoặc bộ phim có câu chuyện tình yêu để lại cho em ấn tượng đẹp.  </vt:lpstr>
      <vt:lpstr>PowerPoint Presentation</vt:lpstr>
      <vt:lpstr> </vt:lpstr>
      <vt:lpstr>Hoàn thành sơ đồ sau</vt:lpstr>
      <vt:lpstr>Hoàn thành sơ đồ sau</vt:lpstr>
      <vt:lpstr>PowerPoint Presentation</vt:lpstr>
      <vt:lpstr>PowerPoint Presentation</vt:lpstr>
      <vt:lpstr>Đọc đoạn trích Kim – Kiều gặp gỡ, điền thông tin vào chỗ trống để hoàn thành bảng sau: </vt:lpstr>
      <vt:lpstr>KIM – KIỀU GẶP GỠ</vt:lpstr>
      <vt:lpstr>Đọc đoạn trích Kim – Kiều gặp gỡ, điền thông tin vào chỗ trống để hoàn thành bảng sau: </vt:lpstr>
      <vt:lpstr>  PHIẾU HỌC TẬP SỐ 3 Đọc 12 câu thơ đầu đoạn trích Kim – Kiều gặp gỡ, điền thông tin giới thiệu và miêu tả nhân vật Kim Trọng. CHÂN DUNG KIM TRỌNG </vt:lpstr>
      <vt:lpstr>  PHIẾU HỌC TẬP SỐ 3 Đọc 12 câu thơ đầu đoạn trích Kim – Kiều gặp gỡ, điền thông tin giới thiệu và miêu tả nhân vật Kim Trọng. CHÂN DUNG KIM TRỌNG </vt:lpstr>
      <vt:lpstr>Điền thông tin miêu tả tâm trạng, cảm xúc của Thuý Kiều và Kim Trọng vào bảng dưới đây:</vt:lpstr>
      <vt:lpstr>Điền thông tin miêu tả tâm trạng, cảm xúc của Thuý Kiều và Kim Trọng vào bảng dưới đây:</vt:lpstr>
      <vt:lpstr>LUYỆN TẬP </vt:lpstr>
      <vt:lpstr>HOẠT ĐỘNG 4: VẬN DỤNG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HỒN NƯỚC NẰM TRONG TIẾNG MẸ CHA</dc:title>
  <dc:creator>Admin</dc:creator>
  <cp:lastModifiedBy>Admin</cp:lastModifiedBy>
  <cp:revision>50</cp:revision>
  <dcterms:created xsi:type="dcterms:W3CDTF">2024-07-03T14:23:32Z</dcterms:created>
  <dcterms:modified xsi:type="dcterms:W3CDTF">2024-11-25T03:07:37Z</dcterms:modified>
</cp:coreProperties>
</file>