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4630400" cy="8229600"/>
  <p:notesSz cx="8229600" cy="14630400"/>
  <p:embeddedFontLst>
    <p:embeddedFont>
      <p:font typeface="Syne"/>
      <p:regular r:id="rId15"/>
    </p:embeddedFont>
    <p:embeddedFont>
      <p:font typeface="Syne"/>
      <p:regular r:id="rId16"/>
    </p:embeddedFont>
    <p:embeddedFont>
      <p:font typeface="Overpass"/>
      <p:regular r:id="rId17"/>
    </p:embeddedFont>
    <p:embeddedFont>
      <p:font typeface="Overpass"/>
      <p:regular r:id="rId18"/>
    </p:embeddedFont>
    <p:embeddedFont>
      <p:font typeface="Overpass"/>
      <p:regular r:id="rId19"/>
    </p:embeddedFont>
    <p:embeddedFont>
      <p:font typeface="Overpass"/>
      <p:regular r:id="rId20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openxmlformats.org/officeDocument/2006/relationships/font" Target="fonts/font1.fntdata"/><Relationship Id="rId16" Type="http://schemas.openxmlformats.org/officeDocument/2006/relationships/font" Target="fonts/font2.fntdata"/><Relationship Id="rId17" Type="http://schemas.openxmlformats.org/officeDocument/2006/relationships/font" Target="fonts/font3.fntdata"/><Relationship Id="rId18" Type="http://schemas.openxmlformats.org/officeDocument/2006/relationships/font" Target="fonts/font4.fntdata"/><Relationship Id="rId19" Type="http://schemas.openxmlformats.org/officeDocument/2006/relationships/font" Target="fonts/font5.fntdata"/><Relationship Id="rId20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2-1.png"/><Relationship Id="rId3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3-1.png"/><Relationship Id="rId3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4-1.png"/><Relationship Id="rId3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5-1.png"/><Relationship Id="rId3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6-1.png"/><Relationship Id="rId3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7-1.png"/><Relationship Id="rId3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8-1.png"/><Relationship Id="rId3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image" Target="../media/image-1009-1.png"/><Relationship Id="rId3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4B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DE6"/>
          </a:solidFill>
          <a:ln/>
        </p:spPr>
      </p:sp>
      <p:pic>
        <p:nvPicPr>
          <p:cNvPr id="4" name="Image 0" descr="preencoded.png">
            <a:hlinkClick r:id="rId2" tooltip="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6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8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9.xml"/><Relationship Id="rId6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437" y="1917621"/>
            <a:ext cx="7415927" cy="21293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8350"/>
              </a:lnSpc>
              <a:buNone/>
            </a:pPr>
            <a:r>
              <a:rPr lang="en-US" sz="6700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Nguyễn Ngọc Ký: Tôi Đi Học</a:t>
            </a:r>
            <a:endParaRPr lang="en-US" sz="6700" dirty="0"/>
          </a:p>
        </p:txBody>
      </p:sp>
      <p:sp>
        <p:nvSpPr>
          <p:cNvPr id="4" name="Text 1"/>
          <p:cNvSpPr/>
          <p:nvPr/>
        </p:nvSpPr>
        <p:spPr>
          <a:xfrm>
            <a:off x="6350437" y="4417219"/>
            <a:ext cx="7415927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Tác giả: Nguyễn Ngọc Ký, thầy giáo ưu tú sinh năm 1947 ở Hải Hậu, Nam Định. Tự truyện “Tôi Đi Học” viết khi ông là sinh viên ĐH Tổng hợp Hà Nội và ra mắt độc giả năm 1970.</a:t>
            </a:r>
            <a:endParaRPr lang="en-US" sz="1900" dirty="0"/>
          </a:p>
        </p:txBody>
      </p:sp>
      <p:sp>
        <p:nvSpPr>
          <p:cNvPr id="5" name="Shape 2"/>
          <p:cNvSpPr/>
          <p:nvPr/>
        </p:nvSpPr>
        <p:spPr>
          <a:xfrm>
            <a:off x="6350437" y="5898475"/>
            <a:ext cx="394930" cy="394930"/>
          </a:xfrm>
          <a:prstGeom prst="roundRect">
            <a:avLst>
              <a:gd name="adj" fmla="val 23151155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057" y="5906095"/>
            <a:ext cx="379690" cy="37969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868716" y="5880021"/>
            <a:ext cx="2470071" cy="4319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400"/>
              </a:lnSpc>
              <a:buNone/>
            </a:pPr>
            <a:r>
              <a:rPr lang="en-US" sz="2400" b="1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by huyen nguyen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1410" y="1919407"/>
            <a:ext cx="3040261" cy="439078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64037" y="1163241"/>
            <a:ext cx="6291501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Khởi Đầu Nghị Lực</a:t>
            </a:r>
            <a:endParaRPr lang="en-US" sz="4850" dirty="0"/>
          </a:p>
        </p:txBody>
      </p:sp>
      <p:sp>
        <p:nvSpPr>
          <p:cNvPr id="5" name="Shape 1"/>
          <p:cNvSpPr/>
          <p:nvPr/>
        </p:nvSpPr>
        <p:spPr>
          <a:xfrm>
            <a:off x="1219081" y="2305050"/>
            <a:ext cx="30480" cy="4761309"/>
          </a:xfrm>
          <a:prstGeom prst="roundRect">
            <a:avLst>
              <a:gd name="adj" fmla="val 340200"/>
            </a:avLst>
          </a:prstGeom>
          <a:solidFill>
            <a:srgbClr val="C3D4CC"/>
          </a:solidFill>
          <a:ln/>
        </p:spPr>
      </p:sp>
      <p:sp>
        <p:nvSpPr>
          <p:cNvPr id="6" name="Shape 2"/>
          <p:cNvSpPr/>
          <p:nvPr/>
        </p:nvSpPr>
        <p:spPr>
          <a:xfrm>
            <a:off x="1481554" y="2845118"/>
            <a:ext cx="864037" cy="30480"/>
          </a:xfrm>
          <a:prstGeom prst="roundRect">
            <a:avLst>
              <a:gd name="adj" fmla="val 340200"/>
            </a:avLst>
          </a:prstGeom>
          <a:solidFill>
            <a:srgbClr val="C3D4CC"/>
          </a:solidFill>
          <a:ln/>
        </p:spPr>
      </p:sp>
      <p:sp>
        <p:nvSpPr>
          <p:cNvPr id="7" name="Shape 3"/>
          <p:cNvSpPr/>
          <p:nvPr/>
        </p:nvSpPr>
        <p:spPr>
          <a:xfrm>
            <a:off x="956608" y="2582704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15240">
            <a:solidFill>
              <a:srgbClr val="C3D4CC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1162110" y="2675215"/>
            <a:ext cx="144423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900"/>
              </a:lnSpc>
              <a:buNone/>
            </a:pPr>
            <a:r>
              <a:rPr lang="en-US" sz="2900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1</a:t>
            </a:r>
            <a:endParaRPr lang="en-US" sz="2900" dirty="0"/>
          </a:p>
        </p:txBody>
      </p:sp>
      <p:sp>
        <p:nvSpPr>
          <p:cNvPr id="9" name="Text 5"/>
          <p:cNvSpPr/>
          <p:nvPr/>
        </p:nvSpPr>
        <p:spPr>
          <a:xfrm>
            <a:off x="2592110" y="2551867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Bị Liệt Tay</a:t>
            </a:r>
            <a:endParaRPr lang="en-US" sz="2400" dirty="0"/>
          </a:p>
        </p:txBody>
      </p:sp>
      <p:sp>
        <p:nvSpPr>
          <p:cNvPr id="10" name="Text 6"/>
          <p:cNvSpPr/>
          <p:nvPr/>
        </p:nvSpPr>
        <p:spPr>
          <a:xfrm>
            <a:off x="2592110" y="3085743"/>
            <a:ext cx="751665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Cậu Nguyễn Ngọc Ký bị liệt cả hai tay nhỏ.</a:t>
            </a:r>
            <a:endParaRPr lang="en-US" sz="1900" dirty="0"/>
          </a:p>
        </p:txBody>
      </p:sp>
      <p:sp>
        <p:nvSpPr>
          <p:cNvPr id="11" name="Shape 7"/>
          <p:cNvSpPr/>
          <p:nvPr/>
        </p:nvSpPr>
        <p:spPr>
          <a:xfrm>
            <a:off x="1481554" y="4514493"/>
            <a:ext cx="864037" cy="30480"/>
          </a:xfrm>
          <a:prstGeom prst="roundRect">
            <a:avLst>
              <a:gd name="adj" fmla="val 340200"/>
            </a:avLst>
          </a:prstGeom>
          <a:solidFill>
            <a:srgbClr val="C3D4CC"/>
          </a:solidFill>
          <a:ln/>
        </p:spPr>
      </p:sp>
      <p:sp>
        <p:nvSpPr>
          <p:cNvPr id="12" name="Shape 8"/>
          <p:cNvSpPr/>
          <p:nvPr/>
        </p:nvSpPr>
        <p:spPr>
          <a:xfrm>
            <a:off x="956608" y="4252079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15240">
            <a:solidFill>
              <a:srgbClr val="C3D4CC"/>
            </a:solidFill>
            <a:prstDash val="solid"/>
          </a:ln>
        </p:spPr>
      </p:sp>
      <p:sp>
        <p:nvSpPr>
          <p:cNvPr id="13" name="Text 9"/>
          <p:cNvSpPr/>
          <p:nvPr/>
        </p:nvSpPr>
        <p:spPr>
          <a:xfrm>
            <a:off x="1118771" y="4344591"/>
            <a:ext cx="231100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900"/>
              </a:lnSpc>
              <a:buNone/>
            </a:pPr>
            <a:r>
              <a:rPr lang="en-US" sz="2900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2</a:t>
            </a:r>
            <a:endParaRPr lang="en-US" sz="2900" dirty="0"/>
          </a:p>
        </p:txBody>
      </p:sp>
      <p:sp>
        <p:nvSpPr>
          <p:cNvPr id="14" name="Text 10"/>
          <p:cNvSpPr/>
          <p:nvPr/>
        </p:nvSpPr>
        <p:spPr>
          <a:xfrm>
            <a:off x="2592110" y="4221242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Nuôi Ước Mơ</a:t>
            </a:r>
            <a:endParaRPr lang="en-US" sz="2400" dirty="0"/>
          </a:p>
        </p:txBody>
      </p:sp>
      <p:sp>
        <p:nvSpPr>
          <p:cNvPr id="15" name="Text 11"/>
          <p:cNvSpPr/>
          <p:nvPr/>
        </p:nvSpPr>
        <p:spPr>
          <a:xfrm>
            <a:off x="2592110" y="4755118"/>
            <a:ext cx="751665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Liệt tay từ nhỏ, nhưng cậu vẫn nuôi ước mơ đi học.</a:t>
            </a:r>
            <a:endParaRPr lang="en-US" sz="1900" dirty="0"/>
          </a:p>
        </p:txBody>
      </p:sp>
      <p:sp>
        <p:nvSpPr>
          <p:cNvPr id="16" name="Shape 12"/>
          <p:cNvSpPr/>
          <p:nvPr/>
        </p:nvSpPr>
        <p:spPr>
          <a:xfrm>
            <a:off x="1481554" y="6183868"/>
            <a:ext cx="864037" cy="30480"/>
          </a:xfrm>
          <a:prstGeom prst="roundRect">
            <a:avLst>
              <a:gd name="adj" fmla="val 340200"/>
            </a:avLst>
          </a:prstGeom>
          <a:solidFill>
            <a:srgbClr val="C3D4CC"/>
          </a:solidFill>
          <a:ln/>
        </p:spPr>
      </p:sp>
      <p:sp>
        <p:nvSpPr>
          <p:cNvPr id="17" name="Shape 13"/>
          <p:cNvSpPr/>
          <p:nvPr/>
        </p:nvSpPr>
        <p:spPr>
          <a:xfrm>
            <a:off x="956608" y="5921454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15240">
            <a:solidFill>
              <a:srgbClr val="C3D4CC"/>
            </a:solidFill>
            <a:prstDash val="solid"/>
          </a:ln>
        </p:spPr>
      </p:sp>
      <p:sp>
        <p:nvSpPr>
          <p:cNvPr id="18" name="Text 14"/>
          <p:cNvSpPr/>
          <p:nvPr/>
        </p:nvSpPr>
        <p:spPr>
          <a:xfrm>
            <a:off x="1115556" y="6013966"/>
            <a:ext cx="237411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900"/>
              </a:lnSpc>
              <a:buNone/>
            </a:pPr>
            <a:r>
              <a:rPr lang="en-US" sz="2900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3</a:t>
            </a:r>
            <a:endParaRPr lang="en-US" sz="2900" dirty="0"/>
          </a:p>
        </p:txBody>
      </p:sp>
      <p:sp>
        <p:nvSpPr>
          <p:cNvPr id="19" name="Text 15"/>
          <p:cNvSpPr/>
          <p:nvPr/>
        </p:nvSpPr>
        <p:spPr>
          <a:xfrm>
            <a:off x="2592110" y="5890617"/>
            <a:ext cx="3421856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Viết Chữ Bằng Chân</a:t>
            </a:r>
            <a:endParaRPr lang="en-US" sz="2400" dirty="0"/>
          </a:p>
        </p:txBody>
      </p:sp>
      <p:sp>
        <p:nvSpPr>
          <p:cNvPr id="20" name="Text 16"/>
          <p:cNvSpPr/>
          <p:nvPr/>
        </p:nvSpPr>
        <p:spPr>
          <a:xfrm>
            <a:off x="2592110" y="6424493"/>
            <a:ext cx="751665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Học viết bằng miệng, sau đó bằng đôi chân.</a:t>
            </a:r>
            <a:endParaRPr lang="en-US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598063"/>
            <a:ext cx="6522244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Hành Trình Tập Viết</a:t>
            </a:r>
            <a:endParaRPr lang="en-US" sz="4850" dirty="0"/>
          </a:p>
        </p:txBody>
      </p:sp>
      <p:sp>
        <p:nvSpPr>
          <p:cNvPr id="3" name="Text 1"/>
          <p:cNvSpPr/>
          <p:nvPr/>
        </p:nvSpPr>
        <p:spPr>
          <a:xfrm>
            <a:off x="864037" y="3986689"/>
            <a:ext cx="3572232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Thủ Công Bằng Chân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864037" y="4619268"/>
            <a:ext cx="389882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Cậu Ký viết được chữ, làm thủ công, cắt khẩu hiệu bằng chân.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5372695" y="3986689"/>
            <a:ext cx="3769043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Không Ngừng Học Tập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5372695" y="4619268"/>
            <a:ext cx="389882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Suốt năm phổ thông, cậu luôn là học sinh giỏi.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9881354" y="3986689"/>
            <a:ext cx="3104793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Đam Mê Giáo Dục</a:t>
            </a:r>
            <a:endParaRPr lang="en-US" sz="2400" dirty="0"/>
          </a:p>
        </p:txBody>
      </p:sp>
      <p:sp>
        <p:nvSpPr>
          <p:cNvPr id="8" name="Text 6"/>
          <p:cNvSpPr/>
          <p:nvPr/>
        </p:nvSpPr>
        <p:spPr>
          <a:xfrm>
            <a:off x="9881354" y="4619268"/>
            <a:ext cx="389882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Thầy Ký trở thành thầy giáo có tinh thần tự chủ và đam mê giáo dục.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681288"/>
            <a:ext cx="7380208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Thầy Nguyễn Ngọc Ký</a:t>
            </a:r>
            <a:endParaRPr lang="en-US" sz="4850" dirty="0"/>
          </a:p>
        </p:txBody>
      </p:sp>
      <p:sp>
        <p:nvSpPr>
          <p:cNvPr id="3" name="Shape 1"/>
          <p:cNvSpPr/>
          <p:nvPr/>
        </p:nvSpPr>
        <p:spPr>
          <a:xfrm>
            <a:off x="864037" y="4224218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15240">
            <a:solidFill>
              <a:srgbClr val="C3D4CC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069538" y="4316730"/>
            <a:ext cx="144423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900"/>
              </a:lnSpc>
              <a:buNone/>
            </a:pPr>
            <a:r>
              <a:rPr lang="en-US" sz="2900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1</a:t>
            </a:r>
            <a:endParaRPr lang="en-US" sz="2900" dirty="0"/>
          </a:p>
        </p:txBody>
      </p:sp>
      <p:sp>
        <p:nvSpPr>
          <p:cNvPr id="5" name="Text 3"/>
          <p:cNvSpPr/>
          <p:nvPr/>
        </p:nvSpPr>
        <p:spPr>
          <a:xfrm>
            <a:off x="1666280" y="4224218"/>
            <a:ext cx="341626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Thầy Ký và Huy Hiệu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1666280" y="4758095"/>
            <a:ext cx="5525572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Được thưởng huy hiệu từ Chủ tịch Hồ Chí Minh.</a:t>
            </a:r>
            <a:endParaRPr lang="en-US" sz="1900" dirty="0"/>
          </a:p>
        </p:txBody>
      </p:sp>
      <p:sp>
        <p:nvSpPr>
          <p:cNvPr id="7" name="Shape 5"/>
          <p:cNvSpPr/>
          <p:nvPr/>
        </p:nvSpPr>
        <p:spPr>
          <a:xfrm>
            <a:off x="7438668" y="4224218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DDEEE6"/>
          </a:solidFill>
          <a:ln w="15240">
            <a:solidFill>
              <a:srgbClr val="C3D4CC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7600831" y="4316730"/>
            <a:ext cx="231100" cy="3702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ts val="2900"/>
              </a:lnSpc>
              <a:buNone/>
            </a:pPr>
            <a:r>
              <a:rPr lang="en-US" sz="2900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2</a:t>
            </a:r>
            <a:endParaRPr lang="en-US" sz="2900" dirty="0"/>
          </a:p>
        </p:txBody>
      </p:sp>
      <p:sp>
        <p:nvSpPr>
          <p:cNvPr id="9" name="Text 7"/>
          <p:cNvSpPr/>
          <p:nvPr/>
        </p:nvSpPr>
        <p:spPr>
          <a:xfrm>
            <a:off x="8240911" y="4224218"/>
            <a:ext cx="4238982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Truyện Truyền Cảm Hứng</a:t>
            </a:r>
            <a:endParaRPr lang="en-US" sz="2400" dirty="0"/>
          </a:p>
        </p:txBody>
      </p:sp>
      <p:sp>
        <p:nvSpPr>
          <p:cNvPr id="10" name="Text 8"/>
          <p:cNvSpPr/>
          <p:nvPr/>
        </p:nvSpPr>
        <p:spPr>
          <a:xfrm>
            <a:off x="8240911" y="4758095"/>
            <a:ext cx="5525572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“Tôi Đi Học” gương vượt khó, truyền cảm hứng cho trẻ em Việt Nam.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729" y="3261003"/>
            <a:ext cx="3040142" cy="170759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521637" y="2426970"/>
            <a:ext cx="6172200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Tinh Thần Tự Chủ</a:t>
            </a:r>
            <a:endParaRPr lang="en-US" sz="4850" dirty="0"/>
          </a:p>
        </p:txBody>
      </p:sp>
      <p:sp>
        <p:nvSpPr>
          <p:cNvPr id="5" name="Shape 1"/>
          <p:cNvSpPr/>
          <p:nvPr/>
        </p:nvSpPr>
        <p:spPr>
          <a:xfrm>
            <a:off x="4521637" y="3568779"/>
            <a:ext cx="4499015" cy="2233851"/>
          </a:xfrm>
          <a:prstGeom prst="roundRect">
            <a:avLst>
              <a:gd name="adj" fmla="val 4642"/>
            </a:avLst>
          </a:prstGeom>
          <a:solidFill>
            <a:srgbClr val="DDEEE6"/>
          </a:solidFill>
          <a:ln w="15240">
            <a:solidFill>
              <a:srgbClr val="C3D4CC"/>
            </a:solidFill>
            <a:prstDash val="solid"/>
          </a:ln>
        </p:spPr>
      </p:sp>
      <p:sp>
        <p:nvSpPr>
          <p:cNvPr id="6" name="Text 2"/>
          <p:cNvSpPr/>
          <p:nvPr/>
        </p:nvSpPr>
        <p:spPr>
          <a:xfrm>
            <a:off x="4783693" y="3830836"/>
            <a:ext cx="3974902" cy="7715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Biến Nhược Thành Ưu Thế</a:t>
            </a:r>
            <a:endParaRPr lang="en-US" sz="2400" dirty="0"/>
          </a:p>
        </p:txBody>
      </p:sp>
      <p:sp>
        <p:nvSpPr>
          <p:cNvPr id="7" name="Text 3"/>
          <p:cNvSpPr/>
          <p:nvPr/>
        </p:nvSpPr>
        <p:spPr>
          <a:xfrm>
            <a:off x="4783693" y="4750475"/>
            <a:ext cx="3974902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Tôi Đi Học: quyển sách đầy nghị lực và tinh thần tự chủ.</a:t>
            </a:r>
            <a:endParaRPr lang="en-US" sz="1900" dirty="0"/>
          </a:p>
        </p:txBody>
      </p:sp>
      <p:sp>
        <p:nvSpPr>
          <p:cNvPr id="8" name="Shape 4"/>
          <p:cNvSpPr/>
          <p:nvPr/>
        </p:nvSpPr>
        <p:spPr>
          <a:xfrm>
            <a:off x="9267468" y="3568779"/>
            <a:ext cx="4499015" cy="2233851"/>
          </a:xfrm>
          <a:prstGeom prst="roundRect">
            <a:avLst>
              <a:gd name="adj" fmla="val 4642"/>
            </a:avLst>
          </a:prstGeom>
          <a:solidFill>
            <a:srgbClr val="DDEEE6"/>
          </a:solidFill>
          <a:ln w="15240">
            <a:solidFill>
              <a:srgbClr val="C3D4CC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9529524" y="3830836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Thái Độ Vượt Khó</a:t>
            </a:r>
            <a:endParaRPr lang="en-US" sz="2400" dirty="0"/>
          </a:p>
        </p:txBody>
      </p:sp>
      <p:sp>
        <p:nvSpPr>
          <p:cNvPr id="10" name="Text 6"/>
          <p:cNvSpPr/>
          <p:nvPr/>
        </p:nvSpPr>
        <p:spPr>
          <a:xfrm>
            <a:off x="9529524" y="4364712"/>
            <a:ext cx="3974902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Thầy Ký biết biến khó khăn thành ưu thế.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729496"/>
            <a:ext cx="6172200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Sự Ấn Tượng</a:t>
            </a:r>
            <a:endParaRPr lang="en-US" sz="48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4037" y="1994773"/>
            <a:ext cx="6266021" cy="387262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64037" y="6176010"/>
            <a:ext cx="3229332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Vượt Khó Ghi Chép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864037" y="6709886"/>
            <a:ext cx="626602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Tác phẩm “Tôi Đi Học” là chuỗi những cột mốc đầy ấn tượng.</a:t>
            </a:r>
            <a:endParaRPr lang="en-US" sz="19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342" y="1994773"/>
            <a:ext cx="6266021" cy="387262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500342" y="6176010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Uplifting Story</a:t>
            </a:r>
            <a:endParaRPr lang="en-US" sz="2400" dirty="0"/>
          </a:p>
        </p:txBody>
      </p:sp>
      <p:sp>
        <p:nvSpPr>
          <p:cNvPr id="8" name="Text 4"/>
          <p:cNvSpPr/>
          <p:nvPr/>
        </p:nvSpPr>
        <p:spPr>
          <a:xfrm>
            <a:off x="7500342" y="6709886"/>
            <a:ext cx="626602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Một câu chuyện truyền cảm hứng với sự ấn tượng vượt lên trên khó khăn.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2388156"/>
            <a:ext cx="7317819" cy="7715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6050"/>
              </a:lnSpc>
              <a:buNone/>
            </a:pPr>
            <a:r>
              <a:rPr lang="en-US" sz="4850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Ánh Sáng Tầm Gương</a:t>
            </a:r>
            <a:endParaRPr lang="en-US" sz="4850" dirty="0"/>
          </a:p>
        </p:txBody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4037" y="3653433"/>
            <a:ext cx="617220" cy="61722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64037" y="4517469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Ánh Sáng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864037" y="5051346"/>
            <a:ext cx="405384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Sáng tạo hy vọng và tinh thần lạc quan.</a:t>
            </a:r>
            <a:endParaRPr lang="en-US" sz="19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161" y="3653433"/>
            <a:ext cx="617220" cy="61722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88161" y="4517469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Thành Công</a:t>
            </a:r>
            <a:endParaRPr lang="en-US" sz="2400" dirty="0"/>
          </a:p>
        </p:txBody>
      </p:sp>
      <p:sp>
        <p:nvSpPr>
          <p:cNvPr id="8" name="Text 4"/>
          <p:cNvSpPr/>
          <p:nvPr/>
        </p:nvSpPr>
        <p:spPr>
          <a:xfrm>
            <a:off x="5288161" y="5051346"/>
            <a:ext cx="4053959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Gương mẫu tinh thần để đạt thành công.</a:t>
            </a:r>
            <a:endParaRPr lang="en-US" sz="1900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2404" y="3653433"/>
            <a:ext cx="617220" cy="61722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2404" y="4517469"/>
            <a:ext cx="3086100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2400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Giáo Dục</a:t>
            </a:r>
            <a:endParaRPr lang="en-US" sz="2400" dirty="0"/>
          </a:p>
        </p:txBody>
      </p:sp>
      <p:sp>
        <p:nvSpPr>
          <p:cNvPr id="11" name="Text 6"/>
          <p:cNvSpPr/>
          <p:nvPr/>
        </p:nvSpPr>
        <p:spPr>
          <a:xfrm>
            <a:off x="9712404" y="5051346"/>
            <a:ext cx="4053840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100"/>
              </a:lnSpc>
              <a:buNone/>
            </a:pPr>
            <a:r>
              <a:rPr lang="en-US" sz="190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Tinh thần kiên định trong giáo dục và truyền cảm hứng.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43677" y="664488"/>
            <a:ext cx="6486763" cy="7533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indent="0" marL="0">
              <a:lnSpc>
                <a:spcPts val="5900"/>
              </a:lnSpc>
              <a:buNone/>
            </a:pPr>
            <a:r>
              <a:rPr lang="en-US" sz="4700" b="1" dirty="0">
                <a:solidFill>
                  <a:srgbClr val="233939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Hoạt Hình Vượt Khó</a:t>
            </a:r>
            <a:endParaRPr lang="en-US" sz="4700" dirty="0"/>
          </a:p>
        </p:txBody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677" y="1779389"/>
            <a:ext cx="1205389" cy="192857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410658" y="2020372"/>
            <a:ext cx="3425904" cy="3765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50"/>
              </a:lnSpc>
              <a:buNone/>
            </a:pPr>
            <a:r>
              <a:rPr lang="en-US" sz="2350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Khát Vọng Vươn Cao</a:t>
            </a:r>
            <a:endParaRPr lang="en-US" sz="2350" dirty="0"/>
          </a:p>
        </p:txBody>
      </p:sp>
      <p:sp>
        <p:nvSpPr>
          <p:cNvPr id="6" name="Text 2"/>
          <p:cNvSpPr/>
          <p:nvPr/>
        </p:nvSpPr>
        <p:spPr>
          <a:xfrm>
            <a:off x="2410658" y="2541508"/>
            <a:ext cx="7718465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Quyết tâm vượt qua tất cả khó khăn để theo đuổi ước mơ.</a:t>
            </a:r>
            <a:endParaRPr lang="en-US" sz="1850" dirty="0"/>
          </a:p>
        </p:txBody>
      </p:sp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677" y="3707963"/>
            <a:ext cx="1205389" cy="192857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410658" y="3948946"/>
            <a:ext cx="3595807" cy="3765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50"/>
              </a:lnSpc>
              <a:buNone/>
            </a:pPr>
            <a:r>
              <a:rPr lang="en-US" sz="2350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Thành Công Sáng Tạo</a:t>
            </a:r>
            <a:endParaRPr lang="en-US" sz="2350" dirty="0"/>
          </a:p>
        </p:txBody>
      </p:sp>
      <p:sp>
        <p:nvSpPr>
          <p:cNvPr id="9" name="Text 4"/>
          <p:cNvSpPr/>
          <p:nvPr/>
        </p:nvSpPr>
        <p:spPr>
          <a:xfrm>
            <a:off x="2410658" y="4470082"/>
            <a:ext cx="7718465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Truyền cảm hứng, hi vọng và nghị lực cho thế hệ trẻ.</a:t>
            </a:r>
            <a:endParaRPr lang="en-US" sz="1850" dirty="0"/>
          </a:p>
        </p:txBody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77" y="5636538"/>
            <a:ext cx="1205389" cy="192857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410658" y="5877520"/>
            <a:ext cx="3201353" cy="3765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2950"/>
              </a:lnSpc>
              <a:buNone/>
            </a:pPr>
            <a:r>
              <a:rPr lang="en-US" sz="2350" b="1" dirty="0">
                <a:solidFill>
                  <a:srgbClr val="3B4E4E"/>
                </a:solidFill>
                <a:latin typeface="Syne" pitchFamily="34" charset="0"/>
                <a:ea typeface="Syne" pitchFamily="34" charset="-122"/>
                <a:cs typeface="Syne" pitchFamily="34" charset="-120"/>
              </a:rPr>
              <a:t>Điểm Tựa Mạnh Mẽ</a:t>
            </a:r>
            <a:endParaRPr lang="en-US" sz="2350" dirty="0"/>
          </a:p>
        </p:txBody>
      </p:sp>
      <p:sp>
        <p:nvSpPr>
          <p:cNvPr id="12" name="Text 6"/>
          <p:cNvSpPr/>
          <p:nvPr/>
        </p:nvSpPr>
        <p:spPr>
          <a:xfrm>
            <a:off x="2410658" y="6398657"/>
            <a:ext cx="7718465" cy="3857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ts val="3000"/>
              </a:lnSpc>
              <a:buNone/>
            </a:pPr>
            <a:r>
              <a:rPr lang="en-US" sz="1850" dirty="0">
                <a:solidFill>
                  <a:srgbClr val="3B4E4E"/>
                </a:solidFill>
                <a:latin typeface="Overpass" pitchFamily="34" charset="0"/>
                <a:ea typeface="Overpass" pitchFamily="34" charset="-122"/>
                <a:cs typeface="Overpass" pitchFamily="34" charset="-120"/>
              </a:rPr>
              <a:t>Một nguồn động viên to lớn cho thế hệ trẻ hiện nay.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2024-08-31T01:57:29Z</dcterms:created>
  <dcterms:modified xsi:type="dcterms:W3CDTF">2024-08-31T01:57:29Z</dcterms:modified>
</cp:coreProperties>
</file>