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13" r:id="rId6"/>
    <p:sldMasterId id="2147483747" r:id="rId7"/>
  </p:sldMasterIdLst>
  <p:notesMasterIdLst>
    <p:notesMasterId r:id="rId47"/>
  </p:notesMasterIdLst>
  <p:sldIdLst>
    <p:sldId id="268" r:id="rId8"/>
    <p:sldId id="611" r:id="rId9"/>
    <p:sldId id="602" r:id="rId10"/>
    <p:sldId id="290" r:id="rId11"/>
    <p:sldId id="263" r:id="rId12"/>
    <p:sldId id="260" r:id="rId13"/>
    <p:sldId id="609" r:id="rId14"/>
    <p:sldId id="610" r:id="rId15"/>
    <p:sldId id="264" r:id="rId16"/>
    <p:sldId id="265" r:id="rId17"/>
    <p:sldId id="266" r:id="rId18"/>
    <p:sldId id="612" r:id="rId19"/>
    <p:sldId id="613" r:id="rId20"/>
    <p:sldId id="267" r:id="rId21"/>
    <p:sldId id="277" r:id="rId22"/>
    <p:sldId id="614" r:id="rId23"/>
    <p:sldId id="269" r:id="rId24"/>
    <p:sldId id="270" r:id="rId25"/>
    <p:sldId id="271" r:id="rId26"/>
    <p:sldId id="262" r:id="rId27"/>
    <p:sldId id="604" r:id="rId28"/>
    <p:sldId id="605" r:id="rId29"/>
    <p:sldId id="403" r:id="rId30"/>
    <p:sldId id="404" r:id="rId31"/>
    <p:sldId id="368" r:id="rId32"/>
    <p:sldId id="587" r:id="rId33"/>
    <p:sldId id="606" r:id="rId34"/>
    <p:sldId id="593" r:id="rId35"/>
    <p:sldId id="607" r:id="rId36"/>
    <p:sldId id="608" r:id="rId37"/>
    <p:sldId id="590" r:id="rId38"/>
    <p:sldId id="594" r:id="rId39"/>
    <p:sldId id="322" r:id="rId40"/>
    <p:sldId id="570" r:id="rId41"/>
    <p:sldId id="574" r:id="rId42"/>
    <p:sldId id="596" r:id="rId43"/>
    <p:sldId id="597" r:id="rId44"/>
    <p:sldId id="598" r:id="rId45"/>
    <p:sldId id="5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2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8FF4D05-E937-4525-A3A7-B799C473F1E9}"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ECC27263-61B2-4770-9E24-C8F60F95071A}">
      <dgm:prSet phldrT="[Text]"/>
      <dgm:spPr/>
      <dgm:t>
        <a:bodyPr/>
        <a:lstStyle/>
        <a:p>
          <a:r>
            <a:rPr lang="en-US" dirty="0"/>
            <a:t>BẠO LỰC HỌC ĐƯỜNG</a:t>
          </a:r>
        </a:p>
      </dgm:t>
    </dgm:pt>
    <dgm:pt modelId="{98B5B5C1-9A5F-4084-AFF5-0079781BD9D5}" type="parTrans" cxnId="{67F97976-03FC-46A5-8557-B37C5311C859}">
      <dgm:prSet/>
      <dgm:spPr/>
      <dgm:t>
        <a:bodyPr/>
        <a:lstStyle/>
        <a:p>
          <a:endParaRPr lang="en-US"/>
        </a:p>
      </dgm:t>
    </dgm:pt>
    <dgm:pt modelId="{18127E0E-C980-4160-B72D-6BDFA8932AA6}" type="sibTrans" cxnId="{67F97976-03FC-46A5-8557-B37C5311C859}">
      <dgm:prSet/>
      <dgm:spPr/>
      <dgm:t>
        <a:bodyPr/>
        <a:lstStyle/>
        <a:p>
          <a:endParaRPr lang="en-US"/>
        </a:p>
      </dgm:t>
    </dgm:pt>
    <dgm:pt modelId="{ED54B246-19B1-445C-9535-AA2174B60A59}">
      <dgm:prSet phldrT="[Text]"/>
      <dgm:spPr/>
      <dgm:t>
        <a:bodyPr/>
        <a:lstStyle/>
        <a:p>
          <a:r>
            <a:rPr lang="en-US"/>
            <a:t>Bạo lực thân thể</a:t>
          </a:r>
        </a:p>
      </dgm:t>
    </dgm:pt>
    <dgm:pt modelId="{FC1B4EF2-631F-4566-9271-B34093C7645A}" type="parTrans" cxnId="{AD96D121-06B4-4021-B36B-47F8616FB3E8}">
      <dgm:prSet/>
      <dgm:spPr/>
      <dgm:t>
        <a:bodyPr/>
        <a:lstStyle/>
        <a:p>
          <a:endParaRPr lang="en-US"/>
        </a:p>
      </dgm:t>
    </dgm:pt>
    <dgm:pt modelId="{93CCA339-01E7-4143-9705-B2F96CB925E0}" type="sibTrans" cxnId="{AD96D121-06B4-4021-B36B-47F8616FB3E8}">
      <dgm:prSet/>
      <dgm:spPr/>
      <dgm:t>
        <a:bodyPr/>
        <a:lstStyle/>
        <a:p>
          <a:endParaRPr lang="en-US"/>
        </a:p>
      </dgm:t>
    </dgm:pt>
    <dgm:pt modelId="{CF11F16E-5B13-493C-BCB1-E642CA9F5046}">
      <dgm:prSet phldrT="[Text]"/>
      <dgm:spPr/>
      <dgm:t>
        <a:bodyPr/>
        <a:lstStyle/>
        <a:p>
          <a:r>
            <a:rPr lang="en-US"/>
            <a:t>Bạo lực tinh thần</a:t>
          </a:r>
        </a:p>
      </dgm:t>
    </dgm:pt>
    <dgm:pt modelId="{3FA8EB07-DE7D-4A35-A5F5-E3F0A86EF054}" type="parTrans" cxnId="{491A2BFA-AD65-4382-A587-F6D2E8B4108E}">
      <dgm:prSet/>
      <dgm:spPr/>
      <dgm:t>
        <a:bodyPr/>
        <a:lstStyle/>
        <a:p>
          <a:endParaRPr lang="en-US"/>
        </a:p>
      </dgm:t>
    </dgm:pt>
    <dgm:pt modelId="{0B039B03-35C8-4B05-9E0D-41CBA45204AE}" type="sibTrans" cxnId="{491A2BFA-AD65-4382-A587-F6D2E8B4108E}">
      <dgm:prSet/>
      <dgm:spPr/>
      <dgm:t>
        <a:bodyPr/>
        <a:lstStyle/>
        <a:p>
          <a:endParaRPr lang="en-US"/>
        </a:p>
      </dgm:t>
    </dgm:pt>
    <dgm:pt modelId="{3194F383-EBA4-4E6E-AF19-A30ADE38B83B}">
      <dgm:prSet phldrT="[Text]"/>
      <dgm:spPr/>
      <dgm:t>
        <a:bodyPr/>
        <a:lstStyle/>
        <a:p>
          <a:r>
            <a:rPr lang="en-US"/>
            <a:t>Bạo lực xã hội</a:t>
          </a:r>
        </a:p>
      </dgm:t>
    </dgm:pt>
    <dgm:pt modelId="{676EFD1C-31A9-4550-A0F6-B5D82445C05B}" type="parTrans" cxnId="{22FCA132-5E1C-498D-B6CC-B76A0A8E5F8F}">
      <dgm:prSet/>
      <dgm:spPr/>
      <dgm:t>
        <a:bodyPr/>
        <a:lstStyle/>
        <a:p>
          <a:endParaRPr lang="en-US"/>
        </a:p>
      </dgm:t>
    </dgm:pt>
    <dgm:pt modelId="{9D38842C-04D7-42DB-B634-65BEC518DE8A}" type="sibTrans" cxnId="{22FCA132-5E1C-498D-B6CC-B76A0A8E5F8F}">
      <dgm:prSet/>
      <dgm:spPr/>
      <dgm:t>
        <a:bodyPr/>
        <a:lstStyle/>
        <a:p>
          <a:endParaRPr lang="en-US"/>
        </a:p>
      </dgm:t>
    </dgm:pt>
    <dgm:pt modelId="{6629A9FD-1A89-4421-9673-7D309164A8DE}">
      <dgm:prSet/>
      <dgm:spPr/>
      <dgm:t>
        <a:bodyPr/>
        <a:lstStyle/>
        <a:p>
          <a:r>
            <a:rPr lang="en-US"/>
            <a:t>Bạo lực trên môi trường mạng</a:t>
          </a:r>
        </a:p>
      </dgm:t>
    </dgm:pt>
    <dgm:pt modelId="{309560A6-E862-4CBF-8E7F-6F192F444341}" type="parTrans" cxnId="{5BF53CAA-6D21-421C-89AC-3621B89D0D4A}">
      <dgm:prSet/>
      <dgm:spPr/>
      <dgm:t>
        <a:bodyPr/>
        <a:lstStyle/>
        <a:p>
          <a:endParaRPr lang="en-US"/>
        </a:p>
      </dgm:t>
    </dgm:pt>
    <dgm:pt modelId="{F2D887B3-59CD-495D-B63C-04046DA5A48B}" type="sibTrans" cxnId="{5BF53CAA-6D21-421C-89AC-3621B89D0D4A}">
      <dgm:prSet/>
      <dgm:spPr/>
      <dgm:t>
        <a:bodyPr/>
        <a:lstStyle/>
        <a:p>
          <a:endParaRPr lang="en-US"/>
        </a:p>
      </dgm:t>
    </dgm:pt>
    <dgm:pt modelId="{84D8D3C0-E456-4845-AB7B-8B61CA860D19}" type="pres">
      <dgm:prSet presAssocID="{28FF4D05-E937-4525-A3A7-B799C473F1E9}" presName="composite" presStyleCnt="0">
        <dgm:presLayoutVars>
          <dgm:chMax val="1"/>
          <dgm:dir/>
          <dgm:resizeHandles val="exact"/>
        </dgm:presLayoutVars>
      </dgm:prSet>
      <dgm:spPr/>
    </dgm:pt>
    <dgm:pt modelId="{C0D4E92C-F87A-4873-BA5D-92D400772D2F}" type="pres">
      <dgm:prSet presAssocID="{28FF4D05-E937-4525-A3A7-B799C473F1E9}" presName="radial" presStyleCnt="0">
        <dgm:presLayoutVars>
          <dgm:animLvl val="ctr"/>
        </dgm:presLayoutVars>
      </dgm:prSet>
      <dgm:spPr/>
    </dgm:pt>
    <dgm:pt modelId="{CED32F87-A0E8-4CA9-AABB-873A88B963FD}" type="pres">
      <dgm:prSet presAssocID="{ECC27263-61B2-4770-9E24-C8F60F95071A}" presName="centerShape" presStyleLbl="vennNode1" presStyleIdx="0" presStyleCnt="5" custScaleX="105455" custScaleY="92084"/>
      <dgm:spPr/>
    </dgm:pt>
    <dgm:pt modelId="{C871D13B-5475-4FD9-A7D0-AE622446E9AE}" type="pres">
      <dgm:prSet presAssocID="{ED54B246-19B1-445C-9535-AA2174B60A59}" presName="node" presStyleLbl="vennNode1" presStyleIdx="1" presStyleCnt="5" custRadScaleRad="100046" custRadScaleInc="1213">
        <dgm:presLayoutVars>
          <dgm:bulletEnabled val="1"/>
        </dgm:presLayoutVars>
      </dgm:prSet>
      <dgm:spPr/>
    </dgm:pt>
    <dgm:pt modelId="{F12CFB3A-DA87-445E-969F-A950E96C612A}" type="pres">
      <dgm:prSet presAssocID="{CF11F16E-5B13-493C-BCB1-E642CA9F5046}" presName="node" presStyleLbl="vennNode1" presStyleIdx="2" presStyleCnt="5">
        <dgm:presLayoutVars>
          <dgm:bulletEnabled val="1"/>
        </dgm:presLayoutVars>
      </dgm:prSet>
      <dgm:spPr/>
    </dgm:pt>
    <dgm:pt modelId="{7628F6C1-75EB-4BBC-A79F-9F14C7A76D3B}" type="pres">
      <dgm:prSet presAssocID="{6629A9FD-1A89-4421-9673-7D309164A8DE}" presName="node" presStyleLbl="vennNode1" presStyleIdx="3" presStyleCnt="5">
        <dgm:presLayoutVars>
          <dgm:bulletEnabled val="1"/>
        </dgm:presLayoutVars>
      </dgm:prSet>
      <dgm:spPr/>
    </dgm:pt>
    <dgm:pt modelId="{A62234F8-CAB8-4B94-B5E5-861AB34850CA}" type="pres">
      <dgm:prSet presAssocID="{3194F383-EBA4-4E6E-AF19-A30ADE38B83B}" presName="node" presStyleLbl="vennNode1" presStyleIdx="4" presStyleCnt="5">
        <dgm:presLayoutVars>
          <dgm:bulletEnabled val="1"/>
        </dgm:presLayoutVars>
      </dgm:prSet>
      <dgm:spPr/>
    </dgm:pt>
  </dgm:ptLst>
  <dgm:cxnLst>
    <dgm:cxn modelId="{4790BE0F-76A0-4D4D-A5FD-F06C7997AB1B}" type="presOf" srcId="{CF11F16E-5B13-493C-BCB1-E642CA9F5046}" destId="{F12CFB3A-DA87-445E-969F-A950E96C612A}" srcOrd="0" destOrd="0" presId="urn:microsoft.com/office/officeart/2005/8/layout/radial3"/>
    <dgm:cxn modelId="{AD96D121-06B4-4021-B36B-47F8616FB3E8}" srcId="{ECC27263-61B2-4770-9E24-C8F60F95071A}" destId="{ED54B246-19B1-445C-9535-AA2174B60A59}" srcOrd="0" destOrd="0" parTransId="{FC1B4EF2-631F-4566-9271-B34093C7645A}" sibTransId="{93CCA339-01E7-4143-9705-B2F96CB925E0}"/>
    <dgm:cxn modelId="{22FCA132-5E1C-498D-B6CC-B76A0A8E5F8F}" srcId="{ECC27263-61B2-4770-9E24-C8F60F95071A}" destId="{3194F383-EBA4-4E6E-AF19-A30ADE38B83B}" srcOrd="3" destOrd="0" parTransId="{676EFD1C-31A9-4550-A0F6-B5D82445C05B}" sibTransId="{9D38842C-04D7-42DB-B634-65BEC518DE8A}"/>
    <dgm:cxn modelId="{E5EEB738-6667-4E6F-8026-74580585FEF8}" type="presOf" srcId="{3194F383-EBA4-4E6E-AF19-A30ADE38B83B}" destId="{A62234F8-CAB8-4B94-B5E5-861AB34850CA}" srcOrd="0" destOrd="0" presId="urn:microsoft.com/office/officeart/2005/8/layout/radial3"/>
    <dgm:cxn modelId="{628ED660-A93A-46AA-B9AF-326D4C934BA7}" type="presOf" srcId="{ECC27263-61B2-4770-9E24-C8F60F95071A}" destId="{CED32F87-A0E8-4CA9-AABB-873A88B963FD}" srcOrd="0" destOrd="0" presId="urn:microsoft.com/office/officeart/2005/8/layout/radial3"/>
    <dgm:cxn modelId="{67F97976-03FC-46A5-8557-B37C5311C859}" srcId="{28FF4D05-E937-4525-A3A7-B799C473F1E9}" destId="{ECC27263-61B2-4770-9E24-C8F60F95071A}" srcOrd="0" destOrd="0" parTransId="{98B5B5C1-9A5F-4084-AFF5-0079781BD9D5}" sibTransId="{18127E0E-C980-4160-B72D-6BDFA8932AA6}"/>
    <dgm:cxn modelId="{5BF53CAA-6D21-421C-89AC-3621B89D0D4A}" srcId="{ECC27263-61B2-4770-9E24-C8F60F95071A}" destId="{6629A9FD-1A89-4421-9673-7D309164A8DE}" srcOrd="2" destOrd="0" parTransId="{309560A6-E862-4CBF-8E7F-6F192F444341}" sibTransId="{F2D887B3-59CD-495D-B63C-04046DA5A48B}"/>
    <dgm:cxn modelId="{AB7F28C0-8CB4-452D-8FF3-9A0DF210B51E}" type="presOf" srcId="{28FF4D05-E937-4525-A3A7-B799C473F1E9}" destId="{84D8D3C0-E456-4845-AB7B-8B61CA860D19}" srcOrd="0" destOrd="0" presId="urn:microsoft.com/office/officeart/2005/8/layout/radial3"/>
    <dgm:cxn modelId="{901CDEDB-CF4A-4449-AA90-3307A2DFEBBD}" type="presOf" srcId="{ED54B246-19B1-445C-9535-AA2174B60A59}" destId="{C871D13B-5475-4FD9-A7D0-AE622446E9AE}" srcOrd="0" destOrd="0" presId="urn:microsoft.com/office/officeart/2005/8/layout/radial3"/>
    <dgm:cxn modelId="{2E84D9DE-3BB1-4B33-B217-336AD00BFA9E}" type="presOf" srcId="{6629A9FD-1A89-4421-9673-7D309164A8DE}" destId="{7628F6C1-75EB-4BBC-A79F-9F14C7A76D3B}" srcOrd="0" destOrd="0" presId="urn:microsoft.com/office/officeart/2005/8/layout/radial3"/>
    <dgm:cxn modelId="{491A2BFA-AD65-4382-A587-F6D2E8B4108E}" srcId="{ECC27263-61B2-4770-9E24-C8F60F95071A}" destId="{CF11F16E-5B13-493C-BCB1-E642CA9F5046}" srcOrd="1" destOrd="0" parTransId="{3FA8EB07-DE7D-4A35-A5F5-E3F0A86EF054}" sibTransId="{0B039B03-35C8-4B05-9E0D-41CBA45204AE}"/>
    <dgm:cxn modelId="{207712E0-0CCB-4864-BB9B-D2DA2CC9A0C4}" type="presParOf" srcId="{84D8D3C0-E456-4845-AB7B-8B61CA860D19}" destId="{C0D4E92C-F87A-4873-BA5D-92D400772D2F}" srcOrd="0" destOrd="0" presId="urn:microsoft.com/office/officeart/2005/8/layout/radial3"/>
    <dgm:cxn modelId="{893828A2-8383-4214-AC92-9616731D1FAF}" type="presParOf" srcId="{C0D4E92C-F87A-4873-BA5D-92D400772D2F}" destId="{CED32F87-A0E8-4CA9-AABB-873A88B963FD}" srcOrd="0" destOrd="0" presId="urn:microsoft.com/office/officeart/2005/8/layout/radial3"/>
    <dgm:cxn modelId="{14202785-570A-464E-A84A-C66D75546EE3}" type="presParOf" srcId="{C0D4E92C-F87A-4873-BA5D-92D400772D2F}" destId="{C871D13B-5475-4FD9-A7D0-AE622446E9AE}" srcOrd="1" destOrd="0" presId="urn:microsoft.com/office/officeart/2005/8/layout/radial3"/>
    <dgm:cxn modelId="{112002A3-0B91-4887-9747-1BDC8F72E571}" type="presParOf" srcId="{C0D4E92C-F87A-4873-BA5D-92D400772D2F}" destId="{F12CFB3A-DA87-445E-969F-A950E96C612A}" srcOrd="2" destOrd="0" presId="urn:microsoft.com/office/officeart/2005/8/layout/radial3"/>
    <dgm:cxn modelId="{9857FB69-F523-4C46-884F-CCE7E2DA9D64}" type="presParOf" srcId="{C0D4E92C-F87A-4873-BA5D-92D400772D2F}" destId="{7628F6C1-75EB-4BBC-A79F-9F14C7A76D3B}" srcOrd="3" destOrd="0" presId="urn:microsoft.com/office/officeart/2005/8/layout/radial3"/>
    <dgm:cxn modelId="{CB4A1073-F46F-4398-BE9E-9750F808EF15}" type="presParOf" srcId="{C0D4E92C-F87A-4873-BA5D-92D400772D2F}" destId="{A62234F8-CAB8-4B94-B5E5-861AB34850CA}"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Do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xem</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nhiều</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phim</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ảnh</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bạo</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lực</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nên</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H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thay</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đổi</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tính</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tình</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hay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nổi</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nóng</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dễ</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gây</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gổ</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với</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bạn</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bè</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xung</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quanh</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Một</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lần</a:t>
          </a:r>
          <a:r>
            <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ở tr</a:t>
          </a:r>
          <a:r>
            <a:rPr kumimoji="0" lang="vi-VN" sz="2400" b="0" i="0" u="none" strike="noStrike"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ờng</a:t>
          </a:r>
          <a:r>
            <a:rPr kumimoji="0" lang="en-US" sz="2400" b="0" i="0" u="none" strike="noStrike"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đã</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cãi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nhau</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và</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định</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đánh</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bạn</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Mọi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ng</a:t>
          </a:r>
          <a:r>
            <a:rPr kumimoji="0" lang="vi-VN" sz="2400" b="0" i="0" u="none" strike="noStrike"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ời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khuyên</a:t>
          </a:r>
          <a:r>
            <a:rPr kumimoji="0" lang="en-US" sz="2400" b="0" i="0" u="none" strike="noStrike" cap="none" spc="0" normalizeH="0" baseline="0" noProof="0" dirty="0">
              <a:solidFill>
                <a:srgbClr val="FF0000"/>
              </a:solidFill>
              <a:effectLst/>
              <a:uLnTx/>
              <a:uFillTx/>
              <a:ea typeface="+mn-ea"/>
              <a:cs typeface="Arial" panose="020B0604020202020204" pitchFamily="34" charset="0"/>
            </a:rPr>
            <a:t> can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nên</a:t>
          </a:r>
          <a:r>
            <a:rPr kumimoji="0" lang="en-US" sz="2400" b="0" i="0" u="none" strike="noStrike"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mới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dừng</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lại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Sau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sự</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việc</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này</a:t>
          </a:r>
          <a:r>
            <a:rPr kumimoji="0" lang="en-US" sz="2400" b="0" i="0" u="none" strike="noStrike"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đã</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bị</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nhà</a:t>
          </a:r>
          <a:r>
            <a:rPr kumimoji="0" lang="en-US" sz="2400" b="0" i="0" u="none" strike="noStrike" cap="none" spc="0" normalizeH="0" baseline="0" noProof="0" dirty="0">
              <a:solidFill>
                <a:srgbClr val="FF0000"/>
              </a:solidFill>
              <a:effectLst/>
              <a:uLnTx/>
              <a:uFillTx/>
              <a:ea typeface="+mn-ea"/>
              <a:cs typeface="Arial" panose="020B0604020202020204" pitchFamily="34" charset="0"/>
            </a:rPr>
            <a:t> tr</a:t>
          </a:r>
          <a:r>
            <a:rPr kumimoji="0" lang="vi-VN" sz="2400" b="0" i="0" u="none" strike="noStrike"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ờng</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cảnh</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cáo</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và</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phải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xin</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lỗi</a:t>
          </a:r>
          <a:r>
            <a:rPr kumimoji="0" lang="en-US" sz="2400" b="0" i="0" u="none" strike="noStrike"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cap="none" spc="0" normalizeH="0" baseline="0" noProof="0" dirty="0" err="1">
              <a:solidFill>
                <a:srgbClr val="FF0000"/>
              </a:solidFill>
              <a:effectLst/>
              <a:uLnTx/>
              <a:uFillTx/>
              <a:ea typeface="+mn-ea"/>
              <a:cs typeface="Arial" panose="020B0604020202020204" pitchFamily="34" charset="0"/>
            </a:rPr>
            <a:t>bạn</a:t>
          </a:r>
          <a:r>
            <a:rPr kumimoji="0" lang="en-US" sz="2400" b="0" i="0" u="none" strike="noStrike" cap="none" spc="0" normalizeH="0" baseline="0" noProof="0" dirty="0">
              <a:solidFill>
                <a:srgbClr val="FF0000"/>
              </a:solidFill>
              <a:effectLst/>
              <a:uLnTx/>
              <a:uFillTx/>
              <a:ea typeface="+mn-ea"/>
              <a:cs typeface="Arial" panose="020B0604020202020204" pitchFamily="34" charset="0"/>
            </a:rPr>
            <a:t>.</a:t>
          </a:r>
          <a:endParaRPr kumimoji="0" lang="en-US" sz="24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400" dirty="0" err="1">
              <a:latin typeface="#9Slide05 Brannboll Ny" panose="02000000000000000000" pitchFamily="2" charset="0"/>
            </a:rPr>
            <a:t>Vì</a:t>
          </a:r>
          <a:r>
            <a:rPr lang="en-US" sz="2400" dirty="0">
              <a:latin typeface="#9Slide05 Brannboll Ny" panose="02000000000000000000" pitchFamily="2" charset="0"/>
            </a:rPr>
            <a:t> </a:t>
          </a:r>
          <a:r>
            <a:rPr lang="en-US" sz="2400" dirty="0" err="1">
              <a:latin typeface="#9Slide05 Brannboll Ny" panose="02000000000000000000" pitchFamily="2" charset="0"/>
            </a:rPr>
            <a:t>thích</a:t>
          </a:r>
          <a:r>
            <a:rPr lang="en-US" sz="2400" dirty="0">
              <a:latin typeface="#9Slide05 Brannboll Ny" panose="02000000000000000000" pitchFamily="2" charset="0"/>
            </a:rPr>
            <a:t> </a:t>
          </a:r>
          <a:r>
            <a:rPr lang="en-US" sz="2400" dirty="0" err="1">
              <a:latin typeface="#9Slide05 Brannboll Ny" panose="02000000000000000000" pitchFamily="2" charset="0"/>
            </a:rPr>
            <a:t>thể</a:t>
          </a:r>
          <a:r>
            <a:rPr lang="en-US" sz="2400" dirty="0">
              <a:latin typeface="#9Slide05 Brannboll Ny" panose="02000000000000000000" pitchFamily="2" charset="0"/>
            </a:rPr>
            <a:t> </a:t>
          </a:r>
          <a:r>
            <a:rPr lang="en-US" sz="2400" dirty="0" err="1">
              <a:latin typeface="#9Slide05 Brannboll Ny" panose="02000000000000000000" pitchFamily="2" charset="0"/>
            </a:rPr>
            <a:t>hiện</a:t>
          </a:r>
          <a:r>
            <a:rPr lang="en-US" sz="2400" dirty="0">
              <a:latin typeface="#9Slide05 Brannboll Ny" panose="02000000000000000000" pitchFamily="2" charset="0"/>
            </a:rPr>
            <a:t> </a:t>
          </a:r>
          <a:r>
            <a:rPr lang="en-US" sz="2400" dirty="0" err="1">
              <a:latin typeface="#9Slide05 Brannboll Ny" panose="02000000000000000000" pitchFamily="2" charset="0"/>
            </a:rPr>
            <a:t>mình</a:t>
          </a:r>
          <a:r>
            <a:rPr lang="en-US" sz="2400" dirty="0">
              <a:latin typeface="#9Slide05 Brannboll Ny" panose="02000000000000000000" pitchFamily="2" charset="0"/>
            </a:rPr>
            <a:t> </a:t>
          </a:r>
          <a:r>
            <a:rPr lang="en-US" sz="2400" dirty="0" err="1">
              <a:latin typeface="#9Slide05 Brannboll Ny" panose="02000000000000000000" pitchFamily="2" charset="0"/>
            </a:rPr>
            <a:t>là</a:t>
          </a:r>
          <a:r>
            <a:rPr lang="en-US" sz="2400" dirty="0">
              <a:latin typeface="#9Slide05 Brannboll Ny" panose="02000000000000000000" pitchFamily="2" charset="0"/>
            </a:rPr>
            <a:t> ng</a:t>
          </a:r>
          <a:r>
            <a:rPr lang="vi-VN" sz="2400" dirty="0"/>
            <a:t>ư</a:t>
          </a:r>
          <a:r>
            <a:rPr lang="en-US" sz="2400" dirty="0" err="1"/>
            <a:t>ời</a:t>
          </a:r>
          <a:r>
            <a:rPr lang="en-US" sz="2400" dirty="0"/>
            <a:t> </a:t>
          </a:r>
          <a:r>
            <a:rPr lang="en-US" sz="2400" dirty="0" err="1"/>
            <a:t>mạnh</a:t>
          </a:r>
          <a:r>
            <a:rPr lang="en-US" sz="2400" dirty="0"/>
            <a:t> </a:t>
          </a:r>
          <a:r>
            <a:rPr lang="en-US" sz="2400" dirty="0" err="1"/>
            <a:t>mẽ</a:t>
          </a:r>
          <a:r>
            <a:rPr lang="en-US" sz="2400" dirty="0"/>
            <a:t> </a:t>
          </a:r>
          <a:r>
            <a:rPr lang="en-US" sz="2400" dirty="0" err="1"/>
            <a:t>nên</a:t>
          </a:r>
          <a:r>
            <a:rPr lang="en-US" sz="2400" dirty="0"/>
            <a:t> V </a:t>
          </a:r>
          <a:r>
            <a:rPr lang="en-US" sz="2400" dirty="0" err="1"/>
            <a:t>đã</a:t>
          </a:r>
          <a:r>
            <a:rPr lang="en-US" sz="2400" dirty="0"/>
            <a:t> </a:t>
          </a:r>
          <a:r>
            <a:rPr lang="en-US" sz="2400" dirty="0" err="1"/>
            <a:t>lôi</a:t>
          </a:r>
          <a:r>
            <a:rPr lang="en-US" sz="2400" dirty="0"/>
            <a:t> </a:t>
          </a:r>
          <a:r>
            <a:rPr lang="en-US" sz="2400" dirty="0" err="1"/>
            <a:t>kéo</a:t>
          </a:r>
          <a:r>
            <a:rPr lang="en-US" sz="2400" dirty="0"/>
            <a:t> </a:t>
          </a:r>
          <a:r>
            <a:rPr lang="en-US" sz="2400" dirty="0" err="1"/>
            <a:t>các</a:t>
          </a:r>
          <a:r>
            <a:rPr lang="en-US" sz="2400" dirty="0"/>
            <a:t> </a:t>
          </a:r>
          <a:r>
            <a:rPr lang="en-US" sz="2400" dirty="0" err="1"/>
            <a:t>bạn</a:t>
          </a:r>
          <a:r>
            <a:rPr lang="en-US" sz="2400" dirty="0"/>
            <a:t> </a:t>
          </a:r>
          <a:r>
            <a:rPr lang="en-US" sz="2400" dirty="0" err="1"/>
            <a:t>thành</a:t>
          </a:r>
          <a:r>
            <a:rPr lang="en-US" sz="2400" dirty="0"/>
            <a:t> </a:t>
          </a:r>
          <a:r>
            <a:rPr lang="en-US" sz="2400" dirty="0" err="1"/>
            <a:t>lập</a:t>
          </a:r>
          <a:r>
            <a:rPr lang="en-US" sz="2400" dirty="0"/>
            <a:t> </a:t>
          </a:r>
          <a:r>
            <a:rPr lang="en-US" sz="2400" dirty="0" err="1"/>
            <a:t>một</a:t>
          </a:r>
          <a:r>
            <a:rPr lang="en-US" sz="2400" dirty="0"/>
            <a:t> </a:t>
          </a:r>
          <a:r>
            <a:rPr lang="en-US" sz="2400" dirty="0" err="1"/>
            <a:t>nhóm</a:t>
          </a:r>
          <a:r>
            <a:rPr lang="en-US" sz="2400" dirty="0"/>
            <a:t> </a:t>
          </a:r>
          <a:r>
            <a:rPr lang="en-US" sz="2400" dirty="0" err="1"/>
            <a:t>chuyên</a:t>
          </a:r>
          <a:r>
            <a:rPr lang="en-US" sz="2400" dirty="0"/>
            <a:t> </a:t>
          </a:r>
          <a:r>
            <a:rPr lang="en-US" sz="2400" dirty="0" err="1"/>
            <a:t>đi</a:t>
          </a:r>
          <a:r>
            <a:rPr lang="en-US" sz="2400" dirty="0"/>
            <a:t> </a:t>
          </a:r>
          <a:r>
            <a:rPr lang="en-US" sz="2400" dirty="0" err="1"/>
            <a:t>dọa</a:t>
          </a:r>
          <a:r>
            <a:rPr lang="en-US" sz="2400" dirty="0"/>
            <a:t> </a:t>
          </a:r>
          <a:r>
            <a:rPr lang="en-US" sz="2400" dirty="0" err="1"/>
            <a:t>dẫm</a:t>
          </a:r>
          <a:r>
            <a:rPr lang="en-US" sz="2400" dirty="0"/>
            <a:t>, </a:t>
          </a:r>
          <a:r>
            <a:rPr lang="en-US" sz="2400" dirty="0" err="1"/>
            <a:t>bắt</a:t>
          </a:r>
          <a:r>
            <a:rPr lang="en-US" sz="2400" dirty="0"/>
            <a:t> </a:t>
          </a:r>
          <a:r>
            <a:rPr lang="en-US" sz="2400" dirty="0" err="1"/>
            <a:t>nạt</a:t>
          </a:r>
          <a:r>
            <a:rPr lang="en-US" sz="2400" dirty="0"/>
            <a:t> </a:t>
          </a:r>
          <a:r>
            <a:rPr lang="en-US" sz="2400" dirty="0" err="1"/>
            <a:t>các</a:t>
          </a:r>
          <a:r>
            <a:rPr lang="en-US" sz="2400" dirty="0"/>
            <a:t> </a:t>
          </a:r>
          <a:r>
            <a:rPr lang="en-US" sz="2400" dirty="0" err="1"/>
            <a:t>bạn</a:t>
          </a:r>
          <a:r>
            <a:rPr lang="en-US" sz="2400" dirty="0"/>
            <a:t> </a:t>
          </a:r>
          <a:r>
            <a:rPr lang="en-US" sz="2400" dirty="0" err="1"/>
            <a:t>khác</a:t>
          </a:r>
          <a:r>
            <a:rPr lang="en-US" sz="2400" dirty="0"/>
            <a:t>. </a:t>
          </a:r>
          <a:r>
            <a:rPr lang="en-US" sz="2400" dirty="0" err="1"/>
            <a:t>Điều</a:t>
          </a:r>
          <a:r>
            <a:rPr lang="en-US" sz="2400" dirty="0"/>
            <a:t> </a:t>
          </a:r>
          <a:r>
            <a:rPr lang="en-US" sz="2400" dirty="0" err="1"/>
            <a:t>đó</a:t>
          </a:r>
          <a:r>
            <a:rPr lang="en-US" sz="2400" dirty="0"/>
            <a:t> </a:t>
          </a:r>
          <a:r>
            <a:rPr lang="en-US" sz="2400" dirty="0" err="1"/>
            <a:t>làm</a:t>
          </a:r>
          <a:r>
            <a:rPr lang="en-US" sz="2400" dirty="0"/>
            <a:t> </a:t>
          </a:r>
          <a:r>
            <a:rPr lang="en-US" sz="2400" dirty="0" err="1"/>
            <a:t>cho</a:t>
          </a:r>
          <a:r>
            <a:rPr lang="en-US" sz="2400" dirty="0"/>
            <a:t> </a:t>
          </a:r>
          <a:r>
            <a:rPr lang="en-US" sz="2400" dirty="0" err="1"/>
            <a:t>các</a:t>
          </a:r>
          <a:r>
            <a:rPr lang="en-US" sz="2400" dirty="0"/>
            <a:t> </a:t>
          </a:r>
          <a:r>
            <a:rPr lang="en-US" sz="2400" dirty="0" err="1"/>
            <a:t>bạn</a:t>
          </a:r>
          <a:r>
            <a:rPr lang="en-US" sz="2400" dirty="0"/>
            <a:t> </a:t>
          </a:r>
          <a:r>
            <a:rPr lang="en-US" sz="2400" dirty="0" err="1"/>
            <a:t>trong</a:t>
          </a:r>
          <a:r>
            <a:rPr lang="en-US" sz="2400" dirty="0"/>
            <a:t> </a:t>
          </a:r>
          <a:r>
            <a:rPr lang="en-US" sz="2400" dirty="0" err="1"/>
            <a:t>lớp</a:t>
          </a:r>
          <a:r>
            <a:rPr lang="en-US" sz="2400" dirty="0"/>
            <a:t> lo </a:t>
          </a:r>
          <a:r>
            <a:rPr lang="en-US" sz="2400" dirty="0" err="1"/>
            <a:t>lắng</a:t>
          </a:r>
          <a:r>
            <a:rPr lang="en-US" sz="2400" dirty="0"/>
            <a:t>, </a:t>
          </a:r>
          <a:r>
            <a:rPr lang="en-US" sz="2400" dirty="0" err="1"/>
            <a:t>bất</a:t>
          </a:r>
          <a:r>
            <a:rPr lang="en-US" sz="2400" dirty="0"/>
            <a:t> an </a:t>
          </a:r>
          <a:r>
            <a:rPr lang="en-US" sz="2400" dirty="0" err="1"/>
            <a:t>khi</a:t>
          </a:r>
          <a:r>
            <a:rPr lang="en-US" sz="2400" dirty="0"/>
            <a:t> </a:t>
          </a:r>
          <a:r>
            <a:rPr lang="en-US" sz="2400" dirty="0" err="1"/>
            <a:t>nhìn</a:t>
          </a:r>
          <a:r>
            <a:rPr lang="en-US" sz="2400" dirty="0"/>
            <a:t> </a:t>
          </a:r>
          <a:r>
            <a:rPr lang="en-US" sz="2400" dirty="0" err="1"/>
            <a:t>thấy</a:t>
          </a:r>
          <a:r>
            <a:rPr lang="en-US" sz="2400" dirty="0"/>
            <a:t> </a:t>
          </a:r>
          <a:r>
            <a:rPr lang="en-US" sz="2400" dirty="0" err="1"/>
            <a:t>nhóm</a:t>
          </a:r>
          <a:r>
            <a:rPr lang="en-US" sz="2400" dirty="0"/>
            <a:t> </a:t>
          </a:r>
          <a:r>
            <a:rPr lang="en-US" sz="2400" dirty="0" err="1"/>
            <a:t>của</a:t>
          </a:r>
          <a:r>
            <a:rPr lang="en-US" sz="2400"/>
            <a:t> V.</a:t>
          </a:r>
          <a:endParaRPr lang="vi-VN" sz="2400" dirty="0">
            <a:latin typeface="#9Slide05 Brannboll Ny" panose="02000000000000000000" pitchFamily="2"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0" presStyleCnt="2" custScaleY="111225"/>
      <dgm:spPr/>
    </dgm:pt>
    <dgm:pt modelId="{2352C030-0248-483B-94A9-26972C30B2AA}" type="pres">
      <dgm:prSet presAssocID="{36F1A9A7-0E91-4997-8451-066E68D6791C}" presName="img" presStyleLbl="fgImgPlace1" presStyleIdx="0" presStyleCnt="2" custLinFactNeighborX="1938"/>
      <dgm:spPr>
        <a:xfrm>
          <a:off x="153342" y="1840111"/>
          <a:ext cx="1874520" cy="1226740"/>
        </a:xfrm>
        <a:prstGeom prst="roundRect">
          <a:avLst>
            <a:gd name="adj" fmla="val 10000"/>
          </a:avLst>
        </a:prstGeom>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0" presStyleCnt="2">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1" presStyleCnt="2"/>
      <dgm:spPr/>
    </dgm:pt>
    <dgm:pt modelId="{72B5F39E-2D8B-4AE5-99A7-0B4F92796C74}" type="pres">
      <dgm:prSet presAssocID="{F6E9B8BA-2F37-4781-A521-61D00A840D7D}" presName="img" presStyleLbl="fgImgPlace1" presStyleIdx="1" presStyleCnt="2"/>
      <dgm:spPr>
        <a:xfrm>
          <a:off x="153342" y="3526879"/>
          <a:ext cx="1874520" cy="1226740"/>
        </a:xfrm>
        <a:prstGeom prst="roundRect">
          <a:avLst>
            <a:gd name="adj" fmla="val 10000"/>
          </a:avLst>
        </a:prstGeom>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1" presStyleCnt="2">
        <dgm:presLayoutVars>
          <dgm:bulletEnabled val="1"/>
        </dgm:presLayoutVars>
      </dgm:prSet>
      <dgm:spPr/>
    </dgm:pt>
  </dgm:ptLst>
  <dgm:cxnLst>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1" destOrd="0" parTransId="{F3A9BA2F-FEFE-44E8-8A5D-A95E30E49C0C}" sibTransId="{8CBDE6B4-DF30-443D-9579-CCA1D8018E24}"/>
    <dgm:cxn modelId="{C2A430EB-026A-428E-B9D3-EE570B6A1DAA}" srcId="{4D783A32-6612-4061-810D-2598FCFDE16E}" destId="{36F1A9A7-0E91-4997-8451-066E68D6791C}" srcOrd="0" destOrd="0" parTransId="{3076928A-BC39-4164-A392-EF7BB50AC8F7}" sibTransId="{5F4F3BF3-4C3E-43BC-8B7A-5E8EE2D360D7}"/>
    <dgm:cxn modelId="{629DB487-A85C-451E-B6E5-392559690C3D}" type="presParOf" srcId="{610C4521-7E21-4ABD-817D-19EC8F773957}" destId="{76DA393E-3756-4D17-8778-17C0D4D792DA}" srcOrd="0"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1" destOrd="0" presId="urn:microsoft.com/office/officeart/2005/8/layout/vList4#1"/>
    <dgm:cxn modelId="{5AE53D5C-AC05-4815-92AB-3FA661ACCF21}" type="presParOf" srcId="{610C4521-7E21-4ABD-817D-19EC8F773957}" destId="{E9FBCDE1-C0F8-4B00-9C6E-C1A57153DC9C}" srcOrd="2"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32F87-A0E8-4CA9-AABB-873A88B963FD}">
      <dsp:nvSpPr>
        <dsp:cNvPr id="0" name=""/>
        <dsp:cNvSpPr/>
      </dsp:nvSpPr>
      <dsp:spPr>
        <a:xfrm>
          <a:off x="3440422" y="1565704"/>
          <a:ext cx="3744119" cy="3269390"/>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BẠO LỰC HỌC ĐƯỜNG</a:t>
          </a:r>
        </a:p>
      </dsp:txBody>
      <dsp:txXfrm>
        <a:off x="3988736" y="2044495"/>
        <a:ext cx="2647491" cy="2311808"/>
      </dsp:txXfrm>
    </dsp:sp>
    <dsp:sp modelId="{C871D13B-5475-4FD9-A7D0-AE622446E9AE}">
      <dsp:nvSpPr>
        <dsp:cNvPr id="0" name=""/>
        <dsp:cNvSpPr/>
      </dsp:nvSpPr>
      <dsp:spPr>
        <a:xfrm>
          <a:off x="4468944" y="0"/>
          <a:ext cx="1775221" cy="17752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Bạo lực thân thể</a:t>
          </a:r>
        </a:p>
      </dsp:txBody>
      <dsp:txXfrm>
        <a:off x="4728919" y="259975"/>
        <a:ext cx="1255271" cy="1255271"/>
      </dsp:txXfrm>
    </dsp:sp>
    <dsp:sp modelId="{F12CFB3A-DA87-445E-969F-A950E96C612A}">
      <dsp:nvSpPr>
        <dsp:cNvPr id="0" name=""/>
        <dsp:cNvSpPr/>
      </dsp:nvSpPr>
      <dsp:spPr>
        <a:xfrm>
          <a:off x="6737026" y="2312788"/>
          <a:ext cx="1775221" cy="17752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Bạo lực tinh thần</a:t>
          </a:r>
        </a:p>
      </dsp:txBody>
      <dsp:txXfrm>
        <a:off x="6997001" y="2572763"/>
        <a:ext cx="1255271" cy="1255271"/>
      </dsp:txXfrm>
    </dsp:sp>
    <dsp:sp modelId="{7628F6C1-75EB-4BBC-A79F-9F14C7A76D3B}">
      <dsp:nvSpPr>
        <dsp:cNvPr id="0" name=""/>
        <dsp:cNvSpPr/>
      </dsp:nvSpPr>
      <dsp:spPr>
        <a:xfrm>
          <a:off x="4424871" y="4624943"/>
          <a:ext cx="1775221" cy="17752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Bạo lực trên môi trường mạng</a:t>
          </a:r>
        </a:p>
      </dsp:txBody>
      <dsp:txXfrm>
        <a:off x="4684846" y="4884918"/>
        <a:ext cx="1255271" cy="1255271"/>
      </dsp:txXfrm>
    </dsp:sp>
    <dsp:sp modelId="{A62234F8-CAB8-4B94-B5E5-861AB34850CA}">
      <dsp:nvSpPr>
        <dsp:cNvPr id="0" name=""/>
        <dsp:cNvSpPr/>
      </dsp:nvSpPr>
      <dsp:spPr>
        <a:xfrm>
          <a:off x="2112716" y="2312788"/>
          <a:ext cx="1775221" cy="1775221"/>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Bạo lực xã hội</a:t>
          </a:r>
        </a:p>
      </dsp:txBody>
      <dsp:txXfrm>
        <a:off x="2372691" y="2572763"/>
        <a:ext cx="1255271" cy="1255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25212-181A-4D0E-84EB-C4219DE1ABB7}">
      <dsp:nvSpPr>
        <dsp:cNvPr id="0" name=""/>
        <dsp:cNvSpPr/>
      </dsp:nvSpPr>
      <dsp:spPr>
        <a:xfrm>
          <a:off x="0" y="0"/>
          <a:ext cx="9372600" cy="2662939"/>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Do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xem</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nhiều</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phim</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ảnh</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bạo</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lực</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nên</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H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thay</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đổi</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tính</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tình</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hay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nổi</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nóng</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dễ</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gây</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gổ</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với</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bạn</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bè</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xung</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quanh</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Một</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lần</a:t>
          </a:r>
          <a:r>
            <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ở tr</a:t>
          </a:r>
          <a:r>
            <a:rPr kumimoji="0" lang="vi-VN" sz="2400" b="0" i="0" u="none" strike="noStrike" kern="1200"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ờng</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đã</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cãi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nhau</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và</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định</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đánh</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bạn</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Mọi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ng</a:t>
          </a:r>
          <a:r>
            <a:rPr kumimoji="0" lang="vi-VN" sz="2400" b="0" i="0" u="none" strike="noStrike" kern="1200"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ời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khuyên</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can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nên</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mới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dừng</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lại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Sau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sự</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việc</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này</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H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đã</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bị</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nhà</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tr</a:t>
          </a:r>
          <a:r>
            <a:rPr kumimoji="0" lang="vi-VN" sz="2400" b="0" i="0" u="none" strike="noStrike" kern="1200" cap="none" spc="0" normalizeH="0" baseline="0" noProof="0" dirty="0">
              <a:solidFill>
                <a:srgbClr val="FF0000"/>
              </a:solidFill>
              <a:effectLst/>
              <a:uLnTx/>
              <a:uFillTx/>
              <a:ea typeface="+mn-ea"/>
              <a:cs typeface="Arial" panose="020B0604020202020204" pitchFamily="34" charset="0"/>
            </a:rPr>
            <a:t>ư</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ờng</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cảnh</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cáo</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và</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phải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xin</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lỗi</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 </a:t>
          </a:r>
          <a:r>
            <a:rPr kumimoji="0" lang="en-US" sz="2400" b="0" i="0" u="none" strike="noStrike" kern="1200" cap="none" spc="0" normalizeH="0" baseline="0" noProof="0" dirty="0" err="1">
              <a:solidFill>
                <a:srgbClr val="FF0000"/>
              </a:solidFill>
              <a:effectLst/>
              <a:uLnTx/>
              <a:uFillTx/>
              <a:ea typeface="+mn-ea"/>
              <a:cs typeface="Arial" panose="020B0604020202020204" pitchFamily="34" charset="0"/>
            </a:rPr>
            <a:t>bạn</a:t>
          </a:r>
          <a:r>
            <a:rPr kumimoji="0" lang="en-US" sz="2400" b="0" i="0" u="none" strike="noStrike" kern="1200" cap="none" spc="0" normalizeH="0" baseline="0" noProof="0" dirty="0">
              <a:solidFill>
                <a:srgbClr val="FF0000"/>
              </a:solidFill>
              <a:effectLst/>
              <a:uLnTx/>
              <a:uFillTx/>
              <a:ea typeface="+mn-ea"/>
              <a:cs typeface="Arial" panose="020B0604020202020204" pitchFamily="34" charset="0"/>
            </a:rPr>
            <a:t>.</a:t>
          </a:r>
          <a:endParaRPr kumimoji="0" lang="en-US" sz="24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191934" y="77995"/>
        <a:ext cx="7102670" cy="2506949"/>
      </dsp:txXfrm>
    </dsp:sp>
    <dsp:sp modelId="{2352C030-0248-483B-94A9-26972C30B2AA}">
      <dsp:nvSpPr>
        <dsp:cNvPr id="0" name=""/>
        <dsp:cNvSpPr/>
      </dsp:nvSpPr>
      <dsp:spPr>
        <a:xfrm>
          <a:off x="275747" y="373793"/>
          <a:ext cx="1874520" cy="1915353"/>
        </a:xfrm>
        <a:prstGeom prst="roundRect">
          <a:avLst>
            <a:gd name="adj" fmla="val 10000"/>
          </a:avLst>
        </a:prstGeom>
        <a:solidFill>
          <a:schemeClr val="accent1">
            <a:tint val="40000"/>
            <a:hueOff val="0"/>
            <a:satOff val="0"/>
            <a:lumOff val="0"/>
            <a:alphaOff val="0"/>
          </a:scheme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2902358"/>
          <a:ext cx="9372600" cy="239419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err="1">
              <a:latin typeface="#9Slide05 Brannboll Ny" panose="02000000000000000000" pitchFamily="2" charset="0"/>
            </a:rPr>
            <a:t>Vì</a:t>
          </a:r>
          <a:r>
            <a:rPr lang="en-US" sz="2400" kern="1200" dirty="0">
              <a:latin typeface="#9Slide05 Brannboll Ny" panose="02000000000000000000" pitchFamily="2" charset="0"/>
            </a:rPr>
            <a:t> </a:t>
          </a:r>
          <a:r>
            <a:rPr lang="en-US" sz="2400" kern="1200" dirty="0" err="1">
              <a:latin typeface="#9Slide05 Brannboll Ny" panose="02000000000000000000" pitchFamily="2" charset="0"/>
            </a:rPr>
            <a:t>thích</a:t>
          </a:r>
          <a:r>
            <a:rPr lang="en-US" sz="2400" kern="1200" dirty="0">
              <a:latin typeface="#9Slide05 Brannboll Ny" panose="02000000000000000000" pitchFamily="2" charset="0"/>
            </a:rPr>
            <a:t> </a:t>
          </a:r>
          <a:r>
            <a:rPr lang="en-US" sz="2400" kern="1200" dirty="0" err="1">
              <a:latin typeface="#9Slide05 Brannboll Ny" panose="02000000000000000000" pitchFamily="2" charset="0"/>
            </a:rPr>
            <a:t>thể</a:t>
          </a:r>
          <a:r>
            <a:rPr lang="en-US" sz="2400" kern="1200" dirty="0">
              <a:latin typeface="#9Slide05 Brannboll Ny" panose="02000000000000000000" pitchFamily="2" charset="0"/>
            </a:rPr>
            <a:t> </a:t>
          </a:r>
          <a:r>
            <a:rPr lang="en-US" sz="2400" kern="1200" dirty="0" err="1">
              <a:latin typeface="#9Slide05 Brannboll Ny" panose="02000000000000000000" pitchFamily="2" charset="0"/>
            </a:rPr>
            <a:t>hiện</a:t>
          </a:r>
          <a:r>
            <a:rPr lang="en-US" sz="2400" kern="1200" dirty="0">
              <a:latin typeface="#9Slide05 Brannboll Ny" panose="02000000000000000000" pitchFamily="2" charset="0"/>
            </a:rPr>
            <a:t> </a:t>
          </a:r>
          <a:r>
            <a:rPr lang="en-US" sz="2400" kern="1200" dirty="0" err="1">
              <a:latin typeface="#9Slide05 Brannboll Ny" panose="02000000000000000000" pitchFamily="2" charset="0"/>
            </a:rPr>
            <a:t>mình</a:t>
          </a:r>
          <a:r>
            <a:rPr lang="en-US" sz="2400" kern="1200" dirty="0">
              <a:latin typeface="#9Slide05 Brannboll Ny" panose="02000000000000000000" pitchFamily="2" charset="0"/>
            </a:rPr>
            <a:t> </a:t>
          </a:r>
          <a:r>
            <a:rPr lang="en-US" sz="2400" kern="1200" dirty="0" err="1">
              <a:latin typeface="#9Slide05 Brannboll Ny" panose="02000000000000000000" pitchFamily="2" charset="0"/>
            </a:rPr>
            <a:t>là</a:t>
          </a:r>
          <a:r>
            <a:rPr lang="en-US" sz="2400" kern="1200" dirty="0">
              <a:latin typeface="#9Slide05 Brannboll Ny" panose="02000000000000000000" pitchFamily="2" charset="0"/>
            </a:rPr>
            <a:t> ng</a:t>
          </a:r>
          <a:r>
            <a:rPr lang="vi-VN" sz="2400" kern="1200" dirty="0"/>
            <a:t>ư</a:t>
          </a:r>
          <a:r>
            <a:rPr lang="en-US" sz="2400" kern="1200" dirty="0" err="1"/>
            <a:t>ời</a:t>
          </a:r>
          <a:r>
            <a:rPr lang="en-US" sz="2400" kern="1200" dirty="0"/>
            <a:t> </a:t>
          </a:r>
          <a:r>
            <a:rPr lang="en-US" sz="2400" kern="1200" dirty="0" err="1"/>
            <a:t>mạnh</a:t>
          </a:r>
          <a:r>
            <a:rPr lang="en-US" sz="2400" kern="1200" dirty="0"/>
            <a:t> </a:t>
          </a:r>
          <a:r>
            <a:rPr lang="en-US" sz="2400" kern="1200" dirty="0" err="1"/>
            <a:t>mẽ</a:t>
          </a:r>
          <a:r>
            <a:rPr lang="en-US" sz="2400" kern="1200" dirty="0"/>
            <a:t> </a:t>
          </a:r>
          <a:r>
            <a:rPr lang="en-US" sz="2400" kern="1200" dirty="0" err="1"/>
            <a:t>nên</a:t>
          </a:r>
          <a:r>
            <a:rPr lang="en-US" sz="2400" kern="1200" dirty="0"/>
            <a:t> V </a:t>
          </a:r>
          <a:r>
            <a:rPr lang="en-US" sz="2400" kern="1200" dirty="0" err="1"/>
            <a:t>đã</a:t>
          </a:r>
          <a:r>
            <a:rPr lang="en-US" sz="2400" kern="1200" dirty="0"/>
            <a:t> </a:t>
          </a:r>
          <a:r>
            <a:rPr lang="en-US" sz="2400" kern="1200" dirty="0" err="1"/>
            <a:t>lôi</a:t>
          </a:r>
          <a:r>
            <a:rPr lang="en-US" sz="2400" kern="1200" dirty="0"/>
            <a:t> </a:t>
          </a:r>
          <a:r>
            <a:rPr lang="en-US" sz="2400" kern="1200" dirty="0" err="1"/>
            <a:t>kéo</a:t>
          </a:r>
          <a:r>
            <a:rPr lang="en-US" sz="2400" kern="1200" dirty="0"/>
            <a:t> </a:t>
          </a:r>
          <a:r>
            <a:rPr lang="en-US" sz="2400" kern="1200" dirty="0" err="1"/>
            <a:t>các</a:t>
          </a:r>
          <a:r>
            <a:rPr lang="en-US" sz="2400" kern="1200" dirty="0"/>
            <a:t> </a:t>
          </a:r>
          <a:r>
            <a:rPr lang="en-US" sz="2400" kern="1200" dirty="0" err="1"/>
            <a:t>bạn</a:t>
          </a:r>
          <a:r>
            <a:rPr lang="en-US" sz="2400" kern="1200" dirty="0"/>
            <a:t> </a:t>
          </a:r>
          <a:r>
            <a:rPr lang="en-US" sz="2400" kern="1200" dirty="0" err="1"/>
            <a:t>thành</a:t>
          </a:r>
          <a:r>
            <a:rPr lang="en-US" sz="2400" kern="1200" dirty="0"/>
            <a:t> </a:t>
          </a:r>
          <a:r>
            <a:rPr lang="en-US" sz="2400" kern="1200" dirty="0" err="1"/>
            <a:t>lập</a:t>
          </a:r>
          <a:r>
            <a:rPr lang="en-US" sz="2400" kern="1200" dirty="0"/>
            <a:t> </a:t>
          </a:r>
          <a:r>
            <a:rPr lang="en-US" sz="2400" kern="1200" dirty="0" err="1"/>
            <a:t>một</a:t>
          </a:r>
          <a:r>
            <a:rPr lang="en-US" sz="2400" kern="1200" dirty="0"/>
            <a:t> </a:t>
          </a:r>
          <a:r>
            <a:rPr lang="en-US" sz="2400" kern="1200" dirty="0" err="1"/>
            <a:t>nhóm</a:t>
          </a:r>
          <a:r>
            <a:rPr lang="en-US" sz="2400" kern="1200" dirty="0"/>
            <a:t> </a:t>
          </a:r>
          <a:r>
            <a:rPr lang="en-US" sz="2400" kern="1200" dirty="0" err="1"/>
            <a:t>chuyên</a:t>
          </a:r>
          <a:r>
            <a:rPr lang="en-US" sz="2400" kern="1200" dirty="0"/>
            <a:t> </a:t>
          </a:r>
          <a:r>
            <a:rPr lang="en-US" sz="2400" kern="1200" dirty="0" err="1"/>
            <a:t>đi</a:t>
          </a:r>
          <a:r>
            <a:rPr lang="en-US" sz="2400" kern="1200" dirty="0"/>
            <a:t> </a:t>
          </a:r>
          <a:r>
            <a:rPr lang="en-US" sz="2400" kern="1200" dirty="0" err="1"/>
            <a:t>dọa</a:t>
          </a:r>
          <a:r>
            <a:rPr lang="en-US" sz="2400" kern="1200" dirty="0"/>
            <a:t> </a:t>
          </a:r>
          <a:r>
            <a:rPr lang="en-US" sz="2400" kern="1200" dirty="0" err="1"/>
            <a:t>dẫm</a:t>
          </a:r>
          <a:r>
            <a:rPr lang="en-US" sz="2400" kern="1200" dirty="0"/>
            <a:t>, </a:t>
          </a:r>
          <a:r>
            <a:rPr lang="en-US" sz="2400" kern="1200" dirty="0" err="1"/>
            <a:t>bắt</a:t>
          </a:r>
          <a:r>
            <a:rPr lang="en-US" sz="2400" kern="1200" dirty="0"/>
            <a:t> </a:t>
          </a:r>
          <a:r>
            <a:rPr lang="en-US" sz="2400" kern="1200" dirty="0" err="1"/>
            <a:t>nạt</a:t>
          </a:r>
          <a:r>
            <a:rPr lang="en-US" sz="2400" kern="1200" dirty="0"/>
            <a:t> </a:t>
          </a:r>
          <a:r>
            <a:rPr lang="en-US" sz="2400" kern="1200" dirty="0" err="1"/>
            <a:t>các</a:t>
          </a:r>
          <a:r>
            <a:rPr lang="en-US" sz="2400" kern="1200" dirty="0"/>
            <a:t> </a:t>
          </a:r>
          <a:r>
            <a:rPr lang="en-US" sz="2400" kern="1200" dirty="0" err="1"/>
            <a:t>bạn</a:t>
          </a:r>
          <a:r>
            <a:rPr lang="en-US" sz="2400" kern="1200" dirty="0"/>
            <a:t> </a:t>
          </a:r>
          <a:r>
            <a:rPr lang="en-US" sz="2400" kern="1200" dirty="0" err="1"/>
            <a:t>khác</a:t>
          </a:r>
          <a:r>
            <a:rPr lang="en-US" sz="2400" kern="1200" dirty="0"/>
            <a:t>. </a:t>
          </a:r>
          <a:r>
            <a:rPr lang="en-US" sz="2400" kern="1200" dirty="0" err="1"/>
            <a:t>Điều</a:t>
          </a:r>
          <a:r>
            <a:rPr lang="en-US" sz="2400" kern="1200" dirty="0"/>
            <a:t> </a:t>
          </a:r>
          <a:r>
            <a:rPr lang="en-US" sz="2400" kern="1200" dirty="0" err="1"/>
            <a:t>đó</a:t>
          </a:r>
          <a:r>
            <a:rPr lang="en-US" sz="2400" kern="1200" dirty="0"/>
            <a:t> </a:t>
          </a:r>
          <a:r>
            <a:rPr lang="en-US" sz="2400" kern="1200" dirty="0" err="1"/>
            <a:t>làm</a:t>
          </a:r>
          <a:r>
            <a:rPr lang="en-US" sz="2400" kern="1200" dirty="0"/>
            <a:t> </a:t>
          </a:r>
          <a:r>
            <a:rPr lang="en-US" sz="2400" kern="1200" dirty="0" err="1"/>
            <a:t>cho</a:t>
          </a:r>
          <a:r>
            <a:rPr lang="en-US" sz="2400" kern="1200" dirty="0"/>
            <a:t> </a:t>
          </a:r>
          <a:r>
            <a:rPr lang="en-US" sz="2400" kern="1200" dirty="0" err="1"/>
            <a:t>các</a:t>
          </a:r>
          <a:r>
            <a:rPr lang="en-US" sz="2400" kern="1200" dirty="0"/>
            <a:t> </a:t>
          </a:r>
          <a:r>
            <a:rPr lang="en-US" sz="2400" kern="1200" dirty="0" err="1"/>
            <a:t>bạn</a:t>
          </a:r>
          <a:r>
            <a:rPr lang="en-US" sz="2400" kern="1200" dirty="0"/>
            <a:t> </a:t>
          </a:r>
          <a:r>
            <a:rPr lang="en-US" sz="2400" kern="1200" dirty="0" err="1"/>
            <a:t>trong</a:t>
          </a:r>
          <a:r>
            <a:rPr lang="en-US" sz="2400" kern="1200" dirty="0"/>
            <a:t> </a:t>
          </a:r>
          <a:r>
            <a:rPr lang="en-US" sz="2400" kern="1200" dirty="0" err="1"/>
            <a:t>lớp</a:t>
          </a:r>
          <a:r>
            <a:rPr lang="en-US" sz="2400" kern="1200" dirty="0"/>
            <a:t> lo </a:t>
          </a:r>
          <a:r>
            <a:rPr lang="en-US" sz="2400" kern="1200" dirty="0" err="1"/>
            <a:t>lắng</a:t>
          </a:r>
          <a:r>
            <a:rPr lang="en-US" sz="2400" kern="1200" dirty="0"/>
            <a:t>, </a:t>
          </a:r>
          <a:r>
            <a:rPr lang="en-US" sz="2400" kern="1200" dirty="0" err="1"/>
            <a:t>bất</a:t>
          </a:r>
          <a:r>
            <a:rPr lang="en-US" sz="2400" kern="1200" dirty="0"/>
            <a:t> an </a:t>
          </a:r>
          <a:r>
            <a:rPr lang="en-US" sz="2400" kern="1200" dirty="0" err="1"/>
            <a:t>khi</a:t>
          </a:r>
          <a:r>
            <a:rPr lang="en-US" sz="2400" kern="1200" dirty="0"/>
            <a:t> </a:t>
          </a:r>
          <a:r>
            <a:rPr lang="en-US" sz="2400" kern="1200" dirty="0" err="1"/>
            <a:t>nhìn</a:t>
          </a:r>
          <a:r>
            <a:rPr lang="en-US" sz="2400" kern="1200" dirty="0"/>
            <a:t> </a:t>
          </a:r>
          <a:r>
            <a:rPr lang="en-US" sz="2400" kern="1200" dirty="0" err="1"/>
            <a:t>thấy</a:t>
          </a:r>
          <a:r>
            <a:rPr lang="en-US" sz="2400" kern="1200" dirty="0"/>
            <a:t> </a:t>
          </a:r>
          <a:r>
            <a:rPr lang="en-US" sz="2400" kern="1200" dirty="0" err="1"/>
            <a:t>nhóm</a:t>
          </a:r>
          <a:r>
            <a:rPr lang="en-US" sz="2400" kern="1200" dirty="0"/>
            <a:t> </a:t>
          </a:r>
          <a:r>
            <a:rPr lang="en-US" sz="2400" kern="1200" dirty="0" err="1"/>
            <a:t>của</a:t>
          </a:r>
          <a:r>
            <a:rPr lang="en-US" sz="2400" kern="1200"/>
            <a:t> V.</a:t>
          </a:r>
          <a:endParaRPr lang="vi-VN" sz="2400" kern="1200" dirty="0">
            <a:latin typeface="#9Slide05 Brannboll Ny" panose="02000000000000000000" pitchFamily="2" charset="0"/>
          </a:endParaRPr>
        </a:p>
      </dsp:txBody>
      <dsp:txXfrm>
        <a:off x="2184062" y="2972481"/>
        <a:ext cx="7118414" cy="2253945"/>
      </dsp:txXfrm>
    </dsp:sp>
    <dsp:sp modelId="{72B5F39E-2D8B-4AE5-99A7-0B4F92796C74}">
      <dsp:nvSpPr>
        <dsp:cNvPr id="0" name=""/>
        <dsp:cNvSpPr/>
      </dsp:nvSpPr>
      <dsp:spPr>
        <a:xfrm>
          <a:off x="239419" y="3141777"/>
          <a:ext cx="1874520" cy="1915353"/>
        </a:xfrm>
        <a:prstGeom prst="roundRect">
          <a:avLst>
            <a:gd name="adj" fmla="val 10000"/>
          </a:avLst>
        </a:prstGeom>
        <a:solidFill>
          <a:schemeClr val="accent1">
            <a:tint val="40000"/>
            <a:hueOff val="0"/>
            <a:satOff val="0"/>
            <a:lumOff val="0"/>
            <a:alphaOff val="0"/>
          </a:scheme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95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17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44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5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e6ba7779e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e6ba7779e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49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394A06-C263-464F-A53F-C4A0A8B7D892}" type="slidenum">
              <a:rPr lang="en-US" smtClean="0"/>
              <a:t>31</a:t>
            </a:fld>
            <a:endParaRPr lang="en-US"/>
          </a:p>
        </p:txBody>
      </p:sp>
    </p:spTree>
    <p:extLst>
      <p:ext uri="{BB962C8B-B14F-4D97-AF65-F5344CB8AC3E}">
        <p14:creationId xmlns:p14="http://schemas.microsoft.com/office/powerpoint/2010/main" val="154877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Đà</a:t>
            </a:r>
            <a:r>
              <a:rPr lang="en-US" dirty="0">
                <a:latin typeface="#9Slide05 Brannboll Ny" panose="02000000000000000000" pitchFamily="2" charset="0"/>
              </a:rPr>
              <a:t>o Thị Nhẫn</a:t>
            </a:r>
            <a:r>
              <a:rPr lang="vi-VN" dirty="0">
                <a:latin typeface="#9Slide05 Brannboll Ny" panose="02000000000000000000" pitchFamily="2" charset="0"/>
              </a:rPr>
              <a: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4A06-C263-464F-A53F-C4A0A8B7D892}" type="slidenum">
              <a:rPr lang="en-US" smtClean="0"/>
              <a:t>38</a:t>
            </a:fld>
            <a:endParaRPr lang="en-US"/>
          </a:p>
        </p:txBody>
      </p:sp>
    </p:spTree>
    <p:extLst>
      <p:ext uri="{BB962C8B-B14F-4D97-AF65-F5344CB8AC3E}">
        <p14:creationId xmlns:p14="http://schemas.microsoft.com/office/powerpoint/2010/main" val="392924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20817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51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9853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8296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43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69B9EE9-F3BF-4B40-83E7-C9BC68FDDB0E}"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54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3607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259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9B9EE9-F3BF-4B40-83E7-C9BC68FDDB0E}"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14229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9B9EE9-F3BF-4B40-83E7-C9BC68FDDB0E}"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108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9B9EE9-F3BF-4B40-83E7-C9BC68FDDB0E}"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28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30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50575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7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4109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06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7"/>
        <p:cNvGrpSpPr/>
        <p:nvPr/>
      </p:nvGrpSpPr>
      <p:grpSpPr>
        <a:xfrm>
          <a:off x="0" y="0"/>
          <a:ext cx="0" cy="0"/>
          <a:chOff x="0" y="0"/>
          <a:chExt cx="0" cy="0"/>
        </a:xfrm>
      </p:grpSpPr>
      <p:sp>
        <p:nvSpPr>
          <p:cNvPr id="38" name="Google Shape;38;p3"/>
          <p:cNvSpPr txBox="1">
            <a:spLocks noGrp="1"/>
          </p:cNvSpPr>
          <p:nvPr>
            <p:ph type="title" hasCustomPrompt="1"/>
          </p:nvPr>
        </p:nvSpPr>
        <p:spPr>
          <a:xfrm>
            <a:off x="7869800" y="1554933"/>
            <a:ext cx="1552800" cy="90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 name="Google Shape;39;p3"/>
          <p:cNvSpPr txBox="1">
            <a:spLocks noGrp="1"/>
          </p:cNvSpPr>
          <p:nvPr>
            <p:ph type="ctrTitle" idx="2"/>
          </p:nvPr>
        </p:nvSpPr>
        <p:spPr>
          <a:xfrm>
            <a:off x="6389772" y="2817200"/>
            <a:ext cx="4535200" cy="12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667">
                <a:latin typeface="Shrikhand"/>
                <a:ea typeface="Shrikhand"/>
                <a:cs typeface="Shrikhand"/>
                <a:sym typeface="Shrikhan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0" name="Google Shape;40;p3"/>
          <p:cNvSpPr txBox="1">
            <a:spLocks noGrp="1"/>
          </p:cNvSpPr>
          <p:nvPr>
            <p:ph type="subTitle" idx="1"/>
          </p:nvPr>
        </p:nvSpPr>
        <p:spPr>
          <a:xfrm>
            <a:off x="6396529" y="4187233"/>
            <a:ext cx="4522000" cy="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DM Sans"/>
                <a:ea typeface="DM Sans"/>
                <a:cs typeface="DM Sans"/>
                <a:sym typeface="DM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3"/>
          <p:cNvSpPr txBox="1">
            <a:spLocks noGrp="1"/>
          </p:cNvSpPr>
          <p:nvPr>
            <p:ph type="title" idx="3"/>
          </p:nvPr>
        </p:nvSpPr>
        <p:spPr>
          <a:xfrm>
            <a:off x="62776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2" name="Google Shape;42;p3"/>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43" name="Google Shape;43;p3"/>
          <p:cNvGrpSpPr/>
          <p:nvPr/>
        </p:nvGrpSpPr>
        <p:grpSpPr>
          <a:xfrm rot="-5400000" flipH="1">
            <a:off x="11138344" y="5502523"/>
            <a:ext cx="1078776" cy="272419"/>
            <a:chOff x="1435000" y="4229925"/>
            <a:chExt cx="1004946" cy="253775"/>
          </a:xfrm>
        </p:grpSpPr>
        <p:sp>
          <p:nvSpPr>
            <p:cNvPr id="44" name="Google Shape;44;p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88720"/>
      </p:ext>
    </p:extLst>
  </p:cSld>
  <p:clrMapOvr>
    <a:masterClrMapping/>
  </p:clrMapOvr>
  <p:transition spd="slow">
    <p:push/>
  </p:transition>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10800" y="839317"/>
            <a:ext cx="10185600" cy="12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133">
                <a:latin typeface="Shrikhand"/>
                <a:ea typeface="Shrikhand"/>
                <a:cs typeface="Shrikhand"/>
                <a:sym typeface="Shrik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951600" y="3045552"/>
            <a:ext cx="6288800" cy="52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DM Sans"/>
                <a:ea typeface="DM Sans"/>
                <a:cs typeface="DM Sans"/>
                <a:sym typeface="DM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a:spcBef>
                <a:spcPts val="0"/>
              </a:spcBef>
              <a:spcAft>
                <a:spcPts val="0"/>
              </a:spcAft>
              <a:buSzPts val="2800"/>
              <a:buFont typeface="DM Sans"/>
              <a:buNone/>
              <a:defRPr>
                <a:latin typeface="DM Sans"/>
                <a:ea typeface="DM Sans"/>
                <a:cs typeface="DM Sans"/>
                <a:sym typeface="DM Sans"/>
              </a:defRPr>
            </a:lvl2pPr>
            <a:lvl3pPr lvl="2">
              <a:spcBef>
                <a:spcPts val="0"/>
              </a:spcBef>
              <a:spcAft>
                <a:spcPts val="0"/>
              </a:spcAft>
              <a:buSzPts val="2800"/>
              <a:buFont typeface="DM Sans"/>
              <a:buNone/>
              <a:defRPr>
                <a:latin typeface="DM Sans"/>
                <a:ea typeface="DM Sans"/>
                <a:cs typeface="DM Sans"/>
                <a:sym typeface="DM Sans"/>
              </a:defRPr>
            </a:lvl3pPr>
            <a:lvl4pPr lvl="3">
              <a:spcBef>
                <a:spcPts val="0"/>
              </a:spcBef>
              <a:spcAft>
                <a:spcPts val="0"/>
              </a:spcAft>
              <a:buSzPts val="2800"/>
              <a:buFont typeface="DM Sans"/>
              <a:buNone/>
              <a:defRPr>
                <a:latin typeface="DM Sans"/>
                <a:ea typeface="DM Sans"/>
                <a:cs typeface="DM Sans"/>
                <a:sym typeface="DM Sans"/>
              </a:defRPr>
            </a:lvl4pPr>
            <a:lvl5pPr lvl="4">
              <a:spcBef>
                <a:spcPts val="0"/>
              </a:spcBef>
              <a:spcAft>
                <a:spcPts val="0"/>
              </a:spcAft>
              <a:buSzPts val="2800"/>
              <a:buFont typeface="DM Sans"/>
              <a:buNone/>
              <a:defRPr>
                <a:latin typeface="DM Sans"/>
                <a:ea typeface="DM Sans"/>
                <a:cs typeface="DM Sans"/>
                <a:sym typeface="DM Sans"/>
              </a:defRPr>
            </a:lvl5pPr>
            <a:lvl6pPr lvl="5">
              <a:spcBef>
                <a:spcPts val="0"/>
              </a:spcBef>
              <a:spcAft>
                <a:spcPts val="0"/>
              </a:spcAft>
              <a:buSzPts val="2800"/>
              <a:buFont typeface="DM Sans"/>
              <a:buNone/>
              <a:defRPr>
                <a:latin typeface="DM Sans"/>
                <a:ea typeface="DM Sans"/>
                <a:cs typeface="DM Sans"/>
                <a:sym typeface="DM Sans"/>
              </a:defRPr>
            </a:lvl6pPr>
            <a:lvl7pPr lvl="6">
              <a:spcBef>
                <a:spcPts val="0"/>
              </a:spcBef>
              <a:spcAft>
                <a:spcPts val="0"/>
              </a:spcAft>
              <a:buSzPts val="2800"/>
              <a:buFont typeface="DM Sans"/>
              <a:buNone/>
              <a:defRPr>
                <a:latin typeface="DM Sans"/>
                <a:ea typeface="DM Sans"/>
                <a:cs typeface="DM Sans"/>
                <a:sym typeface="DM Sans"/>
              </a:defRPr>
            </a:lvl7pPr>
            <a:lvl8pPr lvl="7">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13" name="Google Shape;13;p2"/>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15" name="Google Shape;15;p2"/>
          <p:cNvGrpSpPr/>
          <p:nvPr/>
        </p:nvGrpSpPr>
        <p:grpSpPr>
          <a:xfrm rot="5400000">
            <a:off x="30944" y="2323289"/>
            <a:ext cx="1078776" cy="272419"/>
            <a:chOff x="1435000" y="4229925"/>
            <a:chExt cx="1004946" cy="253775"/>
          </a:xfrm>
        </p:grpSpPr>
        <p:sp>
          <p:nvSpPr>
            <p:cNvPr id="16" name="Google Shape;16;p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rot="5400000">
            <a:off x="11138344" y="1314923"/>
            <a:ext cx="1078776" cy="272419"/>
            <a:chOff x="1435000" y="4229925"/>
            <a:chExt cx="1004946" cy="253775"/>
          </a:xfrm>
        </p:grpSpPr>
        <p:sp>
          <p:nvSpPr>
            <p:cNvPr id="27" name="Google Shape;27;p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3911483"/>
      </p:ext>
    </p:extLst>
  </p:cSld>
  <p:clrMapOvr>
    <a:masterClrMapping/>
  </p:clrMapOvr>
  <p:transition spd="slow">
    <p:push/>
  </p:transition>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hasCustomPrompt="1"/>
          </p:nvPr>
        </p:nvSpPr>
        <p:spPr>
          <a:xfrm>
            <a:off x="7869800" y="1554933"/>
            <a:ext cx="1552800" cy="90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 name="Google Shape;39;p3"/>
          <p:cNvSpPr txBox="1">
            <a:spLocks noGrp="1"/>
          </p:cNvSpPr>
          <p:nvPr>
            <p:ph type="ctrTitle" idx="2"/>
          </p:nvPr>
        </p:nvSpPr>
        <p:spPr>
          <a:xfrm>
            <a:off x="6389772" y="2817200"/>
            <a:ext cx="4535200" cy="12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667">
                <a:latin typeface="Shrikhand"/>
                <a:ea typeface="Shrikhand"/>
                <a:cs typeface="Shrikhand"/>
                <a:sym typeface="Shrikhan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0" name="Google Shape;40;p3"/>
          <p:cNvSpPr txBox="1">
            <a:spLocks noGrp="1"/>
          </p:cNvSpPr>
          <p:nvPr>
            <p:ph type="subTitle" idx="1"/>
          </p:nvPr>
        </p:nvSpPr>
        <p:spPr>
          <a:xfrm>
            <a:off x="6396529" y="4187233"/>
            <a:ext cx="4522000" cy="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DM Sans"/>
                <a:ea typeface="DM Sans"/>
                <a:cs typeface="DM Sans"/>
                <a:sym typeface="DM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3"/>
          <p:cNvSpPr txBox="1">
            <a:spLocks noGrp="1"/>
          </p:cNvSpPr>
          <p:nvPr>
            <p:ph type="title" idx="3"/>
          </p:nvPr>
        </p:nvSpPr>
        <p:spPr>
          <a:xfrm>
            <a:off x="62776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2" name="Google Shape;42;p3"/>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43" name="Google Shape;43;p3"/>
          <p:cNvGrpSpPr/>
          <p:nvPr/>
        </p:nvGrpSpPr>
        <p:grpSpPr>
          <a:xfrm rot="-5400000" flipH="1">
            <a:off x="11138344" y="5502523"/>
            <a:ext cx="1078776" cy="272419"/>
            <a:chOff x="1435000" y="4229925"/>
            <a:chExt cx="1004946" cy="253775"/>
          </a:xfrm>
        </p:grpSpPr>
        <p:sp>
          <p:nvSpPr>
            <p:cNvPr id="44" name="Google Shape;44;p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8655463"/>
      </p:ext>
    </p:extLst>
  </p:cSld>
  <p:clrMapOvr>
    <a:masterClrMapping/>
  </p:clrMapOvr>
  <p:transition spd="slow">
    <p:push/>
  </p:transition>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4"/>
          <p:cNvSpPr txBox="1">
            <a:spLocks noGrp="1"/>
          </p:cNvSpPr>
          <p:nvPr>
            <p:ph type="body" idx="1"/>
          </p:nvPr>
        </p:nvSpPr>
        <p:spPr>
          <a:xfrm>
            <a:off x="1010800" y="1621967"/>
            <a:ext cx="10170400" cy="4556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4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6" name="Google Shape;56;p4"/>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4"/>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58" name="Google Shape;58;p4"/>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1927244"/>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0"/>
        <p:cNvGrpSpPr/>
        <p:nvPr/>
      </p:nvGrpSpPr>
      <p:grpSpPr>
        <a:xfrm>
          <a:off x="0" y="0"/>
          <a:ext cx="0" cy="0"/>
          <a:chOff x="0" y="0"/>
          <a:chExt cx="0" cy="0"/>
        </a:xfrm>
      </p:grpSpPr>
      <p:sp>
        <p:nvSpPr>
          <p:cNvPr id="61" name="Google Shape;61;p5"/>
          <p:cNvSpPr txBox="1">
            <a:spLocks noGrp="1"/>
          </p:cNvSpPr>
          <p:nvPr>
            <p:ph type="body" idx="1"/>
          </p:nvPr>
        </p:nvSpPr>
        <p:spPr>
          <a:xfrm>
            <a:off x="994467" y="5265439"/>
            <a:ext cx="4754400" cy="923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2" name="Google Shape;62;p5"/>
          <p:cNvSpPr txBox="1">
            <a:spLocks noGrp="1"/>
          </p:cNvSpPr>
          <p:nvPr>
            <p:ph type="body" idx="2"/>
          </p:nvPr>
        </p:nvSpPr>
        <p:spPr>
          <a:xfrm>
            <a:off x="6443200" y="5265439"/>
            <a:ext cx="4754400" cy="923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5"/>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5"/>
          <p:cNvSpPr txBox="1">
            <a:spLocks noGrp="1"/>
          </p:cNvSpPr>
          <p:nvPr>
            <p:ph type="title" idx="3"/>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65" name="Google Shape;65;p5"/>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67" name="Google Shape;67;p5"/>
          <p:cNvSpPr txBox="1">
            <a:spLocks noGrp="1"/>
          </p:cNvSpPr>
          <p:nvPr>
            <p:ph type="subTitle" idx="4"/>
          </p:nvPr>
        </p:nvSpPr>
        <p:spPr>
          <a:xfrm>
            <a:off x="994467" y="4538972"/>
            <a:ext cx="47544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067">
                <a:latin typeface="Shrikhand"/>
                <a:ea typeface="Shrikhand"/>
                <a:cs typeface="Shrikhand"/>
                <a:sym typeface="Shrikh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 name="Google Shape;68;p5"/>
          <p:cNvSpPr txBox="1">
            <a:spLocks noGrp="1"/>
          </p:cNvSpPr>
          <p:nvPr>
            <p:ph type="subTitle" idx="5"/>
          </p:nvPr>
        </p:nvSpPr>
        <p:spPr>
          <a:xfrm>
            <a:off x="6443200" y="4538972"/>
            <a:ext cx="47544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067">
                <a:latin typeface="Shrikhand"/>
                <a:ea typeface="Shrikhand"/>
                <a:cs typeface="Shrikhand"/>
                <a:sym typeface="Shrikh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69" name="Google Shape;69;p5"/>
          <p:cNvGrpSpPr/>
          <p:nvPr/>
        </p:nvGrpSpPr>
        <p:grpSpPr>
          <a:xfrm rot="-5400000" flipH="1">
            <a:off x="11129811" y="4994523"/>
            <a:ext cx="1078776" cy="272419"/>
            <a:chOff x="1435000" y="4229925"/>
            <a:chExt cx="1004946" cy="253775"/>
          </a:xfrm>
        </p:grpSpPr>
        <p:sp>
          <p:nvSpPr>
            <p:cNvPr id="70" name="Google Shape;70;p5"/>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8139533"/>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6"/>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83" name="Google Shape;83;p6"/>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6"/>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85" name="Google Shape;85;p6"/>
          <p:cNvGrpSpPr/>
          <p:nvPr/>
        </p:nvGrpSpPr>
        <p:grpSpPr>
          <a:xfrm rot="5400000">
            <a:off x="30944" y="5574489"/>
            <a:ext cx="1078776" cy="272419"/>
            <a:chOff x="1435000" y="4229925"/>
            <a:chExt cx="1004946" cy="253775"/>
          </a:xfrm>
        </p:grpSpPr>
        <p:sp>
          <p:nvSpPr>
            <p:cNvPr id="86" name="Google Shape;86;p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 name="Google Shape;96;p6"/>
          <p:cNvGrpSpPr/>
          <p:nvPr/>
        </p:nvGrpSpPr>
        <p:grpSpPr>
          <a:xfrm rot="5400000">
            <a:off x="11129811" y="1235323"/>
            <a:ext cx="1078776" cy="272419"/>
            <a:chOff x="1435000" y="4229925"/>
            <a:chExt cx="1004946" cy="253775"/>
          </a:xfrm>
        </p:grpSpPr>
        <p:sp>
          <p:nvSpPr>
            <p:cNvPr id="97" name="Google Shape;97;p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4656779"/>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body" idx="1"/>
          </p:nvPr>
        </p:nvSpPr>
        <p:spPr>
          <a:xfrm>
            <a:off x="994467" y="2976809"/>
            <a:ext cx="5085200" cy="28148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1867"/>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9" name="Google Shape;109;p7"/>
          <p:cNvSpPr txBox="1">
            <a:spLocks noGrp="1"/>
          </p:cNvSpPr>
          <p:nvPr>
            <p:ph type="title"/>
          </p:nvPr>
        </p:nvSpPr>
        <p:spPr>
          <a:xfrm>
            <a:off x="994467" y="1572517"/>
            <a:ext cx="5085200" cy="10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667">
                <a:latin typeface="Shrikhand"/>
                <a:ea typeface="Shrikhand"/>
                <a:cs typeface="Shrikhand"/>
                <a:sym typeface="Shrikhand"/>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0" name="Google Shape;110;p7"/>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111" name="Google Shape;111;p7"/>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113" name="Google Shape;113;p7"/>
          <p:cNvGrpSpPr/>
          <p:nvPr/>
        </p:nvGrpSpPr>
        <p:grpSpPr>
          <a:xfrm rot="5400000">
            <a:off x="30944" y="1212956"/>
            <a:ext cx="1078776" cy="272419"/>
            <a:chOff x="1435000" y="4229925"/>
            <a:chExt cx="1004946" cy="253775"/>
          </a:xfrm>
        </p:grpSpPr>
        <p:sp>
          <p:nvSpPr>
            <p:cNvPr id="114" name="Google Shape;114;p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7"/>
          <p:cNvGrpSpPr/>
          <p:nvPr/>
        </p:nvGrpSpPr>
        <p:grpSpPr>
          <a:xfrm rot="-5400000" flipH="1">
            <a:off x="30944" y="5502523"/>
            <a:ext cx="1078776" cy="272419"/>
            <a:chOff x="1435000" y="4229925"/>
            <a:chExt cx="1004946" cy="253775"/>
          </a:xfrm>
        </p:grpSpPr>
        <p:sp>
          <p:nvSpPr>
            <p:cNvPr id="125" name="Google Shape;125;p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10974"/>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1850800" y="750400"/>
            <a:ext cx="8490400" cy="22720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266">
                <a:latin typeface="Shrikhand"/>
                <a:ea typeface="Shrikhand"/>
                <a:cs typeface="Shrikhand"/>
                <a:sym typeface="Shrikha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7" name="Google Shape;137;p8"/>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138" name="Google Shape;138;p8"/>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140" name="Google Shape;140;p8"/>
          <p:cNvGrpSpPr/>
          <p:nvPr/>
        </p:nvGrpSpPr>
        <p:grpSpPr>
          <a:xfrm rot="-5400000" flipH="1">
            <a:off x="30944" y="1408889"/>
            <a:ext cx="1078776" cy="272419"/>
            <a:chOff x="1435000" y="4229925"/>
            <a:chExt cx="1004946" cy="253775"/>
          </a:xfrm>
        </p:grpSpPr>
        <p:sp>
          <p:nvSpPr>
            <p:cNvPr id="141" name="Google Shape;141;p8"/>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8"/>
          <p:cNvGrpSpPr/>
          <p:nvPr/>
        </p:nvGrpSpPr>
        <p:grpSpPr>
          <a:xfrm rot="-5400000" flipH="1">
            <a:off x="11138344" y="2635723"/>
            <a:ext cx="1078776" cy="272419"/>
            <a:chOff x="1435000" y="4229925"/>
            <a:chExt cx="1004946" cy="253775"/>
          </a:xfrm>
        </p:grpSpPr>
        <p:sp>
          <p:nvSpPr>
            <p:cNvPr id="152" name="Google Shape;152;p8"/>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4498878"/>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2"/>
        <p:cNvGrpSpPr/>
        <p:nvPr/>
      </p:nvGrpSpPr>
      <p:grpSpPr>
        <a:xfrm>
          <a:off x="0" y="0"/>
          <a:ext cx="0" cy="0"/>
          <a:chOff x="0" y="0"/>
          <a:chExt cx="0" cy="0"/>
        </a:xfrm>
      </p:grpSpPr>
      <p:sp>
        <p:nvSpPr>
          <p:cNvPr id="163" name="Google Shape;163;p9"/>
          <p:cNvSpPr txBox="1">
            <a:spLocks noGrp="1"/>
          </p:cNvSpPr>
          <p:nvPr>
            <p:ph type="body" idx="1"/>
          </p:nvPr>
        </p:nvSpPr>
        <p:spPr>
          <a:xfrm>
            <a:off x="1010800" y="4851100"/>
            <a:ext cx="10170400" cy="612800"/>
          </a:xfrm>
          <a:prstGeom prst="rect">
            <a:avLst/>
          </a:prstGeom>
        </p:spPr>
        <p:txBody>
          <a:bodyPr spcFirstLastPara="1" wrap="square" lIns="91425" tIns="91425" rIns="91425" bIns="91425" anchor="ctr" anchorCtr="0">
            <a:noAutofit/>
          </a:bodyPr>
          <a:lstStyle>
            <a:lvl1pPr marL="609585" lvl="0" indent="-457189" algn="ctr" rtl="0">
              <a:lnSpc>
                <a:spcPct val="100000"/>
              </a:lnSpc>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64" name="Google Shape;164;p9"/>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165" name="Google Shape;165;p9"/>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167" name="Google Shape;167;p9"/>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4162037"/>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0" y="0"/>
            <a:ext cx="12192000" cy="6858000"/>
          </a:xfrm>
          <a:prstGeom prst="rect">
            <a:avLst/>
          </a:prstGeom>
          <a:gradFill>
            <a:gsLst>
              <a:gs pos="0">
                <a:srgbClr val="EEEEEE">
                  <a:alpha val="55686"/>
                </a:srgbClr>
              </a:gs>
              <a:gs pos="63000">
                <a:srgbClr val="FFFFFF">
                  <a:alpha val="0"/>
                </a:srgbClr>
              </a:gs>
              <a:gs pos="100000">
                <a:srgbClr val="FFFFFF">
                  <a:alpha val="0"/>
                </a:srgbClr>
              </a:gs>
            </a:gsLst>
            <a:path path="circle">
              <a:fillToRect l="100000" t="100000"/>
            </a:path>
            <a:tileRect r="-100000" b="-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body" idx="1"/>
          </p:nvPr>
        </p:nvSpPr>
        <p:spPr>
          <a:xfrm>
            <a:off x="6096000" y="4884133"/>
            <a:ext cx="5084800" cy="1294000"/>
          </a:xfrm>
          <a:prstGeom prst="rect">
            <a:avLst/>
          </a:prstGeom>
        </p:spPr>
        <p:txBody>
          <a:bodyPr spcFirstLastPara="1" wrap="square" lIns="91425" tIns="91425" rIns="91425" bIns="91425" anchor="b" anchorCtr="0">
            <a:noAutofit/>
          </a:bodyPr>
          <a:lstStyle>
            <a:lvl1pPr marL="609585" lvl="0" indent="-304792" algn="r">
              <a:lnSpc>
                <a:spcPct val="100000"/>
              </a:lnSpc>
              <a:spcBef>
                <a:spcPts val="0"/>
              </a:spcBef>
              <a:spcAft>
                <a:spcPts val="0"/>
              </a:spcAft>
              <a:buSzPts val="1800"/>
              <a:buNone/>
              <a:defRPr sz="4000">
                <a:latin typeface="Shrikhand"/>
                <a:ea typeface="Shrikhand"/>
                <a:cs typeface="Shrikhand"/>
                <a:sym typeface="Shrikhand"/>
              </a:defRPr>
            </a:lvl1pPr>
          </a:lstStyle>
          <a:p>
            <a:endParaRPr/>
          </a:p>
        </p:txBody>
      </p:sp>
      <p:sp>
        <p:nvSpPr>
          <p:cNvPr id="171" name="Google Shape;171;p10"/>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172" name="Google Shape;172;p10"/>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174" name="Google Shape;174;p10"/>
          <p:cNvGrpSpPr/>
          <p:nvPr/>
        </p:nvGrpSpPr>
        <p:grpSpPr>
          <a:xfrm rot="-5400000">
            <a:off x="30944" y="4964889"/>
            <a:ext cx="1078776" cy="272419"/>
            <a:chOff x="1435000" y="4229925"/>
            <a:chExt cx="1004946" cy="253775"/>
          </a:xfrm>
        </p:grpSpPr>
        <p:sp>
          <p:nvSpPr>
            <p:cNvPr id="175" name="Google Shape;175;p1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10"/>
          <p:cNvGrpSpPr/>
          <p:nvPr/>
        </p:nvGrpSpPr>
        <p:grpSpPr>
          <a:xfrm rot="5400000">
            <a:off x="11129811" y="2962523"/>
            <a:ext cx="1078776" cy="272419"/>
            <a:chOff x="1435000" y="4229925"/>
            <a:chExt cx="1004946" cy="253775"/>
          </a:xfrm>
        </p:grpSpPr>
        <p:sp>
          <p:nvSpPr>
            <p:cNvPr id="186" name="Google Shape;186;p1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86373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6"/>
        <p:cNvGrpSpPr/>
        <p:nvPr/>
      </p:nvGrpSpPr>
      <p:grpSpPr>
        <a:xfrm>
          <a:off x="0" y="0"/>
          <a:ext cx="0" cy="0"/>
          <a:chOff x="0" y="0"/>
          <a:chExt cx="0" cy="0"/>
        </a:xfrm>
      </p:grpSpPr>
      <p:sp>
        <p:nvSpPr>
          <p:cNvPr id="197" name="Google Shape;197;p11"/>
          <p:cNvSpPr txBox="1">
            <a:spLocks noGrp="1"/>
          </p:cNvSpPr>
          <p:nvPr>
            <p:ph type="title" hasCustomPrompt="1"/>
          </p:nvPr>
        </p:nvSpPr>
        <p:spPr>
          <a:xfrm>
            <a:off x="1010800" y="1474833"/>
            <a:ext cx="101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atin typeface="Shrikhand"/>
                <a:ea typeface="Shrikhand"/>
                <a:cs typeface="Shrikhand"/>
                <a:sym typeface="Shrikh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8" name="Google Shape;198;p11"/>
          <p:cNvSpPr txBox="1">
            <a:spLocks noGrp="1"/>
          </p:cNvSpPr>
          <p:nvPr>
            <p:ph type="body" idx="1"/>
          </p:nvPr>
        </p:nvSpPr>
        <p:spPr>
          <a:xfrm>
            <a:off x="1010800" y="4202967"/>
            <a:ext cx="10185600" cy="64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99" name="Google Shape;199;p11"/>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200" name="Google Shape;200;p11"/>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202" name="Google Shape;202;p11"/>
          <p:cNvGrpSpPr/>
          <p:nvPr/>
        </p:nvGrpSpPr>
        <p:grpSpPr>
          <a:xfrm flipH="1">
            <a:off x="5564211" y="6452223"/>
            <a:ext cx="1078776" cy="272419"/>
            <a:chOff x="1435000" y="4229925"/>
            <a:chExt cx="1004946" cy="253775"/>
          </a:xfrm>
        </p:grpSpPr>
        <p:sp>
          <p:nvSpPr>
            <p:cNvPr id="203" name="Google Shape;203;p1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11"/>
          <p:cNvGrpSpPr/>
          <p:nvPr/>
        </p:nvGrpSpPr>
        <p:grpSpPr>
          <a:xfrm rot="-5400000" flipH="1">
            <a:off x="142711" y="3292789"/>
            <a:ext cx="1078776" cy="272419"/>
            <a:chOff x="1435000" y="4229925"/>
            <a:chExt cx="1004946" cy="253775"/>
          </a:xfrm>
        </p:grpSpPr>
        <p:sp>
          <p:nvSpPr>
            <p:cNvPr id="214" name="Google Shape;214;p1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11"/>
          <p:cNvGrpSpPr/>
          <p:nvPr/>
        </p:nvGrpSpPr>
        <p:grpSpPr>
          <a:xfrm rot="-5400000" flipH="1">
            <a:off x="11138344" y="1314923"/>
            <a:ext cx="1078776" cy="272419"/>
            <a:chOff x="1435000" y="4229925"/>
            <a:chExt cx="1004946" cy="253775"/>
          </a:xfrm>
        </p:grpSpPr>
        <p:sp>
          <p:nvSpPr>
            <p:cNvPr id="225" name="Google Shape;225;p1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 name="Google Shape;235;p11"/>
          <p:cNvGrpSpPr/>
          <p:nvPr/>
        </p:nvGrpSpPr>
        <p:grpSpPr>
          <a:xfrm rot="-5400000" flipH="1">
            <a:off x="11138344" y="5042289"/>
            <a:ext cx="1078776" cy="272419"/>
            <a:chOff x="1435000" y="4229925"/>
            <a:chExt cx="1004946" cy="253775"/>
          </a:xfrm>
        </p:grpSpPr>
        <p:sp>
          <p:nvSpPr>
            <p:cNvPr id="236" name="Google Shape;236;p1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0872214"/>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7"/>
        <p:cNvGrpSpPr/>
        <p:nvPr/>
      </p:nvGrpSpPr>
      <p:grpSpPr>
        <a:xfrm>
          <a:off x="0" y="0"/>
          <a:ext cx="0" cy="0"/>
          <a:chOff x="0" y="0"/>
          <a:chExt cx="0" cy="0"/>
        </a:xfrm>
      </p:grpSpPr>
      <p:sp>
        <p:nvSpPr>
          <p:cNvPr id="248" name="Google Shape;248;p13">
            <a:hlinkClick r:id="" action="ppaction://noaction"/>
          </p:cNvPr>
          <p:cNvSpPr txBox="1">
            <a:spLocks noGrp="1"/>
          </p:cNvSpPr>
          <p:nvPr>
            <p:ph type="title" hasCustomPrompt="1"/>
          </p:nvPr>
        </p:nvSpPr>
        <p:spPr>
          <a:xfrm>
            <a:off x="1182800" y="1961033"/>
            <a:ext cx="1578000" cy="1219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600"/>
              <a:buNone/>
              <a:defRPr sz="6667">
                <a:latin typeface="Shrikhand"/>
                <a:ea typeface="Shrikhand"/>
                <a:cs typeface="Shrikhand"/>
                <a:sym typeface="Shrikhand"/>
              </a:defRPr>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r>
              <a:t>xx%</a:t>
            </a:r>
          </a:p>
        </p:txBody>
      </p:sp>
      <p:sp>
        <p:nvSpPr>
          <p:cNvPr id="249" name="Google Shape;249;p13">
            <a:hlinkClick r:id="" action="ppaction://noaction"/>
          </p:cNvPr>
          <p:cNvSpPr txBox="1">
            <a:spLocks noGrp="1"/>
          </p:cNvSpPr>
          <p:nvPr>
            <p:ph type="title" idx="2"/>
          </p:nvPr>
        </p:nvSpPr>
        <p:spPr>
          <a:xfrm>
            <a:off x="5363767" y="2148244"/>
            <a:ext cx="3690800" cy="53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067">
                <a:solidFill>
                  <a:schemeClr val="lt1"/>
                </a:solidFill>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13">
            <a:hlinkClick r:id="" action="ppaction://noaction"/>
          </p:cNvPr>
          <p:cNvSpPr txBox="1">
            <a:spLocks noGrp="1"/>
          </p:cNvSpPr>
          <p:nvPr>
            <p:ph type="subTitle" idx="1"/>
          </p:nvPr>
        </p:nvSpPr>
        <p:spPr>
          <a:xfrm>
            <a:off x="5363767" y="2575359"/>
            <a:ext cx="5681200" cy="8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p13">
            <a:hlinkClick r:id="" action="ppaction://noaction"/>
          </p:cNvPr>
          <p:cNvSpPr txBox="1">
            <a:spLocks noGrp="1"/>
          </p:cNvSpPr>
          <p:nvPr>
            <p:ph type="title" idx="3" hasCustomPrompt="1"/>
          </p:nvPr>
        </p:nvSpPr>
        <p:spPr>
          <a:xfrm>
            <a:off x="1182800" y="4702300"/>
            <a:ext cx="1578000" cy="1219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600"/>
              <a:buNone/>
              <a:defRPr sz="6667">
                <a:latin typeface="Shrikhand"/>
                <a:ea typeface="Shrikhand"/>
                <a:cs typeface="Shrikhand"/>
                <a:sym typeface="Shrikhand"/>
              </a:defRPr>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r>
              <a:t>xx%</a:t>
            </a:r>
          </a:p>
        </p:txBody>
      </p:sp>
      <p:sp>
        <p:nvSpPr>
          <p:cNvPr id="252" name="Google Shape;252;p13">
            <a:hlinkClick r:id="" action="ppaction://noaction"/>
          </p:cNvPr>
          <p:cNvSpPr txBox="1">
            <a:spLocks noGrp="1"/>
          </p:cNvSpPr>
          <p:nvPr>
            <p:ph type="title" idx="4"/>
          </p:nvPr>
        </p:nvSpPr>
        <p:spPr>
          <a:xfrm>
            <a:off x="5363767" y="4889500"/>
            <a:ext cx="3690800" cy="53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067">
                <a:solidFill>
                  <a:schemeClr val="lt1"/>
                </a:solidFill>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 name="Google Shape;253;p13">
            <a:hlinkClick r:id="" action="ppaction://noaction"/>
          </p:cNvPr>
          <p:cNvSpPr txBox="1">
            <a:spLocks noGrp="1"/>
          </p:cNvSpPr>
          <p:nvPr>
            <p:ph type="subTitle" idx="5"/>
          </p:nvPr>
        </p:nvSpPr>
        <p:spPr>
          <a:xfrm>
            <a:off x="5363767" y="5316613"/>
            <a:ext cx="5681200" cy="8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13">
            <a:hlinkClick r:id="" action="ppaction://noaction"/>
          </p:cNvPr>
          <p:cNvSpPr txBox="1">
            <a:spLocks noGrp="1"/>
          </p:cNvSpPr>
          <p:nvPr>
            <p:ph type="title" idx="6" hasCustomPrompt="1"/>
          </p:nvPr>
        </p:nvSpPr>
        <p:spPr>
          <a:xfrm>
            <a:off x="1182800" y="3331667"/>
            <a:ext cx="1578000" cy="1219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600"/>
              <a:buNone/>
              <a:defRPr sz="6667">
                <a:latin typeface="Shrikhand"/>
                <a:ea typeface="Shrikhand"/>
                <a:cs typeface="Shrikhand"/>
                <a:sym typeface="Shrikhand"/>
              </a:defRPr>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r>
              <a:t>xx%</a:t>
            </a:r>
          </a:p>
        </p:txBody>
      </p:sp>
      <p:sp>
        <p:nvSpPr>
          <p:cNvPr id="255" name="Google Shape;255;p13">
            <a:hlinkClick r:id="" action="ppaction://noaction"/>
          </p:cNvPr>
          <p:cNvSpPr txBox="1">
            <a:spLocks noGrp="1"/>
          </p:cNvSpPr>
          <p:nvPr>
            <p:ph type="title" idx="7"/>
          </p:nvPr>
        </p:nvSpPr>
        <p:spPr>
          <a:xfrm>
            <a:off x="5363767" y="3518872"/>
            <a:ext cx="3690800" cy="53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067">
                <a:solidFill>
                  <a:schemeClr val="lt1"/>
                </a:solidFill>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13">
            <a:hlinkClick r:id="" action="ppaction://noaction"/>
          </p:cNvPr>
          <p:cNvSpPr txBox="1">
            <a:spLocks noGrp="1"/>
          </p:cNvSpPr>
          <p:nvPr>
            <p:ph type="subTitle" idx="8"/>
          </p:nvPr>
        </p:nvSpPr>
        <p:spPr>
          <a:xfrm>
            <a:off x="5363767" y="3945985"/>
            <a:ext cx="5681200" cy="8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p13"/>
          <p:cNvSpPr txBox="1">
            <a:spLocks noGrp="1"/>
          </p:cNvSpPr>
          <p:nvPr>
            <p:ph type="title" idx="9"/>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8" name="Google Shape;258;p13"/>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259" name="Google Shape;259;p13"/>
          <p:cNvSpPr txBox="1">
            <a:spLocks noGrp="1"/>
          </p:cNvSpPr>
          <p:nvPr>
            <p:ph type="title" idx="13"/>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260" name="Google Shape;260;p13"/>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13"/>
          <p:cNvGrpSpPr/>
          <p:nvPr/>
        </p:nvGrpSpPr>
        <p:grpSpPr>
          <a:xfrm rot="5400000">
            <a:off x="30944" y="2323289"/>
            <a:ext cx="1078776" cy="272419"/>
            <a:chOff x="1435000" y="4229925"/>
            <a:chExt cx="1004946" cy="253775"/>
          </a:xfrm>
        </p:grpSpPr>
        <p:sp>
          <p:nvSpPr>
            <p:cNvPr id="262" name="Google Shape;262;p1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3"/>
          <p:cNvGrpSpPr/>
          <p:nvPr/>
        </p:nvGrpSpPr>
        <p:grpSpPr>
          <a:xfrm rot="5400000">
            <a:off x="11129811" y="1430123"/>
            <a:ext cx="1078776" cy="272419"/>
            <a:chOff x="1435000" y="4229925"/>
            <a:chExt cx="1004946" cy="253775"/>
          </a:xfrm>
        </p:grpSpPr>
        <p:sp>
          <p:nvSpPr>
            <p:cNvPr id="273" name="Google Shape;273;p1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3"/>
          <p:cNvGrpSpPr/>
          <p:nvPr/>
        </p:nvGrpSpPr>
        <p:grpSpPr>
          <a:xfrm>
            <a:off x="9662011" y="6342056"/>
            <a:ext cx="1078776" cy="272419"/>
            <a:chOff x="1435000" y="4229925"/>
            <a:chExt cx="1004946" cy="253775"/>
          </a:xfrm>
        </p:grpSpPr>
        <p:sp>
          <p:nvSpPr>
            <p:cNvPr id="284" name="Google Shape;284;p1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7399855"/>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4"/>
        <p:cNvGrpSpPr/>
        <p:nvPr/>
      </p:nvGrpSpPr>
      <p:grpSpPr>
        <a:xfrm>
          <a:off x="0" y="0"/>
          <a:ext cx="0" cy="0"/>
          <a:chOff x="0" y="0"/>
          <a:chExt cx="0" cy="0"/>
        </a:xfrm>
      </p:grpSpPr>
      <p:sp>
        <p:nvSpPr>
          <p:cNvPr id="295" name="Google Shape;295;p14"/>
          <p:cNvSpPr txBox="1">
            <a:spLocks noGrp="1"/>
          </p:cNvSpPr>
          <p:nvPr>
            <p:ph type="title"/>
          </p:nvPr>
        </p:nvSpPr>
        <p:spPr>
          <a:xfrm>
            <a:off x="1543500" y="2086133"/>
            <a:ext cx="3158000" cy="89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296" name="Google Shape;296;p14"/>
          <p:cNvSpPr txBox="1">
            <a:spLocks noGrp="1"/>
          </p:cNvSpPr>
          <p:nvPr>
            <p:ph type="subTitle" idx="1"/>
          </p:nvPr>
        </p:nvSpPr>
        <p:spPr>
          <a:xfrm>
            <a:off x="1543500" y="2979100"/>
            <a:ext cx="3158000" cy="179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 name="Google Shape;297;p14"/>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298" name="Google Shape;298;p14"/>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300" name="Google Shape;300;p14"/>
          <p:cNvGrpSpPr/>
          <p:nvPr/>
        </p:nvGrpSpPr>
        <p:grpSpPr>
          <a:xfrm rot="-5400000" flipH="1">
            <a:off x="142711" y="5629589"/>
            <a:ext cx="1078776" cy="272419"/>
            <a:chOff x="1435000" y="4229925"/>
            <a:chExt cx="1004946" cy="253775"/>
          </a:xfrm>
        </p:grpSpPr>
        <p:sp>
          <p:nvSpPr>
            <p:cNvPr id="301" name="Google Shape;301;p1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14"/>
          <p:cNvGrpSpPr/>
          <p:nvPr/>
        </p:nvGrpSpPr>
        <p:grpSpPr>
          <a:xfrm flipH="1">
            <a:off x="1928644" y="6452223"/>
            <a:ext cx="1078776" cy="272419"/>
            <a:chOff x="1435000" y="4229925"/>
            <a:chExt cx="1004946" cy="253775"/>
          </a:xfrm>
        </p:grpSpPr>
        <p:sp>
          <p:nvSpPr>
            <p:cNvPr id="312" name="Google Shape;312;p1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14"/>
          <p:cNvGrpSpPr/>
          <p:nvPr/>
        </p:nvGrpSpPr>
        <p:grpSpPr>
          <a:xfrm rot="5400000">
            <a:off x="142711" y="1333023"/>
            <a:ext cx="1078776" cy="272419"/>
            <a:chOff x="1435000" y="4229925"/>
            <a:chExt cx="1004946" cy="253775"/>
          </a:xfrm>
        </p:grpSpPr>
        <p:sp>
          <p:nvSpPr>
            <p:cNvPr id="323" name="Google Shape;323;p1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3342716"/>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3"/>
        <p:cNvGrpSpPr/>
        <p:nvPr/>
      </p:nvGrpSpPr>
      <p:grpSpPr>
        <a:xfrm>
          <a:off x="0" y="0"/>
          <a:ext cx="0" cy="0"/>
          <a:chOff x="0" y="0"/>
          <a:chExt cx="0" cy="0"/>
        </a:xfrm>
      </p:grpSpPr>
      <p:sp>
        <p:nvSpPr>
          <p:cNvPr id="334" name="Google Shape;334;p15"/>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335" name="Google Shape;335;p15"/>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5"/>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337" name="Google Shape;337;p15"/>
          <p:cNvSpPr txBox="1">
            <a:spLocks noGrp="1"/>
          </p:cNvSpPr>
          <p:nvPr>
            <p:ph type="title" idx="2"/>
          </p:nvPr>
        </p:nvSpPr>
        <p:spPr>
          <a:xfrm>
            <a:off x="6677133" y="2085987"/>
            <a:ext cx="4135200" cy="892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38" name="Google Shape;338;p15"/>
          <p:cNvSpPr txBox="1">
            <a:spLocks noGrp="1"/>
          </p:cNvSpPr>
          <p:nvPr>
            <p:ph type="subTitle" idx="1"/>
          </p:nvPr>
        </p:nvSpPr>
        <p:spPr>
          <a:xfrm>
            <a:off x="6677133" y="2978953"/>
            <a:ext cx="4135200" cy="15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9" name="Google Shape;339;p15"/>
          <p:cNvGrpSpPr/>
          <p:nvPr/>
        </p:nvGrpSpPr>
        <p:grpSpPr>
          <a:xfrm flipH="1">
            <a:off x="8099005" y="6452223"/>
            <a:ext cx="1078776" cy="272419"/>
            <a:chOff x="1435000" y="4229925"/>
            <a:chExt cx="1004946" cy="253775"/>
          </a:xfrm>
        </p:grpSpPr>
        <p:sp>
          <p:nvSpPr>
            <p:cNvPr id="340" name="Google Shape;340;p15"/>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5"/>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5"/>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5"/>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5"/>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5"/>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15"/>
          <p:cNvGrpSpPr/>
          <p:nvPr/>
        </p:nvGrpSpPr>
        <p:grpSpPr>
          <a:xfrm rot="5400000">
            <a:off x="11138344" y="3292789"/>
            <a:ext cx="1078776" cy="272419"/>
            <a:chOff x="1435000" y="4229925"/>
            <a:chExt cx="1004946" cy="253775"/>
          </a:xfrm>
        </p:grpSpPr>
        <p:sp>
          <p:nvSpPr>
            <p:cNvPr id="351" name="Google Shape;351;p15"/>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5"/>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5"/>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074099"/>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16"/>
          <p:cNvSpPr txBox="1">
            <a:spLocks noGrp="1"/>
          </p:cNvSpPr>
          <p:nvPr>
            <p:ph type="title"/>
          </p:nvPr>
        </p:nvSpPr>
        <p:spPr>
          <a:xfrm>
            <a:off x="2949200" y="4216400"/>
            <a:ext cx="6293600" cy="89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algn="ctr" rtl="0">
              <a:spcBef>
                <a:spcPts val="0"/>
              </a:spcBef>
              <a:spcAft>
                <a:spcPts val="0"/>
              </a:spcAft>
              <a:buSzPts val="2800"/>
              <a:buNone/>
              <a:defRPr>
                <a:latin typeface="Lato"/>
                <a:ea typeface="Lato"/>
                <a:cs typeface="Lato"/>
                <a:sym typeface="Lato"/>
              </a:defRPr>
            </a:lvl2pPr>
            <a:lvl3pPr lvl="2" algn="ctr" rtl="0">
              <a:spcBef>
                <a:spcPts val="0"/>
              </a:spcBef>
              <a:spcAft>
                <a:spcPts val="0"/>
              </a:spcAft>
              <a:buSzPts val="2800"/>
              <a:buNone/>
              <a:defRPr>
                <a:latin typeface="Lato"/>
                <a:ea typeface="Lato"/>
                <a:cs typeface="Lato"/>
                <a:sym typeface="Lato"/>
              </a:defRPr>
            </a:lvl3pPr>
            <a:lvl4pPr lvl="3" algn="ctr" rtl="0">
              <a:spcBef>
                <a:spcPts val="0"/>
              </a:spcBef>
              <a:spcAft>
                <a:spcPts val="0"/>
              </a:spcAft>
              <a:buSzPts val="2800"/>
              <a:buNone/>
              <a:defRPr>
                <a:latin typeface="Lato"/>
                <a:ea typeface="Lato"/>
                <a:cs typeface="Lato"/>
                <a:sym typeface="Lato"/>
              </a:defRPr>
            </a:lvl4pPr>
            <a:lvl5pPr lvl="4" algn="ctr" rtl="0">
              <a:spcBef>
                <a:spcPts val="0"/>
              </a:spcBef>
              <a:spcAft>
                <a:spcPts val="0"/>
              </a:spcAft>
              <a:buSzPts val="2800"/>
              <a:buNone/>
              <a:defRPr>
                <a:latin typeface="Lato"/>
                <a:ea typeface="Lato"/>
                <a:cs typeface="Lato"/>
                <a:sym typeface="Lato"/>
              </a:defRPr>
            </a:lvl5pPr>
            <a:lvl6pPr lvl="5" algn="ctr" rtl="0">
              <a:spcBef>
                <a:spcPts val="0"/>
              </a:spcBef>
              <a:spcAft>
                <a:spcPts val="0"/>
              </a:spcAft>
              <a:buSzPts val="2800"/>
              <a:buNone/>
              <a:defRPr>
                <a:latin typeface="Lato"/>
                <a:ea typeface="Lato"/>
                <a:cs typeface="Lato"/>
                <a:sym typeface="Lato"/>
              </a:defRPr>
            </a:lvl6pPr>
            <a:lvl7pPr lvl="6" algn="ctr" rtl="0">
              <a:spcBef>
                <a:spcPts val="0"/>
              </a:spcBef>
              <a:spcAft>
                <a:spcPts val="0"/>
              </a:spcAft>
              <a:buSzPts val="2800"/>
              <a:buNone/>
              <a:defRPr>
                <a:latin typeface="Lato"/>
                <a:ea typeface="Lato"/>
                <a:cs typeface="Lato"/>
                <a:sym typeface="Lato"/>
              </a:defRPr>
            </a:lvl7pPr>
            <a:lvl8pPr lvl="7" algn="ctr" rtl="0">
              <a:spcBef>
                <a:spcPts val="0"/>
              </a:spcBef>
              <a:spcAft>
                <a:spcPts val="0"/>
              </a:spcAft>
              <a:buSzPts val="2800"/>
              <a:buNone/>
              <a:defRPr>
                <a:latin typeface="Lato"/>
                <a:ea typeface="Lato"/>
                <a:cs typeface="Lato"/>
                <a:sym typeface="Lato"/>
              </a:defRPr>
            </a:lvl8pPr>
            <a:lvl9pPr lvl="8" algn="ctr" rtl="0">
              <a:spcBef>
                <a:spcPts val="0"/>
              </a:spcBef>
              <a:spcAft>
                <a:spcPts val="0"/>
              </a:spcAft>
              <a:buSzPts val="2800"/>
              <a:buNone/>
              <a:defRPr>
                <a:latin typeface="Lato"/>
                <a:ea typeface="Lato"/>
                <a:cs typeface="Lato"/>
                <a:sym typeface="Lato"/>
              </a:defRPr>
            </a:lvl9pPr>
          </a:lstStyle>
          <a:p>
            <a:endParaRPr/>
          </a:p>
        </p:txBody>
      </p:sp>
      <p:sp>
        <p:nvSpPr>
          <p:cNvPr id="363" name="Google Shape;363;p16"/>
          <p:cNvSpPr txBox="1">
            <a:spLocks noGrp="1"/>
          </p:cNvSpPr>
          <p:nvPr>
            <p:ph type="subTitle" idx="1"/>
          </p:nvPr>
        </p:nvSpPr>
        <p:spPr>
          <a:xfrm>
            <a:off x="3708333" y="5109200"/>
            <a:ext cx="4775600" cy="10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64" name="Google Shape;364;p16"/>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365" name="Google Shape;365;p16"/>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6"/>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367" name="Google Shape;367;p16"/>
          <p:cNvGrpSpPr/>
          <p:nvPr/>
        </p:nvGrpSpPr>
        <p:grpSpPr>
          <a:xfrm>
            <a:off x="3471011" y="6452223"/>
            <a:ext cx="1078776" cy="272419"/>
            <a:chOff x="1435000" y="4229925"/>
            <a:chExt cx="1004946" cy="253775"/>
          </a:xfrm>
        </p:grpSpPr>
        <p:sp>
          <p:nvSpPr>
            <p:cNvPr id="368" name="Google Shape;368;p1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16"/>
          <p:cNvGrpSpPr/>
          <p:nvPr/>
        </p:nvGrpSpPr>
        <p:grpSpPr>
          <a:xfrm rot="-5400000" flipH="1">
            <a:off x="142711" y="1942623"/>
            <a:ext cx="1078776" cy="272419"/>
            <a:chOff x="1435000" y="4229925"/>
            <a:chExt cx="1004946" cy="253775"/>
          </a:xfrm>
        </p:grpSpPr>
        <p:sp>
          <p:nvSpPr>
            <p:cNvPr id="379" name="Google Shape;379;p1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6"/>
          <p:cNvGrpSpPr/>
          <p:nvPr/>
        </p:nvGrpSpPr>
        <p:grpSpPr>
          <a:xfrm rot="5400000">
            <a:off x="11138344" y="2753389"/>
            <a:ext cx="1078776" cy="272419"/>
            <a:chOff x="1435000" y="4229925"/>
            <a:chExt cx="1004946" cy="253775"/>
          </a:xfrm>
        </p:grpSpPr>
        <p:sp>
          <p:nvSpPr>
            <p:cNvPr id="390" name="Google Shape;390;p1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5159739"/>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00"/>
        <p:cNvGrpSpPr/>
        <p:nvPr/>
      </p:nvGrpSpPr>
      <p:grpSpPr>
        <a:xfrm>
          <a:off x="0" y="0"/>
          <a:ext cx="0" cy="0"/>
          <a:chOff x="0" y="0"/>
          <a:chExt cx="0" cy="0"/>
        </a:xfrm>
      </p:grpSpPr>
      <p:sp>
        <p:nvSpPr>
          <p:cNvPr id="401" name="Google Shape;401;p17"/>
          <p:cNvSpPr txBox="1">
            <a:spLocks noGrp="1"/>
          </p:cNvSpPr>
          <p:nvPr>
            <p:ph type="body" idx="1"/>
          </p:nvPr>
        </p:nvSpPr>
        <p:spPr>
          <a:xfrm>
            <a:off x="1010800" y="2249433"/>
            <a:ext cx="10170400" cy="3928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14042"/>
              </a:buClr>
              <a:buSzPts val="1200"/>
              <a:buFont typeface="Raleway"/>
              <a:buChar char="●"/>
              <a:defRPr sz="1467"/>
            </a:lvl1pPr>
            <a:lvl2pPr marL="1219170" lvl="1" indent="-406390" rtl="0">
              <a:spcBef>
                <a:spcPts val="0"/>
              </a:spcBef>
              <a:spcAft>
                <a:spcPts val="0"/>
              </a:spcAft>
              <a:buClr>
                <a:srgbClr val="414042"/>
              </a:buClr>
              <a:buSzPts val="1200"/>
              <a:buFont typeface="Roboto Condensed Light"/>
              <a:buChar char="○"/>
              <a:defRPr/>
            </a:lvl2pPr>
            <a:lvl3pPr marL="1828754" lvl="2" indent="-406390" rtl="0">
              <a:spcBef>
                <a:spcPts val="0"/>
              </a:spcBef>
              <a:spcAft>
                <a:spcPts val="0"/>
              </a:spcAft>
              <a:buClr>
                <a:srgbClr val="414042"/>
              </a:buClr>
              <a:buSzPts val="1200"/>
              <a:buFont typeface="Roboto Condensed Light"/>
              <a:buChar char="■"/>
              <a:defRPr/>
            </a:lvl3pPr>
            <a:lvl4pPr marL="2438339" lvl="3" indent="-406390" rtl="0">
              <a:spcBef>
                <a:spcPts val="0"/>
              </a:spcBef>
              <a:spcAft>
                <a:spcPts val="0"/>
              </a:spcAft>
              <a:buClr>
                <a:srgbClr val="414042"/>
              </a:buClr>
              <a:buSzPts val="1200"/>
              <a:buFont typeface="Roboto Condensed Light"/>
              <a:buChar char="●"/>
              <a:defRPr/>
            </a:lvl4pPr>
            <a:lvl5pPr marL="3047924" lvl="4" indent="-406390" rtl="0">
              <a:spcBef>
                <a:spcPts val="0"/>
              </a:spcBef>
              <a:spcAft>
                <a:spcPts val="0"/>
              </a:spcAft>
              <a:buClr>
                <a:srgbClr val="414042"/>
              </a:buClr>
              <a:buSzPts val="1200"/>
              <a:buFont typeface="Roboto Condensed Light"/>
              <a:buChar char="○"/>
              <a:defRPr/>
            </a:lvl5pPr>
            <a:lvl6pPr marL="3657509" lvl="5" indent="-406390" rtl="0">
              <a:spcBef>
                <a:spcPts val="0"/>
              </a:spcBef>
              <a:spcAft>
                <a:spcPts val="0"/>
              </a:spcAft>
              <a:buClr>
                <a:srgbClr val="414042"/>
              </a:buClr>
              <a:buSzPts val="1200"/>
              <a:buFont typeface="Roboto Condensed Light"/>
              <a:buChar char="■"/>
              <a:defRPr/>
            </a:lvl6pPr>
            <a:lvl7pPr marL="4267093" lvl="6" indent="-406390" rtl="0">
              <a:spcBef>
                <a:spcPts val="0"/>
              </a:spcBef>
              <a:spcAft>
                <a:spcPts val="0"/>
              </a:spcAft>
              <a:buClr>
                <a:srgbClr val="414042"/>
              </a:buClr>
              <a:buSzPts val="1200"/>
              <a:buFont typeface="Roboto Condensed Light"/>
              <a:buChar char="●"/>
              <a:defRPr/>
            </a:lvl7pPr>
            <a:lvl8pPr marL="4876678" lvl="7" indent="-406390" rtl="0">
              <a:spcBef>
                <a:spcPts val="0"/>
              </a:spcBef>
              <a:spcAft>
                <a:spcPts val="0"/>
              </a:spcAft>
              <a:buClr>
                <a:srgbClr val="414042"/>
              </a:buClr>
              <a:buSzPts val="1200"/>
              <a:buFont typeface="Roboto Condensed Light"/>
              <a:buChar char="○"/>
              <a:defRPr/>
            </a:lvl8pPr>
            <a:lvl9pPr marL="5486263" lvl="8" indent="-406390" rtl="0">
              <a:spcBef>
                <a:spcPts val="0"/>
              </a:spcBef>
              <a:spcAft>
                <a:spcPts val="0"/>
              </a:spcAft>
              <a:buClr>
                <a:srgbClr val="414042"/>
              </a:buClr>
              <a:buSzPts val="1200"/>
              <a:buFont typeface="Roboto Condensed Light"/>
              <a:buChar char="■"/>
              <a:defRPr/>
            </a:lvl9pPr>
          </a:lstStyle>
          <a:p>
            <a:endParaRPr/>
          </a:p>
        </p:txBody>
      </p:sp>
      <p:sp>
        <p:nvSpPr>
          <p:cNvPr id="402" name="Google Shape;402;p17"/>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3" name="Google Shape;403;p17"/>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04" name="Google Shape;404;p17"/>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7"/>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406" name="Google Shape;406;p17"/>
          <p:cNvGrpSpPr/>
          <p:nvPr/>
        </p:nvGrpSpPr>
        <p:grpSpPr>
          <a:xfrm rot="5400000">
            <a:off x="142711" y="4787423"/>
            <a:ext cx="1078776" cy="272419"/>
            <a:chOff x="1435000" y="4229925"/>
            <a:chExt cx="1004946" cy="253775"/>
          </a:xfrm>
        </p:grpSpPr>
        <p:sp>
          <p:nvSpPr>
            <p:cNvPr id="407" name="Google Shape;407;p1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7"/>
          <p:cNvGrpSpPr/>
          <p:nvPr/>
        </p:nvGrpSpPr>
        <p:grpSpPr>
          <a:xfrm>
            <a:off x="3450177" y="6452223"/>
            <a:ext cx="1078776" cy="272419"/>
            <a:chOff x="1435000" y="4229925"/>
            <a:chExt cx="1004946" cy="253775"/>
          </a:xfrm>
        </p:grpSpPr>
        <p:sp>
          <p:nvSpPr>
            <p:cNvPr id="418" name="Google Shape;418;p1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17"/>
          <p:cNvGrpSpPr/>
          <p:nvPr/>
        </p:nvGrpSpPr>
        <p:grpSpPr>
          <a:xfrm rot="-5400000" flipH="1">
            <a:off x="11138344" y="2854989"/>
            <a:ext cx="1078776" cy="272419"/>
            <a:chOff x="1435000" y="4229925"/>
            <a:chExt cx="1004946" cy="253775"/>
          </a:xfrm>
        </p:grpSpPr>
        <p:sp>
          <p:nvSpPr>
            <p:cNvPr id="429" name="Google Shape;429;p1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6213452"/>
      </p:ext>
    </p:extLst>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39"/>
        <p:cNvGrpSpPr/>
        <p:nvPr/>
      </p:nvGrpSpPr>
      <p:grpSpPr>
        <a:xfrm>
          <a:off x="0" y="0"/>
          <a:ext cx="0" cy="0"/>
          <a:chOff x="0" y="0"/>
          <a:chExt cx="0" cy="0"/>
        </a:xfrm>
      </p:grpSpPr>
      <p:sp>
        <p:nvSpPr>
          <p:cNvPr id="440" name="Google Shape;440;p18"/>
          <p:cNvSpPr txBox="1">
            <a:spLocks noGrp="1"/>
          </p:cNvSpPr>
          <p:nvPr>
            <p:ph type="body" idx="1"/>
          </p:nvPr>
        </p:nvSpPr>
        <p:spPr>
          <a:xfrm>
            <a:off x="1010800" y="1621967"/>
            <a:ext cx="10170400" cy="4556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1467"/>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41" name="Google Shape;441;p18"/>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2" name="Google Shape;442;p18"/>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43" name="Google Shape;443;p18"/>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8"/>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034213"/>
      </p:ext>
    </p:extLst>
  </p:cSld>
  <p:clrMapOvr>
    <a:masterClrMapping/>
  </p:clrMapOvr>
  <p:transition spd="slow">
    <p:push/>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45"/>
        <p:cNvGrpSpPr/>
        <p:nvPr/>
      </p:nvGrpSpPr>
      <p:grpSpPr>
        <a:xfrm>
          <a:off x="0" y="0"/>
          <a:ext cx="0" cy="0"/>
          <a:chOff x="0" y="0"/>
          <a:chExt cx="0" cy="0"/>
        </a:xfrm>
      </p:grpSpPr>
      <p:grpSp>
        <p:nvGrpSpPr>
          <p:cNvPr id="446" name="Google Shape;446;p19"/>
          <p:cNvGrpSpPr/>
          <p:nvPr/>
        </p:nvGrpSpPr>
        <p:grpSpPr>
          <a:xfrm>
            <a:off x="8022177" y="6452223"/>
            <a:ext cx="1078776" cy="272419"/>
            <a:chOff x="1435000" y="4229925"/>
            <a:chExt cx="1004946" cy="253775"/>
          </a:xfrm>
        </p:grpSpPr>
        <p:sp>
          <p:nvSpPr>
            <p:cNvPr id="447" name="Google Shape;447;p19"/>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9"/>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9"/>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9"/>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9"/>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9"/>
          <p:cNvGrpSpPr/>
          <p:nvPr/>
        </p:nvGrpSpPr>
        <p:grpSpPr>
          <a:xfrm rot="5400000">
            <a:off x="11138344" y="4378989"/>
            <a:ext cx="1078776" cy="272419"/>
            <a:chOff x="1435000" y="4229925"/>
            <a:chExt cx="1004946" cy="253775"/>
          </a:xfrm>
        </p:grpSpPr>
        <p:sp>
          <p:nvSpPr>
            <p:cNvPr id="458" name="Google Shape;458;p19"/>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9"/>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9"/>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9"/>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8" name="Google Shape;468;p19"/>
          <p:cNvSpPr txBox="1">
            <a:spLocks noGrp="1"/>
          </p:cNvSpPr>
          <p:nvPr>
            <p:ph type="body" idx="1"/>
          </p:nvPr>
        </p:nvSpPr>
        <p:spPr>
          <a:xfrm>
            <a:off x="1010800" y="2065800"/>
            <a:ext cx="4809600" cy="411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14042"/>
              </a:buClr>
              <a:buSzPts val="1200"/>
              <a:buFont typeface="Raleway"/>
              <a:buChar char="●"/>
              <a:defRPr sz="1467"/>
            </a:lvl1pPr>
            <a:lvl2pPr marL="1219170" lvl="1" indent="-406390" rtl="0">
              <a:spcBef>
                <a:spcPts val="0"/>
              </a:spcBef>
              <a:spcAft>
                <a:spcPts val="0"/>
              </a:spcAft>
              <a:buClr>
                <a:srgbClr val="414042"/>
              </a:buClr>
              <a:buSzPts val="1200"/>
              <a:buFont typeface="Roboto Condensed Light"/>
              <a:buChar char="○"/>
              <a:defRPr/>
            </a:lvl2pPr>
            <a:lvl3pPr marL="1828754" lvl="2" indent="-406390" rtl="0">
              <a:spcBef>
                <a:spcPts val="0"/>
              </a:spcBef>
              <a:spcAft>
                <a:spcPts val="0"/>
              </a:spcAft>
              <a:buClr>
                <a:srgbClr val="414042"/>
              </a:buClr>
              <a:buSzPts val="1200"/>
              <a:buFont typeface="Roboto Condensed Light"/>
              <a:buChar char="■"/>
              <a:defRPr/>
            </a:lvl3pPr>
            <a:lvl4pPr marL="2438339" lvl="3" indent="-406390" rtl="0">
              <a:spcBef>
                <a:spcPts val="0"/>
              </a:spcBef>
              <a:spcAft>
                <a:spcPts val="0"/>
              </a:spcAft>
              <a:buClr>
                <a:srgbClr val="414042"/>
              </a:buClr>
              <a:buSzPts val="1200"/>
              <a:buFont typeface="Roboto Condensed Light"/>
              <a:buChar char="●"/>
              <a:defRPr/>
            </a:lvl4pPr>
            <a:lvl5pPr marL="3047924" lvl="4" indent="-406390" rtl="0">
              <a:spcBef>
                <a:spcPts val="0"/>
              </a:spcBef>
              <a:spcAft>
                <a:spcPts val="0"/>
              </a:spcAft>
              <a:buClr>
                <a:srgbClr val="414042"/>
              </a:buClr>
              <a:buSzPts val="1200"/>
              <a:buFont typeface="Roboto Condensed Light"/>
              <a:buChar char="○"/>
              <a:defRPr/>
            </a:lvl5pPr>
            <a:lvl6pPr marL="3657509" lvl="5" indent="-406390" rtl="0">
              <a:spcBef>
                <a:spcPts val="0"/>
              </a:spcBef>
              <a:spcAft>
                <a:spcPts val="0"/>
              </a:spcAft>
              <a:buClr>
                <a:srgbClr val="414042"/>
              </a:buClr>
              <a:buSzPts val="1200"/>
              <a:buFont typeface="Roboto Condensed Light"/>
              <a:buChar char="■"/>
              <a:defRPr/>
            </a:lvl6pPr>
            <a:lvl7pPr marL="4267093" lvl="6" indent="-406390" rtl="0">
              <a:spcBef>
                <a:spcPts val="0"/>
              </a:spcBef>
              <a:spcAft>
                <a:spcPts val="0"/>
              </a:spcAft>
              <a:buClr>
                <a:srgbClr val="414042"/>
              </a:buClr>
              <a:buSzPts val="1200"/>
              <a:buFont typeface="Roboto Condensed Light"/>
              <a:buChar char="●"/>
              <a:defRPr/>
            </a:lvl7pPr>
            <a:lvl8pPr marL="4876678" lvl="7" indent="-406390" rtl="0">
              <a:spcBef>
                <a:spcPts val="0"/>
              </a:spcBef>
              <a:spcAft>
                <a:spcPts val="0"/>
              </a:spcAft>
              <a:buClr>
                <a:srgbClr val="414042"/>
              </a:buClr>
              <a:buSzPts val="1200"/>
              <a:buFont typeface="Roboto Condensed Light"/>
              <a:buChar char="○"/>
              <a:defRPr/>
            </a:lvl8pPr>
            <a:lvl9pPr marL="5486263" lvl="8" indent="-406390" rtl="0">
              <a:spcBef>
                <a:spcPts val="0"/>
              </a:spcBef>
              <a:spcAft>
                <a:spcPts val="0"/>
              </a:spcAft>
              <a:buClr>
                <a:srgbClr val="414042"/>
              </a:buClr>
              <a:buSzPts val="1200"/>
              <a:buFont typeface="Roboto Condensed Light"/>
              <a:buChar char="■"/>
              <a:defRPr/>
            </a:lvl9pPr>
          </a:lstStyle>
          <a:p>
            <a:endParaRPr/>
          </a:p>
        </p:txBody>
      </p:sp>
      <p:sp>
        <p:nvSpPr>
          <p:cNvPr id="469" name="Google Shape;469;p19"/>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0" name="Google Shape;470;p19"/>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71" name="Google Shape;471;p19"/>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9"/>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473" name="Google Shape;473;p19"/>
          <p:cNvSpPr txBox="1">
            <a:spLocks noGrp="1"/>
          </p:cNvSpPr>
          <p:nvPr>
            <p:ph type="body" idx="3"/>
          </p:nvPr>
        </p:nvSpPr>
        <p:spPr>
          <a:xfrm>
            <a:off x="6156767" y="2166667"/>
            <a:ext cx="4809600" cy="4016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14042"/>
              </a:buClr>
              <a:buSzPts val="1200"/>
              <a:buFont typeface="Raleway"/>
              <a:buChar char="●"/>
              <a:defRPr sz="1600"/>
            </a:lvl1pPr>
            <a:lvl2pPr marL="1219170" lvl="1" indent="-406390" rtl="0">
              <a:spcBef>
                <a:spcPts val="0"/>
              </a:spcBef>
              <a:spcAft>
                <a:spcPts val="0"/>
              </a:spcAft>
              <a:buClr>
                <a:srgbClr val="414042"/>
              </a:buClr>
              <a:buSzPts val="1200"/>
              <a:buFont typeface="Roboto Condensed Light"/>
              <a:buChar char="○"/>
              <a:defRPr/>
            </a:lvl2pPr>
            <a:lvl3pPr marL="1828754" lvl="2" indent="-406390" rtl="0">
              <a:spcBef>
                <a:spcPts val="0"/>
              </a:spcBef>
              <a:spcAft>
                <a:spcPts val="0"/>
              </a:spcAft>
              <a:buClr>
                <a:srgbClr val="414042"/>
              </a:buClr>
              <a:buSzPts val="1200"/>
              <a:buFont typeface="Roboto Condensed Light"/>
              <a:buChar char="■"/>
              <a:defRPr/>
            </a:lvl3pPr>
            <a:lvl4pPr marL="2438339" lvl="3" indent="-406390" rtl="0">
              <a:spcBef>
                <a:spcPts val="0"/>
              </a:spcBef>
              <a:spcAft>
                <a:spcPts val="0"/>
              </a:spcAft>
              <a:buClr>
                <a:srgbClr val="414042"/>
              </a:buClr>
              <a:buSzPts val="1200"/>
              <a:buFont typeface="Roboto Condensed Light"/>
              <a:buChar char="●"/>
              <a:defRPr/>
            </a:lvl4pPr>
            <a:lvl5pPr marL="3047924" lvl="4" indent="-406390" rtl="0">
              <a:spcBef>
                <a:spcPts val="0"/>
              </a:spcBef>
              <a:spcAft>
                <a:spcPts val="0"/>
              </a:spcAft>
              <a:buClr>
                <a:srgbClr val="414042"/>
              </a:buClr>
              <a:buSzPts val="1200"/>
              <a:buFont typeface="Roboto Condensed Light"/>
              <a:buChar char="○"/>
              <a:defRPr/>
            </a:lvl5pPr>
            <a:lvl6pPr marL="3657509" lvl="5" indent="-406390" rtl="0">
              <a:spcBef>
                <a:spcPts val="0"/>
              </a:spcBef>
              <a:spcAft>
                <a:spcPts val="0"/>
              </a:spcAft>
              <a:buClr>
                <a:srgbClr val="414042"/>
              </a:buClr>
              <a:buSzPts val="1200"/>
              <a:buFont typeface="Roboto Condensed Light"/>
              <a:buChar char="■"/>
              <a:defRPr/>
            </a:lvl6pPr>
            <a:lvl7pPr marL="4267093" lvl="6" indent="-406390" rtl="0">
              <a:spcBef>
                <a:spcPts val="0"/>
              </a:spcBef>
              <a:spcAft>
                <a:spcPts val="0"/>
              </a:spcAft>
              <a:buClr>
                <a:srgbClr val="414042"/>
              </a:buClr>
              <a:buSzPts val="1200"/>
              <a:buFont typeface="Roboto Condensed Light"/>
              <a:buChar char="●"/>
              <a:defRPr/>
            </a:lvl7pPr>
            <a:lvl8pPr marL="4876678" lvl="7" indent="-406390" rtl="0">
              <a:spcBef>
                <a:spcPts val="0"/>
              </a:spcBef>
              <a:spcAft>
                <a:spcPts val="0"/>
              </a:spcAft>
              <a:buClr>
                <a:srgbClr val="414042"/>
              </a:buClr>
              <a:buSzPts val="1200"/>
              <a:buFont typeface="Roboto Condensed Light"/>
              <a:buChar char="○"/>
              <a:defRPr/>
            </a:lvl8pPr>
            <a:lvl9pPr marL="5486263" lvl="8" indent="-406390" rtl="0">
              <a:spcBef>
                <a:spcPts val="0"/>
              </a:spcBef>
              <a:spcAft>
                <a:spcPts val="0"/>
              </a:spcAft>
              <a:buClr>
                <a:srgbClr val="414042"/>
              </a:buClr>
              <a:buSzPts val="1200"/>
              <a:buFont typeface="Roboto Condensed Light"/>
              <a:buChar char="■"/>
              <a:defRPr/>
            </a:lvl9pPr>
          </a:lstStyle>
          <a:p>
            <a:endParaRPr/>
          </a:p>
        </p:txBody>
      </p:sp>
    </p:spTree>
    <p:extLst>
      <p:ext uri="{BB962C8B-B14F-4D97-AF65-F5344CB8AC3E}">
        <p14:creationId xmlns:p14="http://schemas.microsoft.com/office/powerpoint/2010/main" val="1623538563"/>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74"/>
        <p:cNvGrpSpPr/>
        <p:nvPr/>
      </p:nvGrpSpPr>
      <p:grpSpPr>
        <a:xfrm>
          <a:off x="0" y="0"/>
          <a:ext cx="0" cy="0"/>
          <a:chOff x="0" y="0"/>
          <a:chExt cx="0" cy="0"/>
        </a:xfrm>
      </p:grpSpPr>
      <p:sp>
        <p:nvSpPr>
          <p:cNvPr id="475" name="Google Shape;475;p20"/>
          <p:cNvSpPr txBox="1">
            <a:spLocks noGrp="1"/>
          </p:cNvSpPr>
          <p:nvPr>
            <p:ph type="ctrTitle"/>
          </p:nvPr>
        </p:nvSpPr>
        <p:spPr>
          <a:xfrm>
            <a:off x="1010800" y="2051700"/>
            <a:ext cx="4795600" cy="122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4667">
                <a:latin typeface="Shrikhand"/>
                <a:ea typeface="Shrikhand"/>
                <a:cs typeface="Shrikhand"/>
                <a:sym typeface="Shrikhan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76" name="Google Shape;476;p20"/>
          <p:cNvSpPr txBox="1">
            <a:spLocks noGrp="1"/>
          </p:cNvSpPr>
          <p:nvPr>
            <p:ph type="sldNum" idx="12"/>
          </p:nvPr>
        </p:nvSpPr>
        <p:spPr>
          <a:xfrm>
            <a:off x="5296633"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477" name="Google Shape;477;p20"/>
          <p:cNvSpPr txBox="1">
            <a:spLocks noGrp="1"/>
          </p:cNvSpPr>
          <p:nvPr>
            <p:ph type="title" idx="2" hasCustomPrompt="1"/>
          </p:nvPr>
        </p:nvSpPr>
        <p:spPr>
          <a:xfrm>
            <a:off x="2621200" y="4004733"/>
            <a:ext cx="1574800" cy="7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atin typeface="Shrikhand"/>
                <a:ea typeface="Shrikhand"/>
                <a:cs typeface="Shrikhand"/>
                <a:sym typeface="Shrikhan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8" name="Google Shape;478;p20"/>
          <p:cNvSpPr txBox="1">
            <a:spLocks noGrp="1"/>
          </p:cNvSpPr>
          <p:nvPr>
            <p:ph type="title" idx="3"/>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grpSp>
        <p:nvGrpSpPr>
          <p:cNvPr id="479" name="Google Shape;479;p20"/>
          <p:cNvGrpSpPr/>
          <p:nvPr/>
        </p:nvGrpSpPr>
        <p:grpSpPr>
          <a:xfrm rot="-5400000" flipH="1">
            <a:off x="142711" y="3669823"/>
            <a:ext cx="1078776" cy="272419"/>
            <a:chOff x="1435000" y="4229925"/>
            <a:chExt cx="1004946" cy="253775"/>
          </a:xfrm>
        </p:grpSpPr>
        <p:sp>
          <p:nvSpPr>
            <p:cNvPr id="480" name="Google Shape;480;p2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928440"/>
      </p:ext>
    </p:extLst>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0"/>
        <p:cNvGrpSpPr/>
        <p:nvPr/>
      </p:nvGrpSpPr>
      <p:grpSpPr>
        <a:xfrm>
          <a:off x="0" y="0"/>
          <a:ext cx="0" cy="0"/>
          <a:chOff x="0" y="0"/>
          <a:chExt cx="0" cy="0"/>
        </a:xfrm>
      </p:grpSpPr>
      <p:sp>
        <p:nvSpPr>
          <p:cNvPr id="491" name="Google Shape;491;p21"/>
          <p:cNvSpPr txBox="1">
            <a:spLocks noGrp="1"/>
          </p:cNvSpPr>
          <p:nvPr>
            <p:ph type="title"/>
          </p:nvPr>
        </p:nvSpPr>
        <p:spPr>
          <a:xfrm>
            <a:off x="1010800" y="38356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2" name="Google Shape;492;p21"/>
          <p:cNvSpPr txBox="1">
            <a:spLocks noGrp="1"/>
          </p:cNvSpPr>
          <p:nvPr>
            <p:ph type="title" idx="2"/>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493" name="Google Shape;493;p21"/>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1"/>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495" name="Google Shape;495;p21"/>
          <p:cNvGrpSpPr/>
          <p:nvPr/>
        </p:nvGrpSpPr>
        <p:grpSpPr>
          <a:xfrm rot="-5400000" flipH="1">
            <a:off x="30944" y="4382389"/>
            <a:ext cx="1078776" cy="272419"/>
            <a:chOff x="1435000" y="4229925"/>
            <a:chExt cx="1004946" cy="253775"/>
          </a:xfrm>
        </p:grpSpPr>
        <p:sp>
          <p:nvSpPr>
            <p:cNvPr id="496" name="Google Shape;496;p2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6" name="Google Shape;506;p21"/>
          <p:cNvGrpSpPr/>
          <p:nvPr/>
        </p:nvGrpSpPr>
        <p:grpSpPr>
          <a:xfrm rot="-5400000" flipH="1">
            <a:off x="11138344" y="5461189"/>
            <a:ext cx="1078776" cy="272419"/>
            <a:chOff x="1435000" y="4229925"/>
            <a:chExt cx="1004946" cy="253775"/>
          </a:xfrm>
        </p:grpSpPr>
        <p:sp>
          <p:nvSpPr>
            <p:cNvPr id="507" name="Google Shape;507;p2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21"/>
          <p:cNvSpPr txBox="1">
            <a:spLocks noGrp="1"/>
          </p:cNvSpPr>
          <p:nvPr>
            <p:ph type="title" idx="3" hasCustomPrompt="1"/>
          </p:nvPr>
        </p:nvSpPr>
        <p:spPr>
          <a:xfrm>
            <a:off x="6648969" y="4503484"/>
            <a:ext cx="1728800" cy="7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atin typeface="Shrikhand"/>
                <a:ea typeface="Shrikhand"/>
                <a:cs typeface="Shrikhand"/>
                <a:sym typeface="Shrikhan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44685924"/>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8"/>
        <p:cNvGrpSpPr/>
        <p:nvPr/>
      </p:nvGrpSpPr>
      <p:grpSpPr>
        <a:xfrm>
          <a:off x="0" y="0"/>
          <a:ext cx="0" cy="0"/>
          <a:chOff x="0" y="0"/>
          <a:chExt cx="0" cy="0"/>
        </a:xfrm>
      </p:grpSpPr>
      <p:grpSp>
        <p:nvGrpSpPr>
          <p:cNvPr id="519" name="Google Shape;519;p22"/>
          <p:cNvGrpSpPr/>
          <p:nvPr/>
        </p:nvGrpSpPr>
        <p:grpSpPr>
          <a:xfrm rot="-5400000">
            <a:off x="142711" y="4972256"/>
            <a:ext cx="1078776" cy="272419"/>
            <a:chOff x="1435000" y="4229925"/>
            <a:chExt cx="1004946" cy="253775"/>
          </a:xfrm>
        </p:grpSpPr>
        <p:sp>
          <p:nvSpPr>
            <p:cNvPr id="520" name="Google Shape;520;p2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22"/>
          <p:cNvGrpSpPr/>
          <p:nvPr/>
        </p:nvGrpSpPr>
        <p:grpSpPr>
          <a:xfrm rot="-5400000" flipH="1">
            <a:off x="11138344" y="1908756"/>
            <a:ext cx="1078776" cy="272419"/>
            <a:chOff x="1435000" y="4229925"/>
            <a:chExt cx="1004946" cy="253775"/>
          </a:xfrm>
        </p:grpSpPr>
        <p:sp>
          <p:nvSpPr>
            <p:cNvPr id="531" name="Google Shape;531;p2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22"/>
          <p:cNvGrpSpPr/>
          <p:nvPr/>
        </p:nvGrpSpPr>
        <p:grpSpPr>
          <a:xfrm flipH="1">
            <a:off x="7712511" y="6452223"/>
            <a:ext cx="1078776" cy="272419"/>
            <a:chOff x="1435000" y="4229925"/>
            <a:chExt cx="1004946" cy="253775"/>
          </a:xfrm>
        </p:grpSpPr>
        <p:sp>
          <p:nvSpPr>
            <p:cNvPr id="542" name="Google Shape;542;p2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2" name="Google Shape;552;p22"/>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553" name="Google Shape;553;p22"/>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2"/>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555" name="Google Shape;555;p22"/>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3195443"/>
      </p:ext>
    </p:extLst>
  </p:cSld>
  <p:clrMapOvr>
    <a:masterClrMapping/>
  </p:clrMapOvr>
  <p:transition spd="slow">
    <p:push/>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56"/>
        <p:cNvGrpSpPr/>
        <p:nvPr/>
      </p:nvGrpSpPr>
      <p:grpSpPr>
        <a:xfrm>
          <a:off x="0" y="0"/>
          <a:ext cx="0" cy="0"/>
          <a:chOff x="0" y="0"/>
          <a:chExt cx="0" cy="0"/>
        </a:xfrm>
      </p:grpSpPr>
      <p:grpSp>
        <p:nvGrpSpPr>
          <p:cNvPr id="557" name="Google Shape;557;p23"/>
          <p:cNvGrpSpPr/>
          <p:nvPr/>
        </p:nvGrpSpPr>
        <p:grpSpPr>
          <a:xfrm rot="-5400000">
            <a:off x="142711" y="2830989"/>
            <a:ext cx="1078776" cy="272419"/>
            <a:chOff x="1435000" y="4229925"/>
            <a:chExt cx="1004946" cy="253775"/>
          </a:xfrm>
        </p:grpSpPr>
        <p:sp>
          <p:nvSpPr>
            <p:cNvPr id="558" name="Google Shape;558;p2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8" name="Google Shape;568;p23"/>
          <p:cNvGrpSpPr/>
          <p:nvPr/>
        </p:nvGrpSpPr>
        <p:grpSpPr>
          <a:xfrm rot="5400000" flipH="1">
            <a:off x="11138344" y="1752189"/>
            <a:ext cx="1078776" cy="272419"/>
            <a:chOff x="1435000" y="4229925"/>
            <a:chExt cx="1004946" cy="253775"/>
          </a:xfrm>
        </p:grpSpPr>
        <p:sp>
          <p:nvSpPr>
            <p:cNvPr id="569" name="Google Shape;569;p2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9" name="Google Shape;579;p23"/>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580" name="Google Shape;580;p23"/>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3"/>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582" name="Google Shape;582;p23"/>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987361"/>
      </p:ext>
    </p:extLst>
  </p:cSld>
  <p:clrMapOvr>
    <a:masterClrMapping/>
  </p:clrMapOvr>
  <p:transition spd="slow">
    <p:push/>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83"/>
        <p:cNvGrpSpPr/>
        <p:nvPr/>
      </p:nvGrpSpPr>
      <p:grpSpPr>
        <a:xfrm>
          <a:off x="0" y="0"/>
          <a:ext cx="0" cy="0"/>
          <a:chOff x="0" y="0"/>
          <a:chExt cx="0" cy="0"/>
        </a:xfrm>
      </p:grpSpPr>
      <p:grpSp>
        <p:nvGrpSpPr>
          <p:cNvPr id="584" name="Google Shape;584;p24"/>
          <p:cNvGrpSpPr/>
          <p:nvPr/>
        </p:nvGrpSpPr>
        <p:grpSpPr>
          <a:xfrm>
            <a:off x="6722211" y="6452223"/>
            <a:ext cx="1078776" cy="272419"/>
            <a:chOff x="1435000" y="4229925"/>
            <a:chExt cx="1004946" cy="253775"/>
          </a:xfrm>
        </p:grpSpPr>
        <p:sp>
          <p:nvSpPr>
            <p:cNvPr id="585" name="Google Shape;585;p2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24"/>
          <p:cNvGrpSpPr/>
          <p:nvPr/>
        </p:nvGrpSpPr>
        <p:grpSpPr>
          <a:xfrm rot="-5400000">
            <a:off x="142711" y="5600223"/>
            <a:ext cx="1078776" cy="272419"/>
            <a:chOff x="1435000" y="4229925"/>
            <a:chExt cx="1004946" cy="253775"/>
          </a:xfrm>
        </p:grpSpPr>
        <p:sp>
          <p:nvSpPr>
            <p:cNvPr id="596" name="Google Shape;596;p2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4"/>
          <p:cNvGrpSpPr/>
          <p:nvPr/>
        </p:nvGrpSpPr>
        <p:grpSpPr>
          <a:xfrm rot="-5400000" flipH="1">
            <a:off x="11138344" y="1838989"/>
            <a:ext cx="1078776" cy="272419"/>
            <a:chOff x="1435000" y="4229925"/>
            <a:chExt cx="1004946" cy="253775"/>
          </a:xfrm>
        </p:grpSpPr>
        <p:sp>
          <p:nvSpPr>
            <p:cNvPr id="607" name="Google Shape;607;p2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618" name="Google Shape;618;p24"/>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4"/>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620" name="Google Shape;620;p24"/>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4875169"/>
      </p:ext>
    </p:extLst>
  </p:cSld>
  <p:clrMapOvr>
    <a:masterClrMapping/>
  </p:clrMapOvr>
  <p:transition spd="slow">
    <p:push/>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21"/>
        <p:cNvGrpSpPr/>
        <p:nvPr/>
      </p:nvGrpSpPr>
      <p:grpSpPr>
        <a:xfrm>
          <a:off x="0" y="0"/>
          <a:ext cx="0" cy="0"/>
          <a:chOff x="0" y="0"/>
          <a:chExt cx="0" cy="0"/>
        </a:xfrm>
      </p:grpSpPr>
      <p:grpSp>
        <p:nvGrpSpPr>
          <p:cNvPr id="622" name="Google Shape;622;p25"/>
          <p:cNvGrpSpPr/>
          <p:nvPr/>
        </p:nvGrpSpPr>
        <p:grpSpPr>
          <a:xfrm rot="5400000" flipH="1">
            <a:off x="142711" y="4381023"/>
            <a:ext cx="1078776" cy="272419"/>
            <a:chOff x="1435000" y="4229925"/>
            <a:chExt cx="1004946" cy="253775"/>
          </a:xfrm>
        </p:grpSpPr>
        <p:sp>
          <p:nvSpPr>
            <p:cNvPr id="623" name="Google Shape;623;p25"/>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5"/>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5"/>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5"/>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5"/>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5"/>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5"/>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5"/>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5"/>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5"/>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3" name="Google Shape;633;p25"/>
          <p:cNvGrpSpPr/>
          <p:nvPr/>
        </p:nvGrpSpPr>
        <p:grpSpPr>
          <a:xfrm rot="5400000">
            <a:off x="11138344" y="3159789"/>
            <a:ext cx="1078776" cy="272419"/>
            <a:chOff x="1435000" y="4229925"/>
            <a:chExt cx="1004946" cy="253775"/>
          </a:xfrm>
        </p:grpSpPr>
        <p:sp>
          <p:nvSpPr>
            <p:cNvPr id="634" name="Google Shape;634;p25"/>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5"/>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5"/>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5"/>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5"/>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5"/>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5"/>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5"/>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5"/>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5"/>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4" name="Google Shape;644;p25"/>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645" name="Google Shape;645;p25"/>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5"/>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647" name="Google Shape;647;p25"/>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87385565"/>
      </p:ext>
    </p:extLst>
  </p:cSld>
  <p:clrMapOvr>
    <a:masterClrMapping/>
  </p:clrMapOvr>
  <p:transition spd="slow">
    <p:push/>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48"/>
        <p:cNvGrpSpPr/>
        <p:nvPr/>
      </p:nvGrpSpPr>
      <p:grpSpPr>
        <a:xfrm>
          <a:off x="0" y="0"/>
          <a:ext cx="0" cy="0"/>
          <a:chOff x="0" y="0"/>
          <a:chExt cx="0" cy="0"/>
        </a:xfrm>
      </p:grpSpPr>
      <p:grpSp>
        <p:nvGrpSpPr>
          <p:cNvPr id="649" name="Google Shape;649;p26"/>
          <p:cNvGrpSpPr/>
          <p:nvPr/>
        </p:nvGrpSpPr>
        <p:grpSpPr>
          <a:xfrm rot="-5400000">
            <a:off x="142711" y="3159789"/>
            <a:ext cx="1078776" cy="272419"/>
            <a:chOff x="1435000" y="4229925"/>
            <a:chExt cx="1004946" cy="253775"/>
          </a:xfrm>
        </p:grpSpPr>
        <p:sp>
          <p:nvSpPr>
            <p:cNvPr id="650" name="Google Shape;650;p2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26"/>
          <p:cNvGrpSpPr/>
          <p:nvPr/>
        </p:nvGrpSpPr>
        <p:grpSpPr>
          <a:xfrm rot="-5400000" flipH="1">
            <a:off x="11138344" y="4683789"/>
            <a:ext cx="1078776" cy="272419"/>
            <a:chOff x="1435000" y="4229925"/>
            <a:chExt cx="1004946" cy="253775"/>
          </a:xfrm>
        </p:grpSpPr>
        <p:sp>
          <p:nvSpPr>
            <p:cNvPr id="661" name="Google Shape;661;p2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26"/>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672" name="Google Shape;672;p26"/>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6"/>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674" name="Google Shape;674;p26"/>
          <p:cNvSpPr txBox="1">
            <a:spLocks noGrp="1"/>
          </p:cNvSpPr>
          <p:nvPr>
            <p:ph type="title" idx="2"/>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5" name="Google Shape;675;p26"/>
          <p:cNvGrpSpPr/>
          <p:nvPr/>
        </p:nvGrpSpPr>
        <p:grpSpPr>
          <a:xfrm rot="10800000">
            <a:off x="3851711" y="6452223"/>
            <a:ext cx="1078776" cy="272419"/>
            <a:chOff x="1435000" y="4229925"/>
            <a:chExt cx="1004946" cy="253775"/>
          </a:xfrm>
        </p:grpSpPr>
        <p:sp>
          <p:nvSpPr>
            <p:cNvPr id="676" name="Google Shape;676;p26"/>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6"/>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6"/>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6"/>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6"/>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6"/>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6"/>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6"/>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6"/>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6"/>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761195"/>
      </p:ext>
    </p:extLst>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86"/>
        <p:cNvGrpSpPr/>
        <p:nvPr/>
      </p:nvGrpSpPr>
      <p:grpSpPr>
        <a:xfrm>
          <a:off x="0" y="0"/>
          <a:ext cx="0" cy="0"/>
          <a:chOff x="0" y="0"/>
          <a:chExt cx="0" cy="0"/>
        </a:xfrm>
      </p:grpSpPr>
      <p:sp>
        <p:nvSpPr>
          <p:cNvPr id="687" name="Google Shape;687;p27"/>
          <p:cNvSpPr txBox="1">
            <a:spLocks noGrp="1"/>
          </p:cNvSpPr>
          <p:nvPr>
            <p:ph type="subTitle" idx="1"/>
          </p:nvPr>
        </p:nvSpPr>
        <p:spPr>
          <a:xfrm>
            <a:off x="1002500" y="4521540"/>
            <a:ext cx="3008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8" name="Google Shape;688;p27"/>
          <p:cNvSpPr txBox="1">
            <a:spLocks noGrp="1"/>
          </p:cNvSpPr>
          <p:nvPr>
            <p:ph type="subTitle" idx="2"/>
          </p:nvPr>
        </p:nvSpPr>
        <p:spPr>
          <a:xfrm>
            <a:off x="4591600" y="4521540"/>
            <a:ext cx="3008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9" name="Google Shape;689;p27"/>
          <p:cNvSpPr txBox="1">
            <a:spLocks noGrp="1"/>
          </p:cNvSpPr>
          <p:nvPr>
            <p:ph type="subTitle" idx="3"/>
          </p:nvPr>
        </p:nvSpPr>
        <p:spPr>
          <a:xfrm>
            <a:off x="8172301" y="4521540"/>
            <a:ext cx="3008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90" name="Google Shape;690;p27"/>
          <p:cNvSpPr txBox="1">
            <a:spLocks noGrp="1"/>
          </p:cNvSpPr>
          <p:nvPr>
            <p:ph type="subTitle" idx="4"/>
          </p:nvPr>
        </p:nvSpPr>
        <p:spPr>
          <a:xfrm>
            <a:off x="1002500" y="3739133"/>
            <a:ext cx="3008800" cy="5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400"/>
              <a:buFont typeface="Merriweather"/>
              <a:buNone/>
              <a:defRPr>
                <a:latin typeface="Merriweather"/>
                <a:ea typeface="Merriweather"/>
                <a:cs typeface="Merriweather"/>
                <a:sym typeface="Merriweather"/>
              </a:defRPr>
            </a:lvl2pPr>
            <a:lvl3pPr lvl="2" algn="ctr" rtl="0">
              <a:spcBef>
                <a:spcPts val="0"/>
              </a:spcBef>
              <a:spcAft>
                <a:spcPts val="0"/>
              </a:spcAft>
              <a:buSzPts val="1400"/>
              <a:buFont typeface="Merriweather"/>
              <a:buNone/>
              <a:defRPr>
                <a:latin typeface="Merriweather"/>
                <a:ea typeface="Merriweather"/>
                <a:cs typeface="Merriweather"/>
                <a:sym typeface="Merriweather"/>
              </a:defRPr>
            </a:lvl3pPr>
            <a:lvl4pPr lvl="3" algn="ctr" rtl="0">
              <a:spcBef>
                <a:spcPts val="0"/>
              </a:spcBef>
              <a:spcAft>
                <a:spcPts val="0"/>
              </a:spcAft>
              <a:buSzPts val="1400"/>
              <a:buFont typeface="Merriweather"/>
              <a:buNone/>
              <a:defRPr>
                <a:latin typeface="Merriweather"/>
                <a:ea typeface="Merriweather"/>
                <a:cs typeface="Merriweather"/>
                <a:sym typeface="Merriweather"/>
              </a:defRPr>
            </a:lvl4pPr>
            <a:lvl5pPr lvl="4" algn="ctr" rtl="0">
              <a:spcBef>
                <a:spcPts val="0"/>
              </a:spcBef>
              <a:spcAft>
                <a:spcPts val="0"/>
              </a:spcAft>
              <a:buSzPts val="1400"/>
              <a:buFont typeface="Merriweather"/>
              <a:buNone/>
              <a:defRPr>
                <a:latin typeface="Merriweather"/>
                <a:ea typeface="Merriweather"/>
                <a:cs typeface="Merriweather"/>
                <a:sym typeface="Merriweather"/>
              </a:defRPr>
            </a:lvl5pPr>
            <a:lvl6pPr lvl="5" algn="ctr" rtl="0">
              <a:spcBef>
                <a:spcPts val="0"/>
              </a:spcBef>
              <a:spcAft>
                <a:spcPts val="0"/>
              </a:spcAft>
              <a:buSzPts val="1400"/>
              <a:buFont typeface="Merriweather"/>
              <a:buNone/>
              <a:defRPr>
                <a:latin typeface="Merriweather"/>
                <a:ea typeface="Merriweather"/>
                <a:cs typeface="Merriweather"/>
                <a:sym typeface="Merriweather"/>
              </a:defRPr>
            </a:lvl6pPr>
            <a:lvl7pPr lvl="6" algn="ctr" rtl="0">
              <a:spcBef>
                <a:spcPts val="0"/>
              </a:spcBef>
              <a:spcAft>
                <a:spcPts val="0"/>
              </a:spcAft>
              <a:buSzPts val="1400"/>
              <a:buFont typeface="Merriweather"/>
              <a:buNone/>
              <a:defRPr>
                <a:latin typeface="Merriweather"/>
                <a:ea typeface="Merriweather"/>
                <a:cs typeface="Merriweather"/>
                <a:sym typeface="Merriweather"/>
              </a:defRPr>
            </a:lvl7pPr>
            <a:lvl8pPr lvl="7" algn="ctr" rtl="0">
              <a:spcBef>
                <a:spcPts val="0"/>
              </a:spcBef>
              <a:spcAft>
                <a:spcPts val="0"/>
              </a:spcAft>
              <a:buSzPts val="1400"/>
              <a:buFont typeface="Merriweather"/>
              <a:buNone/>
              <a:defRPr>
                <a:latin typeface="Merriweather"/>
                <a:ea typeface="Merriweather"/>
                <a:cs typeface="Merriweather"/>
                <a:sym typeface="Merriweather"/>
              </a:defRPr>
            </a:lvl8pPr>
            <a:lvl9pPr lvl="8" algn="ctr" rtl="0">
              <a:spcBef>
                <a:spcPts val="0"/>
              </a:spcBef>
              <a:spcAft>
                <a:spcPts val="0"/>
              </a:spcAft>
              <a:buSzPts val="1400"/>
              <a:buFont typeface="Merriweather"/>
              <a:buNone/>
              <a:defRPr>
                <a:latin typeface="Merriweather"/>
                <a:ea typeface="Merriweather"/>
                <a:cs typeface="Merriweather"/>
                <a:sym typeface="Merriweather"/>
              </a:defRPr>
            </a:lvl9pPr>
          </a:lstStyle>
          <a:p>
            <a:endParaRPr/>
          </a:p>
        </p:txBody>
      </p:sp>
      <p:sp>
        <p:nvSpPr>
          <p:cNvPr id="691" name="Google Shape;691;p27"/>
          <p:cNvSpPr txBox="1">
            <a:spLocks noGrp="1"/>
          </p:cNvSpPr>
          <p:nvPr>
            <p:ph type="subTitle" idx="5"/>
          </p:nvPr>
        </p:nvSpPr>
        <p:spPr>
          <a:xfrm>
            <a:off x="4591600" y="3739133"/>
            <a:ext cx="3008800" cy="5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400"/>
              <a:buFont typeface="Merriweather"/>
              <a:buNone/>
              <a:defRPr>
                <a:latin typeface="Merriweather"/>
                <a:ea typeface="Merriweather"/>
                <a:cs typeface="Merriweather"/>
                <a:sym typeface="Merriweather"/>
              </a:defRPr>
            </a:lvl2pPr>
            <a:lvl3pPr lvl="2" algn="ctr" rtl="0">
              <a:spcBef>
                <a:spcPts val="0"/>
              </a:spcBef>
              <a:spcAft>
                <a:spcPts val="0"/>
              </a:spcAft>
              <a:buSzPts val="1400"/>
              <a:buFont typeface="Merriweather"/>
              <a:buNone/>
              <a:defRPr>
                <a:latin typeface="Merriweather"/>
                <a:ea typeface="Merriweather"/>
                <a:cs typeface="Merriweather"/>
                <a:sym typeface="Merriweather"/>
              </a:defRPr>
            </a:lvl3pPr>
            <a:lvl4pPr lvl="3" algn="ctr" rtl="0">
              <a:spcBef>
                <a:spcPts val="0"/>
              </a:spcBef>
              <a:spcAft>
                <a:spcPts val="0"/>
              </a:spcAft>
              <a:buSzPts val="1400"/>
              <a:buFont typeface="Merriweather"/>
              <a:buNone/>
              <a:defRPr>
                <a:latin typeface="Merriweather"/>
                <a:ea typeface="Merriweather"/>
                <a:cs typeface="Merriweather"/>
                <a:sym typeface="Merriweather"/>
              </a:defRPr>
            </a:lvl4pPr>
            <a:lvl5pPr lvl="4" algn="ctr" rtl="0">
              <a:spcBef>
                <a:spcPts val="0"/>
              </a:spcBef>
              <a:spcAft>
                <a:spcPts val="0"/>
              </a:spcAft>
              <a:buSzPts val="1400"/>
              <a:buFont typeface="Merriweather"/>
              <a:buNone/>
              <a:defRPr>
                <a:latin typeface="Merriweather"/>
                <a:ea typeface="Merriweather"/>
                <a:cs typeface="Merriweather"/>
                <a:sym typeface="Merriweather"/>
              </a:defRPr>
            </a:lvl5pPr>
            <a:lvl6pPr lvl="5" algn="ctr" rtl="0">
              <a:spcBef>
                <a:spcPts val="0"/>
              </a:spcBef>
              <a:spcAft>
                <a:spcPts val="0"/>
              </a:spcAft>
              <a:buSzPts val="1400"/>
              <a:buFont typeface="Merriweather"/>
              <a:buNone/>
              <a:defRPr>
                <a:latin typeface="Merriweather"/>
                <a:ea typeface="Merriweather"/>
                <a:cs typeface="Merriweather"/>
                <a:sym typeface="Merriweather"/>
              </a:defRPr>
            </a:lvl6pPr>
            <a:lvl7pPr lvl="6" algn="ctr" rtl="0">
              <a:spcBef>
                <a:spcPts val="0"/>
              </a:spcBef>
              <a:spcAft>
                <a:spcPts val="0"/>
              </a:spcAft>
              <a:buSzPts val="1400"/>
              <a:buFont typeface="Merriweather"/>
              <a:buNone/>
              <a:defRPr>
                <a:latin typeface="Merriweather"/>
                <a:ea typeface="Merriweather"/>
                <a:cs typeface="Merriweather"/>
                <a:sym typeface="Merriweather"/>
              </a:defRPr>
            </a:lvl7pPr>
            <a:lvl8pPr lvl="7" algn="ctr" rtl="0">
              <a:spcBef>
                <a:spcPts val="0"/>
              </a:spcBef>
              <a:spcAft>
                <a:spcPts val="0"/>
              </a:spcAft>
              <a:buSzPts val="1400"/>
              <a:buFont typeface="Merriweather"/>
              <a:buNone/>
              <a:defRPr>
                <a:latin typeface="Merriweather"/>
                <a:ea typeface="Merriweather"/>
                <a:cs typeface="Merriweather"/>
                <a:sym typeface="Merriweather"/>
              </a:defRPr>
            </a:lvl8pPr>
            <a:lvl9pPr lvl="8" algn="ctr" rtl="0">
              <a:spcBef>
                <a:spcPts val="0"/>
              </a:spcBef>
              <a:spcAft>
                <a:spcPts val="0"/>
              </a:spcAft>
              <a:buSzPts val="1400"/>
              <a:buFont typeface="Merriweather"/>
              <a:buNone/>
              <a:defRPr>
                <a:latin typeface="Merriweather"/>
                <a:ea typeface="Merriweather"/>
                <a:cs typeface="Merriweather"/>
                <a:sym typeface="Merriweather"/>
              </a:defRPr>
            </a:lvl9pPr>
          </a:lstStyle>
          <a:p>
            <a:endParaRPr/>
          </a:p>
        </p:txBody>
      </p:sp>
      <p:sp>
        <p:nvSpPr>
          <p:cNvPr id="692" name="Google Shape;692;p27"/>
          <p:cNvSpPr txBox="1">
            <a:spLocks noGrp="1"/>
          </p:cNvSpPr>
          <p:nvPr>
            <p:ph type="subTitle" idx="6"/>
          </p:nvPr>
        </p:nvSpPr>
        <p:spPr>
          <a:xfrm>
            <a:off x="8172300" y="3739133"/>
            <a:ext cx="3008800" cy="5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400"/>
              <a:buFont typeface="Merriweather"/>
              <a:buNone/>
              <a:defRPr>
                <a:latin typeface="Merriweather"/>
                <a:ea typeface="Merriweather"/>
                <a:cs typeface="Merriweather"/>
                <a:sym typeface="Merriweather"/>
              </a:defRPr>
            </a:lvl2pPr>
            <a:lvl3pPr lvl="2" algn="ctr" rtl="0">
              <a:spcBef>
                <a:spcPts val="0"/>
              </a:spcBef>
              <a:spcAft>
                <a:spcPts val="0"/>
              </a:spcAft>
              <a:buSzPts val="1400"/>
              <a:buFont typeface="Merriweather"/>
              <a:buNone/>
              <a:defRPr>
                <a:latin typeface="Merriweather"/>
                <a:ea typeface="Merriweather"/>
                <a:cs typeface="Merriweather"/>
                <a:sym typeface="Merriweather"/>
              </a:defRPr>
            </a:lvl3pPr>
            <a:lvl4pPr lvl="3" algn="ctr" rtl="0">
              <a:spcBef>
                <a:spcPts val="0"/>
              </a:spcBef>
              <a:spcAft>
                <a:spcPts val="0"/>
              </a:spcAft>
              <a:buSzPts val="1400"/>
              <a:buFont typeface="Merriweather"/>
              <a:buNone/>
              <a:defRPr>
                <a:latin typeface="Merriweather"/>
                <a:ea typeface="Merriweather"/>
                <a:cs typeface="Merriweather"/>
                <a:sym typeface="Merriweather"/>
              </a:defRPr>
            </a:lvl4pPr>
            <a:lvl5pPr lvl="4" algn="ctr" rtl="0">
              <a:spcBef>
                <a:spcPts val="0"/>
              </a:spcBef>
              <a:spcAft>
                <a:spcPts val="0"/>
              </a:spcAft>
              <a:buSzPts val="1400"/>
              <a:buFont typeface="Merriweather"/>
              <a:buNone/>
              <a:defRPr>
                <a:latin typeface="Merriweather"/>
                <a:ea typeface="Merriweather"/>
                <a:cs typeface="Merriweather"/>
                <a:sym typeface="Merriweather"/>
              </a:defRPr>
            </a:lvl5pPr>
            <a:lvl6pPr lvl="5" algn="ctr" rtl="0">
              <a:spcBef>
                <a:spcPts val="0"/>
              </a:spcBef>
              <a:spcAft>
                <a:spcPts val="0"/>
              </a:spcAft>
              <a:buSzPts val="1400"/>
              <a:buFont typeface="Merriweather"/>
              <a:buNone/>
              <a:defRPr>
                <a:latin typeface="Merriweather"/>
                <a:ea typeface="Merriweather"/>
                <a:cs typeface="Merriweather"/>
                <a:sym typeface="Merriweather"/>
              </a:defRPr>
            </a:lvl6pPr>
            <a:lvl7pPr lvl="6" algn="ctr" rtl="0">
              <a:spcBef>
                <a:spcPts val="0"/>
              </a:spcBef>
              <a:spcAft>
                <a:spcPts val="0"/>
              </a:spcAft>
              <a:buSzPts val="1400"/>
              <a:buFont typeface="Merriweather"/>
              <a:buNone/>
              <a:defRPr>
                <a:latin typeface="Merriweather"/>
                <a:ea typeface="Merriweather"/>
                <a:cs typeface="Merriweather"/>
                <a:sym typeface="Merriweather"/>
              </a:defRPr>
            </a:lvl7pPr>
            <a:lvl8pPr lvl="7" algn="ctr" rtl="0">
              <a:spcBef>
                <a:spcPts val="0"/>
              </a:spcBef>
              <a:spcAft>
                <a:spcPts val="0"/>
              </a:spcAft>
              <a:buSzPts val="1400"/>
              <a:buFont typeface="Merriweather"/>
              <a:buNone/>
              <a:defRPr>
                <a:latin typeface="Merriweather"/>
                <a:ea typeface="Merriweather"/>
                <a:cs typeface="Merriweather"/>
                <a:sym typeface="Merriweather"/>
              </a:defRPr>
            </a:lvl8pPr>
            <a:lvl9pPr lvl="8" algn="ctr" rtl="0">
              <a:spcBef>
                <a:spcPts val="0"/>
              </a:spcBef>
              <a:spcAft>
                <a:spcPts val="0"/>
              </a:spcAft>
              <a:buSzPts val="1400"/>
              <a:buFont typeface="Merriweather"/>
              <a:buNone/>
              <a:defRPr>
                <a:latin typeface="Merriweather"/>
                <a:ea typeface="Merriweather"/>
                <a:cs typeface="Merriweather"/>
                <a:sym typeface="Merriweather"/>
              </a:defRPr>
            </a:lvl9pPr>
          </a:lstStyle>
          <a:p>
            <a:endParaRPr/>
          </a:p>
        </p:txBody>
      </p:sp>
      <p:sp>
        <p:nvSpPr>
          <p:cNvPr id="693" name="Google Shape;693;p27"/>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4" name="Google Shape;694;p27"/>
          <p:cNvSpPr txBox="1">
            <a:spLocks noGrp="1"/>
          </p:cNvSpPr>
          <p:nvPr>
            <p:ph type="title" idx="7"/>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695" name="Google Shape;695;p27"/>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7"/>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697" name="Google Shape;697;p27"/>
          <p:cNvGrpSpPr/>
          <p:nvPr/>
        </p:nvGrpSpPr>
        <p:grpSpPr>
          <a:xfrm rot="5400000">
            <a:off x="30944" y="1565589"/>
            <a:ext cx="1078776" cy="272419"/>
            <a:chOff x="1435000" y="4229925"/>
            <a:chExt cx="1004946" cy="253775"/>
          </a:xfrm>
        </p:grpSpPr>
        <p:sp>
          <p:nvSpPr>
            <p:cNvPr id="698" name="Google Shape;698;p2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27"/>
          <p:cNvGrpSpPr/>
          <p:nvPr/>
        </p:nvGrpSpPr>
        <p:grpSpPr>
          <a:xfrm rot="5400000">
            <a:off x="11129811" y="5502523"/>
            <a:ext cx="1078776" cy="272419"/>
            <a:chOff x="1435000" y="4229925"/>
            <a:chExt cx="1004946" cy="253775"/>
          </a:xfrm>
        </p:grpSpPr>
        <p:sp>
          <p:nvSpPr>
            <p:cNvPr id="709" name="Google Shape;709;p2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7"/>
          <p:cNvGrpSpPr/>
          <p:nvPr/>
        </p:nvGrpSpPr>
        <p:grpSpPr>
          <a:xfrm>
            <a:off x="1807977" y="6342056"/>
            <a:ext cx="1078776" cy="272419"/>
            <a:chOff x="1435000" y="4229925"/>
            <a:chExt cx="1004946" cy="253775"/>
          </a:xfrm>
        </p:grpSpPr>
        <p:sp>
          <p:nvSpPr>
            <p:cNvPr id="720" name="Google Shape;720;p27"/>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295462"/>
      </p:ext>
    </p:extLst>
  </p:cSld>
  <p:clrMapOvr>
    <a:masterClrMapping/>
  </p:clrMapOvr>
  <p:transition spd="slow">
    <p:push/>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30"/>
        <p:cNvGrpSpPr/>
        <p:nvPr/>
      </p:nvGrpSpPr>
      <p:grpSpPr>
        <a:xfrm>
          <a:off x="0" y="0"/>
          <a:ext cx="0" cy="0"/>
          <a:chOff x="0" y="0"/>
          <a:chExt cx="0" cy="0"/>
        </a:xfrm>
      </p:grpSpPr>
      <p:sp>
        <p:nvSpPr>
          <p:cNvPr id="731" name="Google Shape;731;p28"/>
          <p:cNvSpPr txBox="1">
            <a:spLocks noGrp="1"/>
          </p:cNvSpPr>
          <p:nvPr>
            <p:ph type="subTitle" idx="1"/>
          </p:nvPr>
        </p:nvSpPr>
        <p:spPr>
          <a:xfrm>
            <a:off x="8024396" y="4818000"/>
            <a:ext cx="2709600" cy="7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32" name="Google Shape;732;p28"/>
          <p:cNvSpPr txBox="1">
            <a:spLocks noGrp="1"/>
          </p:cNvSpPr>
          <p:nvPr>
            <p:ph type="subTitle" idx="2"/>
          </p:nvPr>
        </p:nvSpPr>
        <p:spPr>
          <a:xfrm>
            <a:off x="8026084" y="2666933"/>
            <a:ext cx="2709600" cy="7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33" name="Google Shape;733;p28"/>
          <p:cNvSpPr txBox="1">
            <a:spLocks noGrp="1"/>
          </p:cNvSpPr>
          <p:nvPr>
            <p:ph type="subTitle" idx="3"/>
          </p:nvPr>
        </p:nvSpPr>
        <p:spPr>
          <a:xfrm>
            <a:off x="8024384" y="4133600"/>
            <a:ext cx="2709600" cy="579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600"/>
              <a:buFont typeface="Merriweather"/>
              <a:buNone/>
              <a:defRPr sz="2133">
                <a:latin typeface="Merriweather"/>
                <a:ea typeface="Merriweather"/>
                <a:cs typeface="Merriweather"/>
                <a:sym typeface="Merriweather"/>
              </a:defRPr>
            </a:lvl2pPr>
            <a:lvl3pPr lvl="2" algn="ctr" rtl="0">
              <a:spcBef>
                <a:spcPts val="0"/>
              </a:spcBef>
              <a:spcAft>
                <a:spcPts val="0"/>
              </a:spcAft>
              <a:buSzPts val="1600"/>
              <a:buFont typeface="Merriweather"/>
              <a:buNone/>
              <a:defRPr sz="2133">
                <a:latin typeface="Merriweather"/>
                <a:ea typeface="Merriweather"/>
                <a:cs typeface="Merriweather"/>
                <a:sym typeface="Merriweather"/>
              </a:defRPr>
            </a:lvl3pPr>
            <a:lvl4pPr lvl="3" algn="ctr" rtl="0">
              <a:spcBef>
                <a:spcPts val="0"/>
              </a:spcBef>
              <a:spcAft>
                <a:spcPts val="0"/>
              </a:spcAft>
              <a:buSzPts val="1600"/>
              <a:buFont typeface="Merriweather"/>
              <a:buNone/>
              <a:defRPr sz="2133">
                <a:latin typeface="Merriweather"/>
                <a:ea typeface="Merriweather"/>
                <a:cs typeface="Merriweather"/>
                <a:sym typeface="Merriweather"/>
              </a:defRPr>
            </a:lvl4pPr>
            <a:lvl5pPr lvl="4" algn="ctr" rtl="0">
              <a:spcBef>
                <a:spcPts val="0"/>
              </a:spcBef>
              <a:spcAft>
                <a:spcPts val="0"/>
              </a:spcAft>
              <a:buSzPts val="1600"/>
              <a:buFont typeface="Merriweather"/>
              <a:buNone/>
              <a:defRPr sz="2133">
                <a:latin typeface="Merriweather"/>
                <a:ea typeface="Merriweather"/>
                <a:cs typeface="Merriweather"/>
                <a:sym typeface="Merriweather"/>
              </a:defRPr>
            </a:lvl5pPr>
            <a:lvl6pPr lvl="5" algn="ctr" rtl="0">
              <a:spcBef>
                <a:spcPts val="0"/>
              </a:spcBef>
              <a:spcAft>
                <a:spcPts val="0"/>
              </a:spcAft>
              <a:buSzPts val="1600"/>
              <a:buFont typeface="Merriweather"/>
              <a:buNone/>
              <a:defRPr sz="2133">
                <a:latin typeface="Merriweather"/>
                <a:ea typeface="Merriweather"/>
                <a:cs typeface="Merriweather"/>
                <a:sym typeface="Merriweather"/>
              </a:defRPr>
            </a:lvl6pPr>
            <a:lvl7pPr lvl="6" algn="ctr" rtl="0">
              <a:spcBef>
                <a:spcPts val="0"/>
              </a:spcBef>
              <a:spcAft>
                <a:spcPts val="0"/>
              </a:spcAft>
              <a:buSzPts val="1600"/>
              <a:buFont typeface="Merriweather"/>
              <a:buNone/>
              <a:defRPr sz="2133">
                <a:latin typeface="Merriweather"/>
                <a:ea typeface="Merriweather"/>
                <a:cs typeface="Merriweather"/>
                <a:sym typeface="Merriweather"/>
              </a:defRPr>
            </a:lvl7pPr>
            <a:lvl8pPr lvl="7" algn="ctr" rtl="0">
              <a:spcBef>
                <a:spcPts val="0"/>
              </a:spcBef>
              <a:spcAft>
                <a:spcPts val="0"/>
              </a:spcAft>
              <a:buSzPts val="1600"/>
              <a:buFont typeface="Merriweather"/>
              <a:buNone/>
              <a:defRPr sz="2133">
                <a:latin typeface="Merriweather"/>
                <a:ea typeface="Merriweather"/>
                <a:cs typeface="Merriweather"/>
                <a:sym typeface="Merriweather"/>
              </a:defRPr>
            </a:lvl8pPr>
            <a:lvl9pPr lvl="8" algn="ctr" rtl="0">
              <a:spcBef>
                <a:spcPts val="0"/>
              </a:spcBef>
              <a:spcAft>
                <a:spcPts val="0"/>
              </a:spcAft>
              <a:buSzPts val="1600"/>
              <a:buFont typeface="Merriweather"/>
              <a:buNone/>
              <a:defRPr sz="2133">
                <a:latin typeface="Merriweather"/>
                <a:ea typeface="Merriweather"/>
                <a:cs typeface="Merriweather"/>
                <a:sym typeface="Merriweather"/>
              </a:defRPr>
            </a:lvl9pPr>
          </a:lstStyle>
          <a:p>
            <a:endParaRPr/>
          </a:p>
        </p:txBody>
      </p:sp>
      <p:sp>
        <p:nvSpPr>
          <p:cNvPr id="734" name="Google Shape;734;p28"/>
          <p:cNvSpPr txBox="1">
            <a:spLocks noGrp="1"/>
          </p:cNvSpPr>
          <p:nvPr>
            <p:ph type="subTitle" idx="4"/>
          </p:nvPr>
        </p:nvSpPr>
        <p:spPr>
          <a:xfrm>
            <a:off x="8026075" y="1982533"/>
            <a:ext cx="2709600" cy="579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600"/>
              <a:buFont typeface="Merriweather"/>
              <a:buNone/>
              <a:defRPr sz="2133">
                <a:latin typeface="Merriweather"/>
                <a:ea typeface="Merriweather"/>
                <a:cs typeface="Merriweather"/>
                <a:sym typeface="Merriweather"/>
              </a:defRPr>
            </a:lvl2pPr>
            <a:lvl3pPr lvl="2" algn="ctr" rtl="0">
              <a:spcBef>
                <a:spcPts val="0"/>
              </a:spcBef>
              <a:spcAft>
                <a:spcPts val="0"/>
              </a:spcAft>
              <a:buSzPts val="1600"/>
              <a:buFont typeface="Merriweather"/>
              <a:buNone/>
              <a:defRPr sz="2133">
                <a:latin typeface="Merriweather"/>
                <a:ea typeface="Merriweather"/>
                <a:cs typeface="Merriweather"/>
                <a:sym typeface="Merriweather"/>
              </a:defRPr>
            </a:lvl3pPr>
            <a:lvl4pPr lvl="3" algn="ctr" rtl="0">
              <a:spcBef>
                <a:spcPts val="0"/>
              </a:spcBef>
              <a:spcAft>
                <a:spcPts val="0"/>
              </a:spcAft>
              <a:buSzPts val="1600"/>
              <a:buFont typeface="Merriweather"/>
              <a:buNone/>
              <a:defRPr sz="2133">
                <a:latin typeface="Merriweather"/>
                <a:ea typeface="Merriweather"/>
                <a:cs typeface="Merriweather"/>
                <a:sym typeface="Merriweather"/>
              </a:defRPr>
            </a:lvl4pPr>
            <a:lvl5pPr lvl="4" algn="ctr" rtl="0">
              <a:spcBef>
                <a:spcPts val="0"/>
              </a:spcBef>
              <a:spcAft>
                <a:spcPts val="0"/>
              </a:spcAft>
              <a:buSzPts val="1600"/>
              <a:buFont typeface="Merriweather"/>
              <a:buNone/>
              <a:defRPr sz="2133">
                <a:latin typeface="Merriweather"/>
                <a:ea typeface="Merriweather"/>
                <a:cs typeface="Merriweather"/>
                <a:sym typeface="Merriweather"/>
              </a:defRPr>
            </a:lvl5pPr>
            <a:lvl6pPr lvl="5" algn="ctr" rtl="0">
              <a:spcBef>
                <a:spcPts val="0"/>
              </a:spcBef>
              <a:spcAft>
                <a:spcPts val="0"/>
              </a:spcAft>
              <a:buSzPts val="1600"/>
              <a:buFont typeface="Merriweather"/>
              <a:buNone/>
              <a:defRPr sz="2133">
                <a:latin typeface="Merriweather"/>
                <a:ea typeface="Merriweather"/>
                <a:cs typeface="Merriweather"/>
                <a:sym typeface="Merriweather"/>
              </a:defRPr>
            </a:lvl6pPr>
            <a:lvl7pPr lvl="6" algn="ctr" rtl="0">
              <a:spcBef>
                <a:spcPts val="0"/>
              </a:spcBef>
              <a:spcAft>
                <a:spcPts val="0"/>
              </a:spcAft>
              <a:buSzPts val="1600"/>
              <a:buFont typeface="Merriweather"/>
              <a:buNone/>
              <a:defRPr sz="2133">
                <a:latin typeface="Merriweather"/>
                <a:ea typeface="Merriweather"/>
                <a:cs typeface="Merriweather"/>
                <a:sym typeface="Merriweather"/>
              </a:defRPr>
            </a:lvl7pPr>
            <a:lvl8pPr lvl="7" algn="ctr" rtl="0">
              <a:spcBef>
                <a:spcPts val="0"/>
              </a:spcBef>
              <a:spcAft>
                <a:spcPts val="0"/>
              </a:spcAft>
              <a:buSzPts val="1600"/>
              <a:buFont typeface="Merriweather"/>
              <a:buNone/>
              <a:defRPr sz="2133">
                <a:latin typeface="Merriweather"/>
                <a:ea typeface="Merriweather"/>
                <a:cs typeface="Merriweather"/>
                <a:sym typeface="Merriweather"/>
              </a:defRPr>
            </a:lvl8pPr>
            <a:lvl9pPr lvl="8" algn="ctr" rtl="0">
              <a:spcBef>
                <a:spcPts val="0"/>
              </a:spcBef>
              <a:spcAft>
                <a:spcPts val="0"/>
              </a:spcAft>
              <a:buSzPts val="1600"/>
              <a:buFont typeface="Merriweather"/>
              <a:buNone/>
              <a:defRPr sz="2133">
                <a:latin typeface="Merriweather"/>
                <a:ea typeface="Merriweather"/>
                <a:cs typeface="Merriweather"/>
                <a:sym typeface="Merriweather"/>
              </a:defRPr>
            </a:lvl9pPr>
          </a:lstStyle>
          <a:p>
            <a:endParaRPr/>
          </a:p>
        </p:txBody>
      </p:sp>
      <p:sp>
        <p:nvSpPr>
          <p:cNvPr id="735" name="Google Shape;735;p28"/>
          <p:cNvSpPr txBox="1">
            <a:spLocks noGrp="1"/>
          </p:cNvSpPr>
          <p:nvPr>
            <p:ph type="subTitle" idx="5"/>
          </p:nvPr>
        </p:nvSpPr>
        <p:spPr>
          <a:xfrm>
            <a:off x="2808184" y="4814400"/>
            <a:ext cx="27076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36" name="Google Shape;736;p28"/>
          <p:cNvSpPr txBox="1">
            <a:spLocks noGrp="1"/>
          </p:cNvSpPr>
          <p:nvPr>
            <p:ph type="subTitle" idx="6"/>
          </p:nvPr>
        </p:nvSpPr>
        <p:spPr>
          <a:xfrm>
            <a:off x="2810317" y="2663333"/>
            <a:ext cx="27076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37" name="Google Shape;737;p28"/>
          <p:cNvSpPr txBox="1">
            <a:spLocks noGrp="1"/>
          </p:cNvSpPr>
          <p:nvPr>
            <p:ph type="subTitle" idx="7"/>
          </p:nvPr>
        </p:nvSpPr>
        <p:spPr>
          <a:xfrm>
            <a:off x="2808184" y="4133600"/>
            <a:ext cx="2707600" cy="579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600"/>
              <a:buFont typeface="Merriweather"/>
              <a:buNone/>
              <a:defRPr sz="2133">
                <a:latin typeface="Merriweather"/>
                <a:ea typeface="Merriweather"/>
                <a:cs typeface="Merriweather"/>
                <a:sym typeface="Merriweather"/>
              </a:defRPr>
            </a:lvl2pPr>
            <a:lvl3pPr lvl="2" algn="ctr" rtl="0">
              <a:spcBef>
                <a:spcPts val="0"/>
              </a:spcBef>
              <a:spcAft>
                <a:spcPts val="0"/>
              </a:spcAft>
              <a:buSzPts val="1600"/>
              <a:buFont typeface="Merriweather"/>
              <a:buNone/>
              <a:defRPr sz="2133">
                <a:latin typeface="Merriweather"/>
                <a:ea typeface="Merriweather"/>
                <a:cs typeface="Merriweather"/>
                <a:sym typeface="Merriweather"/>
              </a:defRPr>
            </a:lvl3pPr>
            <a:lvl4pPr lvl="3" algn="ctr" rtl="0">
              <a:spcBef>
                <a:spcPts val="0"/>
              </a:spcBef>
              <a:spcAft>
                <a:spcPts val="0"/>
              </a:spcAft>
              <a:buSzPts val="1600"/>
              <a:buFont typeface="Merriweather"/>
              <a:buNone/>
              <a:defRPr sz="2133">
                <a:latin typeface="Merriweather"/>
                <a:ea typeface="Merriweather"/>
                <a:cs typeface="Merriweather"/>
                <a:sym typeface="Merriweather"/>
              </a:defRPr>
            </a:lvl4pPr>
            <a:lvl5pPr lvl="4" algn="ctr" rtl="0">
              <a:spcBef>
                <a:spcPts val="0"/>
              </a:spcBef>
              <a:spcAft>
                <a:spcPts val="0"/>
              </a:spcAft>
              <a:buSzPts val="1600"/>
              <a:buFont typeface="Merriweather"/>
              <a:buNone/>
              <a:defRPr sz="2133">
                <a:latin typeface="Merriweather"/>
                <a:ea typeface="Merriweather"/>
                <a:cs typeface="Merriweather"/>
                <a:sym typeface="Merriweather"/>
              </a:defRPr>
            </a:lvl5pPr>
            <a:lvl6pPr lvl="5" algn="ctr" rtl="0">
              <a:spcBef>
                <a:spcPts val="0"/>
              </a:spcBef>
              <a:spcAft>
                <a:spcPts val="0"/>
              </a:spcAft>
              <a:buSzPts val="1600"/>
              <a:buFont typeface="Merriweather"/>
              <a:buNone/>
              <a:defRPr sz="2133">
                <a:latin typeface="Merriweather"/>
                <a:ea typeface="Merriweather"/>
                <a:cs typeface="Merriweather"/>
                <a:sym typeface="Merriweather"/>
              </a:defRPr>
            </a:lvl6pPr>
            <a:lvl7pPr lvl="6" algn="ctr" rtl="0">
              <a:spcBef>
                <a:spcPts val="0"/>
              </a:spcBef>
              <a:spcAft>
                <a:spcPts val="0"/>
              </a:spcAft>
              <a:buSzPts val="1600"/>
              <a:buFont typeface="Merriweather"/>
              <a:buNone/>
              <a:defRPr sz="2133">
                <a:latin typeface="Merriweather"/>
                <a:ea typeface="Merriweather"/>
                <a:cs typeface="Merriweather"/>
                <a:sym typeface="Merriweather"/>
              </a:defRPr>
            </a:lvl7pPr>
            <a:lvl8pPr lvl="7" algn="ctr" rtl="0">
              <a:spcBef>
                <a:spcPts val="0"/>
              </a:spcBef>
              <a:spcAft>
                <a:spcPts val="0"/>
              </a:spcAft>
              <a:buSzPts val="1600"/>
              <a:buFont typeface="Merriweather"/>
              <a:buNone/>
              <a:defRPr sz="2133">
                <a:latin typeface="Merriweather"/>
                <a:ea typeface="Merriweather"/>
                <a:cs typeface="Merriweather"/>
                <a:sym typeface="Merriweather"/>
              </a:defRPr>
            </a:lvl8pPr>
            <a:lvl9pPr lvl="8" algn="ctr" rtl="0">
              <a:spcBef>
                <a:spcPts val="0"/>
              </a:spcBef>
              <a:spcAft>
                <a:spcPts val="0"/>
              </a:spcAft>
              <a:buSzPts val="1600"/>
              <a:buFont typeface="Merriweather"/>
              <a:buNone/>
              <a:defRPr sz="2133">
                <a:latin typeface="Merriweather"/>
                <a:ea typeface="Merriweather"/>
                <a:cs typeface="Merriweather"/>
                <a:sym typeface="Merriweather"/>
              </a:defRPr>
            </a:lvl9pPr>
          </a:lstStyle>
          <a:p>
            <a:endParaRPr/>
          </a:p>
        </p:txBody>
      </p:sp>
      <p:sp>
        <p:nvSpPr>
          <p:cNvPr id="738" name="Google Shape;738;p28"/>
          <p:cNvSpPr txBox="1">
            <a:spLocks noGrp="1"/>
          </p:cNvSpPr>
          <p:nvPr>
            <p:ph type="subTitle" idx="8"/>
          </p:nvPr>
        </p:nvSpPr>
        <p:spPr>
          <a:xfrm>
            <a:off x="2810289" y="1982533"/>
            <a:ext cx="2707600" cy="579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3067">
                <a:latin typeface="Shrikhand"/>
                <a:ea typeface="Shrikhand"/>
                <a:cs typeface="Shrikhand"/>
                <a:sym typeface="Shrikhand"/>
              </a:defRPr>
            </a:lvl1pPr>
            <a:lvl2pPr lvl="1" algn="ctr" rtl="0">
              <a:spcBef>
                <a:spcPts val="0"/>
              </a:spcBef>
              <a:spcAft>
                <a:spcPts val="0"/>
              </a:spcAft>
              <a:buSzPts val="1600"/>
              <a:buFont typeface="Merriweather"/>
              <a:buNone/>
              <a:defRPr sz="2133">
                <a:latin typeface="Merriweather"/>
                <a:ea typeface="Merriweather"/>
                <a:cs typeface="Merriweather"/>
                <a:sym typeface="Merriweather"/>
              </a:defRPr>
            </a:lvl2pPr>
            <a:lvl3pPr lvl="2" algn="ctr" rtl="0">
              <a:spcBef>
                <a:spcPts val="0"/>
              </a:spcBef>
              <a:spcAft>
                <a:spcPts val="0"/>
              </a:spcAft>
              <a:buSzPts val="1600"/>
              <a:buFont typeface="Merriweather"/>
              <a:buNone/>
              <a:defRPr sz="2133">
                <a:latin typeface="Merriweather"/>
                <a:ea typeface="Merriweather"/>
                <a:cs typeface="Merriweather"/>
                <a:sym typeface="Merriweather"/>
              </a:defRPr>
            </a:lvl3pPr>
            <a:lvl4pPr lvl="3" algn="ctr" rtl="0">
              <a:spcBef>
                <a:spcPts val="0"/>
              </a:spcBef>
              <a:spcAft>
                <a:spcPts val="0"/>
              </a:spcAft>
              <a:buSzPts val="1600"/>
              <a:buFont typeface="Merriweather"/>
              <a:buNone/>
              <a:defRPr sz="2133">
                <a:latin typeface="Merriweather"/>
                <a:ea typeface="Merriweather"/>
                <a:cs typeface="Merriweather"/>
                <a:sym typeface="Merriweather"/>
              </a:defRPr>
            </a:lvl4pPr>
            <a:lvl5pPr lvl="4" algn="ctr" rtl="0">
              <a:spcBef>
                <a:spcPts val="0"/>
              </a:spcBef>
              <a:spcAft>
                <a:spcPts val="0"/>
              </a:spcAft>
              <a:buSzPts val="1600"/>
              <a:buFont typeface="Merriweather"/>
              <a:buNone/>
              <a:defRPr sz="2133">
                <a:latin typeface="Merriweather"/>
                <a:ea typeface="Merriweather"/>
                <a:cs typeface="Merriweather"/>
                <a:sym typeface="Merriweather"/>
              </a:defRPr>
            </a:lvl5pPr>
            <a:lvl6pPr lvl="5" algn="ctr" rtl="0">
              <a:spcBef>
                <a:spcPts val="0"/>
              </a:spcBef>
              <a:spcAft>
                <a:spcPts val="0"/>
              </a:spcAft>
              <a:buSzPts val="1600"/>
              <a:buFont typeface="Merriweather"/>
              <a:buNone/>
              <a:defRPr sz="2133">
                <a:latin typeface="Merriweather"/>
                <a:ea typeface="Merriweather"/>
                <a:cs typeface="Merriweather"/>
                <a:sym typeface="Merriweather"/>
              </a:defRPr>
            </a:lvl6pPr>
            <a:lvl7pPr lvl="6" algn="ctr" rtl="0">
              <a:spcBef>
                <a:spcPts val="0"/>
              </a:spcBef>
              <a:spcAft>
                <a:spcPts val="0"/>
              </a:spcAft>
              <a:buSzPts val="1600"/>
              <a:buFont typeface="Merriweather"/>
              <a:buNone/>
              <a:defRPr sz="2133">
                <a:latin typeface="Merriweather"/>
                <a:ea typeface="Merriweather"/>
                <a:cs typeface="Merriweather"/>
                <a:sym typeface="Merriweather"/>
              </a:defRPr>
            </a:lvl7pPr>
            <a:lvl8pPr lvl="7" algn="ctr" rtl="0">
              <a:spcBef>
                <a:spcPts val="0"/>
              </a:spcBef>
              <a:spcAft>
                <a:spcPts val="0"/>
              </a:spcAft>
              <a:buSzPts val="1600"/>
              <a:buFont typeface="Merriweather"/>
              <a:buNone/>
              <a:defRPr sz="2133">
                <a:latin typeface="Merriweather"/>
                <a:ea typeface="Merriweather"/>
                <a:cs typeface="Merriweather"/>
                <a:sym typeface="Merriweather"/>
              </a:defRPr>
            </a:lvl8pPr>
            <a:lvl9pPr lvl="8" algn="ctr" rtl="0">
              <a:spcBef>
                <a:spcPts val="0"/>
              </a:spcBef>
              <a:spcAft>
                <a:spcPts val="0"/>
              </a:spcAft>
              <a:buSzPts val="1600"/>
              <a:buFont typeface="Merriweather"/>
              <a:buNone/>
              <a:defRPr sz="2133">
                <a:latin typeface="Merriweather"/>
                <a:ea typeface="Merriweather"/>
                <a:cs typeface="Merriweather"/>
                <a:sym typeface="Merriweather"/>
              </a:defRPr>
            </a:lvl9pPr>
          </a:lstStyle>
          <a:p>
            <a:endParaRPr/>
          </a:p>
        </p:txBody>
      </p:sp>
      <p:sp>
        <p:nvSpPr>
          <p:cNvPr id="739" name="Google Shape;739;p28"/>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0" name="Google Shape;740;p28"/>
          <p:cNvSpPr txBox="1">
            <a:spLocks noGrp="1"/>
          </p:cNvSpPr>
          <p:nvPr>
            <p:ph type="title" idx="9"/>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741" name="Google Shape;741;p28"/>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28"/>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743" name="Google Shape;743;p28"/>
          <p:cNvGrpSpPr/>
          <p:nvPr/>
        </p:nvGrpSpPr>
        <p:grpSpPr>
          <a:xfrm rot="5400000" flipH="1">
            <a:off x="30944" y="3034489"/>
            <a:ext cx="1078776" cy="272419"/>
            <a:chOff x="1435000" y="4229925"/>
            <a:chExt cx="1004946" cy="253775"/>
          </a:xfrm>
        </p:grpSpPr>
        <p:sp>
          <p:nvSpPr>
            <p:cNvPr id="744" name="Google Shape;744;p28"/>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8"/>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8"/>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 name="Google Shape;754;p28"/>
          <p:cNvGrpSpPr/>
          <p:nvPr/>
        </p:nvGrpSpPr>
        <p:grpSpPr>
          <a:xfrm rot="-5400000" flipH="1">
            <a:off x="11129811" y="5400923"/>
            <a:ext cx="1078776" cy="272419"/>
            <a:chOff x="1435000" y="4229925"/>
            <a:chExt cx="1004946" cy="253775"/>
          </a:xfrm>
        </p:grpSpPr>
        <p:sp>
          <p:nvSpPr>
            <p:cNvPr id="755" name="Google Shape;755;p28"/>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1903993"/>
      </p:ext>
    </p:extLst>
  </p:cSld>
  <p:clrMapOvr>
    <a:masterClrMapping/>
  </p:clrMapOvr>
  <p:transition spd="slow">
    <p:push/>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65"/>
        <p:cNvGrpSpPr/>
        <p:nvPr/>
      </p:nvGrpSpPr>
      <p:grpSpPr>
        <a:xfrm>
          <a:off x="0" y="0"/>
          <a:ext cx="0" cy="0"/>
          <a:chOff x="0" y="0"/>
          <a:chExt cx="0" cy="0"/>
        </a:xfrm>
      </p:grpSpPr>
      <p:sp>
        <p:nvSpPr>
          <p:cNvPr id="766" name="Google Shape;766;p29"/>
          <p:cNvSpPr txBox="1">
            <a:spLocks noGrp="1"/>
          </p:cNvSpPr>
          <p:nvPr>
            <p:ph type="subTitle" idx="1"/>
          </p:nvPr>
        </p:nvSpPr>
        <p:spPr>
          <a:xfrm>
            <a:off x="2654672" y="2048507"/>
            <a:ext cx="2889200" cy="44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29"/>
          <p:cNvSpPr txBox="1">
            <a:spLocks noGrp="1"/>
          </p:cNvSpPr>
          <p:nvPr>
            <p:ph type="subTitle" idx="2"/>
          </p:nvPr>
        </p:nvSpPr>
        <p:spPr>
          <a:xfrm>
            <a:off x="2654672" y="3531627"/>
            <a:ext cx="2889200" cy="44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8" name="Google Shape;768;p29"/>
          <p:cNvSpPr txBox="1">
            <a:spLocks noGrp="1"/>
          </p:cNvSpPr>
          <p:nvPr>
            <p:ph type="subTitle" idx="3"/>
          </p:nvPr>
        </p:nvSpPr>
        <p:spPr>
          <a:xfrm>
            <a:off x="2654667" y="5005567"/>
            <a:ext cx="2889600" cy="44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9" name="Google Shape;769;p29"/>
          <p:cNvSpPr txBox="1">
            <a:spLocks noGrp="1"/>
          </p:cNvSpPr>
          <p:nvPr>
            <p:ph type="subTitle" idx="4"/>
          </p:nvPr>
        </p:nvSpPr>
        <p:spPr>
          <a:xfrm>
            <a:off x="7947244" y="2048507"/>
            <a:ext cx="2889200" cy="44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0" name="Google Shape;770;p29"/>
          <p:cNvSpPr txBox="1">
            <a:spLocks noGrp="1"/>
          </p:cNvSpPr>
          <p:nvPr>
            <p:ph type="subTitle" idx="5"/>
          </p:nvPr>
        </p:nvSpPr>
        <p:spPr>
          <a:xfrm>
            <a:off x="7947244" y="3522447"/>
            <a:ext cx="2889200" cy="44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1" name="Google Shape;771;p29"/>
          <p:cNvSpPr txBox="1">
            <a:spLocks noGrp="1"/>
          </p:cNvSpPr>
          <p:nvPr>
            <p:ph type="subTitle" idx="6"/>
          </p:nvPr>
        </p:nvSpPr>
        <p:spPr>
          <a:xfrm>
            <a:off x="7947244" y="5005567"/>
            <a:ext cx="2889200" cy="44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Shrikhand"/>
              <a:buNone/>
              <a:defRPr sz="3067">
                <a:latin typeface="Shrikhand"/>
                <a:ea typeface="Shrikhand"/>
                <a:cs typeface="Shrikhand"/>
                <a:sym typeface="Shrik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2" name="Google Shape;772;p29"/>
          <p:cNvSpPr txBox="1">
            <a:spLocks noGrp="1"/>
          </p:cNvSpPr>
          <p:nvPr>
            <p:ph type="title"/>
          </p:nvPr>
        </p:nvSpPr>
        <p:spPr>
          <a:xfrm>
            <a:off x="1010800" y="736200"/>
            <a:ext cx="101704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3" name="Google Shape;773;p29"/>
          <p:cNvSpPr txBox="1">
            <a:spLocks noGrp="1"/>
          </p:cNvSpPr>
          <p:nvPr>
            <p:ph type="title" idx="7"/>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774" name="Google Shape;774;p29"/>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776" name="Google Shape;776;p29"/>
          <p:cNvSpPr txBox="1">
            <a:spLocks noGrp="1"/>
          </p:cNvSpPr>
          <p:nvPr>
            <p:ph type="subTitle" idx="8"/>
          </p:nvPr>
        </p:nvSpPr>
        <p:spPr>
          <a:xfrm>
            <a:off x="2654672" y="248350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7" name="Google Shape;777;p29"/>
          <p:cNvSpPr txBox="1">
            <a:spLocks noGrp="1"/>
          </p:cNvSpPr>
          <p:nvPr>
            <p:ph type="subTitle" idx="9"/>
          </p:nvPr>
        </p:nvSpPr>
        <p:spPr>
          <a:xfrm>
            <a:off x="7947244" y="248350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8" name="Google Shape;778;p29"/>
          <p:cNvSpPr txBox="1">
            <a:spLocks noGrp="1"/>
          </p:cNvSpPr>
          <p:nvPr>
            <p:ph type="subTitle" idx="13"/>
          </p:nvPr>
        </p:nvSpPr>
        <p:spPr>
          <a:xfrm>
            <a:off x="2654672" y="395260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9" name="Google Shape;779;p29"/>
          <p:cNvSpPr txBox="1">
            <a:spLocks noGrp="1"/>
          </p:cNvSpPr>
          <p:nvPr>
            <p:ph type="subTitle" idx="14"/>
          </p:nvPr>
        </p:nvSpPr>
        <p:spPr>
          <a:xfrm>
            <a:off x="7947244" y="395260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0" name="Google Shape;780;p29"/>
          <p:cNvSpPr txBox="1">
            <a:spLocks noGrp="1"/>
          </p:cNvSpPr>
          <p:nvPr>
            <p:ph type="subTitle" idx="15"/>
          </p:nvPr>
        </p:nvSpPr>
        <p:spPr>
          <a:xfrm>
            <a:off x="2654672" y="543572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1" name="Google Shape;781;p29"/>
          <p:cNvSpPr txBox="1">
            <a:spLocks noGrp="1"/>
          </p:cNvSpPr>
          <p:nvPr>
            <p:ph type="subTitle" idx="16"/>
          </p:nvPr>
        </p:nvSpPr>
        <p:spPr>
          <a:xfrm>
            <a:off x="7947244" y="5435727"/>
            <a:ext cx="2889200" cy="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782" name="Google Shape;782;p29"/>
          <p:cNvGrpSpPr/>
          <p:nvPr/>
        </p:nvGrpSpPr>
        <p:grpSpPr>
          <a:xfrm rot="-5400000" flipH="1">
            <a:off x="30944" y="1752189"/>
            <a:ext cx="1078776" cy="272419"/>
            <a:chOff x="1435000" y="4229925"/>
            <a:chExt cx="1004946" cy="253775"/>
          </a:xfrm>
        </p:grpSpPr>
        <p:sp>
          <p:nvSpPr>
            <p:cNvPr id="783" name="Google Shape;783;p29"/>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9"/>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9"/>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9"/>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9"/>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9"/>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3" name="Google Shape;793;p29"/>
          <p:cNvGrpSpPr/>
          <p:nvPr/>
        </p:nvGrpSpPr>
        <p:grpSpPr>
          <a:xfrm rot="-5400000" flipH="1">
            <a:off x="11129811" y="4402723"/>
            <a:ext cx="1078776" cy="272419"/>
            <a:chOff x="1435000" y="4229925"/>
            <a:chExt cx="1004946" cy="253775"/>
          </a:xfrm>
        </p:grpSpPr>
        <p:sp>
          <p:nvSpPr>
            <p:cNvPr id="794" name="Google Shape;794;p29"/>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9"/>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9"/>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9"/>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9"/>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9"/>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9"/>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9"/>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0699682"/>
      </p:ext>
    </p:extLst>
  </p:cSld>
  <p:clrMapOvr>
    <a:masterClrMapping/>
  </p:clrMapOvr>
  <p:transition spd="slow">
    <p:push/>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4"/>
        <p:cNvGrpSpPr/>
        <p:nvPr/>
      </p:nvGrpSpPr>
      <p:grpSpPr>
        <a:xfrm>
          <a:off x="0" y="0"/>
          <a:ext cx="0" cy="0"/>
          <a:chOff x="0" y="0"/>
          <a:chExt cx="0" cy="0"/>
        </a:xfrm>
      </p:grpSpPr>
      <p:sp>
        <p:nvSpPr>
          <p:cNvPr id="805" name="Google Shape;805;p30"/>
          <p:cNvSpPr txBox="1">
            <a:spLocks noGrp="1"/>
          </p:cNvSpPr>
          <p:nvPr>
            <p:ph type="subTitle" idx="1"/>
          </p:nvPr>
        </p:nvSpPr>
        <p:spPr>
          <a:xfrm>
            <a:off x="2397567" y="1874267"/>
            <a:ext cx="7396800" cy="17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None/>
              <a:defRPr sz="29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6" name="Google Shape;806;p30"/>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807" name="Google Shape;807;p30"/>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30"/>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
        <p:nvSpPr>
          <p:cNvPr id="809" name="Google Shape;809;p30"/>
          <p:cNvSpPr txBox="1">
            <a:spLocks noGrp="1"/>
          </p:cNvSpPr>
          <p:nvPr>
            <p:ph type="title" idx="2"/>
          </p:nvPr>
        </p:nvSpPr>
        <p:spPr>
          <a:xfrm>
            <a:off x="2397567" y="3630267"/>
            <a:ext cx="7396800" cy="6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atin typeface="Shrikhand"/>
                <a:ea typeface="Shrikhand"/>
                <a:cs typeface="Shrikhand"/>
                <a:sym typeface="Shrikha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10" name="Google Shape;810;p30"/>
          <p:cNvGrpSpPr/>
          <p:nvPr/>
        </p:nvGrpSpPr>
        <p:grpSpPr>
          <a:xfrm rot="5400000">
            <a:off x="30944" y="2323289"/>
            <a:ext cx="1078776" cy="272419"/>
            <a:chOff x="1435000" y="4229925"/>
            <a:chExt cx="1004946" cy="253775"/>
          </a:xfrm>
        </p:grpSpPr>
        <p:sp>
          <p:nvSpPr>
            <p:cNvPr id="811" name="Google Shape;811;p3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1" name="Google Shape;821;p30"/>
          <p:cNvGrpSpPr/>
          <p:nvPr/>
        </p:nvGrpSpPr>
        <p:grpSpPr>
          <a:xfrm rot="5400000">
            <a:off x="11138344" y="1314923"/>
            <a:ext cx="1078776" cy="272419"/>
            <a:chOff x="1435000" y="4229925"/>
            <a:chExt cx="1004946" cy="253775"/>
          </a:xfrm>
        </p:grpSpPr>
        <p:sp>
          <p:nvSpPr>
            <p:cNvPr id="822" name="Google Shape;822;p3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0"/>
          <p:cNvGrpSpPr/>
          <p:nvPr/>
        </p:nvGrpSpPr>
        <p:grpSpPr>
          <a:xfrm flipH="1">
            <a:off x="1406877" y="6342056"/>
            <a:ext cx="1078776" cy="272419"/>
            <a:chOff x="1435000" y="4229925"/>
            <a:chExt cx="1004946" cy="253775"/>
          </a:xfrm>
        </p:grpSpPr>
        <p:sp>
          <p:nvSpPr>
            <p:cNvPr id="833" name="Google Shape;833;p3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0"/>
          <p:cNvGrpSpPr/>
          <p:nvPr/>
        </p:nvGrpSpPr>
        <p:grpSpPr>
          <a:xfrm flipH="1">
            <a:off x="9687911" y="6342056"/>
            <a:ext cx="1078776" cy="272419"/>
            <a:chOff x="1435000" y="4229925"/>
            <a:chExt cx="1004946" cy="253775"/>
          </a:xfrm>
        </p:grpSpPr>
        <p:sp>
          <p:nvSpPr>
            <p:cNvPr id="844" name="Google Shape;844;p30"/>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9986501"/>
      </p:ext>
    </p:extLst>
  </p:cSld>
  <p:clrMapOvr>
    <a:masterClrMapping/>
  </p:clrMapOvr>
  <p:transition spd="slow">
    <p:push/>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54"/>
        <p:cNvGrpSpPr/>
        <p:nvPr/>
      </p:nvGrpSpPr>
      <p:grpSpPr>
        <a:xfrm>
          <a:off x="0" y="0"/>
          <a:ext cx="0" cy="0"/>
          <a:chOff x="0" y="0"/>
          <a:chExt cx="0" cy="0"/>
        </a:xfrm>
      </p:grpSpPr>
      <p:sp>
        <p:nvSpPr>
          <p:cNvPr id="855" name="Google Shape;855;p31"/>
          <p:cNvSpPr txBox="1">
            <a:spLocks noGrp="1"/>
          </p:cNvSpPr>
          <p:nvPr>
            <p:ph type="title" hasCustomPrompt="1"/>
          </p:nvPr>
        </p:nvSpPr>
        <p:spPr>
          <a:xfrm>
            <a:off x="6096000" y="1564167"/>
            <a:ext cx="5085200" cy="6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Font typeface="Shrikhand"/>
              <a:buNone/>
              <a:defRPr sz="4667">
                <a:latin typeface="Shrikhand"/>
                <a:ea typeface="Shrikhand"/>
                <a:cs typeface="Shrikhand"/>
                <a:sym typeface="Shrikhand"/>
              </a:defRPr>
            </a:lvl1pPr>
            <a:lvl2pPr lvl="1"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2pPr>
            <a:lvl3pPr lvl="2"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3pPr>
            <a:lvl4pPr lvl="3"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4pPr>
            <a:lvl5pPr lvl="4"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5pPr>
            <a:lvl6pPr lvl="5"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6pPr>
            <a:lvl7pPr lvl="6"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7pPr>
            <a:lvl8pPr lvl="7"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8pPr>
            <a:lvl9pPr lvl="8"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9pPr>
          </a:lstStyle>
          <a:p>
            <a:r>
              <a:t>xx%</a:t>
            </a:r>
          </a:p>
        </p:txBody>
      </p:sp>
      <p:sp>
        <p:nvSpPr>
          <p:cNvPr id="856" name="Google Shape;856;p31"/>
          <p:cNvSpPr txBox="1">
            <a:spLocks noGrp="1"/>
          </p:cNvSpPr>
          <p:nvPr>
            <p:ph type="subTitle" idx="1"/>
          </p:nvPr>
        </p:nvSpPr>
        <p:spPr>
          <a:xfrm>
            <a:off x="6096051" y="2210643"/>
            <a:ext cx="5085200" cy="4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rgbClr val="242424"/>
                </a:solidFill>
              </a:defRPr>
            </a:lvl1pPr>
            <a:lvl2pPr lvl="1" rtl="0">
              <a:lnSpc>
                <a:spcPct val="100000"/>
              </a:lnSpc>
              <a:spcBef>
                <a:spcPts val="0"/>
              </a:spcBef>
              <a:spcAft>
                <a:spcPts val="0"/>
              </a:spcAft>
              <a:buNone/>
              <a:defRPr sz="2133">
                <a:solidFill>
                  <a:srgbClr val="242424"/>
                </a:solidFill>
              </a:defRPr>
            </a:lvl2pPr>
            <a:lvl3pPr lvl="2" rtl="0">
              <a:lnSpc>
                <a:spcPct val="100000"/>
              </a:lnSpc>
              <a:spcBef>
                <a:spcPts val="0"/>
              </a:spcBef>
              <a:spcAft>
                <a:spcPts val="0"/>
              </a:spcAft>
              <a:buNone/>
              <a:defRPr sz="2133">
                <a:solidFill>
                  <a:srgbClr val="242424"/>
                </a:solidFill>
              </a:defRPr>
            </a:lvl3pPr>
            <a:lvl4pPr lvl="3" rtl="0">
              <a:lnSpc>
                <a:spcPct val="100000"/>
              </a:lnSpc>
              <a:spcBef>
                <a:spcPts val="0"/>
              </a:spcBef>
              <a:spcAft>
                <a:spcPts val="0"/>
              </a:spcAft>
              <a:buNone/>
              <a:defRPr sz="2133">
                <a:solidFill>
                  <a:srgbClr val="242424"/>
                </a:solidFill>
              </a:defRPr>
            </a:lvl4pPr>
            <a:lvl5pPr lvl="4" rtl="0">
              <a:lnSpc>
                <a:spcPct val="100000"/>
              </a:lnSpc>
              <a:spcBef>
                <a:spcPts val="0"/>
              </a:spcBef>
              <a:spcAft>
                <a:spcPts val="0"/>
              </a:spcAft>
              <a:buNone/>
              <a:defRPr sz="2133">
                <a:solidFill>
                  <a:srgbClr val="242424"/>
                </a:solidFill>
              </a:defRPr>
            </a:lvl5pPr>
            <a:lvl6pPr lvl="5" rtl="0">
              <a:lnSpc>
                <a:spcPct val="100000"/>
              </a:lnSpc>
              <a:spcBef>
                <a:spcPts val="0"/>
              </a:spcBef>
              <a:spcAft>
                <a:spcPts val="0"/>
              </a:spcAft>
              <a:buNone/>
              <a:defRPr sz="2133">
                <a:solidFill>
                  <a:srgbClr val="242424"/>
                </a:solidFill>
              </a:defRPr>
            </a:lvl6pPr>
            <a:lvl7pPr lvl="6" rtl="0">
              <a:lnSpc>
                <a:spcPct val="100000"/>
              </a:lnSpc>
              <a:spcBef>
                <a:spcPts val="0"/>
              </a:spcBef>
              <a:spcAft>
                <a:spcPts val="0"/>
              </a:spcAft>
              <a:buNone/>
              <a:defRPr sz="2133">
                <a:solidFill>
                  <a:srgbClr val="242424"/>
                </a:solidFill>
              </a:defRPr>
            </a:lvl7pPr>
            <a:lvl8pPr lvl="7" rtl="0">
              <a:lnSpc>
                <a:spcPct val="100000"/>
              </a:lnSpc>
              <a:spcBef>
                <a:spcPts val="0"/>
              </a:spcBef>
              <a:spcAft>
                <a:spcPts val="0"/>
              </a:spcAft>
              <a:buNone/>
              <a:defRPr sz="2133">
                <a:solidFill>
                  <a:srgbClr val="242424"/>
                </a:solidFill>
              </a:defRPr>
            </a:lvl8pPr>
            <a:lvl9pPr lvl="8" rtl="0">
              <a:lnSpc>
                <a:spcPct val="100000"/>
              </a:lnSpc>
              <a:spcBef>
                <a:spcPts val="0"/>
              </a:spcBef>
              <a:spcAft>
                <a:spcPts val="0"/>
              </a:spcAft>
              <a:buNone/>
              <a:defRPr sz="2133">
                <a:solidFill>
                  <a:srgbClr val="242424"/>
                </a:solidFill>
              </a:defRPr>
            </a:lvl9pPr>
          </a:lstStyle>
          <a:p>
            <a:endParaRPr/>
          </a:p>
        </p:txBody>
      </p:sp>
      <p:sp>
        <p:nvSpPr>
          <p:cNvPr id="857" name="Google Shape;857;p31"/>
          <p:cNvSpPr txBox="1">
            <a:spLocks noGrp="1"/>
          </p:cNvSpPr>
          <p:nvPr>
            <p:ph type="title" idx="2" hasCustomPrompt="1"/>
          </p:nvPr>
        </p:nvSpPr>
        <p:spPr>
          <a:xfrm>
            <a:off x="6096051" y="3154033"/>
            <a:ext cx="5085200" cy="6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Font typeface="Shrikhand"/>
              <a:buNone/>
              <a:defRPr sz="4667">
                <a:latin typeface="Shrikhand"/>
                <a:ea typeface="Shrikhand"/>
                <a:cs typeface="Shrikhand"/>
                <a:sym typeface="Shrikhand"/>
              </a:defRPr>
            </a:lvl1pPr>
            <a:lvl2pPr lvl="1"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2pPr>
            <a:lvl3pPr lvl="2"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3pPr>
            <a:lvl4pPr lvl="3"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4pPr>
            <a:lvl5pPr lvl="4"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5pPr>
            <a:lvl6pPr lvl="5"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6pPr>
            <a:lvl7pPr lvl="6"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7pPr>
            <a:lvl8pPr lvl="7"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8pPr>
            <a:lvl9pPr lvl="8"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9pPr>
          </a:lstStyle>
          <a:p>
            <a:r>
              <a:t>xx%</a:t>
            </a:r>
          </a:p>
        </p:txBody>
      </p:sp>
      <p:sp>
        <p:nvSpPr>
          <p:cNvPr id="858" name="Google Shape;858;p31"/>
          <p:cNvSpPr txBox="1">
            <a:spLocks noGrp="1"/>
          </p:cNvSpPr>
          <p:nvPr>
            <p:ph type="title" idx="3" hasCustomPrompt="1"/>
          </p:nvPr>
        </p:nvSpPr>
        <p:spPr>
          <a:xfrm>
            <a:off x="6096051" y="4743896"/>
            <a:ext cx="5085200" cy="6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Font typeface="Shrikhand"/>
              <a:buNone/>
              <a:defRPr sz="4667">
                <a:latin typeface="Shrikhand"/>
                <a:ea typeface="Shrikhand"/>
                <a:cs typeface="Shrikhand"/>
                <a:sym typeface="Shrikhand"/>
              </a:defRPr>
            </a:lvl1pPr>
            <a:lvl2pPr lvl="1"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2pPr>
            <a:lvl3pPr lvl="2"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3pPr>
            <a:lvl4pPr lvl="3"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4pPr>
            <a:lvl5pPr lvl="4"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5pPr>
            <a:lvl6pPr lvl="5"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6pPr>
            <a:lvl7pPr lvl="6"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7pPr>
            <a:lvl8pPr lvl="7"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8pPr>
            <a:lvl9pPr lvl="8" algn="ctr" rtl="0">
              <a:spcBef>
                <a:spcPts val="0"/>
              </a:spcBef>
              <a:spcAft>
                <a:spcPts val="0"/>
              </a:spcAft>
              <a:buClr>
                <a:schemeClr val="lt1"/>
              </a:buClr>
              <a:buSzPts val="12000"/>
              <a:buFont typeface="Shrikhand"/>
              <a:buNone/>
              <a:defRPr sz="16000">
                <a:solidFill>
                  <a:schemeClr val="lt1"/>
                </a:solidFill>
                <a:latin typeface="Shrikhand"/>
                <a:ea typeface="Shrikhand"/>
                <a:cs typeface="Shrikhand"/>
                <a:sym typeface="Shrikhand"/>
              </a:defRPr>
            </a:lvl9pPr>
          </a:lstStyle>
          <a:p>
            <a:r>
              <a:t>xx%</a:t>
            </a:r>
          </a:p>
        </p:txBody>
      </p:sp>
      <p:sp>
        <p:nvSpPr>
          <p:cNvPr id="859" name="Google Shape;859;p31"/>
          <p:cNvSpPr txBox="1">
            <a:spLocks noGrp="1"/>
          </p:cNvSpPr>
          <p:nvPr>
            <p:ph type="subTitle" idx="4"/>
          </p:nvPr>
        </p:nvSpPr>
        <p:spPr>
          <a:xfrm>
            <a:off x="6096051" y="5390368"/>
            <a:ext cx="5085200" cy="4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rgbClr val="242424"/>
                </a:solidFill>
              </a:defRPr>
            </a:lvl1pPr>
            <a:lvl2pPr lvl="1" rtl="0">
              <a:lnSpc>
                <a:spcPct val="100000"/>
              </a:lnSpc>
              <a:spcBef>
                <a:spcPts val="0"/>
              </a:spcBef>
              <a:spcAft>
                <a:spcPts val="0"/>
              </a:spcAft>
              <a:buNone/>
              <a:defRPr sz="2133">
                <a:solidFill>
                  <a:srgbClr val="242424"/>
                </a:solidFill>
              </a:defRPr>
            </a:lvl2pPr>
            <a:lvl3pPr lvl="2" rtl="0">
              <a:lnSpc>
                <a:spcPct val="100000"/>
              </a:lnSpc>
              <a:spcBef>
                <a:spcPts val="0"/>
              </a:spcBef>
              <a:spcAft>
                <a:spcPts val="0"/>
              </a:spcAft>
              <a:buNone/>
              <a:defRPr sz="2133">
                <a:solidFill>
                  <a:srgbClr val="242424"/>
                </a:solidFill>
              </a:defRPr>
            </a:lvl3pPr>
            <a:lvl4pPr lvl="3" rtl="0">
              <a:lnSpc>
                <a:spcPct val="100000"/>
              </a:lnSpc>
              <a:spcBef>
                <a:spcPts val="0"/>
              </a:spcBef>
              <a:spcAft>
                <a:spcPts val="0"/>
              </a:spcAft>
              <a:buNone/>
              <a:defRPr sz="2133">
                <a:solidFill>
                  <a:srgbClr val="242424"/>
                </a:solidFill>
              </a:defRPr>
            </a:lvl4pPr>
            <a:lvl5pPr lvl="4" rtl="0">
              <a:lnSpc>
                <a:spcPct val="100000"/>
              </a:lnSpc>
              <a:spcBef>
                <a:spcPts val="0"/>
              </a:spcBef>
              <a:spcAft>
                <a:spcPts val="0"/>
              </a:spcAft>
              <a:buNone/>
              <a:defRPr sz="2133">
                <a:solidFill>
                  <a:srgbClr val="242424"/>
                </a:solidFill>
              </a:defRPr>
            </a:lvl5pPr>
            <a:lvl6pPr lvl="5" rtl="0">
              <a:lnSpc>
                <a:spcPct val="100000"/>
              </a:lnSpc>
              <a:spcBef>
                <a:spcPts val="0"/>
              </a:spcBef>
              <a:spcAft>
                <a:spcPts val="0"/>
              </a:spcAft>
              <a:buNone/>
              <a:defRPr sz="2133">
                <a:solidFill>
                  <a:srgbClr val="242424"/>
                </a:solidFill>
              </a:defRPr>
            </a:lvl6pPr>
            <a:lvl7pPr lvl="6" rtl="0">
              <a:lnSpc>
                <a:spcPct val="100000"/>
              </a:lnSpc>
              <a:spcBef>
                <a:spcPts val="0"/>
              </a:spcBef>
              <a:spcAft>
                <a:spcPts val="0"/>
              </a:spcAft>
              <a:buNone/>
              <a:defRPr sz="2133">
                <a:solidFill>
                  <a:srgbClr val="242424"/>
                </a:solidFill>
              </a:defRPr>
            </a:lvl7pPr>
            <a:lvl8pPr lvl="7" rtl="0">
              <a:lnSpc>
                <a:spcPct val="100000"/>
              </a:lnSpc>
              <a:spcBef>
                <a:spcPts val="0"/>
              </a:spcBef>
              <a:spcAft>
                <a:spcPts val="0"/>
              </a:spcAft>
              <a:buNone/>
              <a:defRPr sz="2133">
                <a:solidFill>
                  <a:srgbClr val="242424"/>
                </a:solidFill>
              </a:defRPr>
            </a:lvl8pPr>
            <a:lvl9pPr lvl="8" rtl="0">
              <a:lnSpc>
                <a:spcPct val="100000"/>
              </a:lnSpc>
              <a:spcBef>
                <a:spcPts val="0"/>
              </a:spcBef>
              <a:spcAft>
                <a:spcPts val="0"/>
              </a:spcAft>
              <a:buNone/>
              <a:defRPr sz="2133">
                <a:solidFill>
                  <a:srgbClr val="242424"/>
                </a:solidFill>
              </a:defRPr>
            </a:lvl9pPr>
          </a:lstStyle>
          <a:p>
            <a:endParaRPr/>
          </a:p>
        </p:txBody>
      </p:sp>
      <p:sp>
        <p:nvSpPr>
          <p:cNvPr id="860" name="Google Shape;860;p31"/>
          <p:cNvSpPr txBox="1">
            <a:spLocks noGrp="1"/>
          </p:cNvSpPr>
          <p:nvPr>
            <p:ph type="subTitle" idx="5"/>
          </p:nvPr>
        </p:nvSpPr>
        <p:spPr>
          <a:xfrm>
            <a:off x="6096051" y="3790667"/>
            <a:ext cx="5085200" cy="4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rgbClr val="242424"/>
                </a:solidFill>
              </a:defRPr>
            </a:lvl1pPr>
            <a:lvl2pPr lvl="1" rtl="0">
              <a:lnSpc>
                <a:spcPct val="100000"/>
              </a:lnSpc>
              <a:spcBef>
                <a:spcPts val="0"/>
              </a:spcBef>
              <a:spcAft>
                <a:spcPts val="0"/>
              </a:spcAft>
              <a:buNone/>
              <a:defRPr sz="2133">
                <a:solidFill>
                  <a:srgbClr val="242424"/>
                </a:solidFill>
              </a:defRPr>
            </a:lvl2pPr>
            <a:lvl3pPr lvl="2" rtl="0">
              <a:lnSpc>
                <a:spcPct val="100000"/>
              </a:lnSpc>
              <a:spcBef>
                <a:spcPts val="0"/>
              </a:spcBef>
              <a:spcAft>
                <a:spcPts val="0"/>
              </a:spcAft>
              <a:buNone/>
              <a:defRPr sz="2133">
                <a:solidFill>
                  <a:srgbClr val="242424"/>
                </a:solidFill>
              </a:defRPr>
            </a:lvl3pPr>
            <a:lvl4pPr lvl="3" rtl="0">
              <a:lnSpc>
                <a:spcPct val="100000"/>
              </a:lnSpc>
              <a:spcBef>
                <a:spcPts val="0"/>
              </a:spcBef>
              <a:spcAft>
                <a:spcPts val="0"/>
              </a:spcAft>
              <a:buNone/>
              <a:defRPr sz="2133">
                <a:solidFill>
                  <a:srgbClr val="242424"/>
                </a:solidFill>
              </a:defRPr>
            </a:lvl4pPr>
            <a:lvl5pPr lvl="4" rtl="0">
              <a:lnSpc>
                <a:spcPct val="100000"/>
              </a:lnSpc>
              <a:spcBef>
                <a:spcPts val="0"/>
              </a:spcBef>
              <a:spcAft>
                <a:spcPts val="0"/>
              </a:spcAft>
              <a:buNone/>
              <a:defRPr sz="2133">
                <a:solidFill>
                  <a:srgbClr val="242424"/>
                </a:solidFill>
              </a:defRPr>
            </a:lvl5pPr>
            <a:lvl6pPr lvl="5" rtl="0">
              <a:lnSpc>
                <a:spcPct val="100000"/>
              </a:lnSpc>
              <a:spcBef>
                <a:spcPts val="0"/>
              </a:spcBef>
              <a:spcAft>
                <a:spcPts val="0"/>
              </a:spcAft>
              <a:buNone/>
              <a:defRPr sz="2133">
                <a:solidFill>
                  <a:srgbClr val="242424"/>
                </a:solidFill>
              </a:defRPr>
            </a:lvl6pPr>
            <a:lvl7pPr lvl="6" rtl="0">
              <a:lnSpc>
                <a:spcPct val="100000"/>
              </a:lnSpc>
              <a:spcBef>
                <a:spcPts val="0"/>
              </a:spcBef>
              <a:spcAft>
                <a:spcPts val="0"/>
              </a:spcAft>
              <a:buNone/>
              <a:defRPr sz="2133">
                <a:solidFill>
                  <a:srgbClr val="242424"/>
                </a:solidFill>
              </a:defRPr>
            </a:lvl7pPr>
            <a:lvl8pPr lvl="7" rtl="0">
              <a:lnSpc>
                <a:spcPct val="100000"/>
              </a:lnSpc>
              <a:spcBef>
                <a:spcPts val="0"/>
              </a:spcBef>
              <a:spcAft>
                <a:spcPts val="0"/>
              </a:spcAft>
              <a:buNone/>
              <a:defRPr sz="2133">
                <a:solidFill>
                  <a:srgbClr val="242424"/>
                </a:solidFill>
              </a:defRPr>
            </a:lvl8pPr>
            <a:lvl9pPr lvl="8" rtl="0">
              <a:lnSpc>
                <a:spcPct val="100000"/>
              </a:lnSpc>
              <a:spcBef>
                <a:spcPts val="0"/>
              </a:spcBef>
              <a:spcAft>
                <a:spcPts val="0"/>
              </a:spcAft>
              <a:buNone/>
              <a:defRPr sz="2133">
                <a:solidFill>
                  <a:srgbClr val="242424"/>
                </a:solidFill>
              </a:defRPr>
            </a:lvl9pPr>
          </a:lstStyle>
          <a:p>
            <a:endParaRPr/>
          </a:p>
        </p:txBody>
      </p:sp>
      <p:sp>
        <p:nvSpPr>
          <p:cNvPr id="861" name="Google Shape;861;p31"/>
          <p:cNvSpPr txBox="1">
            <a:spLocks noGrp="1"/>
          </p:cNvSpPr>
          <p:nvPr>
            <p:ph type="title" idx="6"/>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862" name="Google Shape;862;p31"/>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31"/>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864" name="Google Shape;864;p31"/>
          <p:cNvGrpSpPr/>
          <p:nvPr/>
        </p:nvGrpSpPr>
        <p:grpSpPr>
          <a:xfrm rot="-5400000" flipH="1">
            <a:off x="11138344" y="3292789"/>
            <a:ext cx="1078776" cy="272419"/>
            <a:chOff x="1435000" y="4229925"/>
            <a:chExt cx="1004946" cy="253775"/>
          </a:xfrm>
        </p:grpSpPr>
        <p:sp>
          <p:nvSpPr>
            <p:cNvPr id="865" name="Google Shape;865;p31"/>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1"/>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1"/>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1"/>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1"/>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1"/>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1"/>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1"/>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1"/>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1"/>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4465"/>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
  <p:cSld name="Thanks ">
    <p:spTree>
      <p:nvGrpSpPr>
        <p:cNvPr id="1" name="Shape 875"/>
        <p:cNvGrpSpPr/>
        <p:nvPr/>
      </p:nvGrpSpPr>
      <p:grpSpPr>
        <a:xfrm>
          <a:off x="0" y="0"/>
          <a:ext cx="0" cy="0"/>
          <a:chOff x="0" y="0"/>
          <a:chExt cx="0" cy="0"/>
        </a:xfrm>
      </p:grpSpPr>
      <p:sp>
        <p:nvSpPr>
          <p:cNvPr id="876" name="Google Shape;876;p32"/>
          <p:cNvSpPr txBox="1">
            <a:spLocks noGrp="1"/>
          </p:cNvSpPr>
          <p:nvPr>
            <p:ph type="subTitle" idx="1"/>
          </p:nvPr>
        </p:nvSpPr>
        <p:spPr>
          <a:xfrm>
            <a:off x="1010800" y="2188436"/>
            <a:ext cx="4750000" cy="7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067">
                <a:latin typeface="Shrikhand"/>
                <a:ea typeface="Shrikhand"/>
                <a:cs typeface="Shrikhand"/>
                <a:sym typeface="Shrikhan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7" name="Google Shape;877;p32"/>
          <p:cNvSpPr txBox="1">
            <a:spLocks noGrp="1"/>
          </p:cNvSpPr>
          <p:nvPr>
            <p:ph type="title"/>
          </p:nvPr>
        </p:nvSpPr>
        <p:spPr>
          <a:xfrm>
            <a:off x="1010800" y="1132633"/>
            <a:ext cx="4750000" cy="7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Shrikhand"/>
              <a:buNone/>
              <a:defRPr sz="6400">
                <a:latin typeface="Shrikhand"/>
                <a:ea typeface="Shrikhand"/>
                <a:cs typeface="Shrikhand"/>
                <a:sym typeface="Shrikhan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78" name="Google Shape;878;p32"/>
          <p:cNvSpPr txBox="1">
            <a:spLocks noGrp="1"/>
          </p:cNvSpPr>
          <p:nvPr>
            <p:ph type="subTitle" idx="2"/>
          </p:nvPr>
        </p:nvSpPr>
        <p:spPr>
          <a:xfrm>
            <a:off x="1581367" y="3984436"/>
            <a:ext cx="3609200" cy="9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9" name="Google Shape;879;p32"/>
          <p:cNvSpPr txBox="1"/>
          <p:nvPr/>
        </p:nvSpPr>
        <p:spPr>
          <a:xfrm>
            <a:off x="1010800" y="5287640"/>
            <a:ext cx="4750000" cy="5912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333">
                <a:solidFill>
                  <a:schemeClr val="lt1"/>
                </a:solidFill>
                <a:latin typeface="DM Sans"/>
                <a:ea typeface="DM Sans"/>
                <a:cs typeface="DM Sans"/>
                <a:sym typeface="DM Sans"/>
              </a:rPr>
              <a:t>CREDITS: This presentation template was created by </a:t>
            </a:r>
            <a:r>
              <a:rPr lang="en" sz="1333" b="1">
                <a:solidFill>
                  <a:schemeClr val="lt1"/>
                </a:solidFill>
                <a:uFill>
                  <a:noFill/>
                </a:uFill>
                <a:latin typeface="DM Sans"/>
                <a:ea typeface="DM Sans"/>
                <a:cs typeface="DM Sans"/>
                <a:sym typeface="DM Sans"/>
                <a:hlinkClick r:id="rId2">
                  <a:extLst>
                    <a:ext uri="{A12FA001-AC4F-418D-AE19-62706E023703}">
                      <ahyp:hlinkClr xmlns:ahyp="http://schemas.microsoft.com/office/drawing/2018/hyperlinkcolor" val="tx"/>
                    </a:ext>
                  </a:extLst>
                </a:hlinkClick>
              </a:rPr>
              <a:t>Slidesgo</a:t>
            </a:r>
            <a:r>
              <a:rPr lang="en" sz="1333">
                <a:solidFill>
                  <a:schemeClr val="lt1"/>
                </a:solidFill>
                <a:latin typeface="DM Sans"/>
                <a:ea typeface="DM Sans"/>
                <a:cs typeface="DM Sans"/>
                <a:sym typeface="DM Sans"/>
              </a:rPr>
              <a:t>, including icons by </a:t>
            </a:r>
            <a:r>
              <a:rPr lang="en" sz="1333" b="1">
                <a:solidFill>
                  <a:schemeClr val="lt1"/>
                </a:solidFill>
                <a:uFill>
                  <a:noFill/>
                </a:uFill>
                <a:latin typeface="DM Sans"/>
                <a:ea typeface="DM Sans"/>
                <a:cs typeface="DM Sans"/>
                <a:sym typeface="DM Sans"/>
                <a:hlinkClick r:id="rId3">
                  <a:extLst>
                    <a:ext uri="{A12FA001-AC4F-418D-AE19-62706E023703}">
                      <ahyp:hlinkClr xmlns:ahyp="http://schemas.microsoft.com/office/drawing/2018/hyperlinkcolor" val="tx"/>
                    </a:ext>
                  </a:extLst>
                </a:hlinkClick>
              </a:rPr>
              <a:t>Flaticon</a:t>
            </a:r>
            <a:r>
              <a:rPr lang="en" sz="1333">
                <a:solidFill>
                  <a:schemeClr val="lt1"/>
                </a:solidFill>
                <a:latin typeface="DM Sans"/>
                <a:ea typeface="DM Sans"/>
                <a:cs typeface="DM Sans"/>
                <a:sym typeface="DM Sans"/>
              </a:rPr>
              <a:t>, and infographics &amp; images by </a:t>
            </a:r>
            <a:r>
              <a:rPr lang="en" sz="1333" b="1">
                <a:solidFill>
                  <a:schemeClr val="lt1"/>
                </a:solidFill>
                <a:uFill>
                  <a:noFill/>
                </a:uFill>
                <a:latin typeface="DM Sans"/>
                <a:ea typeface="DM Sans"/>
                <a:cs typeface="DM Sans"/>
                <a:sym typeface="DM Sans"/>
                <a:hlinkClick r:id="rId4">
                  <a:extLst>
                    <a:ext uri="{A12FA001-AC4F-418D-AE19-62706E023703}">
                      <ahyp:hlinkClr xmlns:ahyp="http://schemas.microsoft.com/office/drawing/2018/hyperlinkcolor" val="tx"/>
                    </a:ext>
                  </a:extLst>
                </a:hlinkClick>
              </a:rPr>
              <a:t>Freepik</a:t>
            </a:r>
            <a:r>
              <a:rPr lang="en" sz="1333">
                <a:solidFill>
                  <a:schemeClr val="lt1"/>
                </a:solidFill>
                <a:latin typeface="DM Sans"/>
                <a:ea typeface="DM Sans"/>
                <a:cs typeface="DM Sans"/>
                <a:sym typeface="DM Sans"/>
              </a:rPr>
              <a:t>. </a:t>
            </a:r>
            <a:endParaRPr sz="1333">
              <a:solidFill>
                <a:schemeClr val="lt1"/>
              </a:solidFill>
              <a:latin typeface="DM Sans"/>
              <a:ea typeface="DM Sans"/>
              <a:cs typeface="DM Sans"/>
              <a:sym typeface="DM Sans"/>
            </a:endParaRPr>
          </a:p>
          <a:p>
            <a:pPr marL="0" lvl="0" indent="0" algn="ctr" rtl="0">
              <a:spcBef>
                <a:spcPts val="400"/>
              </a:spcBef>
              <a:spcAft>
                <a:spcPts val="0"/>
              </a:spcAft>
              <a:buNone/>
            </a:pPr>
            <a:endParaRPr sz="1333">
              <a:solidFill>
                <a:schemeClr val="lt1"/>
              </a:solidFill>
              <a:latin typeface="DM Sans"/>
              <a:ea typeface="DM Sans"/>
              <a:cs typeface="DM Sans"/>
              <a:sym typeface="DM Sans"/>
            </a:endParaRPr>
          </a:p>
        </p:txBody>
      </p:sp>
      <p:sp>
        <p:nvSpPr>
          <p:cNvPr id="880" name="Google Shape;880;p32"/>
          <p:cNvSpPr txBox="1">
            <a:spLocks noGrp="1"/>
          </p:cNvSpPr>
          <p:nvPr>
            <p:ph type="title" idx="3"/>
          </p:nvPr>
        </p:nvSpPr>
        <p:spPr>
          <a:xfrm>
            <a:off x="994472" y="285148"/>
            <a:ext cx="17288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Font typeface="DM Sans"/>
              <a:buNone/>
              <a:defRPr sz="1867">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881" name="Google Shape;881;p32"/>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32"/>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algn="r" rtl="0">
              <a:buNone/>
              <a:defRPr>
                <a:solidFill>
                  <a:schemeClr val="lt1"/>
                </a:solidFill>
                <a:latin typeface="Shrikhand"/>
                <a:ea typeface="Shrikhand"/>
                <a:cs typeface="Shrikhand"/>
                <a:sym typeface="Shrikhand"/>
              </a:defRPr>
            </a:lvl1pPr>
            <a:lvl2pPr lvl="1" algn="r" rtl="0">
              <a:buNone/>
              <a:defRPr>
                <a:solidFill>
                  <a:schemeClr val="lt1"/>
                </a:solidFill>
                <a:latin typeface="Shrikhand"/>
                <a:ea typeface="Shrikhand"/>
                <a:cs typeface="Shrikhand"/>
                <a:sym typeface="Shrikhand"/>
              </a:defRPr>
            </a:lvl2pPr>
            <a:lvl3pPr lvl="2" algn="r" rtl="0">
              <a:buNone/>
              <a:defRPr>
                <a:solidFill>
                  <a:schemeClr val="lt1"/>
                </a:solidFill>
                <a:latin typeface="Shrikhand"/>
                <a:ea typeface="Shrikhand"/>
                <a:cs typeface="Shrikhand"/>
                <a:sym typeface="Shrikhand"/>
              </a:defRPr>
            </a:lvl3pPr>
            <a:lvl4pPr lvl="3" algn="r" rtl="0">
              <a:buNone/>
              <a:defRPr>
                <a:solidFill>
                  <a:schemeClr val="lt1"/>
                </a:solidFill>
                <a:latin typeface="Shrikhand"/>
                <a:ea typeface="Shrikhand"/>
                <a:cs typeface="Shrikhand"/>
                <a:sym typeface="Shrikhand"/>
              </a:defRPr>
            </a:lvl4pPr>
            <a:lvl5pPr lvl="4" algn="r" rtl="0">
              <a:buNone/>
              <a:defRPr>
                <a:solidFill>
                  <a:schemeClr val="lt1"/>
                </a:solidFill>
                <a:latin typeface="Shrikhand"/>
                <a:ea typeface="Shrikhand"/>
                <a:cs typeface="Shrikhand"/>
                <a:sym typeface="Shrikhand"/>
              </a:defRPr>
            </a:lvl5pPr>
            <a:lvl6pPr lvl="5" algn="r" rtl="0">
              <a:buNone/>
              <a:defRPr>
                <a:solidFill>
                  <a:schemeClr val="lt1"/>
                </a:solidFill>
                <a:latin typeface="Shrikhand"/>
                <a:ea typeface="Shrikhand"/>
                <a:cs typeface="Shrikhand"/>
                <a:sym typeface="Shrikhand"/>
              </a:defRPr>
            </a:lvl6pPr>
            <a:lvl7pPr lvl="6" algn="r" rtl="0">
              <a:buNone/>
              <a:defRPr>
                <a:solidFill>
                  <a:schemeClr val="lt1"/>
                </a:solidFill>
                <a:latin typeface="Shrikhand"/>
                <a:ea typeface="Shrikhand"/>
                <a:cs typeface="Shrikhand"/>
                <a:sym typeface="Shrikhand"/>
              </a:defRPr>
            </a:lvl7pPr>
            <a:lvl8pPr lvl="7" algn="r" rtl="0">
              <a:buNone/>
              <a:defRPr>
                <a:solidFill>
                  <a:schemeClr val="lt1"/>
                </a:solidFill>
                <a:latin typeface="Shrikhand"/>
                <a:ea typeface="Shrikhand"/>
                <a:cs typeface="Shrikhand"/>
                <a:sym typeface="Shrikhand"/>
              </a:defRPr>
            </a:lvl8pPr>
            <a:lvl9pPr lvl="8" algn="r"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883" name="Google Shape;883;p32"/>
          <p:cNvGrpSpPr/>
          <p:nvPr/>
        </p:nvGrpSpPr>
        <p:grpSpPr>
          <a:xfrm rot="-5400000">
            <a:off x="142711" y="2958623"/>
            <a:ext cx="1078776" cy="272419"/>
            <a:chOff x="1435000" y="4229925"/>
            <a:chExt cx="1004946" cy="253775"/>
          </a:xfrm>
        </p:grpSpPr>
        <p:sp>
          <p:nvSpPr>
            <p:cNvPr id="884" name="Google Shape;884;p32"/>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2"/>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2"/>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2"/>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2"/>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2"/>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5567056"/>
      </p:ext>
    </p:extLst>
  </p:cSld>
  <p:clrMapOvr>
    <a:masterClrMapping/>
  </p:clrMapOvr>
  <p:transition spd="slow">
    <p:push/>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4"/>
        <p:cNvGrpSpPr/>
        <p:nvPr/>
      </p:nvGrpSpPr>
      <p:grpSpPr>
        <a:xfrm>
          <a:off x="0" y="0"/>
          <a:ext cx="0" cy="0"/>
          <a:chOff x="0" y="0"/>
          <a:chExt cx="0" cy="0"/>
        </a:xfrm>
      </p:grpSpPr>
      <p:grpSp>
        <p:nvGrpSpPr>
          <p:cNvPr id="895" name="Google Shape;895;p33"/>
          <p:cNvGrpSpPr/>
          <p:nvPr/>
        </p:nvGrpSpPr>
        <p:grpSpPr>
          <a:xfrm rot="5400000">
            <a:off x="30944" y="3790576"/>
            <a:ext cx="1078776" cy="272419"/>
            <a:chOff x="1435000" y="4229925"/>
            <a:chExt cx="1004946" cy="253775"/>
          </a:xfrm>
        </p:grpSpPr>
        <p:sp>
          <p:nvSpPr>
            <p:cNvPr id="896" name="Google Shape;896;p3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6" name="Google Shape;906;p33"/>
          <p:cNvGrpSpPr/>
          <p:nvPr/>
        </p:nvGrpSpPr>
        <p:grpSpPr>
          <a:xfrm rot="5400000">
            <a:off x="11138344" y="1314923"/>
            <a:ext cx="1078776" cy="272419"/>
            <a:chOff x="1435000" y="4229925"/>
            <a:chExt cx="1004946" cy="253775"/>
          </a:xfrm>
        </p:grpSpPr>
        <p:sp>
          <p:nvSpPr>
            <p:cNvPr id="907" name="Google Shape;907;p3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7" name="Google Shape;917;p33"/>
          <p:cNvGrpSpPr/>
          <p:nvPr/>
        </p:nvGrpSpPr>
        <p:grpSpPr>
          <a:xfrm rot="-5400000" flipH="1">
            <a:off x="11138344" y="5293223"/>
            <a:ext cx="1078776" cy="272419"/>
            <a:chOff x="1435000" y="4229925"/>
            <a:chExt cx="1004946" cy="253775"/>
          </a:xfrm>
        </p:grpSpPr>
        <p:sp>
          <p:nvSpPr>
            <p:cNvPr id="918" name="Google Shape;918;p33"/>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33"/>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DM Sans"/>
              <a:buNone/>
              <a:defRPr sz="2133">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929" name="Google Shape;929;p33"/>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3"/>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rtl="0">
              <a:buNone/>
              <a:defRPr>
                <a:solidFill>
                  <a:schemeClr val="lt1"/>
                </a:solidFill>
                <a:latin typeface="Shrikhand"/>
                <a:ea typeface="Shrikhand"/>
                <a:cs typeface="Shrikhand"/>
                <a:sym typeface="Shrikhand"/>
              </a:defRPr>
            </a:lvl1pPr>
            <a:lvl2pPr lvl="1" rtl="0">
              <a:buNone/>
              <a:defRPr>
                <a:solidFill>
                  <a:schemeClr val="lt1"/>
                </a:solidFill>
                <a:latin typeface="Shrikhand"/>
                <a:ea typeface="Shrikhand"/>
                <a:cs typeface="Shrikhand"/>
                <a:sym typeface="Shrikhand"/>
              </a:defRPr>
            </a:lvl2pPr>
            <a:lvl3pPr lvl="2" rtl="0">
              <a:buNone/>
              <a:defRPr>
                <a:solidFill>
                  <a:schemeClr val="lt1"/>
                </a:solidFill>
                <a:latin typeface="Shrikhand"/>
                <a:ea typeface="Shrikhand"/>
                <a:cs typeface="Shrikhand"/>
                <a:sym typeface="Shrikhand"/>
              </a:defRPr>
            </a:lvl3pPr>
            <a:lvl4pPr lvl="3" rtl="0">
              <a:buNone/>
              <a:defRPr>
                <a:solidFill>
                  <a:schemeClr val="lt1"/>
                </a:solidFill>
                <a:latin typeface="Shrikhand"/>
                <a:ea typeface="Shrikhand"/>
                <a:cs typeface="Shrikhand"/>
                <a:sym typeface="Shrikhand"/>
              </a:defRPr>
            </a:lvl4pPr>
            <a:lvl5pPr lvl="4" rtl="0">
              <a:buNone/>
              <a:defRPr>
                <a:solidFill>
                  <a:schemeClr val="lt1"/>
                </a:solidFill>
                <a:latin typeface="Shrikhand"/>
                <a:ea typeface="Shrikhand"/>
                <a:cs typeface="Shrikhand"/>
                <a:sym typeface="Shrikhand"/>
              </a:defRPr>
            </a:lvl5pPr>
            <a:lvl6pPr lvl="5" rtl="0">
              <a:buNone/>
              <a:defRPr>
                <a:solidFill>
                  <a:schemeClr val="lt1"/>
                </a:solidFill>
                <a:latin typeface="Shrikhand"/>
                <a:ea typeface="Shrikhand"/>
                <a:cs typeface="Shrikhand"/>
                <a:sym typeface="Shrikhand"/>
              </a:defRPr>
            </a:lvl6pPr>
            <a:lvl7pPr lvl="6" rtl="0">
              <a:buNone/>
              <a:defRPr>
                <a:solidFill>
                  <a:schemeClr val="lt1"/>
                </a:solidFill>
                <a:latin typeface="Shrikhand"/>
                <a:ea typeface="Shrikhand"/>
                <a:cs typeface="Shrikhand"/>
                <a:sym typeface="Shrikhand"/>
              </a:defRPr>
            </a:lvl7pPr>
            <a:lvl8pPr lvl="7" rtl="0">
              <a:buNone/>
              <a:defRPr>
                <a:solidFill>
                  <a:schemeClr val="lt1"/>
                </a:solidFill>
                <a:latin typeface="Shrikhand"/>
                <a:ea typeface="Shrikhand"/>
                <a:cs typeface="Shrikhand"/>
                <a:sym typeface="Shrikhand"/>
              </a:defRPr>
            </a:lvl8pPr>
            <a:lvl9pPr lvl="8"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0657650"/>
      </p:ext>
    </p:extLst>
  </p:cSld>
  <p:clrMapOvr>
    <a:masterClrMapping/>
  </p:clrMapOvr>
  <p:transition spd="slow">
    <p:push/>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31"/>
        <p:cNvGrpSpPr/>
        <p:nvPr/>
      </p:nvGrpSpPr>
      <p:grpSpPr>
        <a:xfrm>
          <a:off x="0" y="0"/>
          <a:ext cx="0" cy="0"/>
          <a:chOff x="0" y="0"/>
          <a:chExt cx="0" cy="0"/>
        </a:xfrm>
      </p:grpSpPr>
      <p:sp>
        <p:nvSpPr>
          <p:cNvPr id="932" name="Google Shape;932;p34"/>
          <p:cNvSpPr txBox="1">
            <a:spLocks noGrp="1"/>
          </p:cNvSpPr>
          <p:nvPr>
            <p:ph type="title"/>
          </p:nvPr>
        </p:nvSpPr>
        <p:spPr>
          <a:xfrm>
            <a:off x="994472" y="285148"/>
            <a:ext cx="17288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DM Sans"/>
              <a:buNone/>
              <a:defRPr sz="2133">
                <a:solidFill>
                  <a:schemeClr val="lt1"/>
                </a:solidFill>
                <a:latin typeface="DM Sans"/>
                <a:ea typeface="DM Sans"/>
                <a:cs typeface="DM Sans"/>
                <a:sym typeface="DM Sans"/>
              </a:defRPr>
            </a:lvl1pPr>
            <a:lvl2pPr lvl="1" rtl="0">
              <a:spcBef>
                <a:spcPts val="0"/>
              </a:spcBef>
              <a:spcAft>
                <a:spcPts val="0"/>
              </a:spcAft>
              <a:buSzPts val="2800"/>
              <a:buFont typeface="DM Sans"/>
              <a:buNone/>
              <a:defRPr>
                <a:latin typeface="DM Sans"/>
                <a:ea typeface="DM Sans"/>
                <a:cs typeface="DM Sans"/>
                <a:sym typeface="DM Sans"/>
              </a:defRPr>
            </a:lvl2pPr>
            <a:lvl3pPr lvl="2" rtl="0">
              <a:spcBef>
                <a:spcPts val="0"/>
              </a:spcBef>
              <a:spcAft>
                <a:spcPts val="0"/>
              </a:spcAft>
              <a:buSzPts val="2800"/>
              <a:buFont typeface="DM Sans"/>
              <a:buNone/>
              <a:defRPr>
                <a:latin typeface="DM Sans"/>
                <a:ea typeface="DM Sans"/>
                <a:cs typeface="DM Sans"/>
                <a:sym typeface="DM Sans"/>
              </a:defRPr>
            </a:lvl3pPr>
            <a:lvl4pPr lvl="3" rtl="0">
              <a:spcBef>
                <a:spcPts val="0"/>
              </a:spcBef>
              <a:spcAft>
                <a:spcPts val="0"/>
              </a:spcAft>
              <a:buSzPts val="2800"/>
              <a:buFont typeface="DM Sans"/>
              <a:buNone/>
              <a:defRPr>
                <a:latin typeface="DM Sans"/>
                <a:ea typeface="DM Sans"/>
                <a:cs typeface="DM Sans"/>
                <a:sym typeface="DM Sans"/>
              </a:defRPr>
            </a:lvl4pPr>
            <a:lvl5pPr lvl="4" rtl="0">
              <a:spcBef>
                <a:spcPts val="0"/>
              </a:spcBef>
              <a:spcAft>
                <a:spcPts val="0"/>
              </a:spcAft>
              <a:buSzPts val="2800"/>
              <a:buFont typeface="DM Sans"/>
              <a:buNone/>
              <a:defRPr>
                <a:latin typeface="DM Sans"/>
                <a:ea typeface="DM Sans"/>
                <a:cs typeface="DM Sans"/>
                <a:sym typeface="DM Sans"/>
              </a:defRPr>
            </a:lvl5pPr>
            <a:lvl6pPr lvl="5" rtl="0">
              <a:spcBef>
                <a:spcPts val="0"/>
              </a:spcBef>
              <a:spcAft>
                <a:spcPts val="0"/>
              </a:spcAft>
              <a:buSzPts val="2800"/>
              <a:buFont typeface="DM Sans"/>
              <a:buNone/>
              <a:defRPr>
                <a:latin typeface="DM Sans"/>
                <a:ea typeface="DM Sans"/>
                <a:cs typeface="DM Sans"/>
                <a:sym typeface="DM Sans"/>
              </a:defRPr>
            </a:lvl6pPr>
            <a:lvl7pPr lvl="6" rtl="0">
              <a:spcBef>
                <a:spcPts val="0"/>
              </a:spcBef>
              <a:spcAft>
                <a:spcPts val="0"/>
              </a:spcAft>
              <a:buSzPts val="2800"/>
              <a:buFont typeface="DM Sans"/>
              <a:buNone/>
              <a:defRPr>
                <a:latin typeface="DM Sans"/>
                <a:ea typeface="DM Sans"/>
                <a:cs typeface="DM Sans"/>
                <a:sym typeface="DM Sans"/>
              </a:defRPr>
            </a:lvl7pPr>
            <a:lvl8pPr lvl="7" rtl="0">
              <a:spcBef>
                <a:spcPts val="0"/>
              </a:spcBef>
              <a:spcAft>
                <a:spcPts val="0"/>
              </a:spcAft>
              <a:buSzPts val="2800"/>
              <a:buFont typeface="DM Sans"/>
              <a:buNone/>
              <a:defRPr>
                <a:latin typeface="DM Sans"/>
                <a:ea typeface="DM Sans"/>
                <a:cs typeface="DM Sans"/>
                <a:sym typeface="DM Sans"/>
              </a:defRPr>
            </a:lvl8pPr>
            <a:lvl9pPr lvl="8" rtl="0">
              <a:spcBef>
                <a:spcPts val="0"/>
              </a:spcBef>
              <a:spcAft>
                <a:spcPts val="0"/>
              </a:spcAft>
              <a:buSzPts val="2800"/>
              <a:buFont typeface="DM Sans"/>
              <a:buNone/>
              <a:defRPr>
                <a:latin typeface="DM Sans"/>
                <a:ea typeface="DM Sans"/>
                <a:cs typeface="DM Sans"/>
                <a:sym typeface="DM Sans"/>
              </a:defRPr>
            </a:lvl9pPr>
          </a:lstStyle>
          <a:p>
            <a:endParaRPr/>
          </a:p>
        </p:txBody>
      </p:sp>
      <p:sp>
        <p:nvSpPr>
          <p:cNvPr id="933" name="Google Shape;933;p34"/>
          <p:cNvSpPr/>
          <p:nvPr/>
        </p:nvSpPr>
        <p:spPr>
          <a:xfrm>
            <a:off x="2739467" y="347667"/>
            <a:ext cx="6713200" cy="221200"/>
          </a:xfrm>
          <a:prstGeom prst="rightArrow">
            <a:avLst>
              <a:gd name="adj1" fmla="val 0"/>
              <a:gd name="adj2" fmla="val 88819"/>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4"/>
          <p:cNvSpPr txBox="1">
            <a:spLocks noGrp="1"/>
          </p:cNvSpPr>
          <p:nvPr>
            <p:ph type="sldNum" idx="12"/>
          </p:nvPr>
        </p:nvSpPr>
        <p:spPr>
          <a:xfrm>
            <a:off x="10464800" y="285148"/>
            <a:ext cx="731600" cy="338400"/>
          </a:xfrm>
          <a:prstGeom prst="rect">
            <a:avLst/>
          </a:prstGeom>
        </p:spPr>
        <p:txBody>
          <a:bodyPr spcFirstLastPara="1" wrap="square" lIns="91425" tIns="91425" rIns="91425" bIns="91425" anchor="ctr" anchorCtr="0">
            <a:noAutofit/>
          </a:bodyPr>
          <a:lstStyle>
            <a:lvl1pPr lvl="0" rtl="0">
              <a:buNone/>
              <a:defRPr>
                <a:solidFill>
                  <a:schemeClr val="lt1"/>
                </a:solidFill>
                <a:latin typeface="Shrikhand"/>
                <a:ea typeface="Shrikhand"/>
                <a:cs typeface="Shrikhand"/>
                <a:sym typeface="Shrikhand"/>
              </a:defRPr>
            </a:lvl1pPr>
            <a:lvl2pPr lvl="1" rtl="0">
              <a:buNone/>
              <a:defRPr>
                <a:solidFill>
                  <a:schemeClr val="lt1"/>
                </a:solidFill>
                <a:latin typeface="Shrikhand"/>
                <a:ea typeface="Shrikhand"/>
                <a:cs typeface="Shrikhand"/>
                <a:sym typeface="Shrikhand"/>
              </a:defRPr>
            </a:lvl2pPr>
            <a:lvl3pPr lvl="2" rtl="0">
              <a:buNone/>
              <a:defRPr>
                <a:solidFill>
                  <a:schemeClr val="lt1"/>
                </a:solidFill>
                <a:latin typeface="Shrikhand"/>
                <a:ea typeface="Shrikhand"/>
                <a:cs typeface="Shrikhand"/>
                <a:sym typeface="Shrikhand"/>
              </a:defRPr>
            </a:lvl3pPr>
            <a:lvl4pPr lvl="3" rtl="0">
              <a:buNone/>
              <a:defRPr>
                <a:solidFill>
                  <a:schemeClr val="lt1"/>
                </a:solidFill>
                <a:latin typeface="Shrikhand"/>
                <a:ea typeface="Shrikhand"/>
                <a:cs typeface="Shrikhand"/>
                <a:sym typeface="Shrikhand"/>
              </a:defRPr>
            </a:lvl4pPr>
            <a:lvl5pPr lvl="4" rtl="0">
              <a:buNone/>
              <a:defRPr>
                <a:solidFill>
                  <a:schemeClr val="lt1"/>
                </a:solidFill>
                <a:latin typeface="Shrikhand"/>
                <a:ea typeface="Shrikhand"/>
                <a:cs typeface="Shrikhand"/>
                <a:sym typeface="Shrikhand"/>
              </a:defRPr>
            </a:lvl5pPr>
            <a:lvl6pPr lvl="5" rtl="0">
              <a:buNone/>
              <a:defRPr>
                <a:solidFill>
                  <a:schemeClr val="lt1"/>
                </a:solidFill>
                <a:latin typeface="Shrikhand"/>
                <a:ea typeface="Shrikhand"/>
                <a:cs typeface="Shrikhand"/>
                <a:sym typeface="Shrikhand"/>
              </a:defRPr>
            </a:lvl6pPr>
            <a:lvl7pPr lvl="6" rtl="0">
              <a:buNone/>
              <a:defRPr>
                <a:solidFill>
                  <a:schemeClr val="lt1"/>
                </a:solidFill>
                <a:latin typeface="Shrikhand"/>
                <a:ea typeface="Shrikhand"/>
                <a:cs typeface="Shrikhand"/>
                <a:sym typeface="Shrikhand"/>
              </a:defRPr>
            </a:lvl7pPr>
            <a:lvl8pPr lvl="7" rtl="0">
              <a:buNone/>
              <a:defRPr>
                <a:solidFill>
                  <a:schemeClr val="lt1"/>
                </a:solidFill>
                <a:latin typeface="Shrikhand"/>
                <a:ea typeface="Shrikhand"/>
                <a:cs typeface="Shrikhand"/>
                <a:sym typeface="Shrikhand"/>
              </a:defRPr>
            </a:lvl8pPr>
            <a:lvl9pPr lvl="8"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grpSp>
        <p:nvGrpSpPr>
          <p:cNvPr id="935" name="Google Shape;935;p34"/>
          <p:cNvGrpSpPr/>
          <p:nvPr/>
        </p:nvGrpSpPr>
        <p:grpSpPr>
          <a:xfrm rot="-5400000" flipH="1">
            <a:off x="30944" y="2683189"/>
            <a:ext cx="1078776" cy="272419"/>
            <a:chOff x="1435000" y="4229925"/>
            <a:chExt cx="1004946" cy="253775"/>
          </a:xfrm>
        </p:grpSpPr>
        <p:sp>
          <p:nvSpPr>
            <p:cNvPr id="936" name="Google Shape;936;p3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34"/>
          <p:cNvGrpSpPr/>
          <p:nvPr/>
        </p:nvGrpSpPr>
        <p:grpSpPr>
          <a:xfrm rot="5400000">
            <a:off x="11114677" y="3490689"/>
            <a:ext cx="1078776" cy="272419"/>
            <a:chOff x="1435000" y="4229925"/>
            <a:chExt cx="1004946" cy="253775"/>
          </a:xfrm>
        </p:grpSpPr>
        <p:sp>
          <p:nvSpPr>
            <p:cNvPr id="947" name="Google Shape;947;p3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7" name="Google Shape;957;p34"/>
          <p:cNvGrpSpPr/>
          <p:nvPr/>
        </p:nvGrpSpPr>
        <p:grpSpPr>
          <a:xfrm>
            <a:off x="5120711" y="6342056"/>
            <a:ext cx="1078776" cy="272419"/>
            <a:chOff x="1435000" y="4229925"/>
            <a:chExt cx="1004946" cy="253775"/>
          </a:xfrm>
        </p:grpSpPr>
        <p:sp>
          <p:nvSpPr>
            <p:cNvPr id="958" name="Google Shape;958;p3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8" name="Google Shape;968;p34"/>
          <p:cNvGrpSpPr/>
          <p:nvPr/>
        </p:nvGrpSpPr>
        <p:grpSpPr>
          <a:xfrm rot="-5400000" flipH="1">
            <a:off x="30944" y="5090089"/>
            <a:ext cx="1078776" cy="272419"/>
            <a:chOff x="1435000" y="4229925"/>
            <a:chExt cx="1004946" cy="253775"/>
          </a:xfrm>
        </p:grpSpPr>
        <p:sp>
          <p:nvSpPr>
            <p:cNvPr id="969" name="Google Shape;969;p34"/>
            <p:cNvSpPr/>
            <p:nvPr/>
          </p:nvSpPr>
          <p:spPr>
            <a:xfrm>
              <a:off x="162068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4"/>
            <p:cNvSpPr/>
            <p:nvPr/>
          </p:nvSpPr>
          <p:spPr>
            <a:xfrm>
              <a:off x="1806379"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4"/>
            <p:cNvSpPr/>
            <p:nvPr/>
          </p:nvSpPr>
          <p:spPr>
            <a:xfrm>
              <a:off x="1992068"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4"/>
            <p:cNvSpPr/>
            <p:nvPr/>
          </p:nvSpPr>
          <p:spPr>
            <a:xfrm>
              <a:off x="2177757"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4"/>
            <p:cNvSpPr/>
            <p:nvPr/>
          </p:nvSpPr>
          <p:spPr>
            <a:xfrm>
              <a:off x="2363446" y="4229925"/>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4"/>
            <p:cNvSpPr/>
            <p:nvPr/>
          </p:nvSpPr>
          <p:spPr>
            <a:xfrm>
              <a:off x="1435000"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4"/>
            <p:cNvSpPr/>
            <p:nvPr/>
          </p:nvSpPr>
          <p:spPr>
            <a:xfrm>
              <a:off x="162068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4"/>
            <p:cNvSpPr/>
            <p:nvPr/>
          </p:nvSpPr>
          <p:spPr>
            <a:xfrm>
              <a:off x="1806379"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4"/>
            <p:cNvSpPr/>
            <p:nvPr/>
          </p:nvSpPr>
          <p:spPr>
            <a:xfrm>
              <a:off x="1992068"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4"/>
            <p:cNvSpPr/>
            <p:nvPr/>
          </p:nvSpPr>
          <p:spPr>
            <a:xfrm>
              <a:off x="2177757" y="4407200"/>
              <a:ext cx="76500" cy="7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826055"/>
      </p:ext>
    </p:extLst>
  </p:cSld>
  <p:clrMapOvr>
    <a:masterClrMapping/>
  </p:clrMapOvr>
  <p:transition spd="slow">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9E642D-6EF3-44A6-8E7C-49D5D99C859A}"/>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00754328"/>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71254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9856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40815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5717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5496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88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ags" Target="../tags/tag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2.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heme" Target="../theme/theme6.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1/31/2024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69B9EE9-F3BF-4B40-83E7-C9BC68FDDB0E}" type="datetimeFigureOut">
              <a:rPr lang="en-US" smtClean="0"/>
              <a:t>1/31/2024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7F55963-6440-4C45-BA09-4E6A99D1BBE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782049B-6C10-4F32-8955-BD4E8EAD1F61}"/>
              </a:ext>
            </a:extLst>
          </p:cNvPr>
          <p:cNvGrpSpPr>
            <a:grpSpLocks noGrp="1" noSelect="1" noRot="1" noMove="1" noResize="1"/>
          </p:cNvGrpSpPr>
          <p:nvPr userDrawn="1">
            <p:custDataLst>
              <p:tags r:id="rId14"/>
            </p:custDataLst>
          </p:nvPr>
        </p:nvGrpSpPr>
        <p:grpSpPr>
          <a:xfrm>
            <a:off x="-2202100" y="-2224223"/>
            <a:ext cx="16596200" cy="11284323"/>
            <a:chOff x="-2202100" y="-2224223"/>
            <a:chExt cx="16596200" cy="11284323"/>
          </a:xfrm>
        </p:grpSpPr>
        <p:sp>
          <p:nvSpPr>
            <p:cNvPr id="10" name="Rectangle 9">
              <a:extLst>
                <a:ext uri="{FF2B5EF4-FFF2-40B4-BE49-F238E27FC236}">
                  <a16:creationId xmlns:a16="http://schemas.microsoft.com/office/drawing/2014/main" id="{422E2691-8770-446F-96D4-A2C42D732196}"/>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BF70ADDD-B6DA-4A90-BC3C-BFF8C6D07408}"/>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2" name="Rectangle 11">
              <a:extLst>
                <a:ext uri="{FF2B5EF4-FFF2-40B4-BE49-F238E27FC236}">
                  <a16:creationId xmlns:a16="http://schemas.microsoft.com/office/drawing/2014/main" id="{DA6725DC-2390-4B31-9EE5-13D73E3BB025}"/>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9Slide.vn">
            <a:extLst>
              <a:ext uri="{FF2B5EF4-FFF2-40B4-BE49-F238E27FC236}">
                <a16:creationId xmlns:a16="http://schemas.microsoft.com/office/drawing/2014/main" id="{4F43CC63-1E78-4D17-8A84-8F4D41E31D99}"/>
              </a:ext>
            </a:extLst>
          </p:cNvPr>
          <p:cNvSpPr>
            <a:spLocks noSelect="1"/>
          </p:cNvSpPr>
          <p:nvPr userDrawn="1">
            <p:custDataLst>
              <p:tags r:id="rId1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9Slide.vn">
            <a:extLst>
              <a:ext uri="{FF2B5EF4-FFF2-40B4-BE49-F238E27FC236}">
                <a16:creationId xmlns:a16="http://schemas.microsoft.com/office/drawing/2014/main" id="{698D3A35-4709-48B8-9978-606645BAAD9E}"/>
              </a:ext>
            </a:extLst>
          </p:cNvPr>
          <p:cNvSpPr>
            <a:spLocks noSelect="1"/>
          </p:cNvSpPr>
          <p:nvPr userDrawn="1">
            <p:custDataLst>
              <p:tags r:id="rId1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399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Shrikhand"/>
              <a:buNone/>
              <a:defRPr sz="2800">
                <a:solidFill>
                  <a:schemeClr val="accent1"/>
                </a:solidFill>
                <a:latin typeface="Shrikhand"/>
                <a:ea typeface="Shrikhand"/>
                <a:cs typeface="Shrikhand"/>
                <a:sym typeface="Shrikhand"/>
              </a:defRPr>
            </a:lvl1pPr>
            <a:lvl2pPr lvl="1">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2pPr>
            <a:lvl3pPr lvl="2">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3pPr>
            <a:lvl4pPr lvl="3">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4pPr>
            <a:lvl5pPr lvl="4">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5pPr>
            <a:lvl6pPr lvl="5">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6pPr>
            <a:lvl7pPr lvl="6">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7pPr>
            <a:lvl8pPr lvl="7">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8pPr>
            <a:lvl9pPr lvl="8">
              <a:spcBef>
                <a:spcPts val="0"/>
              </a:spcBef>
              <a:spcAft>
                <a:spcPts val="0"/>
              </a:spcAft>
              <a:buClr>
                <a:schemeClr val="lt1"/>
              </a:buClr>
              <a:buSzPts val="2800"/>
              <a:buFont typeface="Shrikhand"/>
              <a:buNone/>
              <a:defRPr sz="2800">
                <a:solidFill>
                  <a:schemeClr val="lt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marL="914400" lvl="1"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2pPr>
            <a:lvl3pPr marL="1371600" lvl="2"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3pPr>
            <a:lvl4pPr marL="1828800" lvl="3"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4pPr>
            <a:lvl5pPr marL="2286000" lvl="4"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5pPr>
            <a:lvl6pPr marL="2743200" lvl="5"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6pPr>
            <a:lvl7pPr marL="3200400" lvl="6"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7pPr>
            <a:lvl8pPr marL="3657600" lvl="7"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8pPr>
            <a:lvl9pPr marL="4114800" lvl="8"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0943200" y="449400"/>
            <a:ext cx="731600" cy="3384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latin typeface="Shrikhand"/>
                <a:ea typeface="Shrikhand"/>
                <a:cs typeface="Shrikhand"/>
                <a:sym typeface="Shrikhand"/>
              </a:defRPr>
            </a:lvl1pPr>
            <a:lvl2pPr lvl="1" rtl="0">
              <a:buNone/>
              <a:defRPr>
                <a:solidFill>
                  <a:schemeClr val="lt1"/>
                </a:solidFill>
                <a:latin typeface="Shrikhand"/>
                <a:ea typeface="Shrikhand"/>
                <a:cs typeface="Shrikhand"/>
                <a:sym typeface="Shrikhand"/>
              </a:defRPr>
            </a:lvl2pPr>
            <a:lvl3pPr lvl="2" rtl="0">
              <a:buNone/>
              <a:defRPr>
                <a:solidFill>
                  <a:schemeClr val="lt1"/>
                </a:solidFill>
                <a:latin typeface="Shrikhand"/>
                <a:ea typeface="Shrikhand"/>
                <a:cs typeface="Shrikhand"/>
                <a:sym typeface="Shrikhand"/>
              </a:defRPr>
            </a:lvl3pPr>
            <a:lvl4pPr lvl="3" rtl="0">
              <a:buNone/>
              <a:defRPr>
                <a:solidFill>
                  <a:schemeClr val="lt1"/>
                </a:solidFill>
                <a:latin typeface="Shrikhand"/>
                <a:ea typeface="Shrikhand"/>
                <a:cs typeface="Shrikhand"/>
                <a:sym typeface="Shrikhand"/>
              </a:defRPr>
            </a:lvl4pPr>
            <a:lvl5pPr lvl="4" rtl="0">
              <a:buNone/>
              <a:defRPr>
                <a:solidFill>
                  <a:schemeClr val="lt1"/>
                </a:solidFill>
                <a:latin typeface="Shrikhand"/>
                <a:ea typeface="Shrikhand"/>
                <a:cs typeface="Shrikhand"/>
                <a:sym typeface="Shrikhand"/>
              </a:defRPr>
            </a:lvl5pPr>
            <a:lvl6pPr lvl="5" rtl="0">
              <a:buNone/>
              <a:defRPr>
                <a:solidFill>
                  <a:schemeClr val="lt1"/>
                </a:solidFill>
                <a:latin typeface="Shrikhand"/>
                <a:ea typeface="Shrikhand"/>
                <a:cs typeface="Shrikhand"/>
                <a:sym typeface="Shrikhand"/>
              </a:defRPr>
            </a:lvl6pPr>
            <a:lvl7pPr lvl="6" rtl="0">
              <a:buNone/>
              <a:defRPr>
                <a:solidFill>
                  <a:schemeClr val="lt1"/>
                </a:solidFill>
                <a:latin typeface="Shrikhand"/>
                <a:ea typeface="Shrikhand"/>
                <a:cs typeface="Shrikhand"/>
                <a:sym typeface="Shrikhand"/>
              </a:defRPr>
            </a:lvl7pPr>
            <a:lvl8pPr lvl="7" rtl="0">
              <a:buNone/>
              <a:defRPr>
                <a:solidFill>
                  <a:schemeClr val="lt1"/>
                </a:solidFill>
                <a:latin typeface="Shrikhand"/>
                <a:ea typeface="Shrikhand"/>
                <a:cs typeface="Shrikhand"/>
                <a:sym typeface="Shrikhand"/>
              </a:defRPr>
            </a:lvl8pPr>
            <a:lvl9pPr lvl="8" rtl="0">
              <a:buNone/>
              <a:defRPr>
                <a:solidFill>
                  <a:schemeClr val="lt1"/>
                </a:solidFill>
                <a:latin typeface="Shrikhand"/>
                <a:ea typeface="Shrikhand"/>
                <a:cs typeface="Shrikhand"/>
                <a:sym typeface="Shrikhan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8547850"/>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Lst>
  <p:transition spd="slow">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199903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93.xml"/><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00.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0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0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10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svg"/><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10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svg"/><Relationship Id="rId7"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10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0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00.xml"/><Relationship Id="rId6" Type="http://schemas.openxmlformats.org/officeDocument/2006/relationships/image" Target="../media/image58.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fif"/><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fif"/><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71.emf"/><Relationship Id="rId7" Type="http://schemas.openxmlformats.org/officeDocument/2006/relationships/diagramData" Target="../diagrams/data2.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4.jpg"/><Relationship Id="rId11" Type="http://schemas.microsoft.com/office/2007/relationships/diagramDrawing" Target="../diagrams/drawing2.xml"/><Relationship Id="rId5" Type="http://schemas.openxmlformats.org/officeDocument/2006/relationships/image" Target="../media/image73.jpg"/><Relationship Id="rId10" Type="http://schemas.openxmlformats.org/officeDocument/2006/relationships/diagramColors" Target="../diagrams/colors2.xml"/><Relationship Id="rId4" Type="http://schemas.openxmlformats.org/officeDocument/2006/relationships/image" Target="../media/image72.png"/><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7.jpeg"/><Relationship Id="rId5" Type="http://schemas.microsoft.com/office/2007/relationships/hdphoto" Target="../media/hdphoto1.wdp"/><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8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emf"/><Relationship Id="rId5" Type="http://schemas.openxmlformats.org/officeDocument/2006/relationships/image" Target="../media/image82.png"/><Relationship Id="rId4"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2.xml"/><Relationship Id="rId5" Type="http://schemas.openxmlformats.org/officeDocument/2006/relationships/image" Target="../media/image8.tiff"/><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14.tiff"/><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421601" y="0"/>
            <a:ext cx="95030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8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8:</a:t>
            </a:r>
            <a:r>
              <a:rPr kumimoji="0" lang="en-US" altLang="en-US" sz="48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err="1">
                <a:solidFill>
                  <a:srgbClr val="FF0000"/>
                </a:solidFill>
                <a:latin typeface="#9Slide05 Fourth" panose="00000500000000000000" pitchFamily="2" charset="0"/>
              </a:rPr>
              <a:t>Bạo</a:t>
            </a:r>
            <a:r>
              <a:rPr lang="en-US" altLang="en-US" sz="4400" b="1" dirty="0">
                <a:solidFill>
                  <a:srgbClr val="FF0000"/>
                </a:solidFill>
                <a:latin typeface="#9Slide05 Fourth" panose="00000500000000000000" pitchFamily="2" charset="0"/>
              </a:rPr>
              <a:t> </a:t>
            </a:r>
            <a:r>
              <a:rPr lang="en-US" altLang="en-US" sz="4400" b="1" err="1">
                <a:solidFill>
                  <a:srgbClr val="FF0000"/>
                </a:solidFill>
                <a:latin typeface="#9Slide05 Fourth" panose="00000500000000000000" pitchFamily="2" charset="0"/>
              </a:rPr>
              <a:t>lực</a:t>
            </a:r>
            <a:r>
              <a:rPr lang="en-US" altLang="en-US" sz="4400" b="1">
                <a:solidFill>
                  <a:srgbClr val="FF0000"/>
                </a:solidFill>
                <a:latin typeface="#9Slide05 Fourth" panose="00000500000000000000" pitchFamily="2" charset="0"/>
              </a:rPr>
              <a:t> học </a:t>
            </a:r>
            <a:r>
              <a:rPr lang="en-US" altLang="en-US" sz="4400" b="1" dirty="0">
                <a:solidFill>
                  <a:srgbClr val="FF0000"/>
                </a:solidFill>
                <a:latin typeface="#9Slide05 Fourth" panose="00000500000000000000" pitchFamily="2" charset="0"/>
              </a:rPr>
              <a:t>đ</a:t>
            </a:r>
            <a:r>
              <a:rPr lang="vi-VN" altLang="en-US" sz="4400" b="1" dirty="0">
                <a:solidFill>
                  <a:srgbClr val="FF0000"/>
                </a:solidFill>
                <a:latin typeface="#9Slide05 Fourth" panose="00000500000000000000" pitchFamily="2" charset="0"/>
              </a:rPr>
              <a:t>ường</a:t>
            </a:r>
            <a:endParaRPr kumimoji="0" lang="en-SG" altLang="en-US" sz="4400" b="1" i="0" u="none" strike="noStrike" kern="1200" cap="none" spc="0" normalizeH="0" baseline="0" noProof="0" dirty="0">
              <a:ln>
                <a:noFill/>
              </a:ln>
              <a:solidFill>
                <a:srgbClr val="0000FF"/>
              </a:solidFill>
              <a:effectLst/>
              <a:uLnTx/>
              <a:uFillTx/>
              <a:latin typeface="#9Slide05 Fourth" panose="00000500000000000000" pitchFamily="2" charset="0"/>
            </a:endParaRPr>
          </a:p>
        </p:txBody>
      </p:sp>
      <p:sp>
        <p:nvSpPr>
          <p:cNvPr id="9" name="文本框 6"/>
          <p:cNvSpPr txBox="1"/>
          <p:nvPr/>
        </p:nvSpPr>
        <p:spPr>
          <a:xfrm>
            <a:off x="2381140" y="1508105"/>
            <a:ext cx="67628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noProof="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BẠO</a:t>
            </a:r>
            <a:r>
              <a:rPr kumimoji="0" lang="en-US" altLang="zh-CN" sz="3200" b="1" i="0" u="none" strike="noStrike" kern="1200" cap="none" spc="0" normalizeH="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LỰC HỌC ĐƯỜNG LÀ GÌ?</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00861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D50389A3-D460-4490-9619-50792D30C251}"/>
              </a:ext>
            </a:extLst>
          </p:cNvPr>
          <p:cNvCxnSpPr/>
          <p:nvPr/>
        </p:nvCxnSpPr>
        <p:spPr>
          <a:xfrm>
            <a:off x="495300" y="7620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CB58BD0-0269-4FE6-90A0-FA4BC79257A3}"/>
              </a:ext>
            </a:extLst>
          </p:cNvPr>
          <p:cNvSpPr txBox="1"/>
          <p:nvPr/>
        </p:nvSpPr>
        <p:spPr>
          <a:xfrm>
            <a:off x="1674639" y="-25867"/>
            <a:ext cx="543843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chemeClr val="bg2">
                    <a:lumMod val="10000"/>
                  </a:schemeClr>
                </a:solidFill>
                <a:effectLst/>
                <a:highlight>
                  <a:srgbClr val="FFFF00"/>
                </a:highlight>
                <a:uLnTx/>
                <a:uFillTx/>
                <a:latin typeface="Times New Roman" panose="02020603050405020304" pitchFamily="18" charset="0"/>
                <a:ea typeface="+mn-ea"/>
                <a:cs typeface="+mn-cs"/>
              </a:rPr>
              <a:t>- Từ </a:t>
            </a:r>
            <a:r>
              <a:rPr kumimoji="0" lang="vi-VN" sz="4000" b="0" i="0" u="none" strike="noStrike" kern="1200" cap="none" spc="0" normalizeH="0" baseline="0" noProof="0" dirty="0">
                <a:ln>
                  <a:noFill/>
                </a:ln>
                <a:solidFill>
                  <a:schemeClr val="bg2">
                    <a:lumMod val="10000"/>
                  </a:schemeClr>
                </a:solidFill>
                <a:effectLst/>
                <a:highlight>
                  <a:srgbClr val="FFFF00"/>
                </a:highlight>
                <a:uLnTx/>
                <a:uFillTx/>
                <a:latin typeface="Times New Roman" panose="02020603050405020304" pitchFamily="18" charset="0"/>
                <a:ea typeface="+mn-ea"/>
                <a:cs typeface="+mn-cs"/>
              </a:rPr>
              <a:t>phía gia đình </a:t>
            </a:r>
            <a:endParaRPr kumimoji="0" lang="en-US" sz="4000" b="0" i="0" u="none" strike="noStrike" kern="1200" cap="none" spc="0" normalizeH="0" baseline="0" noProof="0" dirty="0">
              <a:ln>
                <a:noFill/>
              </a:ln>
              <a:solidFill>
                <a:schemeClr val="bg2">
                  <a:lumMod val="10000"/>
                </a:schemeClr>
              </a:solidFill>
              <a:effectLst/>
              <a:highlight>
                <a:srgbClr val="FFFF00"/>
              </a:highlight>
              <a:uLnTx/>
              <a:uFillTx/>
              <a:latin typeface="Arial"/>
              <a:ea typeface="+mn-ea"/>
              <a:cs typeface="+mn-cs"/>
            </a:endParaRPr>
          </a:p>
        </p:txBody>
      </p:sp>
      <p:grpSp>
        <p:nvGrpSpPr>
          <p:cNvPr id="37" name="Google Shape;2145;p102">
            <a:extLst>
              <a:ext uri="{FF2B5EF4-FFF2-40B4-BE49-F238E27FC236}">
                <a16:creationId xmlns:a16="http://schemas.microsoft.com/office/drawing/2014/main" id="{66BBF4BA-696C-433E-8D1D-0C4FCCE8AC07}"/>
              </a:ext>
            </a:extLst>
          </p:cNvPr>
          <p:cNvGrpSpPr/>
          <p:nvPr/>
        </p:nvGrpSpPr>
        <p:grpSpPr>
          <a:xfrm rot="10800000">
            <a:off x="5039070" y="6096000"/>
            <a:ext cx="1034820" cy="261318"/>
            <a:chOff x="1435000" y="4229925"/>
            <a:chExt cx="1004946" cy="253775"/>
          </a:xfrm>
          <a:solidFill>
            <a:schemeClr val="tx1">
              <a:lumMod val="50000"/>
            </a:schemeClr>
          </a:solidFill>
        </p:grpSpPr>
        <p:sp>
          <p:nvSpPr>
            <p:cNvPr id="43" name="Google Shape;2146;p102">
              <a:extLst>
                <a:ext uri="{FF2B5EF4-FFF2-40B4-BE49-F238E27FC236}">
                  <a16:creationId xmlns:a16="http://schemas.microsoft.com/office/drawing/2014/main" id="{6BB5E2FA-077C-4542-9472-380EBC339407}"/>
                </a:ext>
              </a:extLst>
            </p:cNvPr>
            <p:cNvSpPr/>
            <p:nvPr/>
          </p:nvSpPr>
          <p:spPr>
            <a:xfrm>
              <a:off x="1620689"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4" name="Google Shape;2147;p102">
              <a:extLst>
                <a:ext uri="{FF2B5EF4-FFF2-40B4-BE49-F238E27FC236}">
                  <a16:creationId xmlns:a16="http://schemas.microsoft.com/office/drawing/2014/main" id="{AB297427-5CE2-45EC-87CD-9A815C1BBD44}"/>
                </a:ext>
              </a:extLst>
            </p:cNvPr>
            <p:cNvSpPr/>
            <p:nvPr/>
          </p:nvSpPr>
          <p:spPr>
            <a:xfrm>
              <a:off x="1806379"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5" name="Google Shape;2148;p102">
              <a:extLst>
                <a:ext uri="{FF2B5EF4-FFF2-40B4-BE49-F238E27FC236}">
                  <a16:creationId xmlns:a16="http://schemas.microsoft.com/office/drawing/2014/main" id="{5AC8F655-9946-4A7B-8EC2-D33083683F1B}"/>
                </a:ext>
              </a:extLst>
            </p:cNvPr>
            <p:cNvSpPr/>
            <p:nvPr/>
          </p:nvSpPr>
          <p:spPr>
            <a:xfrm>
              <a:off x="1992068"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6" name="Google Shape;2149;p102">
              <a:extLst>
                <a:ext uri="{FF2B5EF4-FFF2-40B4-BE49-F238E27FC236}">
                  <a16:creationId xmlns:a16="http://schemas.microsoft.com/office/drawing/2014/main" id="{B6FDEAC5-67A8-4507-BD30-1EDEE2EEAE9F}"/>
                </a:ext>
              </a:extLst>
            </p:cNvPr>
            <p:cNvSpPr/>
            <p:nvPr/>
          </p:nvSpPr>
          <p:spPr>
            <a:xfrm>
              <a:off x="2177757"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7" name="Google Shape;2150;p102">
              <a:extLst>
                <a:ext uri="{FF2B5EF4-FFF2-40B4-BE49-F238E27FC236}">
                  <a16:creationId xmlns:a16="http://schemas.microsoft.com/office/drawing/2014/main" id="{85384FAA-7E77-4C53-ADFB-A578B1D4ACC3}"/>
                </a:ext>
              </a:extLst>
            </p:cNvPr>
            <p:cNvSpPr/>
            <p:nvPr/>
          </p:nvSpPr>
          <p:spPr>
            <a:xfrm>
              <a:off x="2363446"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8" name="Google Shape;2151;p102">
              <a:extLst>
                <a:ext uri="{FF2B5EF4-FFF2-40B4-BE49-F238E27FC236}">
                  <a16:creationId xmlns:a16="http://schemas.microsoft.com/office/drawing/2014/main" id="{91F95A7C-CD46-4E6A-8674-93BB1E15E75E}"/>
                </a:ext>
              </a:extLst>
            </p:cNvPr>
            <p:cNvSpPr/>
            <p:nvPr/>
          </p:nvSpPr>
          <p:spPr>
            <a:xfrm>
              <a:off x="1435000"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49" name="Google Shape;2152;p102">
              <a:extLst>
                <a:ext uri="{FF2B5EF4-FFF2-40B4-BE49-F238E27FC236}">
                  <a16:creationId xmlns:a16="http://schemas.microsoft.com/office/drawing/2014/main" id="{8C5C5F97-4F40-48FC-A345-8F4B52C712D2}"/>
                </a:ext>
              </a:extLst>
            </p:cNvPr>
            <p:cNvSpPr/>
            <p:nvPr/>
          </p:nvSpPr>
          <p:spPr>
            <a:xfrm>
              <a:off x="1620689"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50" name="Google Shape;2153;p102">
              <a:extLst>
                <a:ext uri="{FF2B5EF4-FFF2-40B4-BE49-F238E27FC236}">
                  <a16:creationId xmlns:a16="http://schemas.microsoft.com/office/drawing/2014/main" id="{C38EA8A3-2236-4FDD-886E-D0D1DA696EA5}"/>
                </a:ext>
              </a:extLst>
            </p:cNvPr>
            <p:cNvSpPr/>
            <p:nvPr/>
          </p:nvSpPr>
          <p:spPr>
            <a:xfrm>
              <a:off x="1806379"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51" name="Google Shape;2154;p102">
              <a:extLst>
                <a:ext uri="{FF2B5EF4-FFF2-40B4-BE49-F238E27FC236}">
                  <a16:creationId xmlns:a16="http://schemas.microsoft.com/office/drawing/2014/main" id="{6F40413B-8557-40B6-99D3-97E6ADBB8372}"/>
                </a:ext>
              </a:extLst>
            </p:cNvPr>
            <p:cNvSpPr/>
            <p:nvPr/>
          </p:nvSpPr>
          <p:spPr>
            <a:xfrm>
              <a:off x="1992068"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52" name="Google Shape;2155;p102">
              <a:extLst>
                <a:ext uri="{FF2B5EF4-FFF2-40B4-BE49-F238E27FC236}">
                  <a16:creationId xmlns:a16="http://schemas.microsoft.com/office/drawing/2014/main" id="{95AF5927-9F66-4561-992A-2F6BF39AF193}"/>
                </a:ext>
              </a:extLst>
            </p:cNvPr>
            <p:cNvSpPr/>
            <p:nvPr/>
          </p:nvSpPr>
          <p:spPr>
            <a:xfrm>
              <a:off x="2177757"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4CFC8ADC-000D-FD44-BB77-8C2333B33602}"/>
              </a:ext>
            </a:extLst>
          </p:cNvPr>
          <p:cNvPicPr>
            <a:picLocks noChangeAspect="1"/>
          </p:cNvPicPr>
          <p:nvPr/>
        </p:nvPicPr>
        <p:blipFill>
          <a:blip r:embed="rId3"/>
          <a:stretch>
            <a:fillRect/>
          </a:stretch>
        </p:blipFill>
        <p:spPr>
          <a:xfrm>
            <a:off x="6549193" y="42312"/>
            <a:ext cx="5451152" cy="5089687"/>
          </a:xfrm>
          <a:prstGeom prst="rect">
            <a:avLst/>
          </a:prstGeom>
        </p:spPr>
      </p:pic>
      <p:sp>
        <p:nvSpPr>
          <p:cNvPr id="53" name="TextBox 52">
            <a:extLst>
              <a:ext uri="{FF2B5EF4-FFF2-40B4-BE49-F238E27FC236}">
                <a16:creationId xmlns:a16="http://schemas.microsoft.com/office/drawing/2014/main" id="{35F83BE9-BA48-2E4C-A78A-42373F54836E}"/>
              </a:ext>
            </a:extLst>
          </p:cNvPr>
          <p:cNvSpPr txBox="1"/>
          <p:nvPr/>
        </p:nvSpPr>
        <p:spPr>
          <a:xfrm>
            <a:off x="686508" y="875445"/>
            <a:ext cx="5060043"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mn-cs"/>
              </a:rPr>
              <a:t>Hoàn cảnh gia đình bất lợi, có cách ứng xử bạo lực; không quan tâm đến con, thường xuyên gây sức ép cho con.</a:t>
            </a:r>
            <a:endParaRPr kumimoji="0" lang="vi-VN" sz="2800" b="0" i="0" u="none" strike="noStrike" kern="1200" cap="none" spc="0" normalizeH="0" baseline="0" noProof="0" dirty="0">
              <a:ln>
                <a:noFill/>
              </a:ln>
              <a:solidFill>
                <a:srgbClr val="EEEEEE">
                  <a:lumMod val="10000"/>
                </a:srgbClr>
              </a:solidFill>
              <a:effectLst/>
              <a:uLnTx/>
              <a:uFillTx/>
              <a:latin typeface="#9Slide03 SVNAgency FB" panose="02040603050506020204" pitchFamily="18" charset="0"/>
              <a:ea typeface="+mn-ea"/>
              <a:cs typeface="+mn-cs"/>
            </a:endParaRPr>
          </a:p>
        </p:txBody>
      </p:sp>
      <p:pic>
        <p:nvPicPr>
          <p:cNvPr id="3" name="Picture 2">
            <a:extLst>
              <a:ext uri="{FF2B5EF4-FFF2-40B4-BE49-F238E27FC236}">
                <a16:creationId xmlns:a16="http://schemas.microsoft.com/office/drawing/2014/main" id="{E95E0DBD-6F01-5248-8324-C0B2DA3E4C9E}"/>
              </a:ext>
            </a:extLst>
          </p:cNvPr>
          <p:cNvPicPr>
            <a:picLocks noChangeAspect="1"/>
          </p:cNvPicPr>
          <p:nvPr/>
        </p:nvPicPr>
        <p:blipFill>
          <a:blip r:embed="rId4"/>
          <a:stretch>
            <a:fillRect/>
          </a:stretch>
        </p:blipFill>
        <p:spPr>
          <a:xfrm>
            <a:off x="255076" y="2667000"/>
            <a:ext cx="6294117" cy="4191000"/>
          </a:xfrm>
          <a:prstGeom prst="rect">
            <a:avLst/>
          </a:prstGeom>
        </p:spPr>
      </p:pic>
    </p:spTree>
    <p:extLst>
      <p:ext uri="{BB962C8B-B14F-4D97-AF65-F5344CB8AC3E}">
        <p14:creationId xmlns:p14="http://schemas.microsoft.com/office/powerpoint/2010/main" val="352866726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95D313-CC09-4BC7-BCD6-604659FE8265}"/>
              </a:ext>
            </a:extLst>
          </p:cNvPr>
          <p:cNvSpPr txBox="1"/>
          <p:nvPr/>
        </p:nvSpPr>
        <p:spPr>
          <a:xfrm>
            <a:off x="0" y="0"/>
            <a:ext cx="94869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chemeClr val="bg2">
                    <a:lumMod val="10000"/>
                  </a:schemeClr>
                </a:solidFill>
                <a:effectLst/>
                <a:highlight>
                  <a:srgbClr val="FFFF00"/>
                </a:highlight>
                <a:uLnTx/>
                <a:uFillTx/>
                <a:latin typeface="Times New Roman" panose="02020603050405020304" pitchFamily="18" charset="0"/>
                <a:ea typeface="+mn-ea"/>
                <a:cs typeface="+mn-cs"/>
              </a:rPr>
              <a:t>- Áp </a:t>
            </a:r>
            <a:r>
              <a:rPr kumimoji="0" lang="vi-VN" sz="4000" b="0" i="0" u="none" strike="noStrike" kern="1200" cap="none" spc="0" normalizeH="0" baseline="0" noProof="0" dirty="0">
                <a:ln>
                  <a:noFill/>
                </a:ln>
                <a:solidFill>
                  <a:schemeClr val="bg2">
                    <a:lumMod val="10000"/>
                  </a:schemeClr>
                </a:solidFill>
                <a:effectLst/>
                <a:highlight>
                  <a:srgbClr val="FFFF00"/>
                </a:highlight>
                <a:uLnTx/>
                <a:uFillTx/>
                <a:latin typeface="Times New Roman" panose="02020603050405020304" pitchFamily="18" charset="0"/>
                <a:ea typeface="+mn-ea"/>
                <a:cs typeface="+mn-cs"/>
              </a:rPr>
              <a:t>lực từ nhóm và các mối quan hệ xã hội </a:t>
            </a:r>
            <a:endParaRPr kumimoji="0" lang="en-US" sz="4000" b="0" i="0" u="none" strike="noStrike" kern="1200" cap="none" spc="0" normalizeH="0" baseline="0" noProof="0" dirty="0">
              <a:ln>
                <a:noFill/>
              </a:ln>
              <a:solidFill>
                <a:schemeClr val="bg2">
                  <a:lumMod val="10000"/>
                </a:schemeClr>
              </a:solidFill>
              <a:effectLst/>
              <a:highlight>
                <a:srgbClr val="FFFF00"/>
              </a:highlight>
              <a:uLnTx/>
              <a:uFillTx/>
              <a:latin typeface="Arial"/>
              <a:ea typeface="+mn-ea"/>
              <a:cs typeface="+mn-cs"/>
            </a:endParaRPr>
          </a:p>
        </p:txBody>
      </p:sp>
      <p:pic>
        <p:nvPicPr>
          <p:cNvPr id="2" name="Picture 1">
            <a:extLst>
              <a:ext uri="{FF2B5EF4-FFF2-40B4-BE49-F238E27FC236}">
                <a16:creationId xmlns:a16="http://schemas.microsoft.com/office/drawing/2014/main" id="{566B377D-400C-D24C-8E1D-C0359588A671}"/>
              </a:ext>
            </a:extLst>
          </p:cNvPr>
          <p:cNvPicPr>
            <a:picLocks noChangeAspect="1"/>
          </p:cNvPicPr>
          <p:nvPr/>
        </p:nvPicPr>
        <p:blipFill>
          <a:blip r:embed="rId3"/>
          <a:stretch>
            <a:fillRect/>
          </a:stretch>
        </p:blipFill>
        <p:spPr>
          <a:xfrm>
            <a:off x="831146" y="818921"/>
            <a:ext cx="4038600" cy="2848065"/>
          </a:xfrm>
          <a:prstGeom prst="rect">
            <a:avLst/>
          </a:prstGeom>
        </p:spPr>
      </p:pic>
      <p:pic>
        <p:nvPicPr>
          <p:cNvPr id="3" name="Picture 2">
            <a:extLst>
              <a:ext uri="{FF2B5EF4-FFF2-40B4-BE49-F238E27FC236}">
                <a16:creationId xmlns:a16="http://schemas.microsoft.com/office/drawing/2014/main" id="{258300C1-CF26-334C-BE7F-451A2C125BF9}"/>
              </a:ext>
            </a:extLst>
          </p:cNvPr>
          <p:cNvPicPr>
            <a:picLocks noChangeAspect="1"/>
          </p:cNvPicPr>
          <p:nvPr/>
        </p:nvPicPr>
        <p:blipFill>
          <a:blip r:embed="rId4"/>
          <a:stretch>
            <a:fillRect/>
          </a:stretch>
        </p:blipFill>
        <p:spPr>
          <a:xfrm>
            <a:off x="6096000" y="898386"/>
            <a:ext cx="4071471" cy="2768600"/>
          </a:xfrm>
          <a:prstGeom prst="rect">
            <a:avLst/>
          </a:prstGeom>
        </p:spPr>
      </p:pic>
      <p:pic>
        <p:nvPicPr>
          <p:cNvPr id="4" name="Picture 3">
            <a:extLst>
              <a:ext uri="{FF2B5EF4-FFF2-40B4-BE49-F238E27FC236}">
                <a16:creationId xmlns:a16="http://schemas.microsoft.com/office/drawing/2014/main" id="{9B2BE1D3-A474-0B4E-8C09-C22EC57413FD}"/>
              </a:ext>
            </a:extLst>
          </p:cNvPr>
          <p:cNvPicPr>
            <a:picLocks noChangeAspect="1"/>
          </p:cNvPicPr>
          <p:nvPr/>
        </p:nvPicPr>
        <p:blipFill>
          <a:blip r:embed="rId5"/>
          <a:stretch>
            <a:fillRect/>
          </a:stretch>
        </p:blipFill>
        <p:spPr>
          <a:xfrm>
            <a:off x="3558448" y="3927614"/>
            <a:ext cx="5369652" cy="2768600"/>
          </a:xfrm>
          <a:prstGeom prst="rect">
            <a:avLst/>
          </a:prstGeom>
        </p:spPr>
      </p:pic>
    </p:spTree>
    <p:extLst>
      <p:ext uri="{BB962C8B-B14F-4D97-AF65-F5344CB8AC3E}">
        <p14:creationId xmlns:p14="http://schemas.microsoft.com/office/powerpoint/2010/main" val="391229948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971">
            <a:off x="11161957" y="5847121"/>
            <a:ext cx="962908" cy="997363"/>
          </a:xfrm>
          <a:prstGeom prst="rect">
            <a:avLst/>
          </a:prstGeom>
        </p:spPr>
      </p:pic>
      <p:grpSp>
        <p:nvGrpSpPr>
          <p:cNvPr id="55" name="Group 54">
            <a:extLst>
              <a:ext uri="{FF2B5EF4-FFF2-40B4-BE49-F238E27FC236}">
                <a16:creationId xmlns:a16="http://schemas.microsoft.com/office/drawing/2014/main" id="{26D0BF39-A9D0-3416-C1CC-C2BA30F41E79}"/>
              </a:ext>
            </a:extLst>
          </p:cNvPr>
          <p:cNvGrpSpPr/>
          <p:nvPr/>
        </p:nvGrpSpPr>
        <p:grpSpPr>
          <a:xfrm>
            <a:off x="328179" y="3352530"/>
            <a:ext cx="2651948" cy="1147277"/>
            <a:chOff x="685800" y="4520180"/>
            <a:chExt cx="3977922" cy="1720915"/>
          </a:xfrm>
        </p:grpSpPr>
        <p:sp>
          <p:nvSpPr>
            <p:cNvPr id="56" name="Rectangle 55">
              <a:extLst>
                <a:ext uri="{FF2B5EF4-FFF2-40B4-BE49-F238E27FC236}">
                  <a16:creationId xmlns:a16="http://schemas.microsoft.com/office/drawing/2014/main" id="{FAE04EB8-F96E-0B6A-E961-9D7EAB54FA9C}"/>
                </a:ext>
              </a:extLst>
            </p:cNvPr>
            <p:cNvSpPr/>
            <p:nvPr/>
          </p:nvSpPr>
          <p:spPr>
            <a:xfrm>
              <a:off x="972406" y="4922106"/>
              <a:ext cx="3691316"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C00000"/>
                  </a:solidFill>
                  <a:latin typeface="Arial" panose="020B0604020202020204" pitchFamily="34" charset="0"/>
                  <a:ea typeface="Calibri" panose="020F0502020204030204" pitchFamily="34" charset="0"/>
                  <a:cs typeface="Arial" panose="020B0604020202020204" pitchFamily="34" charset="0"/>
                </a:rPr>
                <a:t>Gợi</a:t>
              </a:r>
              <a:r>
                <a:rPr lang="en-US" sz="3200" b="1" dirty="0">
                  <a:solidFill>
                    <a:srgbClr val="C00000"/>
                  </a:solidFill>
                  <a:latin typeface="Arial" panose="020B0604020202020204" pitchFamily="34" charset="0"/>
                  <a:ea typeface="Calibri" panose="020F0502020204030204" pitchFamily="34" charset="0"/>
                  <a:cs typeface="Arial" panose="020B0604020202020204" pitchFamily="34" charset="0"/>
                </a:rPr>
                <a:t> ý</a:t>
              </a:r>
              <a:endParaRPr lang="en-US" sz="3200" dirty="0">
                <a:solidFill>
                  <a:srgbClr val="C00000"/>
                </a:solidFill>
                <a:latin typeface="Calibri"/>
              </a:endParaRPr>
            </a:p>
          </p:txBody>
        </p:sp>
        <p:pic>
          <p:nvPicPr>
            <p:cNvPr id="57" name="Picture 21">
              <a:extLst>
                <a:ext uri="{FF2B5EF4-FFF2-40B4-BE49-F238E27FC236}">
                  <a16:creationId xmlns:a16="http://schemas.microsoft.com/office/drawing/2014/main" id="{386348CD-9CC6-54B5-8565-C1D2184CE8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4520180"/>
              <a:ext cx="859735" cy="803852"/>
            </a:xfrm>
            <a:prstGeom prst="rect">
              <a:avLst/>
            </a:prstGeom>
          </p:spPr>
        </p:pic>
      </p:gr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2337" y="-582148"/>
            <a:ext cx="1425422" cy="2165697"/>
          </a:xfrm>
          <a:prstGeom prst="rect">
            <a:avLst/>
          </a:prstGeom>
        </p:spPr>
      </p:pic>
      <p:sp>
        <p:nvSpPr>
          <p:cNvPr id="75" name="TextBox 74">
            <a:extLst>
              <a:ext uri="{FF2B5EF4-FFF2-40B4-BE49-F238E27FC236}">
                <a16:creationId xmlns:a16="http://schemas.microsoft.com/office/drawing/2014/main" id="{4B2D6CD7-CB18-FEE3-7875-CBAC1D283942}"/>
              </a:ext>
            </a:extLst>
          </p:cNvPr>
          <p:cNvSpPr txBox="1"/>
          <p:nvPr/>
        </p:nvSpPr>
        <p:spPr>
          <a:xfrm>
            <a:off x="1953948" y="263958"/>
            <a:ext cx="10051961" cy="1362809"/>
          </a:xfrm>
          <a:prstGeom prst="rect">
            <a:avLst/>
          </a:prstGeom>
          <a:noFill/>
        </p:spPr>
        <p:txBody>
          <a:bodyPr wrap="square">
            <a:spAutoFit/>
          </a:bodyPr>
          <a:lstStyle/>
          <a:p>
            <a:pPr algn="ctr" defTabSz="609630">
              <a:lnSpc>
                <a:spcPct val="150000"/>
              </a:lnSpc>
              <a:spcAft>
                <a:spcPts val="667"/>
              </a:spcAft>
            </a:pPr>
            <a:r>
              <a:rPr lang="en-US" sz="2933" b="1">
                <a:solidFill>
                  <a:srgbClr val="C00000"/>
                </a:solidFill>
                <a:latin typeface="Arial" panose="020B0604020202020204" pitchFamily="34" charset="0"/>
                <a:ea typeface="Calibri" panose="020F0502020204030204" pitchFamily="34" charset="0"/>
                <a:cs typeface="Arial" panose="020B0604020202020204" pitchFamily="34" charset="0"/>
              </a:rPr>
              <a:t>BÀI TẬP 1. </a:t>
            </a:r>
            <a:r>
              <a:rPr lang="vi-VN" sz="2933" b="1">
                <a:solidFill>
                  <a:srgbClr val="C00000"/>
                </a:solidFill>
                <a:latin typeface="Arial" panose="020B0604020202020204" pitchFamily="34" charset="0"/>
                <a:ea typeface="Calibri" panose="020F0502020204030204" pitchFamily="34" charset="0"/>
                <a:cs typeface="Arial" panose="020B0604020202020204" pitchFamily="34" charset="0"/>
              </a:rPr>
              <a:t>Chia sẻ một trải nghiệm bản thân bị bắt nạt hoặc chứng kiến bạn khác bị bắt nạt</a:t>
            </a:r>
            <a:endParaRPr lang="en-US" sz="2933"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337CB61-500E-A789-BBBE-3B175D0C7D90}"/>
              </a:ext>
            </a:extLst>
          </p:cNvPr>
          <p:cNvGrpSpPr/>
          <p:nvPr/>
        </p:nvGrpSpPr>
        <p:grpSpPr>
          <a:xfrm>
            <a:off x="429614" y="1860112"/>
            <a:ext cx="11265373" cy="1384351"/>
            <a:chOff x="818383" y="2687009"/>
            <a:chExt cx="16898059" cy="2076526"/>
          </a:xfrm>
        </p:grpSpPr>
        <p:sp>
          <p:nvSpPr>
            <p:cNvPr id="80" name="TextBox 79">
              <a:extLst>
                <a:ext uri="{FF2B5EF4-FFF2-40B4-BE49-F238E27FC236}">
                  <a16:creationId xmlns:a16="http://schemas.microsoft.com/office/drawing/2014/main" id="{254746A4-85A6-1DBC-401B-9BE3D61A2577}"/>
                </a:ext>
              </a:extLst>
            </p:cNvPr>
            <p:cNvSpPr txBox="1"/>
            <p:nvPr/>
          </p:nvSpPr>
          <p:spPr>
            <a:xfrm>
              <a:off x="2418583" y="2687009"/>
              <a:ext cx="15297859" cy="2076526"/>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609630">
                <a:lnSpc>
                  <a:spcPct val="150000"/>
                </a:lnSpc>
              </a:pPr>
              <a:r>
                <a:rPr lang="en-US" sz="2667" b="1">
                  <a:solidFill>
                    <a:srgbClr val="FF0000"/>
                  </a:solidFill>
                  <a:latin typeface="Arial" panose="020B0604020202020204" pitchFamily="34" charset="0"/>
                  <a:cs typeface="Arial" panose="020B0604020202020204" pitchFamily="34" charset="0"/>
                </a:rPr>
                <a:t>Yêu cầu:</a:t>
              </a:r>
              <a:r>
                <a:rPr lang="en-US" sz="2800" b="1">
                  <a:solidFill>
                    <a:srgbClr val="FF0000"/>
                  </a:solidFill>
                  <a:latin typeface="Arial" panose="020B0604020202020204" pitchFamily="34" charset="0"/>
                  <a:cs typeface="Arial" panose="020B0604020202020204" pitchFamily="34" charset="0"/>
                </a:rPr>
                <a:t> </a:t>
              </a:r>
              <a:r>
                <a:rPr lang="en-US" sz="2533">
                  <a:solidFill>
                    <a:prstClr val="black"/>
                  </a:solidFill>
                  <a:latin typeface="Arial" panose="020B0604020202020204" pitchFamily="34" charset="0"/>
                  <a:cs typeface="Arial" panose="020B0604020202020204" pitchFamily="34" charset="0"/>
                </a:rPr>
                <a:t>Các em hãy chia sẻ một trải nghiệm của bản thân khi bị bắt nạt hoặc chứng kiến bạn khác bị bắt nạt dựa vào gợi ý sau</a:t>
              </a:r>
            </a:p>
          </p:txBody>
        </p:sp>
        <p:pic>
          <p:nvPicPr>
            <p:cNvPr id="82" name="Picture 81">
              <a:extLst>
                <a:ext uri="{FF2B5EF4-FFF2-40B4-BE49-F238E27FC236}">
                  <a16:creationId xmlns:a16="http://schemas.microsoft.com/office/drawing/2014/main" id="{30D3081A-5D48-7B65-268E-6F41A163D5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18383" y="3106929"/>
              <a:ext cx="1600200" cy="1238253"/>
            </a:xfrm>
            <a:prstGeom prst="rect">
              <a:avLst/>
            </a:prstGeom>
          </p:spPr>
        </p:pic>
      </p:grpSp>
      <p:sp>
        <p:nvSpPr>
          <p:cNvPr id="85" name="TextBox 84">
            <a:extLst>
              <a:ext uri="{FF2B5EF4-FFF2-40B4-BE49-F238E27FC236}">
                <a16:creationId xmlns:a16="http://schemas.microsoft.com/office/drawing/2014/main" id="{2B4D1556-73D6-485C-5006-0AD7C8ABC56A}"/>
              </a:ext>
            </a:extLst>
          </p:cNvPr>
          <p:cNvSpPr txBox="1"/>
          <p:nvPr/>
        </p:nvSpPr>
        <p:spPr>
          <a:xfrm>
            <a:off x="2980128" y="3444681"/>
            <a:ext cx="9253464" cy="3063146"/>
          </a:xfrm>
          <a:prstGeom prst="rect">
            <a:avLst/>
          </a:prstGeom>
          <a:noFill/>
        </p:spPr>
        <p:txBody>
          <a:bodyPr wrap="square">
            <a:spAutoFit/>
          </a:bodyPr>
          <a:lstStyle/>
          <a:p>
            <a:pPr marL="495325" indent="-495325" algn="just" defTabSz="609630">
              <a:lnSpc>
                <a:spcPct val="150000"/>
              </a:lnSpc>
              <a:spcAft>
                <a:spcPts val="667"/>
              </a:spcAft>
              <a:buFont typeface="+mj-lt"/>
              <a:buAutoNum type="arabicPeriod"/>
              <a:tabLst>
                <a:tab pos="60116" algn="l"/>
                <a:tab pos="120233" algn="l"/>
              </a:tabLst>
            </a:pPr>
            <a:r>
              <a:rPr lang="de-DE" sz="2400">
                <a:solidFill>
                  <a:srgbClr val="000000"/>
                </a:solidFill>
                <a:latin typeface="Arial" panose="020B0604020202020204" pitchFamily="34" charset="0"/>
                <a:ea typeface="Calibri" panose="020F0502020204030204" pitchFamily="34" charset="0"/>
                <a:cs typeface="Arial" panose="020B0604020202020204" pitchFamily="34" charset="0"/>
              </a:rPr>
              <a:t>Việc đó diễn ra ở đâu? Khi nào?</a:t>
            </a:r>
            <a:endParaRPr 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a:p>
            <a:pPr marL="495325" indent="-495325" algn="just" defTabSz="609630">
              <a:lnSpc>
                <a:spcPct val="150000"/>
              </a:lnSpc>
              <a:spcAft>
                <a:spcPts val="667"/>
              </a:spcAft>
              <a:buFont typeface="+mj-lt"/>
              <a:buAutoNum type="arabicPeriod"/>
              <a:tabLst>
                <a:tab pos="60116" algn="l"/>
                <a:tab pos="120233" algn="l"/>
              </a:tabLst>
            </a:pPr>
            <a:r>
              <a:rPr lang="de-DE" sz="2400">
                <a:solidFill>
                  <a:srgbClr val="000000"/>
                </a:solidFill>
                <a:latin typeface="Arial" panose="020B0604020202020204" pitchFamily="34" charset="0"/>
                <a:ea typeface="Calibri" panose="020F0502020204030204" pitchFamily="34" charset="0"/>
                <a:cs typeface="Arial" panose="020B0604020202020204" pitchFamily="34" charset="0"/>
              </a:rPr>
              <a:t>Người bắt nạt có những lời nói, cử chỉ, hành động thế nào?</a:t>
            </a:r>
            <a:endParaRPr 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a:p>
            <a:pPr marL="495325" indent="-495325" algn="just" defTabSz="609630">
              <a:lnSpc>
                <a:spcPct val="150000"/>
              </a:lnSpc>
              <a:spcAft>
                <a:spcPts val="667"/>
              </a:spcAft>
              <a:buFont typeface="+mj-lt"/>
              <a:buAutoNum type="arabicPeriod"/>
              <a:tabLst>
                <a:tab pos="60116" algn="l"/>
                <a:tab pos="120233" algn="l"/>
              </a:tabLst>
            </a:pPr>
            <a:r>
              <a:rPr lang="de-DE" sz="2400">
                <a:solidFill>
                  <a:srgbClr val="000000"/>
                </a:solidFill>
                <a:latin typeface="Arial" panose="020B0604020202020204" pitchFamily="34" charset="0"/>
                <a:ea typeface="Calibri" panose="020F0502020204030204" pitchFamily="34" charset="0"/>
                <a:cs typeface="Arial" panose="020B0604020202020204" pitchFamily="34" charset="0"/>
              </a:rPr>
              <a:t>Em hoặc bạn bị bắt nạt đã phải chịu những lời nói, cử chỉ, hành động như thế nào?</a:t>
            </a:r>
            <a:endParaRPr 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a:p>
            <a:pPr marL="495325" indent="-495325" algn="just" defTabSz="609630">
              <a:lnSpc>
                <a:spcPct val="150000"/>
              </a:lnSpc>
              <a:spcAft>
                <a:spcPts val="667"/>
              </a:spcAft>
              <a:buFont typeface="+mj-lt"/>
              <a:buAutoNum type="arabicPeriod"/>
              <a:tabLst>
                <a:tab pos="60116" algn="l"/>
                <a:tab pos="120233" algn="l"/>
              </a:tabLst>
            </a:pPr>
            <a:r>
              <a:rPr lang="de-DE" sz="2400">
                <a:solidFill>
                  <a:srgbClr val="000000"/>
                </a:solidFill>
                <a:latin typeface="Arial" panose="020B0604020202020204" pitchFamily="34" charset="0"/>
                <a:ea typeface="Calibri" panose="020F0502020204030204" pitchFamily="34" charset="0"/>
                <a:cs typeface="Arial" panose="020B0604020202020204" pitchFamily="34" charset="0"/>
              </a:rPr>
              <a:t>Em hoặc bạn bị bắt nạt đã phải chịu những tổn thương gì? </a:t>
            </a:r>
            <a:endParaRPr 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6" name="Picture 13">
            <a:extLst>
              <a:ext uri="{FF2B5EF4-FFF2-40B4-BE49-F238E27FC236}">
                <a16:creationId xmlns:a16="http://schemas.microsoft.com/office/drawing/2014/main" id="{4FD5864D-C1DB-A8BC-146E-7320EC812F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1200" y="4797246"/>
            <a:ext cx="1828800" cy="17967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5">
                                            <p:txEl>
                                              <p:pRg st="0" end="0"/>
                                            </p:txEl>
                                          </p:spTgt>
                                        </p:tgtEl>
                                        <p:attrNameLst>
                                          <p:attrName>style.visibility</p:attrName>
                                        </p:attrNameLst>
                                      </p:cBhvr>
                                      <p:to>
                                        <p:strVal val="visible"/>
                                      </p:to>
                                    </p:set>
                                    <p:animEffect transition="in" filter="wipe(right)">
                                      <p:cBhvr>
                                        <p:cTn id="25" dur="500"/>
                                        <p:tgtEl>
                                          <p:spTgt spid="8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5">
                                            <p:txEl>
                                              <p:pRg st="1" end="1"/>
                                            </p:txEl>
                                          </p:spTgt>
                                        </p:tgtEl>
                                        <p:attrNameLst>
                                          <p:attrName>style.visibility</p:attrName>
                                        </p:attrNameLst>
                                      </p:cBhvr>
                                      <p:to>
                                        <p:strVal val="visible"/>
                                      </p:to>
                                    </p:set>
                                    <p:animEffect transition="in" filter="wipe(right)">
                                      <p:cBhvr>
                                        <p:cTn id="30" dur="500"/>
                                        <p:tgtEl>
                                          <p:spTgt spid="8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85">
                                            <p:txEl>
                                              <p:pRg st="2" end="2"/>
                                            </p:txEl>
                                          </p:spTgt>
                                        </p:tgtEl>
                                        <p:attrNameLst>
                                          <p:attrName>style.visibility</p:attrName>
                                        </p:attrNameLst>
                                      </p:cBhvr>
                                      <p:to>
                                        <p:strVal val="visible"/>
                                      </p:to>
                                    </p:set>
                                    <p:animEffect transition="in" filter="wipe(right)">
                                      <p:cBhvr>
                                        <p:cTn id="35" dur="500"/>
                                        <p:tgtEl>
                                          <p:spTgt spid="8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5">
                                            <p:txEl>
                                              <p:pRg st="3" end="3"/>
                                            </p:txEl>
                                          </p:spTgt>
                                        </p:tgtEl>
                                        <p:attrNameLst>
                                          <p:attrName>style.visibility</p:attrName>
                                        </p:attrNameLst>
                                      </p:cBhvr>
                                      <p:to>
                                        <p:strVal val="visible"/>
                                      </p:to>
                                    </p:set>
                                    <p:animEffect transition="in" filter="wipe(right)">
                                      <p:cBhvr>
                                        <p:cTn id="40" dur="500"/>
                                        <p:tgtEl>
                                          <p:spTgt spid="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437" y="5562601"/>
            <a:ext cx="1168400" cy="12102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76991" y="-14514"/>
            <a:ext cx="921223" cy="95418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2551" flipH="1">
            <a:off x="-3829" y="-167978"/>
            <a:ext cx="682965" cy="1256289"/>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475343" y="1244600"/>
            <a:ext cx="11119790" cy="3094693"/>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Ø"/>
            </a:pPr>
            <a:r>
              <a:rPr lang="vi-VN" sz="2667">
                <a:solidFill>
                  <a:prstClr val="black"/>
                </a:solidFill>
                <a:latin typeface="Arial" panose="020B0604020202020204" pitchFamily="34" charset="0"/>
                <a:cs typeface="Arial" panose="020B0604020202020204" pitchFamily="34" charset="0"/>
              </a:rPr>
              <a:t>Bắt nạt học đường là những hành vi sử dụng sức mạnh thể chất và tinh thần để đe doạ, làm tổn thương người khác nhằm mục đích kiểm soát và duy trì quyền lực của người bắt nạt đối với người bị bắt nạt.</a:t>
            </a:r>
            <a:endParaRPr lang="en-US" sz="2667">
              <a:solidFill>
                <a:prstClr val="black"/>
              </a:solidFill>
              <a:latin typeface="Calibri"/>
              <a:cs typeface="Arial" panose="020B0604020202020204" pitchFamily="34" charset="0"/>
            </a:endParaRPr>
          </a:p>
          <a:p>
            <a:pPr marL="381019" indent="-381019" algn="just" defTabSz="609630">
              <a:lnSpc>
                <a:spcPct val="150000"/>
              </a:lnSpc>
              <a:buFont typeface="Wingdings" panose="05000000000000000000" pitchFamily="2" charset="2"/>
              <a:buChar char="Ø"/>
            </a:pPr>
            <a:r>
              <a:rPr lang="vi-VN" sz="2667">
                <a:solidFill>
                  <a:prstClr val="black"/>
                </a:solidFill>
                <a:latin typeface="Arial" panose="020B0604020202020204" pitchFamily="34" charset="0"/>
                <a:cs typeface="Arial" panose="020B0604020202020204" pitchFamily="34" charset="0"/>
              </a:rPr>
              <a:t>Hành vi bắt nạt không xảy ra một lần mà lặp đi lặp lại theo thời gian ở trẻ trong độ tuổi đến trường.</a:t>
            </a:r>
          </a:p>
        </p:txBody>
      </p:sp>
      <p:pic>
        <p:nvPicPr>
          <p:cNvPr id="16" name="Picture 15" descr="A group of kids in school uniforms&#10;&#10;Description automatically generated">
            <a:extLst>
              <a:ext uri="{FF2B5EF4-FFF2-40B4-BE49-F238E27FC236}">
                <a16:creationId xmlns:a16="http://schemas.microsoft.com/office/drawing/2014/main" id="{EB6432DF-CDE7-A55F-F393-9B218FF15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187" y="3870758"/>
            <a:ext cx="4542613" cy="3063275"/>
          </a:xfrm>
          <a:prstGeom prst="rect">
            <a:avLst/>
          </a:prstGeom>
        </p:spPr>
      </p:pic>
      <p:sp>
        <p:nvSpPr>
          <p:cNvPr id="18" name="TextBox 17">
            <a:extLst>
              <a:ext uri="{FF2B5EF4-FFF2-40B4-BE49-F238E27FC236}">
                <a16:creationId xmlns:a16="http://schemas.microsoft.com/office/drawing/2014/main" id="{FBE9CF4C-5F0F-D870-B8D4-8B7413C54426}"/>
              </a:ext>
            </a:extLst>
          </p:cNvPr>
          <p:cNvSpPr txBox="1"/>
          <p:nvPr/>
        </p:nvSpPr>
        <p:spPr>
          <a:xfrm>
            <a:off x="3390900" y="475219"/>
            <a:ext cx="5410200" cy="687432"/>
          </a:xfrm>
          <a:prstGeom prst="rect">
            <a:avLst/>
          </a:prstGeom>
          <a:noFill/>
        </p:spPr>
        <p:txBody>
          <a:bodyPr wrap="square" rtlCol="0">
            <a:spAutoFit/>
          </a:bodyPr>
          <a:lstStyle/>
          <a:p>
            <a:pPr algn="ctr" defTabSz="609630"/>
            <a:r>
              <a:rPr lang="en-US" sz="3867" b="1" u="sng">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3867" b="1" u="sng">
                <a:solidFill>
                  <a:srgbClr val="FF0000"/>
                </a:solidFill>
                <a:latin typeface="Arial" panose="020B0604020202020204" pitchFamily="34" charset="0"/>
                <a:cs typeface="Arial" panose="020B0604020202020204" pitchFamily="34" charset="0"/>
              </a:rPr>
              <a:t>KẾT </a:t>
            </a:r>
            <a:r>
              <a:rPr lang="en-US" sz="3867" b="1" u="sng" dirty="0">
                <a:solidFill>
                  <a:srgbClr val="FF0000"/>
                </a:solidFill>
                <a:latin typeface="Arial" panose="020B0604020202020204" pitchFamily="34" charset="0"/>
                <a:cs typeface="Arial" panose="020B0604020202020204" pitchFamily="34" charset="0"/>
              </a:rPr>
              <a:t>LUẬN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437" y="5562601"/>
            <a:ext cx="1168400" cy="12102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70777" y="-3308"/>
            <a:ext cx="921223" cy="95418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62551" flipH="1">
            <a:off x="-3829" y="-167978"/>
            <a:ext cx="682965" cy="1256289"/>
          </a:xfrm>
          <a:prstGeom prst="rect">
            <a:avLst/>
          </a:prstGeom>
        </p:spPr>
      </p:pic>
      <p:sp>
        <p:nvSpPr>
          <p:cNvPr id="13" name="TextBox 12">
            <a:extLst>
              <a:ext uri="{FF2B5EF4-FFF2-40B4-BE49-F238E27FC236}">
                <a16:creationId xmlns:a16="http://schemas.microsoft.com/office/drawing/2014/main" id="{9A760A42-A900-649A-9BB7-F45C0279EBFC}"/>
              </a:ext>
            </a:extLst>
          </p:cNvPr>
          <p:cNvSpPr txBox="1"/>
          <p:nvPr/>
        </p:nvSpPr>
        <p:spPr>
          <a:xfrm>
            <a:off x="3390900" y="475219"/>
            <a:ext cx="5410200" cy="687432"/>
          </a:xfrm>
          <a:prstGeom prst="rect">
            <a:avLst/>
          </a:prstGeom>
          <a:noFill/>
        </p:spPr>
        <p:txBody>
          <a:bodyPr wrap="square" rtlCol="0">
            <a:spAutoFit/>
          </a:bodyPr>
          <a:lstStyle/>
          <a:p>
            <a:pPr algn="ctr" defTabSz="609630"/>
            <a:r>
              <a:rPr lang="en-US" sz="3867" b="1" u="sng" dirty="0">
                <a:solidFill>
                  <a:srgbClr val="FF0000"/>
                </a:solidFill>
                <a:latin typeface="Arial" panose="020B0604020202020204" pitchFamily="34" charset="0"/>
                <a:cs typeface="Arial" panose="020B0604020202020204" pitchFamily="34" charset="0"/>
              </a:rPr>
              <a:t>KẾT LUẬN</a:t>
            </a:r>
          </a:p>
        </p:txBody>
      </p:sp>
      <p:sp>
        <p:nvSpPr>
          <p:cNvPr id="8" name="Rectangle 7">
            <a:extLst>
              <a:ext uri="{FF2B5EF4-FFF2-40B4-BE49-F238E27FC236}">
                <a16:creationId xmlns:a16="http://schemas.microsoft.com/office/drawing/2014/main" id="{0E50E82C-BF23-8142-2E89-667E12F79214}"/>
              </a:ext>
            </a:extLst>
          </p:cNvPr>
          <p:cNvSpPr/>
          <p:nvPr/>
        </p:nvSpPr>
        <p:spPr>
          <a:xfrm>
            <a:off x="615010" y="2751584"/>
            <a:ext cx="3209301" cy="1391827"/>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09630"/>
            <a:r>
              <a:rPr lang="en-US" sz="2667">
                <a:solidFill>
                  <a:prstClr val="black"/>
                </a:solidFill>
                <a:latin typeface="Arial" panose="020B0604020202020204" pitchFamily="34" charset="0"/>
                <a:cs typeface="Arial" panose="020B0604020202020204" pitchFamily="34" charset="0"/>
              </a:rPr>
              <a:t>Bắt nạt thể chất</a:t>
            </a:r>
          </a:p>
        </p:txBody>
      </p:sp>
      <p:sp>
        <p:nvSpPr>
          <p:cNvPr id="11" name="Rectangle 10">
            <a:extLst>
              <a:ext uri="{FF2B5EF4-FFF2-40B4-BE49-F238E27FC236}">
                <a16:creationId xmlns:a16="http://schemas.microsoft.com/office/drawing/2014/main" id="{320595CE-92DB-0450-93D4-454F80D75097}"/>
              </a:ext>
            </a:extLst>
          </p:cNvPr>
          <p:cNvSpPr/>
          <p:nvPr/>
        </p:nvSpPr>
        <p:spPr>
          <a:xfrm>
            <a:off x="4355060" y="2743751"/>
            <a:ext cx="3209301" cy="1391826"/>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09630"/>
            <a:r>
              <a:rPr lang="en-US" sz="2667">
                <a:solidFill>
                  <a:prstClr val="black"/>
                </a:solidFill>
                <a:latin typeface="Arial" panose="020B0604020202020204" pitchFamily="34" charset="0"/>
                <a:cs typeface="Arial" panose="020B0604020202020204" pitchFamily="34" charset="0"/>
              </a:rPr>
              <a:t>Bắt nạt tinh thần</a:t>
            </a:r>
          </a:p>
        </p:txBody>
      </p:sp>
      <p:sp>
        <p:nvSpPr>
          <p:cNvPr id="17" name="Rectangle 16">
            <a:extLst>
              <a:ext uri="{FF2B5EF4-FFF2-40B4-BE49-F238E27FC236}">
                <a16:creationId xmlns:a16="http://schemas.microsoft.com/office/drawing/2014/main" id="{1E6CAD65-CC93-C37A-EA34-CA0DFF27437F}"/>
              </a:ext>
            </a:extLst>
          </p:cNvPr>
          <p:cNvSpPr/>
          <p:nvPr/>
        </p:nvSpPr>
        <p:spPr>
          <a:xfrm>
            <a:off x="2007614" y="4714204"/>
            <a:ext cx="3459236" cy="1559596"/>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09630">
              <a:lnSpc>
                <a:spcPct val="150000"/>
              </a:lnSpc>
            </a:pPr>
            <a:r>
              <a:rPr lang="en-US" sz="2667">
                <a:solidFill>
                  <a:prstClr val="black"/>
                </a:solidFill>
                <a:latin typeface="Arial" panose="020B0604020202020204" pitchFamily="34" charset="0"/>
                <a:cs typeface="Arial" panose="020B0604020202020204" pitchFamily="34" charset="0"/>
              </a:rPr>
              <a:t>Bắt nạt trên môi trường mạng</a:t>
            </a:r>
          </a:p>
        </p:txBody>
      </p:sp>
      <p:sp>
        <p:nvSpPr>
          <p:cNvPr id="20" name="Rectangle 19">
            <a:extLst>
              <a:ext uri="{FF2B5EF4-FFF2-40B4-BE49-F238E27FC236}">
                <a16:creationId xmlns:a16="http://schemas.microsoft.com/office/drawing/2014/main" id="{901F21B8-006B-BFF8-399A-581425E33D60}"/>
              </a:ext>
            </a:extLst>
          </p:cNvPr>
          <p:cNvSpPr/>
          <p:nvPr/>
        </p:nvSpPr>
        <p:spPr>
          <a:xfrm>
            <a:off x="6248400" y="4714204"/>
            <a:ext cx="3459236" cy="1559596"/>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09630"/>
            <a:r>
              <a:rPr lang="en-US" sz="2667">
                <a:solidFill>
                  <a:prstClr val="black"/>
                </a:solidFill>
                <a:latin typeface="Arial" panose="020B0604020202020204" pitchFamily="34" charset="0"/>
                <a:cs typeface="Arial" panose="020B0604020202020204" pitchFamily="34" charset="0"/>
              </a:rPr>
              <a:t>Bắt nạt kinh tế</a:t>
            </a:r>
          </a:p>
        </p:txBody>
      </p:sp>
      <p:grpSp>
        <p:nvGrpSpPr>
          <p:cNvPr id="26" name="Group 25">
            <a:extLst>
              <a:ext uri="{FF2B5EF4-FFF2-40B4-BE49-F238E27FC236}">
                <a16:creationId xmlns:a16="http://schemas.microsoft.com/office/drawing/2014/main" id="{F3A8A828-6477-D5E2-F35A-7E4242E66036}"/>
              </a:ext>
            </a:extLst>
          </p:cNvPr>
          <p:cNvGrpSpPr/>
          <p:nvPr/>
        </p:nvGrpSpPr>
        <p:grpSpPr>
          <a:xfrm>
            <a:off x="0" y="976403"/>
            <a:ext cx="10936907" cy="1327247"/>
            <a:chOff x="0" y="1464604"/>
            <a:chExt cx="16405360" cy="1990871"/>
          </a:xfrm>
        </p:grpSpPr>
        <p:sp>
          <p:nvSpPr>
            <p:cNvPr id="23" name="Rectangle 22">
              <a:extLst>
                <a:ext uri="{FF2B5EF4-FFF2-40B4-BE49-F238E27FC236}">
                  <a16:creationId xmlns:a16="http://schemas.microsoft.com/office/drawing/2014/main" id="{D7957B7D-5BD0-0E3B-15AF-6D1B201BC960}"/>
                </a:ext>
              </a:extLst>
            </p:cNvPr>
            <p:cNvSpPr/>
            <p:nvPr/>
          </p:nvSpPr>
          <p:spPr>
            <a:xfrm>
              <a:off x="0" y="2177409"/>
              <a:ext cx="15925800" cy="12577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b="1">
                  <a:solidFill>
                    <a:prstClr val="black"/>
                  </a:solidFill>
                  <a:latin typeface="Arial" panose="020B0604020202020204" pitchFamily="34" charset="0"/>
                  <a:cs typeface="Arial" panose="020B0604020202020204" pitchFamily="34" charset="0"/>
                </a:rPr>
                <a:t>Các loại bắt nạt học đường chính bao gồm</a:t>
              </a:r>
              <a:r>
                <a:rPr lang="en-US" sz="2800" b="1">
                  <a:solidFill>
                    <a:prstClr val="black"/>
                  </a:solidFill>
                  <a:latin typeface="Arial" panose="020B0604020202020204" pitchFamily="34" charset="0"/>
                  <a:cs typeface="Arial" panose="020B0604020202020204" pitchFamily="34" charset="0"/>
                </a:rPr>
                <a:t>:</a:t>
              </a:r>
              <a:endParaRPr lang="en-US" sz="2800" b="1" dirty="0">
                <a:solidFill>
                  <a:prstClr val="black"/>
                </a:solidFill>
                <a:latin typeface="Arial" panose="020B0604020202020204" pitchFamily="34" charset="0"/>
                <a:cs typeface="Arial" panose="020B0604020202020204" pitchFamily="34" charset="0"/>
              </a:endParaRPr>
            </a:p>
          </p:txBody>
        </p:sp>
        <p:pic>
          <p:nvPicPr>
            <p:cNvPr id="25" name="Picture 12">
              <a:extLst>
                <a:ext uri="{FF2B5EF4-FFF2-40B4-BE49-F238E27FC236}">
                  <a16:creationId xmlns:a16="http://schemas.microsoft.com/office/drawing/2014/main" id="{136EA9BB-8221-6398-5D81-20D0CD9209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82800" y="1464604"/>
              <a:ext cx="1622560" cy="1990871"/>
            </a:xfrm>
            <a:prstGeom prst="rect">
              <a:avLst/>
            </a:prstGeom>
          </p:spPr>
        </p:pic>
      </p:grpSp>
      <p:sp>
        <p:nvSpPr>
          <p:cNvPr id="27" name="Rectangle 26">
            <a:extLst>
              <a:ext uri="{FF2B5EF4-FFF2-40B4-BE49-F238E27FC236}">
                <a16:creationId xmlns:a16="http://schemas.microsoft.com/office/drawing/2014/main" id="{26E734AC-77A2-D758-919B-39BD21CC9211}"/>
              </a:ext>
            </a:extLst>
          </p:cNvPr>
          <p:cNvSpPr/>
          <p:nvPr/>
        </p:nvSpPr>
        <p:spPr>
          <a:xfrm>
            <a:off x="8111438" y="2743751"/>
            <a:ext cx="3519511" cy="1370497"/>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09630"/>
            <a:r>
              <a:rPr lang="en-US" sz="2667">
                <a:solidFill>
                  <a:prstClr val="black"/>
                </a:solidFill>
                <a:latin typeface="Arial" panose="020B0604020202020204" pitchFamily="34" charset="0"/>
                <a:cs typeface="Arial" panose="020B0604020202020204" pitchFamily="34" charset="0"/>
              </a:rPr>
              <a:t>Bắt nạt mối quan hệ</a:t>
            </a:r>
          </a:p>
        </p:txBody>
      </p:sp>
    </p:spTree>
    <p:extLst>
      <p:ext uri="{BB962C8B-B14F-4D97-AF65-F5344CB8AC3E}">
        <p14:creationId xmlns:p14="http://schemas.microsoft.com/office/powerpoint/2010/main" val="35439848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20"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54391" y="29401"/>
            <a:ext cx="542366" cy="830923"/>
          </a:xfrm>
          <a:prstGeom prst="rect">
            <a:avLst/>
          </a:prstGeom>
        </p:spPr>
      </p:pic>
      <p:sp>
        <p:nvSpPr>
          <p:cNvPr id="5" name="TextBox 4">
            <a:extLst>
              <a:ext uri="{FF2B5EF4-FFF2-40B4-BE49-F238E27FC236}">
                <a16:creationId xmlns:a16="http://schemas.microsoft.com/office/drawing/2014/main" id="{96A675FB-4736-CF29-EA59-A2E7FF0460F2}"/>
              </a:ext>
            </a:extLst>
          </p:cNvPr>
          <p:cNvSpPr txBox="1"/>
          <p:nvPr/>
        </p:nvSpPr>
        <p:spPr>
          <a:xfrm>
            <a:off x="95243" y="303003"/>
            <a:ext cx="12096757" cy="685765"/>
          </a:xfrm>
          <a:prstGeom prst="rect">
            <a:avLst/>
          </a:prstGeom>
          <a:noFill/>
        </p:spPr>
        <p:txBody>
          <a:bodyPr wrap="square">
            <a:spAutoFit/>
          </a:bodyPr>
          <a:lstStyle/>
          <a:p>
            <a:pPr algn="ctr" defTabSz="609630">
              <a:lnSpc>
                <a:spcPct val="150000"/>
              </a:lnSpc>
              <a:spcAft>
                <a:spcPts val="667"/>
              </a:spcAft>
            </a:pPr>
            <a:r>
              <a:rPr lang="en-US" sz="2933"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2933" b="1">
                <a:solidFill>
                  <a:srgbClr val="C00000"/>
                </a:solidFill>
                <a:latin typeface="Arial" panose="020B0604020202020204" pitchFamily="34" charset="0"/>
                <a:ea typeface="Calibri" panose="020F0502020204030204" pitchFamily="34" charset="0"/>
                <a:cs typeface="Arial" panose="020B0604020202020204" pitchFamily="34" charset="0"/>
              </a:rPr>
              <a:t>Thảo luận để xác định các dấu hiệu của bắt nạt học đường</a:t>
            </a:r>
            <a:endParaRPr lang="en-US" sz="2933"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AA77279-1742-978D-9557-42EB7C61CE42}"/>
              </a:ext>
            </a:extLst>
          </p:cNvPr>
          <p:cNvGrpSpPr/>
          <p:nvPr/>
        </p:nvGrpSpPr>
        <p:grpSpPr>
          <a:xfrm>
            <a:off x="365447" y="1482723"/>
            <a:ext cx="6544308" cy="4924079"/>
            <a:chOff x="559438" y="2233586"/>
            <a:chExt cx="9816462" cy="7386119"/>
          </a:xfrm>
        </p:grpSpPr>
        <p:sp>
          <p:nvSpPr>
            <p:cNvPr id="8" name="Freeform 4">
              <a:extLst>
                <a:ext uri="{FF2B5EF4-FFF2-40B4-BE49-F238E27FC236}">
                  <a16:creationId xmlns:a16="http://schemas.microsoft.com/office/drawing/2014/main" id="{1A3EC9FC-854B-DB10-23EE-CDCD3EBEEE22}"/>
                </a:ext>
              </a:extLst>
            </p:cNvPr>
            <p:cNvSpPr/>
            <p:nvPr/>
          </p:nvSpPr>
          <p:spPr>
            <a:xfrm>
              <a:off x="1025733" y="3218906"/>
              <a:ext cx="9350167" cy="640079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1">
                <a:lumMod val="20000"/>
                <a:lumOff val="80000"/>
              </a:schemeClr>
            </a:solidFill>
            <a:ln>
              <a:solidFill>
                <a:schemeClr val="accent1"/>
              </a:solidFill>
            </a:ln>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A301B472-D2E9-A3C5-7759-F4C9509DDF87}"/>
                </a:ext>
              </a:extLst>
            </p:cNvPr>
            <p:cNvSpPr txBox="1"/>
            <p:nvPr/>
          </p:nvSpPr>
          <p:spPr>
            <a:xfrm>
              <a:off x="1736341" y="3932206"/>
              <a:ext cx="8102009" cy="4866237"/>
            </a:xfrm>
            <a:prstGeom prst="rect">
              <a:avLst/>
            </a:prstGeom>
            <a:noFill/>
          </p:spPr>
          <p:txBody>
            <a:bodyPr wrap="square">
              <a:spAutoFit/>
            </a:bodyPr>
            <a:lstStyle/>
            <a:p>
              <a:pPr algn="just" defTabSz="609630">
                <a:lnSpc>
                  <a:spcPct val="150000"/>
                </a:lnSpc>
              </a:pPr>
              <a:r>
                <a:rPr lang="vi-VN" sz="2800">
                  <a:solidFill>
                    <a:srgbClr val="000000"/>
                  </a:solidFill>
                  <a:latin typeface="Arial" panose="020B0604020202020204" pitchFamily="34" charset="0"/>
                  <a:ea typeface="Calibri" panose="020F0502020204030204" pitchFamily="34" charset="0"/>
                  <a:cs typeface="Arial" panose="020B0604020202020204" pitchFamily="34" charset="0"/>
                </a:rPr>
                <a:t>Các nhóm di chuyển lên bục giảng và đứng về hai phía của bảng, từng thành viên trong mỗi nhóm sẽ ghi lên bảng những dấu hiệu của bắt nạt học đường.</a:t>
              </a:r>
              <a:endParaRPr lang="en-US" sz="2800" dirty="0">
                <a:solidFill>
                  <a:prstClr val="black"/>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0E5B135-A3FB-0678-845C-4EC12D9462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438" y="2233586"/>
              <a:ext cx="1428841" cy="1318106"/>
            </a:xfrm>
            <a:prstGeom prst="rect">
              <a:avLst/>
            </a:prstGeom>
          </p:spPr>
        </p:pic>
      </p:grpSp>
      <p:sp>
        <p:nvSpPr>
          <p:cNvPr id="36" name="Freeform 7">
            <a:extLst>
              <a:ext uri="{FF2B5EF4-FFF2-40B4-BE49-F238E27FC236}">
                <a16:creationId xmlns:a16="http://schemas.microsoft.com/office/drawing/2014/main" id="{9009D5D0-E94B-3928-F302-49AE3D9B3BAD}"/>
              </a:ext>
            </a:extLst>
          </p:cNvPr>
          <p:cNvSpPr/>
          <p:nvPr/>
        </p:nvSpPr>
        <p:spPr>
          <a:xfrm rot="946889">
            <a:off x="6331033" y="5475294"/>
            <a:ext cx="812907" cy="1023621"/>
          </a:xfrm>
          <a:custGeom>
            <a:avLst/>
            <a:gdLst/>
            <a:ahLst/>
            <a:cxnLst/>
            <a:rect l="l" t="t" r="r" b="b"/>
            <a:pathLst>
              <a:path w="1627952" h="2000555">
                <a:moveTo>
                  <a:pt x="0" y="0"/>
                </a:moveTo>
                <a:lnTo>
                  <a:pt x="1627951" y="0"/>
                </a:lnTo>
                <a:lnTo>
                  <a:pt x="1627951" y="2000555"/>
                </a:lnTo>
                <a:lnTo>
                  <a:pt x="0" y="20005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213" y="5785612"/>
            <a:ext cx="843727" cy="1120893"/>
          </a:xfrm>
          <a:prstGeom prst="rect">
            <a:avLst/>
          </a:prstGeom>
        </p:spPr>
      </p:pic>
      <p:grpSp>
        <p:nvGrpSpPr>
          <p:cNvPr id="40" name="Group 39">
            <a:extLst>
              <a:ext uri="{FF2B5EF4-FFF2-40B4-BE49-F238E27FC236}">
                <a16:creationId xmlns:a16="http://schemas.microsoft.com/office/drawing/2014/main" id="{7F1D46AD-52EB-D2FB-36C4-7B431897E18D}"/>
              </a:ext>
            </a:extLst>
          </p:cNvPr>
          <p:cNvGrpSpPr/>
          <p:nvPr/>
        </p:nvGrpSpPr>
        <p:grpSpPr>
          <a:xfrm>
            <a:off x="7282894" y="1635120"/>
            <a:ext cx="4478621" cy="4872640"/>
            <a:chOff x="11092721" y="2301242"/>
            <a:chExt cx="6717932" cy="7308960"/>
          </a:xfrm>
        </p:grpSpPr>
        <p:grpSp>
          <p:nvGrpSpPr>
            <p:cNvPr id="12" name="Group 11">
              <a:extLst>
                <a:ext uri="{FF2B5EF4-FFF2-40B4-BE49-F238E27FC236}">
                  <a16:creationId xmlns:a16="http://schemas.microsoft.com/office/drawing/2014/main" id="{87E40834-B37C-238D-1A5A-694F72B06885}"/>
                </a:ext>
              </a:extLst>
            </p:cNvPr>
            <p:cNvGrpSpPr/>
            <p:nvPr/>
          </p:nvGrpSpPr>
          <p:grpSpPr>
            <a:xfrm>
              <a:off x="11092721" y="2301242"/>
              <a:ext cx="6717932" cy="7308960"/>
              <a:chOff x="11056627" y="2310746"/>
              <a:chExt cx="6717932" cy="7308960"/>
            </a:xfrm>
          </p:grpSpPr>
          <p:grpSp>
            <p:nvGrpSpPr>
              <p:cNvPr id="13" name="Group 6">
                <a:extLst>
                  <a:ext uri="{FF2B5EF4-FFF2-40B4-BE49-F238E27FC236}">
                    <a16:creationId xmlns:a16="http://schemas.microsoft.com/office/drawing/2014/main" id="{BAD55D80-3EDB-237A-764D-3809F1AF7B54}"/>
                  </a:ext>
                </a:extLst>
              </p:cNvPr>
              <p:cNvGrpSpPr/>
              <p:nvPr/>
            </p:nvGrpSpPr>
            <p:grpSpPr>
              <a:xfrm>
                <a:off x="11056627" y="2310746"/>
                <a:ext cx="6717932" cy="7308960"/>
                <a:chOff x="0" y="-47625"/>
                <a:chExt cx="1536008" cy="2002339"/>
              </a:xfrm>
            </p:grpSpPr>
            <p:sp>
              <p:nvSpPr>
                <p:cNvPr id="28" name="Freeform 7">
                  <a:extLst>
                    <a:ext uri="{FF2B5EF4-FFF2-40B4-BE49-F238E27FC236}">
                      <a16:creationId xmlns:a16="http://schemas.microsoft.com/office/drawing/2014/main" id="{E460B6B5-CC49-F3BE-AD3A-4C46FC6C928B}"/>
                    </a:ext>
                  </a:extLst>
                </p:cNvPr>
                <p:cNvSpPr/>
                <p:nvPr/>
              </p:nvSpPr>
              <p:spPr>
                <a:xfrm>
                  <a:off x="0" y="91569"/>
                  <a:ext cx="1536008" cy="186314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FA771"/>
                </a:solidFill>
              </p:spPr>
              <p:txBody>
                <a:bodyPr/>
                <a:lstStyle/>
                <a:p>
                  <a:pPr defTabSz="609630"/>
                  <a:endParaRPr lang="en-US" sz="1200">
                    <a:solidFill>
                      <a:prstClr val="black"/>
                    </a:solidFill>
                    <a:latin typeface="Calibri"/>
                  </a:endParaRPr>
                </a:p>
              </p:txBody>
            </p:sp>
            <p:sp>
              <p:nvSpPr>
                <p:cNvPr id="35" name="TextBox 8">
                  <a:extLst>
                    <a:ext uri="{FF2B5EF4-FFF2-40B4-BE49-F238E27FC236}">
                      <a16:creationId xmlns:a16="http://schemas.microsoft.com/office/drawing/2014/main" id="{BF42C8A4-A78A-4EB1-6BE8-033830CF9416}"/>
                    </a:ext>
                  </a:extLst>
                </p:cNvPr>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4">
                <a:extLst>
                  <a:ext uri="{FF2B5EF4-FFF2-40B4-BE49-F238E27FC236}">
                    <a16:creationId xmlns:a16="http://schemas.microsoft.com/office/drawing/2014/main" id="{36BA9BE4-E56D-3C2F-5F1C-9BDA5BF3FAA8}"/>
                  </a:ext>
                </a:extLst>
              </p:cNvPr>
              <p:cNvGrpSpPr/>
              <p:nvPr/>
            </p:nvGrpSpPr>
            <p:grpSpPr>
              <a:xfrm>
                <a:off x="11297177" y="3244425"/>
                <a:ext cx="6324600" cy="3266923"/>
                <a:chOff x="11091651" y="1343634"/>
                <a:chExt cx="6324600" cy="3266923"/>
              </a:xfrm>
            </p:grpSpPr>
            <p:grpSp>
              <p:nvGrpSpPr>
                <p:cNvPr id="20" name="Group 9">
                  <a:extLst>
                    <a:ext uri="{FF2B5EF4-FFF2-40B4-BE49-F238E27FC236}">
                      <a16:creationId xmlns:a16="http://schemas.microsoft.com/office/drawing/2014/main" id="{ED5EB248-650C-0D5E-468E-E8AC60909F04}"/>
                    </a:ext>
                  </a:extLst>
                </p:cNvPr>
                <p:cNvGrpSpPr/>
                <p:nvPr/>
              </p:nvGrpSpPr>
              <p:grpSpPr>
                <a:xfrm>
                  <a:off x="11308223" y="1343634"/>
                  <a:ext cx="5826740" cy="3266923"/>
                  <a:chOff x="-25999" y="-47625"/>
                  <a:chExt cx="1329860" cy="860425"/>
                </a:xfrm>
              </p:grpSpPr>
              <p:sp>
                <p:nvSpPr>
                  <p:cNvPr id="22" name="Freeform 10">
                    <a:extLst>
                      <a:ext uri="{FF2B5EF4-FFF2-40B4-BE49-F238E27FC236}">
                        <a16:creationId xmlns:a16="http://schemas.microsoft.com/office/drawing/2014/main" id="{D9C8C804-A8A6-9E33-0FC9-E8BA9DB80B1C}"/>
                      </a:ext>
                    </a:extLst>
                  </p:cNvPr>
                  <p:cNvSpPr/>
                  <p:nvPr/>
                </p:nvSpPr>
                <p:spPr>
                  <a:xfrm>
                    <a:off x="-25999" y="-16709"/>
                    <a:ext cx="1329860" cy="33539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defTabSz="609630"/>
                    <a:endParaRPr lang="en-US" sz="1200">
                      <a:solidFill>
                        <a:prstClr val="black"/>
                      </a:solidFill>
                      <a:latin typeface="Calibri"/>
                    </a:endParaRPr>
                  </a:p>
                </p:txBody>
              </p:sp>
              <p:sp>
                <p:nvSpPr>
                  <p:cNvPr id="26" name="TextBox 11">
                    <a:extLst>
                      <a:ext uri="{FF2B5EF4-FFF2-40B4-BE49-F238E27FC236}">
                        <a16:creationId xmlns:a16="http://schemas.microsoft.com/office/drawing/2014/main" id="{DCE1868F-D7EA-B0D8-BB95-F60DB9437EAA}"/>
                      </a:ext>
                    </a:extLst>
                  </p:cNvPr>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0">
                  <a:extLst>
                    <a:ext uri="{FF2B5EF4-FFF2-40B4-BE49-F238E27FC236}">
                      <a16:creationId xmlns:a16="http://schemas.microsoft.com/office/drawing/2014/main" id="{BA79D5E8-1049-F5B3-995A-D35E19BCAE38}"/>
                    </a:ext>
                  </a:extLst>
                </p:cNvPr>
                <p:cNvSpPr txBox="1"/>
                <p:nvPr/>
              </p:nvSpPr>
              <p:spPr>
                <a:xfrm>
                  <a:off x="11091651" y="1716472"/>
                  <a:ext cx="6324600" cy="784830"/>
                </a:xfrm>
                <a:prstGeom prst="rect">
                  <a:avLst/>
                </a:prstGeom>
                <a:noFill/>
              </p:spPr>
              <p:txBody>
                <a:bodyPr wrap="square" rtlCol="0">
                  <a:spAutoFit/>
                </a:bodyPr>
                <a:lstStyle/>
                <a:p>
                  <a:pPr algn="ctr" defTabSz="609630"/>
                  <a:r>
                    <a:rPr lang="en-US" sz="2800" b="1">
                      <a:solidFill>
                        <a:srgbClr val="FF0000"/>
                      </a:solidFill>
                      <a:latin typeface="Arial" panose="020B0604020202020204" pitchFamily="34" charset="0"/>
                      <a:cs typeface="Arial" panose="020B0604020202020204" pitchFamily="34" charset="0"/>
                    </a:rPr>
                    <a:t>Hướng dẫn thực hiện</a:t>
                  </a:r>
                  <a:endParaRPr lang="en-US" sz="2800" b="1" dirty="0">
                    <a:solidFill>
                      <a:srgbClr val="FF0000"/>
                    </a:solidFill>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id="{DB1FCCC1-638B-7589-5D28-8CBDABECD1EB}"/>
                </a:ext>
              </a:extLst>
            </p:cNvPr>
            <p:cNvGrpSpPr/>
            <p:nvPr/>
          </p:nvGrpSpPr>
          <p:grpSpPr>
            <a:xfrm>
              <a:off x="11506454" y="4832266"/>
              <a:ext cx="6061363" cy="4277171"/>
              <a:chOff x="1956594" y="4451582"/>
              <a:chExt cx="6061363" cy="4277171"/>
            </a:xfrm>
          </p:grpSpPr>
          <p:pic>
            <p:nvPicPr>
              <p:cNvPr id="38" name="Picture 37">
                <a:extLst>
                  <a:ext uri="{FF2B5EF4-FFF2-40B4-BE49-F238E27FC236}">
                    <a16:creationId xmlns:a16="http://schemas.microsoft.com/office/drawing/2014/main" id="{B4B0C568-3009-0BC7-1CE5-0B48FF255044}"/>
                  </a:ext>
                </a:extLst>
              </p:cNvPr>
              <p:cNvPicPr>
                <a:picLocks noChangeAspect="1"/>
              </p:cNvPicPr>
              <p:nvPr/>
            </p:nvPicPr>
            <p:blipFill>
              <a:blip r:embed="rId10"/>
              <a:stretch>
                <a:fillRect/>
              </a:stretch>
            </p:blipFill>
            <p:spPr>
              <a:xfrm>
                <a:off x="1956594" y="4773716"/>
                <a:ext cx="5841980" cy="39550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9" name="Freeform 15">
                <a:extLst>
                  <a:ext uri="{FF2B5EF4-FFF2-40B4-BE49-F238E27FC236}">
                    <a16:creationId xmlns:a16="http://schemas.microsoft.com/office/drawing/2014/main" id="{E5F808D3-5E6A-D6ED-A53E-9414C6BB7E79}"/>
                  </a:ext>
                </a:extLst>
              </p:cNvPr>
              <p:cNvSpPr/>
              <p:nvPr/>
            </p:nvSpPr>
            <p:spPr>
              <a:xfrm rot="802468">
                <a:off x="7597218" y="4451582"/>
                <a:ext cx="420739" cy="794262"/>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grpSp>
    </p:spTree>
    <p:extLst>
      <p:ext uri="{BB962C8B-B14F-4D97-AF65-F5344CB8AC3E}">
        <p14:creationId xmlns:p14="http://schemas.microsoft.com/office/powerpoint/2010/main" val="42082822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9157" y="5298440"/>
            <a:ext cx="1185395" cy="15748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59681" y="137581"/>
            <a:ext cx="632319" cy="602282"/>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3630934" y="0"/>
            <a:ext cx="5055917" cy="925372"/>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833384"/>
            </a:xfrm>
            <a:prstGeom prst="rect">
              <a:avLst/>
            </a:prstGeom>
            <a:noFill/>
          </p:spPr>
          <p:txBody>
            <a:bodyPr wrap="square" rtlCol="0">
              <a:spAutoFit/>
            </a:bodyPr>
            <a:lstStyle/>
            <a:p>
              <a:pPr algn="ctr" defTabSz="609630"/>
              <a:r>
                <a:rPr lang="en-US" sz="3467" b="1">
                  <a:solidFill>
                    <a:prstClr val="white"/>
                  </a:solidFill>
                  <a:latin typeface="Arial" panose="020B0604020202020204" pitchFamily="34" charset="0"/>
                  <a:cs typeface="Arial" panose="020B0604020202020204" pitchFamily="34" charset="0"/>
                </a:rPr>
                <a:t>CÂU TRẢ LỜI</a:t>
              </a:r>
              <a:endParaRPr lang="en-US" sz="3467" b="1" dirty="0">
                <a:solidFill>
                  <a:prstClr val="white"/>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164342"/>
            <a:ext cx="10515600" cy="12192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933" b="1">
                  <a:solidFill>
                    <a:prstClr val="black"/>
                  </a:solidFill>
                  <a:latin typeface="Arial" panose="020B0604020202020204" pitchFamily="34" charset="0"/>
                  <a:cs typeface="Arial" panose="020B0604020202020204" pitchFamily="34" charset="0"/>
                </a:rPr>
                <a:t>Các dấu hiệu của bắt nạt học đường:</a:t>
              </a:r>
              <a:endParaRPr lang="en-US" sz="2933" b="1" dirty="0">
                <a:solidFill>
                  <a:prstClr val="black"/>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29" name="Group 28">
            <a:extLst>
              <a:ext uri="{FF2B5EF4-FFF2-40B4-BE49-F238E27FC236}">
                <a16:creationId xmlns:a16="http://schemas.microsoft.com/office/drawing/2014/main" id="{A3CB0C80-C127-7D41-FC7B-5F26C90DBCE1}"/>
              </a:ext>
            </a:extLst>
          </p:cNvPr>
          <p:cNvGrpSpPr/>
          <p:nvPr/>
        </p:nvGrpSpPr>
        <p:grpSpPr>
          <a:xfrm>
            <a:off x="603225" y="2629012"/>
            <a:ext cx="5396835" cy="1933020"/>
            <a:chOff x="904837" y="3943518"/>
            <a:chExt cx="8095252" cy="2899530"/>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533">
                  <a:solidFill>
                    <a:prstClr val="black"/>
                  </a:solidFill>
                  <a:latin typeface="Arial" panose="020B0604020202020204" pitchFamily="34" charset="0"/>
                  <a:cs typeface="Arial" panose="020B0604020202020204" pitchFamily="34" charset="0"/>
                </a:rPr>
                <a:t>Bắt ép bạn chép bài và làm </a:t>
              </a:r>
            </a:p>
            <a:p>
              <a:pPr algn="ctr" defTabSz="609630">
                <a:lnSpc>
                  <a:spcPct val="150000"/>
                </a:lnSpc>
              </a:pPr>
              <a:r>
                <a:rPr lang="en-US" sz="2533">
                  <a:solidFill>
                    <a:prstClr val="black"/>
                  </a:solidFill>
                  <a:latin typeface="Arial" panose="020B0604020202020204" pitchFamily="34" charset="0"/>
                  <a:cs typeface="Arial" panose="020B0604020202020204" pitchFamily="34" charset="0"/>
                </a:rPr>
                <a:t>bài tập cho mình.</a:t>
              </a:r>
              <a:endParaRPr lang="en-US" sz="2533" dirty="0">
                <a:solidFill>
                  <a:prstClr val="black"/>
                </a:solidFill>
                <a:latin typeface="Arial" panose="020B0604020202020204" pitchFamily="34" charset="0"/>
                <a:cs typeface="Arial" panose="020B0604020202020204" pitchFamily="34" charset="0"/>
              </a:endParaRPr>
            </a:p>
          </p:txBody>
        </p:sp>
        <p:pic>
          <p:nvPicPr>
            <p:cNvPr id="28" name="Picture 27" descr="Cartoon of a child and a child standing on a chair with books flying in the air&#10;&#10;Description automatically generated">
              <a:extLst>
                <a:ext uri="{FF2B5EF4-FFF2-40B4-BE49-F238E27FC236}">
                  <a16:creationId xmlns:a16="http://schemas.microsoft.com/office/drawing/2014/main" id="{6B1E7992-3A2E-7871-91CD-396CDC5BDA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087" y="4525788"/>
              <a:ext cx="1924002" cy="2317260"/>
            </a:xfrm>
            <a:prstGeom prst="rect">
              <a:avLst/>
            </a:prstGeom>
          </p:spPr>
        </p:pic>
      </p:grpSp>
      <p:grpSp>
        <p:nvGrpSpPr>
          <p:cNvPr id="32" name="Group 31">
            <a:extLst>
              <a:ext uri="{FF2B5EF4-FFF2-40B4-BE49-F238E27FC236}">
                <a16:creationId xmlns:a16="http://schemas.microsoft.com/office/drawing/2014/main" id="{C494D802-E071-16C3-B8E7-EA2D3FA45417}"/>
              </a:ext>
            </a:extLst>
          </p:cNvPr>
          <p:cNvGrpSpPr/>
          <p:nvPr/>
        </p:nvGrpSpPr>
        <p:grpSpPr>
          <a:xfrm>
            <a:off x="6553200" y="2629013"/>
            <a:ext cx="5312481" cy="1828119"/>
            <a:chOff x="9829800" y="3943518"/>
            <a:chExt cx="7968721" cy="274217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829800" y="3943518"/>
              <a:ext cx="75097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533">
                  <a:solidFill>
                    <a:prstClr val="black"/>
                  </a:solidFill>
                  <a:latin typeface="Arial" panose="020B0604020202020204" pitchFamily="34" charset="0"/>
                  <a:cs typeface="Arial" panose="020B0604020202020204" pitchFamily="34" charset="0"/>
                </a:rPr>
                <a:t>Cố tình làm hỏng đồ dùng học tập của bạn.</a:t>
              </a:r>
              <a:endParaRPr lang="en-US" sz="2533" dirty="0">
                <a:solidFill>
                  <a:prstClr val="black"/>
                </a:solidFill>
                <a:latin typeface="Arial" panose="020B0604020202020204" pitchFamily="34" charset="0"/>
                <a:cs typeface="Arial" panose="020B0604020202020204" pitchFamily="34" charset="0"/>
              </a:endParaRPr>
            </a:p>
          </p:txBody>
        </p:sp>
        <p:pic>
          <p:nvPicPr>
            <p:cNvPr id="31" name="Picture 30" descr="A child holding a stick and another child holding a stick&#10;&#10;Description automatically generated">
              <a:extLst>
                <a:ext uri="{FF2B5EF4-FFF2-40B4-BE49-F238E27FC236}">
                  <a16:creationId xmlns:a16="http://schemas.microsoft.com/office/drawing/2014/main" id="{8DEB158A-0C04-2E9F-9AE2-3F13A1C04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2555" y="5316781"/>
              <a:ext cx="3315966" cy="1368916"/>
            </a:xfrm>
            <a:prstGeom prst="rect">
              <a:avLst/>
            </a:prstGeom>
          </p:spPr>
        </p:pic>
      </p:grpSp>
      <p:grpSp>
        <p:nvGrpSpPr>
          <p:cNvPr id="35" name="Group 34">
            <a:extLst>
              <a:ext uri="{FF2B5EF4-FFF2-40B4-BE49-F238E27FC236}">
                <a16:creationId xmlns:a16="http://schemas.microsoft.com/office/drawing/2014/main" id="{D12355E6-56F1-3ADC-F75E-8DF9D30AA54C}"/>
              </a:ext>
            </a:extLst>
          </p:cNvPr>
          <p:cNvGrpSpPr/>
          <p:nvPr/>
        </p:nvGrpSpPr>
        <p:grpSpPr>
          <a:xfrm>
            <a:off x="1107188" y="4809862"/>
            <a:ext cx="8951213" cy="1802007"/>
            <a:chOff x="1660781" y="7214793"/>
            <a:chExt cx="13426819" cy="2703010"/>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533">
                  <a:solidFill>
                    <a:prstClr val="black"/>
                  </a:solidFill>
                  <a:latin typeface="Arial" panose="020B0604020202020204" pitchFamily="34" charset="0"/>
                  <a:cs typeface="Arial" panose="020B0604020202020204" pitchFamily="34" charset="0"/>
                </a:rPr>
                <a:t>Làm đau bạn bằng các hành động: </a:t>
              </a:r>
              <a:r>
                <a:rPr lang="vi-VN" sz="2533" i="1">
                  <a:solidFill>
                    <a:prstClr val="black"/>
                  </a:solidFill>
                  <a:latin typeface="Arial" panose="020B0604020202020204" pitchFamily="34" charset="0"/>
                  <a:cs typeface="Arial" panose="020B0604020202020204" pitchFamily="34" charset="0"/>
                </a:rPr>
                <a:t>đánh, ném đồ vật vào người, bắt quỳ gối.</a:t>
              </a:r>
              <a:endParaRPr lang="en-US" sz="2533" i="1" dirty="0">
                <a:solidFill>
                  <a:prstClr val="black"/>
                </a:solidFill>
                <a:latin typeface="Arial" panose="020B0604020202020204" pitchFamily="34" charset="0"/>
                <a:cs typeface="Arial" panose="020B0604020202020204" pitchFamily="34" charset="0"/>
              </a:endParaRPr>
            </a:p>
          </p:txBody>
        </p:sp>
        <p:pic>
          <p:nvPicPr>
            <p:cNvPr id="34" name="Picture 33" descr="A cartoon of two boys fighting&#10;&#10;Description automatically generated">
              <a:extLst>
                <a:ext uri="{FF2B5EF4-FFF2-40B4-BE49-F238E27FC236}">
                  <a16:creationId xmlns:a16="http://schemas.microsoft.com/office/drawing/2014/main" id="{7D6A501E-4C30-61DA-A7A1-826A4A51AC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660781" y="7941110"/>
              <a:ext cx="2722139" cy="197669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9157" y="5298440"/>
            <a:ext cx="1185395" cy="15748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59681" y="137581"/>
            <a:ext cx="632319" cy="602282"/>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3630934" y="0"/>
            <a:ext cx="5055917" cy="925372"/>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833384"/>
            </a:xfrm>
            <a:prstGeom prst="rect">
              <a:avLst/>
            </a:prstGeom>
            <a:noFill/>
          </p:spPr>
          <p:txBody>
            <a:bodyPr wrap="square" rtlCol="0">
              <a:spAutoFit/>
            </a:bodyPr>
            <a:lstStyle/>
            <a:p>
              <a:pPr algn="ctr" defTabSz="609630"/>
              <a:r>
                <a:rPr lang="en-US" sz="3467" b="1">
                  <a:solidFill>
                    <a:prstClr val="white"/>
                  </a:solidFill>
                  <a:latin typeface="Arial" panose="020B0604020202020204" pitchFamily="34" charset="0"/>
                  <a:cs typeface="Arial" panose="020B0604020202020204" pitchFamily="34" charset="0"/>
                </a:rPr>
                <a:t>CÂU TRẢ LỜI</a:t>
              </a:r>
              <a:endParaRPr lang="en-US" sz="3467" b="1" dirty="0">
                <a:solidFill>
                  <a:prstClr val="white"/>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164342"/>
            <a:ext cx="10515600" cy="12192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933" b="1">
                  <a:solidFill>
                    <a:prstClr val="black"/>
                  </a:solidFill>
                  <a:latin typeface="Arial" panose="020B0604020202020204" pitchFamily="34" charset="0"/>
                  <a:cs typeface="Arial" panose="020B0604020202020204" pitchFamily="34" charset="0"/>
                </a:rPr>
                <a:t>Các dấu hiệu của bắt nạt học đường:</a:t>
              </a:r>
              <a:endParaRPr lang="en-US" sz="2933" b="1" dirty="0">
                <a:solidFill>
                  <a:prstClr val="black"/>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4" name="Group 3">
            <a:extLst>
              <a:ext uri="{FF2B5EF4-FFF2-40B4-BE49-F238E27FC236}">
                <a16:creationId xmlns:a16="http://schemas.microsoft.com/office/drawing/2014/main" id="{60CE5D62-1A24-3FF6-5D8E-8BE6366F53DC}"/>
              </a:ext>
            </a:extLst>
          </p:cNvPr>
          <p:cNvGrpSpPr/>
          <p:nvPr/>
        </p:nvGrpSpPr>
        <p:grpSpPr>
          <a:xfrm>
            <a:off x="457200" y="2383542"/>
            <a:ext cx="5108081" cy="2163059"/>
            <a:chOff x="685800" y="3575313"/>
            <a:chExt cx="7352288" cy="3244588"/>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533">
                  <a:solidFill>
                    <a:prstClr val="black"/>
                  </a:solidFill>
                  <a:latin typeface="Arial" panose="020B0604020202020204" pitchFamily="34" charset="0"/>
                  <a:cs typeface="Arial" panose="020B0604020202020204" pitchFamily="34" charset="0"/>
                </a:rPr>
                <a:t>Nhắn tin đe dọa</a:t>
              </a:r>
              <a:endParaRPr lang="en-US" sz="2533" dirty="0">
                <a:solidFill>
                  <a:prstClr val="black"/>
                </a:solidFill>
                <a:latin typeface="Arial" panose="020B0604020202020204" pitchFamily="34" charset="0"/>
                <a:cs typeface="Arial" panose="020B0604020202020204" pitchFamily="34" charset="0"/>
              </a:endParaRPr>
            </a:p>
          </p:txBody>
        </p:sp>
        <p:pic>
          <p:nvPicPr>
            <p:cNvPr id="3" name="Picture 2" descr="A person holding a phone&#10;&#10;Description automatically generated">
              <a:extLst>
                <a:ext uri="{FF2B5EF4-FFF2-40B4-BE49-F238E27FC236}">
                  <a16:creationId xmlns:a16="http://schemas.microsoft.com/office/drawing/2014/main" id="{73663B22-1073-4419-DA6C-09D7AE9826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5800" y="3575313"/>
              <a:ext cx="1921899" cy="3244588"/>
            </a:xfrm>
            <a:prstGeom prst="rect">
              <a:avLst/>
            </a:prstGeom>
          </p:spPr>
        </p:pic>
      </p:grpSp>
      <p:grpSp>
        <p:nvGrpSpPr>
          <p:cNvPr id="11" name="Group 10">
            <a:extLst>
              <a:ext uri="{FF2B5EF4-FFF2-40B4-BE49-F238E27FC236}">
                <a16:creationId xmlns:a16="http://schemas.microsoft.com/office/drawing/2014/main" id="{F68E5201-F258-A51A-706F-E0C338D4B226}"/>
              </a:ext>
            </a:extLst>
          </p:cNvPr>
          <p:cNvGrpSpPr/>
          <p:nvPr/>
        </p:nvGrpSpPr>
        <p:grpSpPr>
          <a:xfrm>
            <a:off x="6451600" y="2005184"/>
            <a:ext cx="5522236" cy="2444686"/>
            <a:chOff x="9677400" y="3007776"/>
            <a:chExt cx="8283354" cy="366702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677400" y="3943518"/>
              <a:ext cx="76621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533">
                  <a:solidFill>
                    <a:prstClr val="black"/>
                  </a:solidFill>
                  <a:latin typeface="Arial" panose="020B0604020202020204" pitchFamily="34" charset="0"/>
                  <a:cs typeface="Arial" panose="020B0604020202020204" pitchFamily="34" charset="0"/>
                </a:rPr>
                <a:t>Chặn đường lục cặp, </a:t>
              </a:r>
              <a:endParaRPr lang="en-US" sz="2533">
                <a:solidFill>
                  <a:prstClr val="black"/>
                </a:solidFill>
                <a:latin typeface="Arial" panose="020B0604020202020204" pitchFamily="34" charset="0"/>
                <a:cs typeface="Arial" panose="020B0604020202020204" pitchFamily="34" charset="0"/>
              </a:endParaRPr>
            </a:p>
            <a:p>
              <a:pPr algn="ctr" defTabSz="609630">
                <a:lnSpc>
                  <a:spcPct val="150000"/>
                </a:lnSpc>
              </a:pPr>
              <a:r>
                <a:rPr lang="vi-VN" sz="2533">
                  <a:solidFill>
                    <a:prstClr val="black"/>
                  </a:solidFill>
                  <a:latin typeface="Arial" panose="020B0604020202020204" pitchFamily="34" charset="0"/>
                  <a:cs typeface="Arial" panose="020B0604020202020204" pitchFamily="34" charset="0"/>
                </a:rPr>
                <a:t>bắt nộp tiền, đồ dùng học tập.</a:t>
              </a:r>
              <a:endParaRPr lang="en-US" sz="2533" dirty="0">
                <a:solidFill>
                  <a:prstClr val="black"/>
                </a:solidFill>
                <a:latin typeface="Arial" panose="020B0604020202020204" pitchFamily="34" charset="0"/>
                <a:cs typeface="Arial" panose="020B0604020202020204" pitchFamily="34" charset="0"/>
              </a:endParaRPr>
            </a:p>
          </p:txBody>
        </p:sp>
        <p:pic>
          <p:nvPicPr>
            <p:cNvPr id="6" name="Picture 5" descr="A cartoon of a child&#10;&#10;Description automatically generated">
              <a:extLst>
                <a:ext uri="{FF2B5EF4-FFF2-40B4-BE49-F238E27FC236}">
                  <a16:creationId xmlns:a16="http://schemas.microsoft.com/office/drawing/2014/main" id="{3ACAE063-31C4-D736-8671-B6B3683543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1838" y="3007776"/>
              <a:ext cx="2668916" cy="1779277"/>
            </a:xfrm>
            <a:prstGeom prst="rect">
              <a:avLst/>
            </a:prstGeom>
          </p:spPr>
        </p:pic>
      </p:grpSp>
      <p:grpSp>
        <p:nvGrpSpPr>
          <p:cNvPr id="16" name="Group 15">
            <a:extLst>
              <a:ext uri="{FF2B5EF4-FFF2-40B4-BE49-F238E27FC236}">
                <a16:creationId xmlns:a16="http://schemas.microsoft.com/office/drawing/2014/main" id="{CDC2CE36-D950-742F-8FEE-EA1F6BF51AAE}"/>
              </a:ext>
            </a:extLst>
          </p:cNvPr>
          <p:cNvGrpSpPr/>
          <p:nvPr/>
        </p:nvGrpSpPr>
        <p:grpSpPr>
          <a:xfrm>
            <a:off x="601150" y="4762331"/>
            <a:ext cx="9457250" cy="1862654"/>
            <a:chOff x="901725" y="7214793"/>
            <a:chExt cx="14185875" cy="2793981"/>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vi-VN" sz="2533">
                  <a:solidFill>
                    <a:prstClr val="black"/>
                  </a:solidFill>
                  <a:latin typeface="Arial" panose="020B0604020202020204" pitchFamily="34" charset="0"/>
                  <a:cs typeface="Arial" panose="020B0604020202020204" pitchFamily="34" charset="0"/>
                </a:rPr>
                <a:t>Cô lập bạn bằng cách ngăn cấm không cho bạn khác chơi cùng</a:t>
              </a:r>
              <a:endParaRPr lang="en-US" sz="2533" i="1" dirty="0">
                <a:solidFill>
                  <a:prstClr val="black"/>
                </a:solidFill>
                <a:latin typeface="Arial" panose="020B0604020202020204" pitchFamily="34" charset="0"/>
                <a:cs typeface="Arial" panose="020B0604020202020204" pitchFamily="34" charset="0"/>
              </a:endParaRPr>
            </a:p>
          </p:txBody>
        </p:sp>
        <p:pic>
          <p:nvPicPr>
            <p:cNvPr id="14" name="Picture 13" descr="A group of girls with backpacks&#10;&#10;Description automatically generated">
              <a:extLst>
                <a:ext uri="{FF2B5EF4-FFF2-40B4-BE49-F238E27FC236}">
                  <a16:creationId xmlns:a16="http://schemas.microsoft.com/office/drawing/2014/main" id="{D37B20EF-D5F6-90EE-A52D-7E94A5D116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725" y="7614237"/>
              <a:ext cx="3591806" cy="2394537"/>
            </a:xfrm>
            <a:prstGeom prst="rect">
              <a:avLst/>
            </a:prstGeom>
          </p:spPr>
        </p:pic>
      </p:grpSp>
    </p:spTree>
    <p:extLst>
      <p:ext uri="{BB962C8B-B14F-4D97-AF65-F5344CB8AC3E}">
        <p14:creationId xmlns:p14="http://schemas.microsoft.com/office/powerpoint/2010/main" val="276618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50701" y="5943537"/>
            <a:ext cx="921223" cy="954187"/>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477520" y="1168338"/>
            <a:ext cx="10972800" cy="5313570"/>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Ø"/>
            </a:pPr>
            <a:r>
              <a:rPr lang="vi-VN" sz="2667" b="1">
                <a:solidFill>
                  <a:prstClr val="black"/>
                </a:solidFill>
                <a:latin typeface="Arial" panose="020B0604020202020204" pitchFamily="34" charset="0"/>
                <a:cs typeface="Arial" panose="020B0604020202020204" pitchFamily="34" charset="0"/>
              </a:rPr>
              <a:t>Bắt nạt học đường thể hiện qua nhiều dấu hiệu khác nhau như: </a:t>
            </a:r>
            <a:endParaRPr lang="en-US" sz="2667" b="1">
              <a:solidFill>
                <a:prstClr val="black"/>
              </a:solidFill>
              <a:latin typeface="Arial" panose="020B0604020202020204" pitchFamily="34" charset="0"/>
              <a:cs typeface="Arial" panose="020B0604020202020204" pitchFamily="34" charset="0"/>
            </a:endParaRP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Xé áo, làm hỏng đồ dùng học tập của bạn</a:t>
            </a:r>
            <a:r>
              <a:rPr lang="en-US" sz="2533">
                <a:solidFill>
                  <a:prstClr val="black"/>
                </a:solidFill>
                <a:latin typeface="Arial" panose="020B0604020202020204" pitchFamily="34" charset="0"/>
                <a:cs typeface="Arial" panose="020B0604020202020204" pitchFamily="34" charset="0"/>
              </a:rPr>
              <a:t>.</a:t>
            </a: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Gọi bạn với biệt danh xấu xí như“con heo”, “đen như cột nhà cháy”</a:t>
            </a:r>
            <a:r>
              <a:rPr lang="en-US" sz="2533">
                <a:solidFill>
                  <a:prstClr val="black"/>
                </a:solidFill>
                <a:latin typeface="Arial" panose="020B0604020202020204" pitchFamily="34" charset="0"/>
                <a:cs typeface="Arial" panose="020B0604020202020204" pitchFamily="34" charset="0"/>
              </a:rPr>
              <a:t>.</a:t>
            </a: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Vẽ bậy lên mặt, quần áo và sách vở</a:t>
            </a:r>
            <a:r>
              <a:rPr lang="en-US" sz="2533">
                <a:solidFill>
                  <a:prstClr val="black"/>
                </a:solidFill>
                <a:latin typeface="Arial" panose="020B0604020202020204" pitchFamily="34" charset="0"/>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nói xấu, tung những tin đồn không có thật</a:t>
            </a:r>
            <a:r>
              <a:rPr lang="en-US" sz="2533">
                <a:solidFill>
                  <a:prstClr val="black"/>
                </a:solidFill>
                <a:latin typeface="Arial" panose="020B0604020202020204" pitchFamily="34" charset="0"/>
                <a:cs typeface="Arial" panose="020B0604020202020204" pitchFamily="34" charset="0"/>
              </a:rPr>
              <a:t>.</a:t>
            </a: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Giấu đồ dùng cá nhân như dép hoặc đồ dùng học tập</a:t>
            </a:r>
            <a:r>
              <a:rPr lang="en-US" sz="2533">
                <a:solidFill>
                  <a:prstClr val="black"/>
                </a:solidFill>
                <a:latin typeface="Arial" panose="020B0604020202020204" pitchFamily="34" charset="0"/>
                <a:cs typeface="Arial" panose="020B0604020202020204" pitchFamily="34" charset="0"/>
              </a:rPr>
              <a:t>.</a:t>
            </a: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Chặn tiền ăn sáng hoặc tiền tiêu vặt, đe dọa hoặc ngăn cản việc gì đó</a:t>
            </a:r>
            <a:r>
              <a:rPr lang="en-US" sz="2533">
                <a:solidFill>
                  <a:prstClr val="black"/>
                </a:solidFill>
                <a:latin typeface="Arial" panose="020B0604020202020204" pitchFamily="34" charset="0"/>
                <a:cs typeface="Arial" panose="020B0604020202020204" pitchFamily="34" charset="0"/>
              </a:rPr>
              <a:t>.</a:t>
            </a: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Tung ảnh xấu xí lên mạng xã hội, bình luận khiếm nhã về ngoại hình của bạ</a:t>
            </a:r>
            <a:r>
              <a:rPr lang="en-US" sz="2533">
                <a:solidFill>
                  <a:prstClr val="black"/>
                </a:solidFill>
                <a:latin typeface="Arial" panose="020B0604020202020204" pitchFamily="34" charset="0"/>
                <a:cs typeface="Arial" panose="020B0604020202020204" pitchFamily="34" charset="0"/>
              </a:rPr>
              <a:t>n.</a:t>
            </a:r>
            <a:endParaRPr lang="vi-VN" sz="2533">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BE9CF4C-5F0F-D870-B8D4-8B7413C54426}"/>
              </a:ext>
            </a:extLst>
          </p:cNvPr>
          <p:cNvSpPr txBox="1"/>
          <p:nvPr/>
        </p:nvSpPr>
        <p:spPr>
          <a:xfrm>
            <a:off x="3390900" y="437370"/>
            <a:ext cx="5410200" cy="687432"/>
          </a:xfrm>
          <a:prstGeom prst="rect">
            <a:avLst/>
          </a:prstGeom>
          <a:noFill/>
        </p:spPr>
        <p:txBody>
          <a:bodyPr wrap="square" rtlCol="0">
            <a:spAutoFit/>
          </a:bodyPr>
          <a:lstStyle/>
          <a:p>
            <a:pPr algn="ctr" defTabSz="609630"/>
            <a:r>
              <a:rPr lang="en-US" sz="3867" b="1" u="sng">
                <a:solidFill>
                  <a:srgbClr val="FF0000"/>
                </a:solidFill>
                <a:latin typeface="Arial" panose="020B0604020202020204" pitchFamily="34" charset="0"/>
                <a:cs typeface="Arial" panose="020B0604020202020204" pitchFamily="34" charset="0"/>
              </a:rPr>
              <a:t>KẾT LUẬN</a:t>
            </a:r>
            <a:endParaRPr lang="en-US" sz="3867" b="1" u="sng" dirty="0">
              <a:solidFill>
                <a:srgbClr val="FF0000"/>
              </a:solidFill>
              <a:latin typeface="Arial" panose="020B0604020202020204" pitchFamily="34" charset="0"/>
              <a:cs typeface="Arial" panose="020B0604020202020204" pitchFamily="34" charset="0"/>
            </a:endParaRPr>
          </a:p>
        </p:txBody>
      </p:sp>
      <p:pic>
        <p:nvPicPr>
          <p:cNvPr id="3" name="Picture 2" descr="Cartoon of two boys&#10;&#10;Description automatically generated">
            <a:extLst>
              <a:ext uri="{FF2B5EF4-FFF2-40B4-BE49-F238E27FC236}">
                <a16:creationId xmlns:a16="http://schemas.microsoft.com/office/drawing/2014/main" id="{CDC633E2-8656-23FB-3415-0FF455BE58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566450" y="107309"/>
            <a:ext cx="1727100" cy="1190439"/>
          </a:xfrm>
          <a:prstGeom prst="rect">
            <a:avLst/>
          </a:prstGeom>
        </p:spPr>
      </p:pic>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294" y="107878"/>
            <a:ext cx="921223" cy="954187"/>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2551" flipH="1">
            <a:off x="106891" y="5700233"/>
            <a:ext cx="682965" cy="1256289"/>
          </a:xfrm>
          <a:prstGeom prst="rect">
            <a:avLst/>
          </a:prstGeom>
        </p:spPr>
      </p:pic>
    </p:spTree>
    <p:extLst>
      <p:ext uri="{BB962C8B-B14F-4D97-AF65-F5344CB8AC3E}">
        <p14:creationId xmlns:p14="http://schemas.microsoft.com/office/powerpoint/2010/main" val="24157152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wipe(left)">
                                      <p:cBhvr>
                                        <p:cTn id="18" dur="500"/>
                                        <p:tgtEl>
                                          <p:spTgt spid="12">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wipe(left)">
                                      <p:cBhvr>
                                        <p:cTn id="21" dur="500"/>
                                        <p:tgtEl>
                                          <p:spTgt spid="12">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wipe(left)">
                                      <p:cBhvr>
                                        <p:cTn id="24" dur="500"/>
                                        <p:tgtEl>
                                          <p:spTgt spid="12">
                                            <p:txEl>
                                              <p:pRg st="4" end="4"/>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left)">
                                      <p:cBhvr>
                                        <p:cTn id="27" dur="500"/>
                                        <p:tgtEl>
                                          <p:spTgt spid="12">
                                            <p:txEl>
                                              <p:pRg st="5" end="5"/>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wipe(left)">
                                      <p:cBhvr>
                                        <p:cTn id="30"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13495" y="124533"/>
            <a:ext cx="921223" cy="95418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62551" flipH="1">
            <a:off x="106891" y="5700233"/>
            <a:ext cx="682965" cy="1256289"/>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448373" y="1237793"/>
            <a:ext cx="11305412" cy="3559436"/>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Ø"/>
            </a:pPr>
            <a:r>
              <a:rPr lang="vi-VN" sz="2667" b="1">
                <a:solidFill>
                  <a:prstClr val="black"/>
                </a:solidFill>
                <a:latin typeface="Arial" panose="020B0604020202020204" pitchFamily="34" charset="0"/>
                <a:cs typeface="Arial" panose="020B0604020202020204" pitchFamily="34" charset="0"/>
              </a:rPr>
              <a:t>Bắt nạt học đường gây hậu quả nghiêm trọng: </a:t>
            </a:r>
            <a:endParaRPr lang="en-US" sz="2667" b="1">
              <a:solidFill>
                <a:prstClr val="black"/>
              </a:solidFill>
              <a:latin typeface="Arial" panose="020B0604020202020204" pitchFamily="34" charset="0"/>
              <a:cs typeface="Arial" panose="020B0604020202020204" pitchFamily="34" charset="0"/>
            </a:endParaRP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Bởi không chỉ làm tổn thương thể chất lẫn tinh thần mà còn làm cho các em </a:t>
            </a:r>
            <a:r>
              <a:rPr lang="en-US" sz="2533">
                <a:solidFill>
                  <a:prstClr val="black"/>
                </a:solidFill>
                <a:latin typeface="Arial" panose="020B0604020202020204" pitchFamily="34" charset="0"/>
                <a:cs typeface="Arial" panose="020B0604020202020204" pitchFamily="34" charset="0"/>
              </a:rPr>
              <a:t>học sinh</a:t>
            </a:r>
            <a:r>
              <a:rPr lang="vi-VN" sz="2533">
                <a:solidFill>
                  <a:prstClr val="black"/>
                </a:solidFill>
                <a:latin typeface="Arial" panose="020B0604020202020204" pitchFamily="34" charset="0"/>
                <a:cs typeface="Arial" panose="020B0604020202020204" pitchFamily="34" charset="0"/>
              </a:rPr>
              <a:t> bị bắt nạt mất tự tin, trầm cảm và kết quả học tập bị sa sút.</a:t>
            </a:r>
            <a:endParaRPr lang="en-US" sz="2533">
              <a:solidFill>
                <a:prstClr val="black"/>
              </a:solidFill>
              <a:latin typeface="Arial" panose="020B0604020202020204" pitchFamily="34" charset="0"/>
              <a:cs typeface="Arial" panose="020B0604020202020204" pitchFamily="34" charset="0"/>
            </a:endParaRPr>
          </a:p>
          <a:p>
            <a:pPr marL="685834" lvl="1" indent="-381019" algn="just" defTabSz="609630">
              <a:lnSpc>
                <a:spcPct val="150000"/>
              </a:lnSpc>
              <a:buFont typeface="Wingdings" panose="05000000000000000000" pitchFamily="2" charset="2"/>
              <a:buChar char="§"/>
            </a:pPr>
            <a:r>
              <a:rPr lang="vi-VN" sz="2533">
                <a:solidFill>
                  <a:prstClr val="black"/>
                </a:solidFill>
                <a:latin typeface="Arial" panose="020B0604020202020204" pitchFamily="34" charset="0"/>
                <a:cs typeface="Arial" panose="020B0604020202020204" pitchFamily="34" charset="0"/>
              </a:rPr>
              <a:t>Nếu những hành v</a:t>
            </a:r>
            <a:r>
              <a:rPr lang="en-US" sz="2533">
                <a:solidFill>
                  <a:prstClr val="black"/>
                </a:solidFill>
                <a:latin typeface="Arial" panose="020B0604020202020204" pitchFamily="34" charset="0"/>
                <a:cs typeface="Arial" panose="020B0604020202020204" pitchFamily="34" charset="0"/>
              </a:rPr>
              <a:t>i</a:t>
            </a:r>
            <a:r>
              <a:rPr lang="vi-VN" sz="2533">
                <a:solidFill>
                  <a:prstClr val="black"/>
                </a:solidFill>
                <a:latin typeface="Arial" panose="020B0604020202020204" pitchFamily="34" charset="0"/>
                <a:cs typeface="Arial" panose="020B0604020202020204" pitchFamily="34" charset="0"/>
              </a:rPr>
              <a:t> này lặp đi lặp lại nhiều lần khiến bản thân bị t</a:t>
            </a:r>
            <a:r>
              <a:rPr lang="en-US" sz="2533">
                <a:solidFill>
                  <a:prstClr val="black"/>
                </a:solidFill>
                <a:latin typeface="Arial" panose="020B0604020202020204" pitchFamily="34" charset="0"/>
                <a:cs typeface="Arial" panose="020B0604020202020204" pitchFamily="34" charset="0"/>
              </a:rPr>
              <a:t>ổ</a:t>
            </a:r>
            <a:r>
              <a:rPr lang="vi-VN" sz="2533">
                <a:solidFill>
                  <a:prstClr val="black"/>
                </a:solidFill>
                <a:latin typeface="Arial" panose="020B0604020202020204" pitchFamily="34" charset="0"/>
                <a:cs typeface="Arial" panose="020B0604020202020204" pitchFamily="34" charset="0"/>
              </a:rPr>
              <a:t>n thương về thể chất và tinh</a:t>
            </a:r>
            <a:r>
              <a:rPr lang="en-US" sz="2533">
                <a:solidFill>
                  <a:prstClr val="black"/>
                </a:solidFill>
                <a:latin typeface="Arial" panose="020B0604020202020204" pitchFamily="34" charset="0"/>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thần thì cần phải tìm cách để được trợ giúp, giải quyết.</a:t>
            </a:r>
          </a:p>
        </p:txBody>
      </p:sp>
      <p:sp>
        <p:nvSpPr>
          <p:cNvPr id="18" name="TextBox 17">
            <a:extLst>
              <a:ext uri="{FF2B5EF4-FFF2-40B4-BE49-F238E27FC236}">
                <a16:creationId xmlns:a16="http://schemas.microsoft.com/office/drawing/2014/main" id="{FBE9CF4C-5F0F-D870-B8D4-8B7413C54426}"/>
              </a:ext>
            </a:extLst>
          </p:cNvPr>
          <p:cNvSpPr txBox="1"/>
          <p:nvPr/>
        </p:nvSpPr>
        <p:spPr>
          <a:xfrm>
            <a:off x="3390900" y="437370"/>
            <a:ext cx="5410200" cy="687432"/>
          </a:xfrm>
          <a:prstGeom prst="rect">
            <a:avLst/>
          </a:prstGeom>
          <a:noFill/>
        </p:spPr>
        <p:txBody>
          <a:bodyPr wrap="square" rtlCol="0">
            <a:spAutoFit/>
          </a:bodyPr>
          <a:lstStyle/>
          <a:p>
            <a:pPr algn="ctr" defTabSz="609630"/>
            <a:r>
              <a:rPr lang="en-US" sz="3867" b="1" u="sng">
                <a:solidFill>
                  <a:srgbClr val="FF0000"/>
                </a:solidFill>
                <a:latin typeface="Arial" panose="020B0604020202020204" pitchFamily="34" charset="0"/>
                <a:cs typeface="Arial" panose="020B0604020202020204" pitchFamily="34" charset="0"/>
              </a:rPr>
              <a:t>KẾT LUẬN</a:t>
            </a:r>
            <a:endParaRPr lang="en-US" sz="3867" b="1" u="sng" dirty="0">
              <a:solidFill>
                <a:srgbClr val="FF0000"/>
              </a:solidFill>
              <a:latin typeface="Arial" panose="020B0604020202020204" pitchFamily="34" charset="0"/>
              <a:cs typeface="Arial" panose="020B0604020202020204" pitchFamily="34" charset="0"/>
            </a:endParaRPr>
          </a:p>
        </p:txBody>
      </p:sp>
      <p:pic>
        <p:nvPicPr>
          <p:cNvPr id="5" name="Picture 4" descr="A cartoon of a child sleeping on a backpack&#10;&#10;Description automatically generated">
            <a:extLst>
              <a:ext uri="{FF2B5EF4-FFF2-40B4-BE49-F238E27FC236}">
                <a16:creationId xmlns:a16="http://schemas.microsoft.com/office/drawing/2014/main" id="{4E4B6B6B-1E6B-F48C-48B7-E52EAA1A6F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382000" y="4288200"/>
            <a:ext cx="2641600" cy="2664013"/>
          </a:xfrm>
          <a:prstGeom prst="rect">
            <a:avLst/>
          </a:prstGeom>
        </p:spPr>
      </p:pic>
      <p:pic>
        <p:nvPicPr>
          <p:cNvPr id="8" name="Picture 6">
            <a:extLst>
              <a:ext uri="{FF2B5EF4-FFF2-40B4-BE49-F238E27FC236}">
                <a16:creationId xmlns:a16="http://schemas.microsoft.com/office/drawing/2014/main" id="{DBCB1154-5FEC-8022-470E-0EB3336EB3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294" y="107878"/>
            <a:ext cx="921223" cy="954187"/>
          </a:xfrm>
          <a:prstGeom prst="rect">
            <a:avLst/>
          </a:prstGeom>
        </p:spPr>
      </p:pic>
    </p:spTree>
    <p:extLst>
      <p:ext uri="{BB962C8B-B14F-4D97-AF65-F5344CB8AC3E}">
        <p14:creationId xmlns:p14="http://schemas.microsoft.com/office/powerpoint/2010/main" val="33186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wipe(left)">
                                      <p:cBhvr>
                                        <p:cTn id="13" dur="500"/>
                                        <p:tgtEl>
                                          <p:spTgt spid="12">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wipe(left)">
                                      <p:cBhvr>
                                        <p:cTn id="1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421601" y="0"/>
            <a:ext cx="95030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8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8:</a:t>
            </a:r>
            <a:r>
              <a:rPr kumimoji="0" lang="en-US" altLang="en-US" sz="48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err="1">
                <a:solidFill>
                  <a:srgbClr val="FF0000"/>
                </a:solidFill>
                <a:latin typeface="#9Slide05 Fourth" panose="00000500000000000000" pitchFamily="2" charset="0"/>
              </a:rPr>
              <a:t>Bạo</a:t>
            </a:r>
            <a:r>
              <a:rPr lang="en-US" altLang="en-US" sz="4400" b="1" dirty="0">
                <a:solidFill>
                  <a:srgbClr val="FF0000"/>
                </a:solidFill>
                <a:latin typeface="#9Slide05 Fourth" panose="00000500000000000000" pitchFamily="2" charset="0"/>
              </a:rPr>
              <a:t> </a:t>
            </a:r>
            <a:r>
              <a:rPr lang="en-US" altLang="en-US" sz="4400" b="1" err="1">
                <a:solidFill>
                  <a:srgbClr val="FF0000"/>
                </a:solidFill>
                <a:latin typeface="#9Slide05 Fourth" panose="00000500000000000000" pitchFamily="2" charset="0"/>
              </a:rPr>
              <a:t>lực</a:t>
            </a:r>
            <a:r>
              <a:rPr lang="en-US" altLang="en-US" sz="4400" b="1">
                <a:solidFill>
                  <a:srgbClr val="FF0000"/>
                </a:solidFill>
                <a:latin typeface="#9Slide05 Fourth" panose="00000500000000000000" pitchFamily="2" charset="0"/>
              </a:rPr>
              <a:t> học </a:t>
            </a:r>
            <a:r>
              <a:rPr lang="en-US" altLang="en-US" sz="4400" b="1" dirty="0">
                <a:solidFill>
                  <a:srgbClr val="FF0000"/>
                </a:solidFill>
                <a:latin typeface="#9Slide05 Fourth" panose="00000500000000000000" pitchFamily="2" charset="0"/>
              </a:rPr>
              <a:t>đ</a:t>
            </a:r>
            <a:r>
              <a:rPr lang="vi-VN" altLang="en-US" sz="4400" b="1" dirty="0">
                <a:solidFill>
                  <a:srgbClr val="FF0000"/>
                </a:solidFill>
                <a:latin typeface="#9Slide05 Fourth" panose="00000500000000000000" pitchFamily="2" charset="0"/>
              </a:rPr>
              <a:t>ường</a:t>
            </a:r>
            <a:endParaRPr kumimoji="0" lang="en-SG" altLang="en-US" sz="4400" b="1" i="0" u="none" strike="noStrike" kern="1200" cap="none" spc="0" normalizeH="0" baseline="0" noProof="0" dirty="0">
              <a:ln>
                <a:noFill/>
              </a:ln>
              <a:solidFill>
                <a:srgbClr val="0000FF"/>
              </a:solidFill>
              <a:effectLst/>
              <a:uLnTx/>
              <a:uFillTx/>
              <a:latin typeface="#9Slide05 Fourth" panose="00000500000000000000" pitchFamily="2" charset="0"/>
            </a:endParaRPr>
          </a:p>
        </p:txBody>
      </p:sp>
      <p:sp>
        <p:nvSpPr>
          <p:cNvPr id="9" name="文本框 6"/>
          <p:cNvSpPr txBox="1"/>
          <p:nvPr/>
        </p:nvSpPr>
        <p:spPr>
          <a:xfrm>
            <a:off x="2381140" y="1508105"/>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KHÁI</a:t>
            </a:r>
            <a:r>
              <a:rPr lang="en-US" altLang="zh-CN" sz="3200" b="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NIỆM</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
        <p:nvSpPr>
          <p:cNvPr id="3" name="TextBox 67">
            <a:extLst>
              <a:ext uri="{FF2B5EF4-FFF2-40B4-BE49-F238E27FC236}">
                <a16:creationId xmlns:a16="http://schemas.microsoft.com/office/drawing/2014/main" id="{1A42126A-FD8A-1DA2-0B56-2E46A72AFC28}"/>
              </a:ext>
            </a:extLst>
          </p:cNvPr>
          <p:cNvSpPr txBox="1"/>
          <p:nvPr/>
        </p:nvSpPr>
        <p:spPr>
          <a:xfrm>
            <a:off x="2688966" y="2092880"/>
            <a:ext cx="9503034" cy="2246769"/>
          </a:xfrm>
          <a:prstGeom prst="rect">
            <a:avLst/>
          </a:prstGeom>
          <a:noFill/>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434343"/>
                </a:solidFill>
                <a:effectLst/>
                <a:uLnTx/>
                <a:uFillTx/>
              </a:rPr>
              <a:t>BLHĐ là</a:t>
            </a:r>
            <a:r>
              <a:rPr kumimoji="0" lang="vi-VN" sz="2800" b="1" i="1" u="none" strike="noStrike" kern="0" cap="none" spc="0" normalizeH="0" baseline="0" noProof="0" dirty="0">
                <a:ln>
                  <a:noFill/>
                </a:ln>
                <a:solidFill>
                  <a:srgbClr val="434343"/>
                </a:solidFill>
                <a:effectLst/>
                <a:uLnTx/>
                <a:uFillTx/>
              </a:rPr>
              <a:t> </a:t>
            </a:r>
            <a:r>
              <a:rPr kumimoji="0" lang="vi-VN" sz="2800" b="0" i="0" u="none" strike="noStrike" kern="0" cap="none" spc="0" normalizeH="0" baseline="0" noProof="0" dirty="0">
                <a:ln>
                  <a:noFill/>
                </a:ln>
                <a:solidFill>
                  <a:srgbClr val="434343"/>
                </a:solidFill>
                <a:effectLst/>
                <a:uLnTx/>
                <a:uFillTx/>
              </a:rPr>
              <a:t>hành vi hành hạ, ngược đãi, đánh đập; xâm </a:t>
            </a:r>
            <a:r>
              <a:rPr kumimoji="0" lang="vi-VN" sz="2800" b="0" i="0" u="none" strike="noStrike" kern="0" cap="none" spc="0" normalizeH="0" baseline="0" noProof="0">
                <a:ln>
                  <a:noFill/>
                </a:ln>
                <a:solidFill>
                  <a:srgbClr val="434343"/>
                </a:solidFill>
                <a:effectLst/>
                <a:uLnTx/>
                <a:uFillTx/>
              </a:rPr>
              <a:t>hại thân thể</a:t>
            </a:r>
            <a:r>
              <a:rPr kumimoji="0" lang="vi-VN" sz="2800" b="0" i="0" u="none" strike="noStrike" kern="0" cap="none" spc="0" normalizeH="0" baseline="0" noProof="0" dirty="0">
                <a:ln>
                  <a:noFill/>
                </a:ln>
                <a:solidFill>
                  <a:srgbClr val="434343"/>
                </a:solidFill>
                <a:effectLst/>
                <a:uLnTx/>
                <a:uFillTx/>
              </a:rPr>
              <a:t>, sức khỏe; lăng mạ, xúc phạm danh dự, nhân phẩm; cô lập, xua đuổi và các hành vi cố ý khác gây tổn hạn về thể chất, tinh thần của người học xảy ra trong cơ sở giáo dục hoặc lớp </a:t>
            </a:r>
            <a:r>
              <a:rPr kumimoji="0" lang="vi-VN" sz="2800" b="0" i="0" u="none" strike="noStrike" kern="0" cap="none" spc="0" normalizeH="0" baseline="0" noProof="0">
                <a:ln>
                  <a:noFill/>
                </a:ln>
                <a:solidFill>
                  <a:srgbClr val="434343"/>
                </a:solidFill>
                <a:effectLst/>
                <a:uLnTx/>
                <a:uFillTx/>
              </a:rPr>
              <a:t>độc lập.</a:t>
            </a:r>
            <a:endParaRPr kumimoji="0" lang="en-US" sz="2800" b="0" i="0" u="none" strike="noStrike" kern="0" cap="none" spc="0" normalizeH="0" baseline="0" noProof="0" dirty="0">
              <a:ln>
                <a:noFill/>
              </a:ln>
              <a:solidFill>
                <a:srgbClr val="434343">
                  <a:lumMod val="75000"/>
                </a:srgbClr>
              </a:solidFill>
              <a:effectLst/>
              <a:uLnTx/>
              <a:uFillTx/>
              <a:latin typeface="#9Slide03 Quicksand" panose="00000500000000000000" pitchFamily="2" charset="0"/>
            </a:endParaRPr>
          </a:p>
        </p:txBody>
      </p:sp>
    </p:spTree>
    <p:extLst>
      <p:ext uri="{BB962C8B-B14F-4D97-AF65-F5344CB8AC3E}">
        <p14:creationId xmlns:p14="http://schemas.microsoft.com/office/powerpoint/2010/main" val="194163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8" name="Rectangle 7"/>
          <p:cNvSpPr/>
          <p:nvPr/>
        </p:nvSpPr>
        <p:spPr>
          <a:xfrm>
            <a:off x="4358393" y="144824"/>
            <a:ext cx="5708027" cy="579198"/>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tranh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9" name="Rectangle 6"/>
          <p:cNvSpPr>
            <a:spLocks noChangeArrowheads="1"/>
          </p:cNvSpPr>
          <p:nvPr/>
        </p:nvSpPr>
        <p:spPr bwMode="auto">
          <a:xfrm>
            <a:off x="645420" y="485987"/>
            <a:ext cx="982094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2400" b="1" i="1" dirty="0" err="1">
                <a:solidFill>
                  <a:srgbClr val="002060"/>
                </a:solidFill>
                <a:latin typeface="Times New Roman" panose="02020603050405020304" pitchFamily="18" charset="0"/>
                <a:cs typeface="Times New Roman" panose="02020603050405020304" pitchFamily="18" charset="0"/>
              </a:rPr>
              <a:t>Em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hãy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hành</a:t>
            </a:r>
            <a:r>
              <a:rPr lang="en-US" sz="2400" b="1" i="1" dirty="0">
                <a:solidFill>
                  <a:srgbClr val="002060"/>
                </a:solidFill>
                <a:latin typeface="Times New Roman" panose="02020603050405020304" pitchFamily="18" charset="0"/>
                <a:cs typeface="Times New Roman" panose="02020603050405020304" pitchFamily="18" charset="0"/>
              </a:rPr>
              <a:t> vi </a:t>
            </a:r>
            <a:r>
              <a:rPr lang="en-US" sz="2400" b="1" i="1" dirty="0" err="1">
                <a:solidFill>
                  <a:srgbClr val="002060"/>
                </a:solidFill>
                <a:latin typeface="Times New Roman" panose="02020603050405020304" pitchFamily="18" charset="0"/>
                <a:cs typeface="Times New Roman" panose="02020603050405020304" pitchFamily="18" charset="0"/>
              </a:rPr>
              <a:t>nào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trong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những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hình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ảnh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là</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biểu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hiện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bạo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lực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học</a:t>
            </a:r>
            <a:r>
              <a:rPr lang="en-US" sz="2400" b="1" i="1" dirty="0">
                <a:solidFill>
                  <a:srgbClr val="002060"/>
                </a:solidFill>
                <a:latin typeface="Times New Roman" panose="02020603050405020304" pitchFamily="18" charset="0"/>
                <a:cs typeface="Times New Roman" panose="02020603050405020304" pitchFamily="18" charset="0"/>
              </a:rPr>
              <a:t> đ</a:t>
            </a:r>
            <a:r>
              <a:rPr lang="vi-VN" sz="2400" b="1" i="1" dirty="0">
                <a:solidFill>
                  <a:srgbClr val="002060"/>
                </a:solidFill>
                <a:latin typeface="Times New Roman" panose="02020603050405020304" pitchFamily="18" charset="0"/>
                <a:cs typeface="Times New Roman" panose="02020603050405020304" pitchFamily="18" charset="0"/>
              </a:rPr>
              <a:t>ường</a:t>
            </a:r>
            <a:r>
              <a:rPr lang="en-US" sz="2400" b="1" i="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29286" y="3617039"/>
            <a:ext cx="3082453" cy="44236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Bắt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chép</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cho</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sp>
        <p:nvSpPr>
          <p:cNvPr id="23" name="TextBox 22"/>
          <p:cNvSpPr txBox="1"/>
          <p:nvPr/>
        </p:nvSpPr>
        <p:spPr>
          <a:xfrm>
            <a:off x="7128922" y="3688365"/>
            <a:ext cx="3082453" cy="44236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Túm</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tóc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đánh</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4" name="TextBox 23"/>
          <p:cNvSpPr txBox="1"/>
          <p:nvPr/>
        </p:nvSpPr>
        <p:spPr>
          <a:xfrm>
            <a:off x="7311412" y="6434298"/>
            <a:ext cx="3606675" cy="44236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Đổ</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sữa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lên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đầu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6" name="TextBox 25"/>
          <p:cNvSpPr txBox="1"/>
          <p:nvPr/>
        </p:nvSpPr>
        <p:spPr>
          <a:xfrm>
            <a:off x="1446079" y="6364711"/>
            <a:ext cx="3255656" cy="44236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Đe</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dọa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trên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Facebook</a:t>
            </a:r>
          </a:p>
        </p:txBody>
      </p:sp>
      <p:pic>
        <p:nvPicPr>
          <p:cNvPr id="5" name="Picture 4">
            <a:extLst>
              <a:ext uri="{FF2B5EF4-FFF2-40B4-BE49-F238E27FC236}">
                <a16:creationId xmlns:a16="http://schemas.microsoft.com/office/drawing/2014/main" id="{3F3B12C1-8B79-4C6D-81B5-CD187B367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20" y="1420653"/>
            <a:ext cx="4582905" cy="2267712"/>
          </a:xfrm>
          <a:prstGeom prst="rect">
            <a:avLst/>
          </a:prstGeom>
        </p:spPr>
      </p:pic>
      <p:pic>
        <p:nvPicPr>
          <p:cNvPr id="10" name="Picture 9">
            <a:extLst>
              <a:ext uri="{FF2B5EF4-FFF2-40B4-BE49-F238E27FC236}">
                <a16:creationId xmlns:a16="http://schemas.microsoft.com/office/drawing/2014/main" id="{16E04510-039E-4E3C-837B-95030B92D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980" y="1430725"/>
            <a:ext cx="4652465" cy="2267712"/>
          </a:xfrm>
          <a:prstGeom prst="rect">
            <a:avLst/>
          </a:prstGeom>
        </p:spPr>
      </p:pic>
      <p:pic>
        <p:nvPicPr>
          <p:cNvPr id="12" name="Picture 11">
            <a:extLst>
              <a:ext uri="{FF2B5EF4-FFF2-40B4-BE49-F238E27FC236}">
                <a16:creationId xmlns:a16="http://schemas.microsoft.com/office/drawing/2014/main" id="{FA10FD11-BE11-40AD-8CA7-F9139103C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420" y="4043120"/>
            <a:ext cx="4582905" cy="2143125"/>
          </a:xfrm>
          <a:prstGeom prst="rect">
            <a:avLst/>
          </a:prstGeom>
        </p:spPr>
      </p:pic>
      <p:pic>
        <p:nvPicPr>
          <p:cNvPr id="14" name="Picture 13">
            <a:extLst>
              <a:ext uri="{FF2B5EF4-FFF2-40B4-BE49-F238E27FC236}">
                <a16:creationId xmlns:a16="http://schemas.microsoft.com/office/drawing/2014/main" id="{A125B1BB-0577-40CA-9248-1E5D0B66E2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352" y="4181654"/>
            <a:ext cx="4605093" cy="2267712"/>
          </a:xfrm>
          <a:prstGeom prst="rect">
            <a:avLst/>
          </a:prstGeom>
        </p:spPr>
      </p:pic>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23"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9" name="Rectangle 6"/>
          <p:cNvSpPr>
            <a:spLocks noChangeArrowheads="1"/>
          </p:cNvSpPr>
          <p:nvPr/>
        </p:nvSpPr>
        <p:spPr bwMode="auto">
          <a:xfrm>
            <a:off x="645420" y="670653"/>
            <a:ext cx="982094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altLang="en-US" sz="2400" b="1" i="1" dirty="0" err="1">
                <a:solidFill>
                  <a:srgbClr val="002060"/>
                </a:solidFill>
                <a:latin typeface="Times New Roman" panose="02020603050405020304" pitchFamily="18" charset="0"/>
                <a:cs typeface="Times New Roman" panose="02020603050405020304" pitchFamily="18" charset="0"/>
              </a:rPr>
              <a:t>B</a:t>
            </a:r>
            <a:r>
              <a:rPr lang="en-US" sz="2400" b="1" i="1" dirty="0" err="1">
                <a:solidFill>
                  <a:srgbClr val="002060"/>
                </a:solidFill>
                <a:latin typeface="Times New Roman" panose="02020603050405020304" pitchFamily="18" charset="0"/>
                <a:cs typeface="Times New Roman" panose="02020603050405020304" pitchFamily="18" charset="0"/>
              </a:rPr>
              <a:t>iểu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hiện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bạo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lực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học</a:t>
            </a:r>
            <a:r>
              <a:rPr lang="en-US" sz="2400" b="1" i="1" dirty="0">
                <a:solidFill>
                  <a:srgbClr val="002060"/>
                </a:solidFill>
                <a:latin typeface="Times New Roman" panose="02020603050405020304" pitchFamily="18" charset="0"/>
                <a:cs typeface="Times New Roman" panose="02020603050405020304" pitchFamily="18" charset="0"/>
              </a:rPr>
              <a:t> đ</a:t>
            </a:r>
            <a:r>
              <a:rPr lang="vi-VN" sz="2400" b="1" i="1" dirty="0">
                <a:solidFill>
                  <a:srgbClr val="002060"/>
                </a:solidFill>
                <a:latin typeface="Times New Roman" panose="02020603050405020304" pitchFamily="18" charset="0"/>
                <a:cs typeface="Times New Roman" panose="02020603050405020304" pitchFamily="18" charset="0"/>
              </a:rPr>
              <a:t>ường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645420" y="3617039"/>
            <a:ext cx="4582905"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Bắt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chép</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cho</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=&gt;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Bạo</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lực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về</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tinh</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thần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sp>
        <p:nvSpPr>
          <p:cNvPr id="23" name="TextBox 22"/>
          <p:cNvSpPr txBox="1"/>
          <p:nvPr/>
        </p:nvSpPr>
        <p:spPr>
          <a:xfrm>
            <a:off x="6312994" y="3688365"/>
            <a:ext cx="4801474"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Túm</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tóc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đánh</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=&gt;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Bạo</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lực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thể</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chất</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4" name="TextBox 23"/>
          <p:cNvSpPr txBox="1"/>
          <p:nvPr/>
        </p:nvSpPr>
        <p:spPr>
          <a:xfrm>
            <a:off x="6312994" y="6434298"/>
            <a:ext cx="4605093"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Đổ</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sữa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lên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đầu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=&gt;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Hủy</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hoại</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tổn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thất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sp>
        <p:nvSpPr>
          <p:cNvPr id="26" name="TextBox 25"/>
          <p:cNvSpPr txBox="1"/>
          <p:nvPr/>
        </p:nvSpPr>
        <p:spPr>
          <a:xfrm>
            <a:off x="553792" y="6364711"/>
            <a:ext cx="4582905"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Đe</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dọa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trên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Facebook =&gt;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Bạo</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lực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trực</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tuyến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3F3B12C1-8B79-4C6D-81B5-CD187B367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20" y="1420653"/>
            <a:ext cx="4582905" cy="2267712"/>
          </a:xfrm>
          <a:prstGeom prst="rect">
            <a:avLst/>
          </a:prstGeom>
        </p:spPr>
      </p:pic>
      <p:pic>
        <p:nvPicPr>
          <p:cNvPr id="10" name="Picture 9">
            <a:extLst>
              <a:ext uri="{FF2B5EF4-FFF2-40B4-BE49-F238E27FC236}">
                <a16:creationId xmlns:a16="http://schemas.microsoft.com/office/drawing/2014/main" id="{16E04510-039E-4E3C-837B-95030B92D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980" y="1430725"/>
            <a:ext cx="4652465" cy="2267712"/>
          </a:xfrm>
          <a:prstGeom prst="rect">
            <a:avLst/>
          </a:prstGeom>
        </p:spPr>
      </p:pic>
      <p:pic>
        <p:nvPicPr>
          <p:cNvPr id="12" name="Picture 11">
            <a:extLst>
              <a:ext uri="{FF2B5EF4-FFF2-40B4-BE49-F238E27FC236}">
                <a16:creationId xmlns:a16="http://schemas.microsoft.com/office/drawing/2014/main" id="{FA10FD11-BE11-40AD-8CA7-F9139103C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420" y="4043120"/>
            <a:ext cx="4582905" cy="2143125"/>
          </a:xfrm>
          <a:prstGeom prst="rect">
            <a:avLst/>
          </a:prstGeom>
        </p:spPr>
      </p:pic>
      <p:pic>
        <p:nvPicPr>
          <p:cNvPr id="14" name="Picture 13">
            <a:extLst>
              <a:ext uri="{FF2B5EF4-FFF2-40B4-BE49-F238E27FC236}">
                <a16:creationId xmlns:a16="http://schemas.microsoft.com/office/drawing/2014/main" id="{A125B1BB-0577-40CA-9248-1E5D0B66E2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352" y="4181654"/>
            <a:ext cx="4605093" cy="2267712"/>
          </a:xfrm>
          <a:prstGeom prst="rect">
            <a:avLst/>
          </a:prstGeom>
        </p:spPr>
      </p:pic>
      <p:pic>
        <p:nvPicPr>
          <p:cNvPr id="13" name="Shape 1">
            <a:extLst>
              <a:ext uri="{FF2B5EF4-FFF2-40B4-BE49-F238E27FC236}">
                <a16:creationId xmlns:a16="http://schemas.microsoft.com/office/drawing/2014/main" id="{46A9CF94-535A-4318-9041-3C1BD4DF7271}"/>
              </a:ext>
            </a:extLst>
          </p:cNvPr>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5680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87965" y="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Biểu</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hiện</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của</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bạo</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lực</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học</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đ</a:t>
            </a:r>
            <a:r>
              <a:rPr lang="vi-VN"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ường</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4140207" cy="121412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0" y="2658688"/>
            <a:ext cx="2698122" cy="13004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u="sng" dirty="0" err="1">
                <a:solidFill>
                  <a:prstClr val="black"/>
                </a:solidFill>
                <a:latin typeface="#9Slide05 Brannboll Ny" panose="02000000000000000000" pitchFamily="2" charset="0"/>
                <a:cs typeface="Times New Roman" pitchFamily="18" charset="0"/>
              </a:rPr>
              <a:t>Các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hành</a:t>
            </a:r>
            <a:r>
              <a:rPr lang="en-US" sz="2800" u="sng" dirty="0">
                <a:solidFill>
                  <a:prstClr val="black"/>
                </a:solidFill>
                <a:latin typeface="#9Slide05 Brannboll Ny" panose="02000000000000000000" pitchFamily="2" charset="0"/>
                <a:cs typeface="Times New Roman" pitchFamily="18" charset="0"/>
              </a:rPr>
              <a:t> vi </a:t>
            </a:r>
          </a:p>
          <a:p>
            <a:pPr lvl="0">
              <a:defRPr/>
            </a:pPr>
            <a:r>
              <a:rPr lang="en-US" sz="2800" u="sng" dirty="0" err="1">
                <a:solidFill>
                  <a:prstClr val="black"/>
                </a:solidFill>
                <a:latin typeface="#9Slide05 Brannboll Ny" panose="02000000000000000000" pitchFamily="2" charset="0"/>
                <a:cs typeface="Times New Roman" pitchFamily="18" charset="0"/>
              </a:rPr>
              <a:t>bạo</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lực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thể</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chất</a:t>
            </a: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mn-cs"/>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865426" y="2764176"/>
            <a:ext cx="3068452" cy="121412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u="sng" dirty="0" err="1">
                <a:solidFill>
                  <a:prstClr val="black"/>
                </a:solidFill>
                <a:latin typeface="#9Slide05 Brannboll Ny" panose="02000000000000000000" pitchFamily="2" charset="0"/>
                <a:cs typeface="Times New Roman" pitchFamily="18" charset="0"/>
              </a:rPr>
              <a:t>Các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hành</a:t>
            </a:r>
            <a:r>
              <a:rPr lang="en-US" sz="2800" u="sng" dirty="0">
                <a:solidFill>
                  <a:prstClr val="black"/>
                </a:solidFill>
                <a:latin typeface="#9Slide05 Brannboll Ny" panose="02000000000000000000" pitchFamily="2" charset="0"/>
                <a:cs typeface="Times New Roman" pitchFamily="18" charset="0"/>
              </a:rPr>
              <a:t> vi </a:t>
            </a:r>
          </a:p>
          <a:p>
            <a:pPr lvl="0">
              <a:defRPr/>
            </a:pPr>
            <a:r>
              <a:rPr lang="en-US" sz="2800" u="sng" dirty="0" err="1">
                <a:solidFill>
                  <a:prstClr val="black"/>
                </a:solidFill>
                <a:latin typeface="#9Slide05 Brannboll Ny" panose="02000000000000000000" pitchFamily="2" charset="0"/>
                <a:cs typeface="Times New Roman" pitchFamily="18" charset="0"/>
              </a:rPr>
              <a:t>bạo</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lực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trực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tuyến</a:t>
            </a: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691716"/>
            <a:ext cx="3509493"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Hành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hạ</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ng</a:t>
            </a:r>
            <a:r>
              <a:rPr lang="vi-VN" sz="2400" dirty="0">
                <a:solidFill>
                  <a:schemeClr val="tx1">
                    <a:lumMod val="95000"/>
                    <a:lumOff val="5000"/>
                  </a:schemeClr>
                </a:solidFill>
                <a:latin typeface="#9Slide05 Brannboll Ny" panose="02000000000000000000" pitchFamily="2" charset="0"/>
                <a:cs typeface="Times New Roman" panose="02020603050405020304" pitchFamily="18" charset="0"/>
              </a:rPr>
              <a:t>ượ</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c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đãi</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đánh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đập</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xâm</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phạm</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thân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thể</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sức</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khỏe</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a:t>
            </a:r>
            <a:endParaRPr kumimoji="0" lang="en-US" sz="2400" b="1" i="1" u="none" strike="noStrike" kern="1200" cap="none" spc="0" normalizeH="0" baseline="0" noProof="0" dirty="0">
              <a:ln>
                <a:noFill/>
              </a:ln>
              <a:solidFill>
                <a:schemeClr val="tx1">
                  <a:lumMod val="95000"/>
                  <a:lumOff val="5000"/>
                </a:schemeClr>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779434" y="4629727"/>
            <a:ext cx="430303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Nhắn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tin,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gọi</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điện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sử</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dụng</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hình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ảnh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cá</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nhân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để</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up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hiếp</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đe</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dọa</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ép</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buộc</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1275008" y="1485208"/>
            <a:ext cx="5022576" cy="110488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121673" y="402115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4583978" y="39782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4679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3040124" y="2701867"/>
            <a:ext cx="2036946" cy="12141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u="sng" dirty="0" err="1">
                <a:solidFill>
                  <a:prstClr val="black"/>
                </a:solidFill>
                <a:latin typeface="#9Slide05 Brannboll Ny" panose="02000000000000000000" pitchFamily="2" charset="0"/>
                <a:cs typeface="Times New Roman" pitchFamily="18" charset="0"/>
              </a:rPr>
              <a:t>Các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hành</a:t>
            </a:r>
            <a:r>
              <a:rPr lang="en-US" sz="2800" u="sng" dirty="0">
                <a:solidFill>
                  <a:prstClr val="black"/>
                </a:solidFill>
                <a:latin typeface="#9Slide05 Brannboll Ny" panose="02000000000000000000" pitchFamily="2" charset="0"/>
                <a:cs typeface="Times New Roman" pitchFamily="18" charset="0"/>
              </a:rPr>
              <a:t> vi </a:t>
            </a:r>
            <a:r>
              <a:rPr lang="en-US" sz="2800" u="sng" dirty="0" err="1">
                <a:solidFill>
                  <a:prstClr val="black"/>
                </a:solidFill>
                <a:latin typeface="#9Slide05 Brannboll Ny" panose="02000000000000000000" pitchFamily="2" charset="0"/>
                <a:cs typeface="Times New Roman" pitchFamily="18" charset="0"/>
              </a:rPr>
              <a:t>bạo</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lực</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về</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tinh</a:t>
            </a:r>
            <a:r>
              <a:rPr lang="en-US" sz="2800" u="sng" dirty="0">
                <a:solidFill>
                  <a:prstClr val="black"/>
                </a:solidFill>
                <a:latin typeface="#9Slide05 Brannboll Ny" panose="02000000000000000000" pitchFamily="2" charset="0"/>
                <a:cs typeface="Times New Roman" pitchFamily="18" charset="0"/>
              </a:rPr>
              <a:t> </a:t>
            </a:r>
            <a:r>
              <a:rPr lang="en-US" sz="2800" u="sng" dirty="0" err="1">
                <a:solidFill>
                  <a:prstClr val="black"/>
                </a:solidFill>
                <a:latin typeface="#9Slide05 Brannboll Ny" panose="02000000000000000000" pitchFamily="2" charset="0"/>
                <a:cs typeface="Times New Roman" pitchFamily="18" charset="0"/>
              </a:rPr>
              <a:t>thần</a:t>
            </a: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3831341" y="4629727"/>
            <a:ext cx="3329312"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Lăng</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mạ</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xúc</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phạm</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danh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dự</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nhân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phẩm</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cô</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lập</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xua</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đuổi</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a:t>
            </a:r>
            <a:endParaRPr kumimoji="0" lang="en-US" sz="2400" i="1" u="none" strike="noStrike" kern="1200" cap="none" spc="0" normalizeH="0" baseline="0" noProof="0" dirty="0">
              <a:ln>
                <a:noFill/>
              </a:ln>
              <a:solidFill>
                <a:schemeClr val="tx1">
                  <a:lumMod val="95000"/>
                  <a:lumOff val="5000"/>
                </a:schemeClr>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flipH="1">
            <a:off x="4320862" y="1495368"/>
            <a:ext cx="1904460" cy="1112604"/>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5">
            <a:extLst>
              <a:ext uri="{FF2B5EF4-FFF2-40B4-BE49-F238E27FC236}">
                <a16:creationId xmlns:a16="http://schemas.microsoft.com/office/drawing/2014/main" id="{73A14657-1C11-45AE-A2D1-78A6DEA4CADB}"/>
              </a:ext>
            </a:extLst>
          </p:cNvPr>
          <p:cNvSpPr/>
          <p:nvPr/>
        </p:nvSpPr>
        <p:spPr>
          <a:xfrm>
            <a:off x="5580707" y="2764175"/>
            <a:ext cx="2764804" cy="121412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Hành</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vi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chiếm</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đoạt</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hủy</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hoại</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tài</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 </a:t>
            </a:r>
            <a:r>
              <a:rPr lang="en-US" sz="2800" dirty="0" err="1">
                <a:solidFill>
                  <a:prstClr val="black">
                    <a:lumMod val="95000"/>
                    <a:lumOff val="5000"/>
                  </a:prstClr>
                </a:solidFill>
                <a:latin typeface="#9Slide05 Brannboll Ny" panose="02000000000000000000" pitchFamily="2" charset="0"/>
                <a:ea typeface="Times New Roman" panose="02020603050405020304" pitchFamily="18" charset="0"/>
              </a:rPr>
              <a:t>sản</a:t>
            </a:r>
            <a:r>
              <a:rPr lang="en-US" sz="2800" dirty="0">
                <a:solidFill>
                  <a:prstClr val="black">
                    <a:lumMod val="95000"/>
                    <a:lumOff val="5000"/>
                  </a:prstClr>
                </a:solidFill>
                <a:latin typeface="#9Slide05 Brannboll Ny" panose="02000000000000000000" pitchFamily="2" charset="0"/>
                <a:ea typeface="Times New Roman" panose="02020603050405020304" pitchFamily="18" charset="0"/>
              </a:rPr>
              <a:t>…</a:t>
            </a: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Times New Roman" panose="02020603050405020304" pitchFamily="18" charset="0"/>
              <a:cs typeface="+mn-cs"/>
            </a:endParaRPr>
          </a:p>
        </p:txBody>
      </p:sp>
      <p:cxnSp>
        <p:nvCxnSpPr>
          <p:cNvPr id="22" name="Straight Arrow Connector 21">
            <a:extLst>
              <a:ext uri="{FF2B5EF4-FFF2-40B4-BE49-F238E27FC236}">
                <a16:creationId xmlns:a16="http://schemas.microsoft.com/office/drawing/2014/main" id="{6B6C0D23-4C35-4137-B7FB-3E5A06F80B18}"/>
              </a:ext>
            </a:extLst>
          </p:cNvPr>
          <p:cNvCxnSpPr>
            <a:cxnSpLocks/>
          </p:cNvCxnSpPr>
          <p:nvPr/>
        </p:nvCxnSpPr>
        <p:spPr>
          <a:xfrm flipH="1">
            <a:off x="6259483" y="1511418"/>
            <a:ext cx="38101" cy="11435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pic>
        <p:nvPicPr>
          <p:cNvPr id="23" name="Shape 1">
            <a:extLst>
              <a:ext uri="{FF2B5EF4-FFF2-40B4-BE49-F238E27FC236}">
                <a16:creationId xmlns:a16="http://schemas.microsoft.com/office/drawing/2014/main" id="{EE7244DD-1D53-43D9-8398-F7DF10E2BFDB}"/>
              </a:ext>
            </a:extLst>
          </p:cNvPr>
          <p:cNvPicPr/>
          <p:nvPr/>
        </p:nvPicPr>
        <p:blipFill>
          <a:blip r:embed="rId3"/>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698419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644901"/>
            <a:ext cx="8462211" cy="1717710"/>
          </a:xfrm>
          <a:prstGeom prst="rect">
            <a:avLst/>
          </a:prstGeom>
          <a:noFill/>
          <a:ln>
            <a:noFill/>
          </a:ln>
        </p:spPr>
        <p:txBody>
          <a:bodyPr wrap="square" lIns="121917" tIns="60958" rIns="121917" bIns="60958" rtlCol="0">
            <a:spAutoFit/>
          </a:bodyPr>
          <a:lstStyle/>
          <a:p>
            <a:pPr lvl="0" algn="just">
              <a:lnSpc>
                <a:spcPct val="122000"/>
              </a:lnSpc>
              <a:spcAft>
                <a:spcPts val="500"/>
              </a:spcAft>
              <a:buClr>
                <a:srgbClr val="000000"/>
              </a:buClr>
              <a:buSzPts val="1100"/>
              <a:tabLst>
                <a:tab pos="229870" algn="l"/>
              </a:tabLst>
              <a:defRPr/>
            </a:pP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2</a:t>
            </a: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Nguyên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nhân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và</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hậu</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quả</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bạo</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lực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học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đ</a:t>
            </a:r>
            <a:r>
              <a:rPr lang="vi-VN"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ường</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360886" y="150004"/>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3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887" y="-113271"/>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019605" y="17773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lvl="0" algn="l" fontAlgn="base">
              <a:lnSpc>
                <a:spcPct val="150000"/>
              </a:lnSpc>
              <a:spcBef>
                <a:spcPct val="0"/>
              </a:spcBef>
              <a:spcAft>
                <a:spcPct val="0"/>
              </a:spcAf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ĐỌC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TÌNH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HUỐNG</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3">
            <a:extLst>
              <a:ext uri="{FF2B5EF4-FFF2-40B4-BE49-F238E27FC236}">
                <a16:creationId xmlns:a16="http://schemas.microsoft.com/office/drawing/2014/main" id="{0B25069D-B057-4C08-B240-0BA05F47A5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70" name="Picture 22">
            <a:extLst>
              <a:ext uri="{FF2B5EF4-FFF2-40B4-BE49-F238E27FC236}">
                <a16:creationId xmlns:a16="http://schemas.microsoft.com/office/drawing/2014/main" id="{638E2953-6B0F-49F4-AFA0-515750ECF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763" cy="2009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EBFA2B-D0B5-4331-9C67-9A5AA9906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3273" y="1455067"/>
            <a:ext cx="2756682" cy="2267712"/>
          </a:xfrm>
          <a:prstGeom prst="rect">
            <a:avLst/>
          </a:prstGeom>
        </p:spPr>
      </p:pic>
      <p:pic>
        <p:nvPicPr>
          <p:cNvPr id="10" name="Picture 9">
            <a:extLst>
              <a:ext uri="{FF2B5EF4-FFF2-40B4-BE49-F238E27FC236}">
                <a16:creationId xmlns:a16="http://schemas.microsoft.com/office/drawing/2014/main" id="{AD7D782B-3DC0-4ACF-B0D5-34A203B402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5318" y="3899281"/>
            <a:ext cx="2756683" cy="2678778"/>
          </a:xfrm>
          <a:prstGeom prst="rect">
            <a:avLst/>
          </a:prstGeom>
        </p:spPr>
      </p:pic>
      <p:graphicFrame>
        <p:nvGraphicFramePr>
          <p:cNvPr id="14" name="Content Placeholder 4">
            <a:extLst>
              <a:ext uri="{FF2B5EF4-FFF2-40B4-BE49-F238E27FC236}">
                <a16:creationId xmlns:a16="http://schemas.microsoft.com/office/drawing/2014/main" id="{77CB260C-4AE7-43CC-99B1-28E4D3CFA6D8}"/>
              </a:ext>
            </a:extLst>
          </p:cNvPr>
          <p:cNvGraphicFramePr>
            <a:graphicFrameLocks/>
          </p:cNvGraphicFramePr>
          <p:nvPr>
            <p:custDataLst>
              <p:tags r:id="rId1"/>
            </p:custDataLst>
            <p:extLst>
              <p:ext uri="{D42A27DB-BD31-4B8C-83A1-F6EECF244321}">
                <p14:modId xmlns:p14="http://schemas.microsoft.com/office/powerpoint/2010/main" val="3662375163"/>
              </p:ext>
            </p:extLst>
          </p:nvPr>
        </p:nvGraphicFramePr>
        <p:xfrm>
          <a:off x="0" y="1379401"/>
          <a:ext cx="9372600" cy="53008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TextBox 14">
            <a:extLst>
              <a:ext uri="{FF2B5EF4-FFF2-40B4-BE49-F238E27FC236}">
                <a16:creationId xmlns:a16="http://schemas.microsoft.com/office/drawing/2014/main" id="{D3056A14-FCFB-495D-9BED-2671D45C88AE}"/>
              </a:ext>
            </a:extLst>
          </p:cNvPr>
          <p:cNvSpPr txBox="1"/>
          <p:nvPr/>
        </p:nvSpPr>
        <p:spPr>
          <a:xfrm>
            <a:off x="517269" y="2346306"/>
            <a:ext cx="1391478"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1</a:t>
            </a:r>
          </a:p>
        </p:txBody>
      </p:sp>
      <p:sp>
        <p:nvSpPr>
          <p:cNvPr id="16" name="TextBox 15">
            <a:extLst>
              <a:ext uri="{FF2B5EF4-FFF2-40B4-BE49-F238E27FC236}">
                <a16:creationId xmlns:a16="http://schemas.microsoft.com/office/drawing/2014/main" id="{51FA604B-4E28-4899-9DBC-9682F4E8E559}"/>
              </a:ext>
            </a:extLst>
          </p:cNvPr>
          <p:cNvSpPr txBox="1"/>
          <p:nvPr/>
        </p:nvSpPr>
        <p:spPr>
          <a:xfrm>
            <a:off x="362488" y="5091887"/>
            <a:ext cx="1391478"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5117453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dgm id="{2352C030-0248-483B-94A9-26972C30B2AA}"/>
                                            </p:graphicEl>
                                          </p:spTgt>
                                        </p:tgtEl>
                                        <p:attrNameLst>
                                          <p:attrName>style.visibility</p:attrName>
                                        </p:attrNameLst>
                                      </p:cBhvr>
                                      <p:to>
                                        <p:strVal val="visible"/>
                                      </p:to>
                                    </p:set>
                                    <p:animEffect transition="in" filter="fade">
                                      <p:cBhvr>
                                        <p:cTn id="7" dur="1000"/>
                                        <p:tgtEl>
                                          <p:spTgt spid="14">
                                            <p:graphicEl>
                                              <a:dgm id="{2352C030-0248-483B-94A9-26972C30B2AA}"/>
                                            </p:graphicEl>
                                          </p:spTgt>
                                        </p:tgtEl>
                                      </p:cBhvr>
                                    </p:animEffect>
                                    <p:anim calcmode="lin" valueType="num">
                                      <p:cBhvr>
                                        <p:cTn id="8" dur="1000" fill="hold"/>
                                        <p:tgtEl>
                                          <p:spTgt spid="14">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dgm id="{2352C030-0248-483B-94A9-26972C30B2A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graphicEl>
                                              <a:dgm id="{11925212-181A-4D0E-84EB-C4219DE1ABB7}"/>
                                            </p:graphicEl>
                                          </p:spTgt>
                                        </p:tgtEl>
                                        <p:attrNameLst>
                                          <p:attrName>style.visibility</p:attrName>
                                        </p:attrNameLst>
                                      </p:cBhvr>
                                      <p:to>
                                        <p:strVal val="visible"/>
                                      </p:to>
                                    </p:set>
                                    <p:animEffect transition="in" filter="fade">
                                      <p:cBhvr>
                                        <p:cTn id="12" dur="1000"/>
                                        <p:tgtEl>
                                          <p:spTgt spid="14">
                                            <p:graphicEl>
                                              <a:dgm id="{11925212-181A-4D0E-84EB-C4219DE1ABB7}"/>
                                            </p:graphicEl>
                                          </p:spTgt>
                                        </p:tgtEl>
                                      </p:cBhvr>
                                    </p:animEffect>
                                    <p:anim calcmode="lin" valueType="num">
                                      <p:cBhvr>
                                        <p:cTn id="13" dur="1000" fill="hold"/>
                                        <p:tgtEl>
                                          <p:spTgt spid="14">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14" dur="1000" fill="hold"/>
                                        <p:tgtEl>
                                          <p:spTgt spid="14">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graphicEl>
                                              <a:dgm id="{72B5F39E-2D8B-4AE5-99A7-0B4F92796C74}"/>
                                            </p:graphicEl>
                                          </p:spTgt>
                                        </p:tgtEl>
                                        <p:attrNameLst>
                                          <p:attrName>style.visibility</p:attrName>
                                        </p:attrNameLst>
                                      </p:cBhvr>
                                      <p:to>
                                        <p:strVal val="visible"/>
                                      </p:to>
                                    </p:set>
                                    <p:animEffect transition="in" filter="fade">
                                      <p:cBhvr>
                                        <p:cTn id="19" dur="1000"/>
                                        <p:tgtEl>
                                          <p:spTgt spid="14">
                                            <p:graphicEl>
                                              <a:dgm id="{72B5F39E-2D8B-4AE5-99A7-0B4F92796C74}"/>
                                            </p:graphicEl>
                                          </p:spTgt>
                                        </p:tgtEl>
                                      </p:cBhvr>
                                    </p:animEffect>
                                    <p:anim calcmode="lin" valueType="num">
                                      <p:cBhvr>
                                        <p:cTn id="20" dur="1000" fill="hold"/>
                                        <p:tgtEl>
                                          <p:spTgt spid="14">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21" dur="1000" fill="hold"/>
                                        <p:tgtEl>
                                          <p:spTgt spid="14">
                                            <p:graphicEl>
                                              <a:dgm id="{72B5F39E-2D8B-4AE5-99A7-0B4F92796C7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graphicEl>
                                              <a:dgm id="{D857732E-E667-406B-8596-FB28DE60F3B0}"/>
                                            </p:graphicEl>
                                          </p:spTgt>
                                        </p:tgtEl>
                                        <p:attrNameLst>
                                          <p:attrName>style.visibility</p:attrName>
                                        </p:attrNameLst>
                                      </p:cBhvr>
                                      <p:to>
                                        <p:strVal val="visible"/>
                                      </p:to>
                                    </p:set>
                                    <p:animEffect transition="in" filter="fade">
                                      <p:cBhvr>
                                        <p:cTn id="24" dur="1000"/>
                                        <p:tgtEl>
                                          <p:spTgt spid="14">
                                            <p:graphicEl>
                                              <a:dgm id="{D857732E-E667-406B-8596-FB28DE60F3B0}"/>
                                            </p:graphicEl>
                                          </p:spTgt>
                                        </p:tgtEl>
                                      </p:cBhvr>
                                    </p:animEffect>
                                    <p:anim calcmode="lin" valueType="num">
                                      <p:cBhvr>
                                        <p:cTn id="25" dur="1000" fill="hold"/>
                                        <p:tgtEl>
                                          <p:spTgt spid="14">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26" dur="1000" fill="hold"/>
                                        <p:tgtEl>
                                          <p:spTgt spid="14">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lvl="0" algn="ctr">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NHÓM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BÀN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8" y="2186247"/>
            <a:ext cx="3999214"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0" i="0" u="sng"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Câu</a:t>
            </a:r>
            <a:r>
              <a:rPr kumimoji="0" lang="en-US" sz="2800" b="0" i="0" u="sng"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1</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lang="en-US" sz="2800" dirty="0">
                <a:solidFill>
                  <a:schemeClr val="tx1">
                    <a:lumMod val="95000"/>
                    <a:lumOff val="5000"/>
                  </a:schemeClr>
                </a:solidFill>
                <a:latin typeface="#9Slide05 Brannboll Ny" panose="02000000000000000000" pitchFamily="2" charset="0"/>
              </a:rPr>
              <a:t>Theo </a:t>
            </a:r>
            <a:r>
              <a:rPr lang="en-US" sz="2800" dirty="0" err="1">
                <a:solidFill>
                  <a:schemeClr val="tx1">
                    <a:lumMod val="95000"/>
                    <a:lumOff val="5000"/>
                  </a:schemeClr>
                </a:solidFill>
                <a:latin typeface="#9Slide05 Brannboll Ny" panose="02000000000000000000" pitchFamily="2" charset="0"/>
              </a:rPr>
              <a:t>em</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những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hành</a:t>
            </a:r>
            <a:r>
              <a:rPr lang="en-US" sz="2800" dirty="0">
                <a:solidFill>
                  <a:schemeClr val="tx1">
                    <a:lumMod val="95000"/>
                    <a:lumOff val="5000"/>
                  </a:schemeClr>
                </a:solidFill>
                <a:latin typeface="#9Slide05 Brannboll Ny" panose="02000000000000000000" pitchFamily="2" charset="0"/>
              </a:rPr>
              <a:t> vi </a:t>
            </a:r>
            <a:r>
              <a:rPr lang="en-US" sz="2800" dirty="0" err="1">
                <a:solidFill>
                  <a:schemeClr val="tx1">
                    <a:lumMod val="95000"/>
                    <a:lumOff val="5000"/>
                  </a:schemeClr>
                </a:solidFill>
                <a:latin typeface="#9Slide05 Brannboll Ny" panose="02000000000000000000" pitchFamily="2" charset="0"/>
              </a:rPr>
              <a:t>nào</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trong</a:t>
            </a:r>
            <a:r>
              <a:rPr lang="en-US" sz="2800" dirty="0">
                <a:solidFill>
                  <a:schemeClr val="tx1">
                    <a:lumMod val="95000"/>
                    <a:lumOff val="5000"/>
                  </a:schemeClr>
                </a:solidFill>
                <a:latin typeface="#9Slide05 Brannboll Ny" panose="02000000000000000000" pitchFamily="2" charset="0"/>
              </a:rPr>
              <a:t> 2 </a:t>
            </a:r>
            <a:r>
              <a:rPr lang="en-US" sz="2800" dirty="0" err="1">
                <a:solidFill>
                  <a:schemeClr val="tx1">
                    <a:lumMod val="95000"/>
                    <a:lumOff val="5000"/>
                  </a:schemeClr>
                </a:solidFill>
                <a:latin typeface="#9Slide05 Brannboll Ny" panose="02000000000000000000" pitchFamily="2" charset="0"/>
              </a:rPr>
              <a:t>tình</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huống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trên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có</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tính</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chất</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bạo</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lực</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học</a:t>
            </a:r>
            <a:r>
              <a:rPr lang="en-US" sz="2800" dirty="0">
                <a:solidFill>
                  <a:schemeClr val="tx1">
                    <a:lumMod val="95000"/>
                    <a:lumOff val="5000"/>
                  </a:schemeClr>
                </a:solidFill>
                <a:latin typeface="#9Slide05 Brannboll Ny" panose="02000000000000000000" pitchFamily="2" charset="0"/>
              </a:rPr>
              <a:t> đ</a:t>
            </a:r>
            <a:r>
              <a:rPr lang="vi-VN" sz="2800" dirty="0">
                <a:solidFill>
                  <a:schemeClr val="tx1">
                    <a:lumMod val="95000"/>
                    <a:lumOff val="5000"/>
                  </a:schemeClr>
                </a:solidFill>
                <a:latin typeface="#9Slide05 Brannboll Ny" panose="02000000000000000000" pitchFamily="2" charset="0"/>
              </a:rPr>
              <a:t>ườn</a:t>
            </a:r>
            <a:r>
              <a:rPr lang="en-US" sz="2800" dirty="0">
                <a:solidFill>
                  <a:schemeClr val="tx1">
                    <a:lumMod val="95000"/>
                    <a:lumOff val="5000"/>
                  </a:schemeClr>
                </a:solidFill>
                <a:latin typeface="#9Slide05 Brannboll Ny" panose="02000000000000000000" pitchFamily="2" charset="0"/>
              </a:rPr>
              <a:t>g?  </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313313" y="2342044"/>
            <a:ext cx="3620567" cy="163625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a:p>
            <a:pPr lvl="0"/>
            <a:r>
              <a:rPr kumimoji="0" lang="en-US" sz="2800" b="0" i="0" u="sng"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Câu</a:t>
            </a:r>
            <a:r>
              <a:rPr kumimoji="0" lang="en-US" sz="2800" b="0" i="0" u="sng"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2</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lang="en-US" sz="2800" dirty="0" err="1">
                <a:solidFill>
                  <a:schemeClr val="tx1">
                    <a:lumMod val="95000"/>
                    <a:lumOff val="5000"/>
                  </a:schemeClr>
                </a:solidFill>
                <a:latin typeface="#9Slide05 Brannboll Ny" panose="02000000000000000000" pitchFamily="2" charset="0"/>
              </a:rPr>
              <a:t>Nguyên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nhân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và</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hậu</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quả</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của</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những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hành</a:t>
            </a:r>
            <a:r>
              <a:rPr lang="en-US" sz="2800" dirty="0">
                <a:solidFill>
                  <a:schemeClr val="tx1">
                    <a:lumMod val="95000"/>
                    <a:lumOff val="5000"/>
                  </a:schemeClr>
                </a:solidFill>
                <a:latin typeface="#9Slide05 Brannboll Ny" panose="02000000000000000000" pitchFamily="2" charset="0"/>
              </a:rPr>
              <a:t> vi </a:t>
            </a:r>
            <a:r>
              <a:rPr lang="en-US" sz="2800" dirty="0" err="1">
                <a:solidFill>
                  <a:schemeClr val="tx1">
                    <a:lumMod val="95000"/>
                    <a:lumOff val="5000"/>
                  </a:schemeClr>
                </a:solidFill>
                <a:latin typeface="#9Slide05 Brannboll Ny" panose="02000000000000000000" pitchFamily="2" charset="0"/>
              </a:rPr>
              <a:t>đó</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là</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gì</a:t>
            </a:r>
            <a:r>
              <a:rPr lang="en-US" sz="2800" dirty="0">
                <a:solidFill>
                  <a:schemeClr val="tx1">
                    <a:lumMod val="95000"/>
                    <a:lumOff val="5000"/>
                  </a:schemeClr>
                </a:solidFill>
                <a:latin typeface="#9Slide05 Brannboll Ny" panose="02000000000000000000" pitchFamily="2" charset="0"/>
              </a:rPr>
              <a:t>?</a:t>
            </a:r>
            <a:endParaRPr kumimoji="0" lang="en-US" sz="2800" b="0" u="none" strike="noStrike" kern="1200" cap="none" spc="0" normalizeH="0" baseline="0" noProof="0" dirty="0">
              <a:ln>
                <a:noFill/>
              </a:ln>
              <a:solidFill>
                <a:schemeClr val="tx1">
                  <a:lumMod val="95000"/>
                  <a:lumOff val="5000"/>
                </a:schemeClr>
              </a:solidFill>
              <a:effectLst/>
              <a:uLnTx/>
              <a:uFillTx/>
              <a:latin typeface="#9Slide05 Brannboll Ny" panose="02000000000000000000" pitchFamily="2"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749989" y="4821083"/>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3809891"/>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vi-VN" sz="3200" dirty="0">
                          <a:solidFill>
                            <a:srgbClr val="000000"/>
                          </a:solidFill>
                          <a:effectLst/>
                          <a:latin typeface="#9Slide05 Brannboll Ny" panose="02000000000000000000" pitchFamily="2" charset="0"/>
                          <a:ea typeface="DengXian"/>
                        </a:rPr>
                        <a:t> và hoàn thành phiếu bài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phiếu</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lvl="0" algn="ctr" eaLnBrk="0" fontAlgn="base" hangingPunct="0">
              <a:spcBef>
                <a:spcPct val="0"/>
              </a:spcBef>
              <a:spcAft>
                <a:spcPct val="0"/>
              </a:spcAf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bàn</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lvl="0" algn="ctr">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NHÓM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BÀN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8" y="2186247"/>
            <a:ext cx="3999214"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0" i="0" u="sng"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Câu</a:t>
            </a:r>
            <a:r>
              <a:rPr kumimoji="0" lang="en-US" sz="2800" b="0" i="0" u="sng"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1</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lang="en-US" sz="2800" dirty="0">
                <a:solidFill>
                  <a:schemeClr val="tx1">
                    <a:lumMod val="95000"/>
                    <a:lumOff val="5000"/>
                  </a:schemeClr>
                </a:solidFill>
                <a:latin typeface="#9Slide05 Brannboll Ny" panose="02000000000000000000" pitchFamily="2" charset="0"/>
              </a:rPr>
              <a:t>Theo </a:t>
            </a:r>
            <a:r>
              <a:rPr lang="en-US" sz="2800" dirty="0" err="1">
                <a:solidFill>
                  <a:schemeClr val="tx1">
                    <a:lumMod val="95000"/>
                    <a:lumOff val="5000"/>
                  </a:schemeClr>
                </a:solidFill>
                <a:latin typeface="#9Slide05 Brannboll Ny" panose="02000000000000000000" pitchFamily="2" charset="0"/>
              </a:rPr>
              <a:t>em</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những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hành</a:t>
            </a:r>
            <a:r>
              <a:rPr lang="en-US" sz="2800" dirty="0">
                <a:solidFill>
                  <a:schemeClr val="tx1">
                    <a:lumMod val="95000"/>
                    <a:lumOff val="5000"/>
                  </a:schemeClr>
                </a:solidFill>
                <a:latin typeface="#9Slide05 Brannboll Ny" panose="02000000000000000000" pitchFamily="2" charset="0"/>
              </a:rPr>
              <a:t> vi </a:t>
            </a:r>
            <a:r>
              <a:rPr lang="en-US" sz="2800" dirty="0" err="1">
                <a:solidFill>
                  <a:schemeClr val="tx1">
                    <a:lumMod val="95000"/>
                    <a:lumOff val="5000"/>
                  </a:schemeClr>
                </a:solidFill>
                <a:latin typeface="#9Slide05 Brannboll Ny" panose="02000000000000000000" pitchFamily="2" charset="0"/>
              </a:rPr>
              <a:t>nào</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trong</a:t>
            </a:r>
            <a:r>
              <a:rPr lang="en-US" sz="2800" dirty="0">
                <a:solidFill>
                  <a:schemeClr val="tx1">
                    <a:lumMod val="95000"/>
                    <a:lumOff val="5000"/>
                  </a:schemeClr>
                </a:solidFill>
                <a:latin typeface="#9Slide05 Brannboll Ny" panose="02000000000000000000" pitchFamily="2" charset="0"/>
              </a:rPr>
              <a:t> 2 </a:t>
            </a:r>
            <a:r>
              <a:rPr lang="en-US" sz="2800" dirty="0" err="1">
                <a:solidFill>
                  <a:schemeClr val="tx1">
                    <a:lumMod val="95000"/>
                    <a:lumOff val="5000"/>
                  </a:schemeClr>
                </a:solidFill>
                <a:latin typeface="#9Slide05 Brannboll Ny" panose="02000000000000000000" pitchFamily="2" charset="0"/>
              </a:rPr>
              <a:t>tình</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huống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trên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có</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tính</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chất</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bạo</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lực</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học</a:t>
            </a:r>
            <a:r>
              <a:rPr lang="en-US" sz="2800" dirty="0">
                <a:solidFill>
                  <a:schemeClr val="tx1">
                    <a:lumMod val="95000"/>
                    <a:lumOff val="5000"/>
                  </a:schemeClr>
                </a:solidFill>
                <a:latin typeface="#9Slide05 Brannboll Ny" panose="02000000000000000000" pitchFamily="2" charset="0"/>
              </a:rPr>
              <a:t> đ</a:t>
            </a:r>
            <a:r>
              <a:rPr lang="vi-VN" sz="2800" dirty="0">
                <a:solidFill>
                  <a:schemeClr val="tx1">
                    <a:lumMod val="95000"/>
                    <a:lumOff val="5000"/>
                  </a:schemeClr>
                </a:solidFill>
                <a:latin typeface="#9Slide05 Brannboll Ny" panose="02000000000000000000" pitchFamily="2" charset="0"/>
              </a:rPr>
              <a:t>ườn</a:t>
            </a:r>
            <a:r>
              <a:rPr lang="en-US" sz="2800" dirty="0">
                <a:solidFill>
                  <a:schemeClr val="tx1">
                    <a:lumMod val="95000"/>
                    <a:lumOff val="5000"/>
                  </a:schemeClr>
                </a:solidFill>
                <a:latin typeface="#9Slide05 Brannboll Ny" panose="02000000000000000000" pitchFamily="2" charset="0"/>
              </a:rPr>
              <a:t>g?  </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313313" y="2342044"/>
            <a:ext cx="3620567" cy="163625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a:p>
            <a:pPr lvl="0"/>
            <a:r>
              <a:rPr kumimoji="0" lang="en-US" sz="2800" b="0" i="0" u="sng"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Câu</a:t>
            </a:r>
            <a:r>
              <a:rPr kumimoji="0" lang="en-US" sz="2800" b="0" i="0" u="sng"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2</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lang="en-US" sz="2800" dirty="0" err="1">
                <a:solidFill>
                  <a:schemeClr val="tx1">
                    <a:lumMod val="95000"/>
                    <a:lumOff val="5000"/>
                  </a:schemeClr>
                </a:solidFill>
                <a:latin typeface="#9Slide05 Brannboll Ny" panose="02000000000000000000" pitchFamily="2" charset="0"/>
              </a:rPr>
              <a:t>Nguyên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nhân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và</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hậu</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quả</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của</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những</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hành</a:t>
            </a:r>
            <a:r>
              <a:rPr lang="en-US" sz="2800" dirty="0">
                <a:solidFill>
                  <a:schemeClr val="tx1">
                    <a:lumMod val="95000"/>
                    <a:lumOff val="5000"/>
                  </a:schemeClr>
                </a:solidFill>
                <a:latin typeface="#9Slide05 Brannboll Ny" panose="02000000000000000000" pitchFamily="2" charset="0"/>
              </a:rPr>
              <a:t> vi </a:t>
            </a:r>
            <a:r>
              <a:rPr lang="en-US" sz="2800" dirty="0" err="1">
                <a:solidFill>
                  <a:schemeClr val="tx1">
                    <a:lumMod val="95000"/>
                    <a:lumOff val="5000"/>
                  </a:schemeClr>
                </a:solidFill>
                <a:latin typeface="#9Slide05 Brannboll Ny" panose="02000000000000000000" pitchFamily="2" charset="0"/>
              </a:rPr>
              <a:t>đó</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là</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gì</a:t>
            </a:r>
            <a:r>
              <a:rPr lang="en-US" sz="2800" dirty="0">
                <a:solidFill>
                  <a:schemeClr val="tx1">
                    <a:lumMod val="95000"/>
                    <a:lumOff val="5000"/>
                  </a:schemeClr>
                </a:solidFill>
                <a:latin typeface="#9Slide05 Brannboll Ny" panose="02000000000000000000" pitchFamily="2" charset="0"/>
              </a:rPr>
              <a:t>?</a:t>
            </a:r>
            <a:endParaRPr kumimoji="0" lang="en-US" sz="2800" b="0" u="none" strike="noStrike" kern="1200" cap="none" spc="0" normalizeH="0" baseline="0" noProof="0" dirty="0">
              <a:ln>
                <a:noFill/>
              </a:ln>
              <a:solidFill>
                <a:schemeClr val="tx1">
                  <a:lumMod val="95000"/>
                  <a:lumOff val="5000"/>
                </a:schemeClr>
              </a:solidFill>
              <a:effectLst/>
              <a:uLnTx/>
              <a:uFillTx/>
              <a:latin typeface="#9Slide05 Brannboll Ny" panose="02000000000000000000" pitchFamily="2"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AutoNum type="arabicPeriod"/>
              <a:defRPr/>
            </a:pPr>
            <a:r>
              <a:rPr lang="en-US" sz="2000" b="1" i="1" dirty="0" err="1">
                <a:solidFill>
                  <a:srgbClr val="000000"/>
                </a:solidFill>
                <a:latin typeface="Times New Roman" panose="02020603050405020304" pitchFamily="18" charset="0"/>
                <a:ea typeface="Times New Roman" panose="02020603050405020304" pitchFamily="18" charset="0"/>
              </a:rPr>
              <a:t>Hành</a:t>
            </a:r>
            <a:r>
              <a:rPr lang="en-US" sz="2000" b="1" i="1" dirty="0">
                <a:solidFill>
                  <a:srgbClr val="000000"/>
                </a:solidFill>
                <a:latin typeface="Times New Roman" panose="02020603050405020304" pitchFamily="18" charset="0"/>
                <a:ea typeface="Times New Roman" panose="02020603050405020304" pitchFamily="18" charset="0"/>
              </a:rPr>
              <a:t> vi </a:t>
            </a:r>
            <a:r>
              <a:rPr lang="en-US" sz="2000" b="1" i="1" dirty="0" err="1">
                <a:solidFill>
                  <a:srgbClr val="000000"/>
                </a:solidFill>
                <a:latin typeface="Times New Roman" panose="02020603050405020304" pitchFamily="18" charset="0"/>
                <a:ea typeface="Times New Roman" panose="02020603050405020304" pitchFamily="18" charset="0"/>
              </a:rPr>
              <a:t>của</a:t>
            </a:r>
            <a:r>
              <a:rPr lang="en-US" sz="2000" b="1" i="1" dirty="0">
                <a:solidFill>
                  <a:srgbClr val="000000"/>
                </a:solidFill>
                <a:latin typeface="Times New Roman" panose="02020603050405020304" pitchFamily="18" charset="0"/>
                <a:ea typeface="Times New Roman" panose="02020603050405020304" pitchFamily="18" charset="0"/>
              </a:rPr>
              <a:t> H </a:t>
            </a:r>
            <a:r>
              <a:rPr lang="en-US" sz="2000" b="1" i="1" dirty="0" err="1">
                <a:solidFill>
                  <a:srgbClr val="000000"/>
                </a:solidFill>
                <a:latin typeface="Times New Roman" panose="02020603050405020304" pitchFamily="18" charset="0"/>
                <a:ea typeface="Times New Roman" panose="02020603050405020304" pitchFamily="18" charset="0"/>
              </a:rPr>
              <a:t>gây</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gổ</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với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bạn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bè</a:t>
            </a:r>
            <a:r>
              <a:rPr lang="en-US" sz="2000" b="1" i="1" dirty="0">
                <a:solidFill>
                  <a:srgbClr val="000000"/>
                </a:solidFill>
                <a:latin typeface="Times New Roman" panose="02020603050405020304" pitchFamily="18" charset="0"/>
                <a:ea typeface="Times New Roman" panose="02020603050405020304" pitchFamily="18" charset="0"/>
              </a:rPr>
              <a:t>, 1 </a:t>
            </a:r>
            <a:r>
              <a:rPr lang="en-US" sz="2000" b="1" i="1" dirty="0" err="1">
                <a:solidFill>
                  <a:srgbClr val="000000"/>
                </a:solidFill>
                <a:latin typeface="Times New Roman" panose="02020603050405020304" pitchFamily="18" charset="0"/>
                <a:ea typeface="Times New Roman" panose="02020603050405020304" pitchFamily="18" charset="0"/>
              </a:rPr>
              <a:t>lần</a:t>
            </a:r>
            <a:r>
              <a:rPr lang="en-US" sz="2000" b="1" i="1" dirty="0">
                <a:solidFill>
                  <a:srgbClr val="000000"/>
                </a:solidFill>
                <a:latin typeface="Times New Roman" panose="02020603050405020304" pitchFamily="18" charset="0"/>
                <a:ea typeface="Times New Roman" panose="02020603050405020304" pitchFamily="18" charset="0"/>
              </a:rPr>
              <a:t> H </a:t>
            </a:r>
            <a:r>
              <a:rPr lang="en-US" sz="2000" b="1" i="1" dirty="0" err="1">
                <a:solidFill>
                  <a:srgbClr val="000000"/>
                </a:solidFill>
                <a:latin typeface="Times New Roman" panose="02020603050405020304" pitchFamily="18" charset="0"/>
                <a:ea typeface="Times New Roman" panose="02020603050405020304" pitchFamily="18" charset="0"/>
              </a:rPr>
              <a:t>cãi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nhau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và</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định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đánh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bạn</a:t>
            </a:r>
            <a:r>
              <a:rPr lang="en-US" sz="2000" b="1" i="1" dirty="0">
                <a:solidFill>
                  <a:srgbClr val="000000"/>
                </a:solidFill>
                <a:latin typeface="Times New Roman" panose="02020603050405020304" pitchFamily="18" charset="0"/>
                <a:ea typeface="Times New Roman" panose="02020603050405020304" pitchFamily="18" charset="0"/>
              </a:rPr>
              <a:t>.</a:t>
            </a:r>
          </a:p>
          <a:p>
            <a:pPr marL="457200" lvl="0" indent="-457200">
              <a:buAutoNum type="arabicPeriod"/>
              <a:defRPr/>
            </a:pPr>
            <a:r>
              <a:rPr lang="en-US" sz="2000" b="1" i="1" dirty="0">
                <a:solidFill>
                  <a:srgbClr val="000000"/>
                </a:solidFill>
                <a:latin typeface="Times New Roman" panose="02020603050405020304" pitchFamily="18" charset="0"/>
                <a:ea typeface="Times New Roman" panose="02020603050405020304" pitchFamily="18" charset="0"/>
              </a:rPr>
              <a:t>V </a:t>
            </a:r>
            <a:r>
              <a:rPr lang="en-US" sz="2000" b="1" i="1" dirty="0" err="1">
                <a:solidFill>
                  <a:srgbClr val="000000"/>
                </a:solidFill>
                <a:latin typeface="Times New Roman" panose="02020603050405020304" pitchFamily="18" charset="0"/>
                <a:ea typeface="Times New Roman" panose="02020603050405020304" pitchFamily="18" charset="0"/>
              </a:rPr>
              <a:t>đã</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lôi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kéo</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thành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lập</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nhóm</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chuyên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doạn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dẫm</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bắt</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nạt</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các</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bạn</a:t>
            </a:r>
            <a:r>
              <a:rPr lang="en-US" sz="2000" b="1" i="1" dirty="0">
                <a:solidFill>
                  <a:srgbClr val="000000"/>
                </a:solidFill>
                <a:latin typeface="Times New Roman" panose="02020603050405020304" pitchFamily="18" charset="0"/>
                <a:ea typeface="Times New Roman" panose="02020603050405020304" pitchFamily="18" charset="0"/>
              </a:rPr>
              <a:t>.</a:t>
            </a: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986789" y="4528293"/>
            <a:ext cx="5095680" cy="21114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AutoNum type="arabicPeriod"/>
              <a:defRPr/>
            </a:pPr>
            <a:r>
              <a:rPr lang="en-US" sz="2000" b="1" i="1" dirty="0" err="1">
                <a:solidFill>
                  <a:srgbClr val="000000"/>
                </a:solidFill>
                <a:latin typeface="Times New Roman" panose="02020603050405020304" pitchFamily="18" charset="0"/>
                <a:ea typeface="Times New Roman" panose="02020603050405020304" pitchFamily="18" charset="0"/>
              </a:rPr>
              <a:t>Nguyên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nhân</a:t>
            </a:r>
            <a:r>
              <a:rPr lang="en-US" sz="2000" b="1" i="1" dirty="0">
                <a:solidFill>
                  <a:srgbClr val="000000"/>
                </a:solidFill>
                <a:latin typeface="Times New Roman" panose="02020603050405020304" pitchFamily="18" charset="0"/>
                <a:ea typeface="Times New Roman" panose="02020603050405020304" pitchFamily="18" charset="0"/>
              </a:rPr>
              <a:t> do H </a:t>
            </a:r>
            <a:r>
              <a:rPr lang="en-US" sz="2000" b="1" i="1" dirty="0" err="1">
                <a:solidFill>
                  <a:srgbClr val="000000"/>
                </a:solidFill>
                <a:latin typeface="Times New Roman" panose="02020603050405020304" pitchFamily="18" charset="0"/>
                <a:ea typeface="Times New Roman" panose="02020603050405020304" pitchFamily="18" charset="0"/>
              </a:rPr>
              <a:t>xem</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nhiều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phim</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ảnh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bạo</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lực</a:t>
            </a:r>
            <a:r>
              <a:rPr lang="en-US" sz="2000" b="1" i="1" dirty="0">
                <a:solidFill>
                  <a:srgbClr val="000000"/>
                </a:solidFill>
                <a:latin typeface="Times New Roman" panose="02020603050405020304" pitchFamily="18" charset="0"/>
                <a:ea typeface="Times New Roman" panose="02020603050405020304" pitchFamily="18" charset="0"/>
              </a:rPr>
              <a:t>/ do V </a:t>
            </a:r>
            <a:r>
              <a:rPr lang="en-US" sz="2000" b="1" i="1" dirty="0" err="1">
                <a:solidFill>
                  <a:srgbClr val="000000"/>
                </a:solidFill>
                <a:latin typeface="Times New Roman" panose="02020603050405020304" pitchFamily="18" charset="0"/>
                <a:ea typeface="Times New Roman" panose="02020603050405020304" pitchFamily="18" charset="0"/>
              </a:rPr>
              <a:t>thích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thể</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hiện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mình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mạnh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mẽ</a:t>
            </a:r>
            <a:r>
              <a:rPr lang="en-US" sz="2000" b="1" i="1" dirty="0">
                <a:solidFill>
                  <a:srgbClr val="000000"/>
                </a:solidFill>
                <a:latin typeface="Times New Roman" panose="02020603050405020304" pitchFamily="18" charset="0"/>
                <a:ea typeface="Times New Roman" panose="02020603050405020304" pitchFamily="18" charset="0"/>
              </a:rPr>
              <a:t>…</a:t>
            </a:r>
          </a:p>
          <a:p>
            <a:pPr marL="457200" lvl="0" indent="-457200">
              <a:buAutoNum type="arabicPeriod"/>
              <a:defRPr/>
            </a:pPr>
            <a:r>
              <a:rPr lang="en-US" sz="2000" b="1" i="1" dirty="0" err="1">
                <a:solidFill>
                  <a:srgbClr val="000000"/>
                </a:solidFill>
                <a:latin typeface="Times New Roman" panose="02020603050405020304" pitchFamily="18" charset="0"/>
                <a:ea typeface="Times New Roman" panose="02020603050405020304" pitchFamily="18" charset="0"/>
              </a:rPr>
              <a:t>Hậu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quả</a:t>
            </a:r>
            <a:r>
              <a:rPr lang="en-US" sz="2000" b="1" i="1" dirty="0">
                <a:solidFill>
                  <a:srgbClr val="000000"/>
                </a:solidFill>
                <a:latin typeface="Times New Roman" panose="02020603050405020304" pitchFamily="18" charset="0"/>
                <a:ea typeface="Times New Roman" panose="02020603050405020304" pitchFamily="18" charset="0"/>
              </a:rPr>
              <a:t>: H </a:t>
            </a:r>
            <a:r>
              <a:rPr lang="en-US" sz="2000" b="1" i="1" dirty="0" err="1">
                <a:solidFill>
                  <a:srgbClr val="000000"/>
                </a:solidFill>
                <a:latin typeface="Times New Roman" panose="02020603050405020304" pitchFamily="18" charset="0"/>
                <a:ea typeface="Times New Roman" panose="02020603050405020304" pitchFamily="18" charset="0"/>
              </a:rPr>
              <a:t>bị</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nhà</a:t>
            </a:r>
            <a:r>
              <a:rPr lang="en-US" sz="2000" b="1" i="1" dirty="0">
                <a:solidFill>
                  <a:srgbClr val="000000"/>
                </a:solidFill>
                <a:latin typeface="Times New Roman" panose="02020603050405020304" pitchFamily="18" charset="0"/>
                <a:ea typeface="Times New Roman" panose="02020603050405020304" pitchFamily="18" charset="0"/>
              </a:rPr>
              <a:t> tr</a:t>
            </a:r>
            <a:r>
              <a:rPr lang="vi-VN" sz="2000" b="1" i="1" dirty="0">
                <a:solidFill>
                  <a:srgbClr val="000000"/>
                </a:solidFill>
                <a:latin typeface="Times New Roman" panose="02020603050405020304" pitchFamily="18" charset="0"/>
                <a:ea typeface="Times New Roman" panose="02020603050405020304" pitchFamily="18" charset="0"/>
              </a:rPr>
              <a:t>ường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cảnh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cáo</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Các</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bạn</a:t>
            </a:r>
            <a:r>
              <a:rPr lang="en-US" sz="2000" b="1" i="1" dirty="0">
                <a:solidFill>
                  <a:srgbClr val="000000"/>
                </a:solidFill>
                <a:latin typeface="Times New Roman" panose="02020603050405020304" pitchFamily="18" charset="0"/>
                <a:ea typeface="Times New Roman" panose="02020603050405020304" pitchFamily="18" charset="0"/>
              </a:rPr>
              <a:t> lo </a:t>
            </a:r>
            <a:r>
              <a:rPr lang="en-US" sz="2000" b="1" i="1" dirty="0" err="1">
                <a:solidFill>
                  <a:srgbClr val="000000"/>
                </a:solidFill>
                <a:latin typeface="Times New Roman" panose="02020603050405020304" pitchFamily="18" charset="0"/>
                <a:ea typeface="Times New Roman" panose="02020603050405020304" pitchFamily="18" charset="0"/>
              </a:rPr>
              <a:t>lắng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khi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nhìn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thấy</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nhóm</a:t>
            </a:r>
            <a:r>
              <a:rPr lang="en-US" sz="2000" b="1" i="1" dirty="0">
                <a:solidFill>
                  <a:srgbClr val="000000"/>
                </a:solidFill>
                <a:latin typeface="Times New Roman" panose="02020603050405020304" pitchFamily="18" charset="0"/>
                <a:ea typeface="Times New Roman" panose="02020603050405020304" pitchFamily="18" charset="0"/>
              </a:rPr>
              <a:t> V…</a:t>
            </a:r>
          </a:p>
          <a:p>
            <a:pPr marL="457200" lvl="0" indent="-457200" algn="ctr">
              <a:buAutoNum type="arabicPeriod"/>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030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228472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77740932-A2C7-42A8-B817-A2FCF564C6D0}"/>
              </a:ext>
            </a:extLst>
          </p:cNvPr>
          <p:cNvGrpSpPr/>
          <p:nvPr/>
        </p:nvGrpSpPr>
        <p:grpSpPr>
          <a:xfrm>
            <a:off x="1619892" y="769964"/>
            <a:ext cx="7097357" cy="3591695"/>
            <a:chOff x="7124100" y="502678"/>
            <a:chExt cx="4877464" cy="3591695"/>
          </a:xfrm>
        </p:grpSpPr>
        <p:sp>
          <p:nvSpPr>
            <p:cNvPr id="5" name="Cloud Callout 7">
              <a:extLst>
                <a:ext uri="{FF2B5EF4-FFF2-40B4-BE49-F238E27FC236}">
                  <a16:creationId xmlns:a16="http://schemas.microsoft.com/office/drawing/2014/main" id="{384FF134-92A3-45C7-96C0-C0D22E5AC547}"/>
                </a:ext>
              </a:extLst>
            </p:cNvPr>
            <p:cNvSpPr/>
            <p:nvPr/>
          </p:nvSpPr>
          <p:spPr>
            <a:xfrm rot="21416254">
              <a:off x="7124100" y="502678"/>
              <a:ext cx="4877464" cy="3591695"/>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55BC17DB-BCBD-4C42-A935-228798159645}"/>
                </a:ext>
              </a:extLst>
            </p:cNvPr>
            <p:cNvSpPr/>
            <p:nvPr/>
          </p:nvSpPr>
          <p:spPr>
            <a:xfrm>
              <a:off x="7132320" y="1422633"/>
              <a:ext cx="4677195" cy="2133789"/>
            </a:xfrm>
            <a:prstGeom prst="rect">
              <a:avLst/>
            </a:prstGeom>
          </p:spPr>
          <p:txBody>
            <a:bodyPr wrap="square">
              <a:spAutoFit/>
            </a:bodyPr>
            <a:lstStyle/>
            <a:p>
              <a:pPr marL="970915" marR="177800" lvl="0" indent="-171450" algn="l" defTabSz="914400" rtl="0" eaLnBrk="1" fontAlgn="auto" latinLnBrk="0" hangingPunct="1">
                <a:lnSpc>
                  <a:spcPct val="126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Theo </a:t>
              </a:r>
              <a:r>
                <a:rPr kumimoji="0" lang="en-US" sz="3600" b="1"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6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nguyên</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nhân</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của</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bạo</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lực</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học</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đ</a:t>
              </a:r>
              <a:r>
                <a:rPr lang="vi-VN"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ường</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là</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do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đâu</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Hậu</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quả</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của</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nó</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là</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 </a:t>
              </a:r>
              <a:r>
                <a:rPr lang="en-US" sz="3600" b="1" dirty="0" err="1">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gì</a:t>
              </a:r>
              <a:r>
                <a:rPr lang="en-US" sz="3600" b="1" dirty="0">
                  <a:solidFill>
                    <a:prstClr val="black"/>
                  </a:solidFill>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3"/>
          <a:stretch>
            <a:fillRect/>
          </a:stretch>
        </p:blipFill>
        <p:spPr>
          <a:xfrm>
            <a:off x="750914" y="3731167"/>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5810865" y="411378"/>
            <a:ext cx="4852117" cy="6446622"/>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7519" y="81662"/>
            <a:ext cx="3972797"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defRPr/>
            </a:pPr>
            <a:r>
              <a:rPr lang="vi-VN" sz="4800" dirty="0">
                <a:solidFill>
                  <a:srgbClr val="0000FF"/>
                </a:solidFill>
                <a:latin typeface="#9Slide05 Brannboll Ny" panose="02000000000000000000" pitchFamily="2" charset="0"/>
                <a:cs typeface="Times New Roman" panose="02020603050405020304" pitchFamily="18" charset="0"/>
              </a:rPr>
              <a:t>GÓC CHIA SẺ</a:t>
            </a:r>
            <a:endParaRPr lang="ru-RU" sz="4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1000"/>
                                        <p:tgtEl>
                                          <p:spTgt spid="12">
                                            <p:txEl>
                                              <p:pRg st="0" end="0"/>
                                            </p:txEl>
                                          </p:spTgt>
                                        </p:tgtEl>
                                      </p:cBhvr>
                                    </p:animEffect>
                                    <p:anim calcmode="lin" valueType="num">
                                      <p:cBhvr>
                                        <p:cTn id="1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NGUYÊN</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NHÂN</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BẠO</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LỰC</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3200" b="1" dirty="0" err="1">
                <a:solidFill>
                  <a:srgbClr val="FF0000"/>
                </a:solidFill>
                <a:latin typeface="#9Slide05 Brannboll Ny" panose="02000000000000000000" pitchFamily="2" charset="0"/>
                <a:ea typeface="Times New Roman" panose="02020603050405020304" pitchFamily="18" charset="0"/>
                <a:cs typeface="Times New Roman" pitchFamily="18" charset="0"/>
              </a:rPr>
              <a:t>HỌC</a:t>
            </a:r>
            <a:r>
              <a:rPr lang="en-US"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 Đ</a:t>
            </a:r>
            <a:r>
              <a:rPr lang="vi-VN" sz="3200" b="1" dirty="0">
                <a:solidFill>
                  <a:srgbClr val="FF0000"/>
                </a:solidFill>
                <a:latin typeface="#9Slide05 Brannboll Ny" panose="02000000000000000000" pitchFamily="2" charset="0"/>
                <a:ea typeface="Times New Roman" panose="02020603050405020304" pitchFamily="18" charset="0"/>
                <a:cs typeface="Times New Roman" pitchFamily="18" charset="0"/>
              </a:rPr>
              <a:t>ƯỜNG</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8" y="2186248"/>
            <a:ext cx="3999214" cy="962638"/>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lumMod val="95000"/>
                    <a:lumOff val="5000"/>
                  </a:schemeClr>
                </a:solidFill>
                <a:latin typeface="#9Slide05 Brannboll Ny" panose="02000000000000000000" pitchFamily="2" charset="0"/>
              </a:rPr>
              <a:t>Nguyên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nhân</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chủ</a:t>
            </a:r>
            <a:r>
              <a:rPr lang="en-US" sz="2800" dirty="0">
                <a:solidFill>
                  <a:schemeClr val="tx1">
                    <a:lumMod val="95000"/>
                    <a:lumOff val="5000"/>
                  </a:schemeClr>
                </a:solidFill>
                <a:latin typeface="#9Slide05 Brannboll Ny" panose="02000000000000000000" pitchFamily="2" charset="0"/>
              </a:rPr>
              <a:t> </a:t>
            </a:r>
            <a:r>
              <a:rPr lang="en-US" sz="2800" dirty="0" err="1">
                <a:solidFill>
                  <a:schemeClr val="tx1">
                    <a:lumMod val="95000"/>
                    <a:lumOff val="5000"/>
                  </a:schemeClr>
                </a:solidFill>
                <a:latin typeface="#9Slide05 Brannboll Ny" panose="02000000000000000000" pitchFamily="2" charset="0"/>
              </a:rPr>
              <a:t>quan</a:t>
            </a:r>
            <a:endParaRPr lang="en-US" sz="2800" dirty="0">
              <a:solidFill>
                <a:schemeClr val="tx1">
                  <a:lumMod val="95000"/>
                  <a:lumOff val="5000"/>
                </a:schemeClr>
              </a:solidFill>
              <a:latin typeface="#9Slide05 Brannboll Ny" panose="02000000000000000000" pitchFamily="2"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764426" y="2264146"/>
            <a:ext cx="4258072" cy="80684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chemeClr val="tx1">
                    <a:lumMod val="95000"/>
                    <a:lumOff val="5000"/>
                  </a:schemeClr>
                </a:solidFill>
                <a:latin typeface="#9Slide05 Brannboll Ny" panose="02000000000000000000" pitchFamily="2" charset="0"/>
                <a:ea typeface="Times New Roman" panose="02020603050405020304" pitchFamily="18" charset="0"/>
              </a:rPr>
              <a:t>Nguyên</a:t>
            </a:r>
            <a:r>
              <a:rPr lang="en-US" sz="2800" dirty="0">
                <a:solidFill>
                  <a:schemeClr val="tx1">
                    <a:lumMod val="95000"/>
                    <a:lumOff val="5000"/>
                  </a:schemeClr>
                </a:solidFill>
                <a:latin typeface="#9Slide05 Brannboll Ny" panose="02000000000000000000" pitchFamily="2" charset="0"/>
                <a:ea typeface="Times New Roman" panose="02020603050405020304" pitchFamily="18" charset="0"/>
              </a:rPr>
              <a:t> </a:t>
            </a:r>
            <a:r>
              <a:rPr lang="en-US" sz="2800" dirty="0" err="1">
                <a:solidFill>
                  <a:schemeClr val="tx1">
                    <a:lumMod val="95000"/>
                    <a:lumOff val="5000"/>
                  </a:schemeClr>
                </a:solidFill>
                <a:latin typeface="#9Slide05 Brannboll Ny" panose="02000000000000000000" pitchFamily="2" charset="0"/>
                <a:ea typeface="Times New Roman" panose="02020603050405020304" pitchFamily="18" charset="0"/>
              </a:rPr>
              <a:t>nhân</a:t>
            </a:r>
            <a:r>
              <a:rPr lang="en-US" sz="2800" dirty="0">
                <a:solidFill>
                  <a:schemeClr val="tx1">
                    <a:lumMod val="95000"/>
                    <a:lumOff val="5000"/>
                  </a:schemeClr>
                </a:solidFill>
                <a:latin typeface="#9Slide05 Brannboll Ny" panose="02000000000000000000" pitchFamily="2" charset="0"/>
                <a:ea typeface="Times New Roman" panose="02020603050405020304" pitchFamily="18" charset="0"/>
              </a:rPr>
              <a:t> </a:t>
            </a:r>
            <a:r>
              <a:rPr lang="en-US" sz="2800" dirty="0" err="1">
                <a:solidFill>
                  <a:schemeClr val="tx1">
                    <a:lumMod val="95000"/>
                    <a:lumOff val="5000"/>
                  </a:schemeClr>
                </a:solidFill>
                <a:latin typeface="#9Slide05 Brannboll Ny" panose="02000000000000000000" pitchFamily="2" charset="0"/>
                <a:ea typeface="Times New Roman" panose="02020603050405020304" pitchFamily="18" charset="0"/>
              </a:rPr>
              <a:t>khách</a:t>
            </a:r>
            <a:r>
              <a:rPr lang="en-US" sz="2800" dirty="0">
                <a:solidFill>
                  <a:schemeClr val="tx1">
                    <a:lumMod val="95000"/>
                    <a:lumOff val="5000"/>
                  </a:schemeClr>
                </a:solidFill>
                <a:latin typeface="#9Slide05 Brannboll Ny" panose="02000000000000000000" pitchFamily="2" charset="0"/>
                <a:ea typeface="Times New Roman" panose="02020603050405020304" pitchFamily="18" charset="0"/>
              </a:rPr>
              <a:t> </a:t>
            </a:r>
            <a:r>
              <a:rPr lang="en-US" sz="2800" dirty="0" err="1">
                <a:solidFill>
                  <a:schemeClr val="tx1">
                    <a:lumMod val="95000"/>
                    <a:lumOff val="5000"/>
                  </a:schemeClr>
                </a:solidFill>
                <a:latin typeface="#9Slide05 Brannboll Ny" panose="02000000000000000000" pitchFamily="2" charset="0"/>
                <a:ea typeface="Times New Roman" panose="02020603050405020304" pitchFamily="18" charset="0"/>
              </a:rPr>
              <a:t>quan</a:t>
            </a: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86744" y="3927176"/>
            <a:ext cx="4050444"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Tx/>
              <a:buChar char="-"/>
              <a:defRPr/>
            </a:pPr>
            <a:r>
              <a:rPr lang="en-US" sz="2000" b="1" i="1" dirty="0" err="1">
                <a:solidFill>
                  <a:srgbClr val="000000"/>
                </a:solidFill>
                <a:latin typeface="Times New Roman" panose="02020603050405020304" pitchFamily="18" charset="0"/>
                <a:ea typeface="Times New Roman" panose="02020603050405020304" pitchFamily="18" charset="0"/>
              </a:rPr>
              <a:t>Thiếu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hụt</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kĩ</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năng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sống</a:t>
            </a:r>
            <a:endParaRPr lang="en-US" sz="2000" b="1" i="1" dirty="0">
              <a:solidFill>
                <a:srgbClr val="000000"/>
              </a:solidFill>
              <a:latin typeface="Times New Roman" panose="02020603050405020304" pitchFamily="18" charset="0"/>
              <a:ea typeface="Times New Roman" panose="02020603050405020304" pitchFamily="18" charset="0"/>
            </a:endParaRPr>
          </a:p>
          <a:p>
            <a:pPr marL="342900" lvl="0" indent="-342900">
              <a:buFontTx/>
              <a:buChar char="-"/>
              <a:defRPr/>
            </a:pPr>
            <a:r>
              <a:rPr lang="en-US" sz="2000" b="1" i="1" dirty="0" err="1">
                <a:solidFill>
                  <a:srgbClr val="000000"/>
                </a:solidFill>
                <a:latin typeface="Times New Roman" panose="02020603050405020304" pitchFamily="18" charset="0"/>
                <a:ea typeface="Times New Roman" panose="02020603050405020304" pitchFamily="18" charset="0"/>
              </a:rPr>
              <a:t>Thiếu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sự</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trải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nghiệm</a:t>
            </a:r>
            <a:endParaRPr lang="en-US" sz="2000" b="1" i="1" dirty="0">
              <a:solidFill>
                <a:srgbClr val="000000"/>
              </a:solidFill>
              <a:latin typeface="Times New Roman" panose="02020603050405020304" pitchFamily="18" charset="0"/>
              <a:ea typeface="Times New Roman" panose="02020603050405020304" pitchFamily="18" charset="0"/>
            </a:endParaRPr>
          </a:p>
          <a:p>
            <a:pPr marL="342900" lvl="0" indent="-342900">
              <a:buFontTx/>
              <a:buChar char="-"/>
              <a:defRPr/>
            </a:pPr>
            <a:r>
              <a:rPr lang="en-US" sz="2000" b="1" i="1" dirty="0" err="1">
                <a:solidFill>
                  <a:srgbClr val="000000"/>
                </a:solidFill>
                <a:latin typeface="Times New Roman" panose="02020603050405020304" pitchFamily="18" charset="0"/>
                <a:ea typeface="Times New Roman" panose="02020603050405020304" pitchFamily="18" charset="0"/>
              </a:rPr>
              <a:t>Thích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thể</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hiện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bản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thân</a:t>
            </a: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096320" y="3729034"/>
            <a:ext cx="5095680" cy="21114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Tx/>
              <a:buChar char="-"/>
              <a:defRPr/>
            </a:pPr>
            <a:r>
              <a:rPr lang="en-US" sz="2000" b="1" i="1" dirty="0" err="1">
                <a:solidFill>
                  <a:srgbClr val="000000"/>
                </a:solidFill>
                <a:latin typeface="Times New Roman" panose="02020603050405020304" pitchFamily="18" charset="0"/>
                <a:ea typeface="Times New Roman" panose="02020603050405020304" pitchFamily="18" charset="0"/>
              </a:rPr>
              <a:t>Thiếu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sự</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quan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tâm</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giáo</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dục</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của</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gia</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đình</a:t>
            </a:r>
            <a:endParaRPr lang="en-US" sz="2000" b="1" i="1" dirty="0">
              <a:solidFill>
                <a:srgbClr val="000000"/>
              </a:solidFill>
              <a:latin typeface="Times New Roman" panose="02020603050405020304" pitchFamily="18" charset="0"/>
              <a:ea typeface="Times New Roman" panose="02020603050405020304" pitchFamily="18" charset="0"/>
            </a:endParaRPr>
          </a:p>
          <a:p>
            <a:pPr marL="342900" lvl="0" indent="-342900">
              <a:buFontTx/>
              <a:buChar char="-"/>
              <a:defRPr/>
            </a:pPr>
            <a:r>
              <a:rPr lang="en-US" sz="2000" b="1" i="1" dirty="0" err="1">
                <a:solidFill>
                  <a:srgbClr val="000000"/>
                </a:solidFill>
                <a:latin typeface="Times New Roman" panose="02020603050405020304" pitchFamily="18" charset="0"/>
                <a:ea typeface="Times New Roman" panose="02020603050405020304" pitchFamily="18" charset="0"/>
              </a:rPr>
              <a:t>Những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tác</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động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tiêu</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cực</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từ</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môi</a:t>
            </a:r>
            <a:r>
              <a:rPr lang="en-US" sz="2000" b="1" i="1" dirty="0">
                <a:solidFill>
                  <a:srgbClr val="000000"/>
                </a:solidFill>
                <a:latin typeface="Times New Roman" panose="02020603050405020304" pitchFamily="18" charset="0"/>
                <a:ea typeface="Times New Roman" panose="02020603050405020304" pitchFamily="18" charset="0"/>
              </a:rPr>
              <a:t> tr</a:t>
            </a:r>
            <a:r>
              <a:rPr lang="vi-VN" sz="2000" b="1" i="1" dirty="0">
                <a:solidFill>
                  <a:srgbClr val="000000"/>
                </a:solidFill>
                <a:latin typeface="Times New Roman" panose="02020603050405020304" pitchFamily="18" charset="0"/>
                <a:ea typeface="Times New Roman" panose="02020603050405020304" pitchFamily="18" charset="0"/>
              </a:rPr>
              <a:t>ường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xã</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hội</a:t>
            </a:r>
            <a:r>
              <a:rPr lang="en-US" sz="2000" b="1" i="1" dirty="0">
                <a:solidFill>
                  <a:srgbClr val="000000"/>
                </a:solidFill>
                <a:latin typeface="Times New Roman" panose="02020603050405020304" pitchFamily="18" charset="0"/>
                <a:ea typeface="Times New Roman" panose="02020603050405020304" pitchFamily="18" charset="0"/>
              </a:rPr>
              <a:t>…</a:t>
            </a:r>
          </a:p>
          <a:p>
            <a:pPr marL="457200" lvl="0" indent="-457200" algn="ctr">
              <a:buAutoNum type="arabicPeriod"/>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396785" y="321541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821154" y="3070987"/>
            <a:ext cx="0" cy="5030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37840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7">
            <a:extLst>
              <a:ext uri="{FF2B5EF4-FFF2-40B4-BE49-F238E27FC236}">
                <a16:creationId xmlns:a16="http://schemas.microsoft.com/office/drawing/2014/main" id="{F349490D-D8B5-4729-8596-A20FF51E30B2}"/>
              </a:ext>
            </a:extLst>
          </p:cNvPr>
          <p:cNvSpPr txBox="1">
            <a:spLocks noChangeArrowheads="1"/>
          </p:cNvSpPr>
          <p:nvPr/>
        </p:nvSpPr>
        <p:spPr bwMode="auto">
          <a:xfrm>
            <a:off x="3405114" y="0"/>
            <a:ext cx="68630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lvl="0" algn="l" fontAlgn="base">
              <a:lnSpc>
                <a:spcPct val="150000"/>
              </a:lnSpc>
              <a:spcBef>
                <a:spcPct val="0"/>
              </a:spcBef>
              <a:spcAft>
                <a:spcPct val="0"/>
              </a:spcAft>
              <a:defRPr/>
            </a:pPr>
            <a:r>
              <a:rPr lang="en-US" altLang="en-US" sz="2800" b="1" dirty="0" err="1">
                <a:solidFill>
                  <a:srgbClr val="0070C0"/>
                </a:solidFill>
                <a:latin typeface="Times New Roman" panose="02020603050405020304" pitchFamily="18" charset="0"/>
                <a:cs typeface="Times New Roman" panose="02020603050405020304" pitchFamily="18" charset="0"/>
              </a:rPr>
              <a:t>MỜI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CÁC</a:t>
            </a:r>
            <a:r>
              <a:rPr lang="en-US" altLang="en-US" sz="2800" b="1" dirty="0">
                <a:solidFill>
                  <a:srgbClr val="0070C0"/>
                </a:solidFill>
                <a:latin typeface="Times New Roman" panose="02020603050405020304" pitchFamily="18" charset="0"/>
                <a:cs typeface="Times New Roman" panose="02020603050405020304" pitchFamily="18" charset="0"/>
              </a:rPr>
              <a:t> EM </a:t>
            </a:r>
            <a:r>
              <a:rPr lang="en-US" altLang="en-US" sz="2800" b="1" dirty="0" err="1">
                <a:solidFill>
                  <a:srgbClr val="0070C0"/>
                </a:solidFill>
                <a:latin typeface="Times New Roman" panose="02020603050405020304" pitchFamily="18" charset="0"/>
                <a:cs typeface="Times New Roman" panose="02020603050405020304" pitchFamily="18" charset="0"/>
              </a:rPr>
              <a:t>XEM</a:t>
            </a:r>
            <a:r>
              <a:rPr lang="en-US" altLang="en-US" sz="2800" b="1" dirty="0">
                <a:solidFill>
                  <a:srgbClr val="0070C0"/>
                </a:solidFill>
                <a:latin typeface="Times New Roman" panose="02020603050405020304" pitchFamily="18" charset="0"/>
                <a:cs typeface="Times New Roman" panose="02020603050405020304" pitchFamily="18" charset="0"/>
              </a:rPr>
              <a:t> 1 </a:t>
            </a:r>
            <a:r>
              <a:rPr lang="en-US" altLang="en-US" sz="2800" b="1" dirty="0" err="1">
                <a:solidFill>
                  <a:srgbClr val="0070C0"/>
                </a:solidFill>
                <a:latin typeface="Times New Roman" panose="02020603050405020304" pitchFamily="18" charset="0"/>
                <a:cs typeface="Times New Roman" panose="02020603050405020304" pitchFamily="18" charset="0"/>
              </a:rPr>
              <a:t>ĐOẠN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PHÓNG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SỰ</a:t>
            </a:r>
            <a:r>
              <a:rPr lang="en-US" altLang="en-US" sz="2800" b="1" dirty="0">
                <a:solidFill>
                  <a:srgbClr val="0070C0"/>
                </a:solidFill>
                <a:latin typeface="Times New Roman" panose="02020603050405020304" pitchFamily="18" charset="0"/>
                <a:cs typeface="Times New Roman" panose="02020603050405020304" pitchFamily="18" charset="0"/>
              </a:rPr>
              <a:t> </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3" name="Ám ảnh bạo lực học đường">
            <a:hlinkClick r:id="" action="ppaction://media"/>
            <a:extLst>
              <a:ext uri="{FF2B5EF4-FFF2-40B4-BE49-F238E27FC236}">
                <a16:creationId xmlns:a16="http://schemas.microsoft.com/office/drawing/2014/main" id="{A88DC933-4A65-4D03-8CC7-56268C7C3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1207"/>
            <a:ext cx="12192000" cy="6196793"/>
          </a:xfrm>
          <a:prstGeom prst="rect">
            <a:avLst/>
          </a:prstGeom>
        </p:spPr>
      </p:pic>
    </p:spTree>
    <p:extLst>
      <p:ext uri="{BB962C8B-B14F-4D97-AF65-F5344CB8AC3E}">
        <p14:creationId xmlns:p14="http://schemas.microsoft.com/office/powerpoint/2010/main" val="28352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711955"/>
              </p:ext>
            </p:extLst>
          </p:nvPr>
        </p:nvGraphicFramePr>
        <p:xfrm>
          <a:off x="228600" y="1629067"/>
          <a:ext cx="11734800" cy="5852160"/>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rowSpan="3">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vi-VN" sz="3200" b="1" dirty="0">
                          <a:solidFill>
                            <a:srgbClr val="FF0000"/>
                          </a:solidFill>
                          <a:effectLst/>
                          <a:latin typeface="#9Slide05 Brannboll Ny" panose="02000000000000000000" pitchFamily="2" charset="0"/>
                          <a:ea typeface="DengXian"/>
                        </a:rPr>
                        <a:t>Người</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gây</a:t>
                      </a:r>
                      <a:r>
                        <a:rPr lang="en-US" sz="3200" b="1" dirty="0">
                          <a:solidFill>
                            <a:srgbClr val="FF0000"/>
                          </a:solidFill>
                          <a:effectLst/>
                          <a:latin typeface="#9Slide05 Brannboll Ny" panose="02000000000000000000" pitchFamily="2" charset="0"/>
                          <a:ea typeface="DengXian"/>
                        </a:rPr>
                        <a:t> ra </a:t>
                      </a:r>
                      <a:r>
                        <a:rPr lang="en-US" sz="3200" b="1" dirty="0" err="1">
                          <a:solidFill>
                            <a:srgbClr val="FF0000"/>
                          </a:solidFill>
                          <a:effectLst/>
                          <a:latin typeface="#9Slide05 Brannboll Ny" panose="02000000000000000000" pitchFamily="2" charset="0"/>
                          <a:ea typeface="DengXian"/>
                        </a:rPr>
                        <a:t>bạo</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dirty="0">
                          <a:solidFill>
                            <a:srgbClr val="FF0000"/>
                          </a:solidFill>
                          <a:effectLst/>
                          <a:latin typeface="#9Slide05 Brannboll Ny" panose="02000000000000000000" pitchFamily="2" charset="0"/>
                          <a:ea typeface="DengXian"/>
                        </a:rPr>
                        <a:t> đ</a:t>
                      </a:r>
                      <a:r>
                        <a:rPr lang="vi-VN" sz="3200" b="1" dirty="0">
                          <a:solidFill>
                            <a:srgbClr val="FF0000"/>
                          </a:solidFill>
                          <a:effectLst/>
                          <a:latin typeface="#9Slide05 Brannboll Ny" panose="02000000000000000000" pitchFamily="2" charset="0"/>
                          <a:ea typeface="DengXian"/>
                        </a:rPr>
                        <a:t>ường</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có</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thể</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bị</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tổn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a:t>
                      </a:r>
                      <a:r>
                        <a:rPr lang="vi-VN" sz="3200" b="1" dirty="0">
                          <a:solidFill>
                            <a:srgbClr val="000000"/>
                          </a:solidFill>
                          <a:effectLst/>
                          <a:latin typeface="#9Slide05 Brannboll Ny" panose="02000000000000000000" pitchFamily="2" charset="0"/>
                          <a:ea typeface="DengXian"/>
                        </a:rPr>
                        <a:t>ươn</a:t>
                      </a:r>
                      <a:r>
                        <a:rPr lang="en-US" sz="3200" b="1" dirty="0">
                          <a:solidFill>
                            <a:srgbClr val="000000"/>
                          </a:solidFill>
                          <a:effectLst/>
                          <a:latin typeface="#9Slide05 Brannboll Ny" panose="02000000000000000000" pitchFamily="2" charset="0"/>
                          <a:ea typeface="DengXian"/>
                        </a:rPr>
                        <a:t>g </a:t>
                      </a:r>
                      <a:r>
                        <a:rPr lang="en-US" sz="3200" b="1" dirty="0" err="1">
                          <a:solidFill>
                            <a:srgbClr val="000000"/>
                          </a:solidFill>
                          <a:effectLst/>
                          <a:latin typeface="#9Slide05 Brannboll Ny" panose="02000000000000000000" pitchFamily="2" charset="0"/>
                          <a:ea typeface="DengXian"/>
                        </a:rPr>
                        <a:t>về</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thể</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chất</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tinh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thần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bị</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lệch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lạc</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nhân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cách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phải</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chịu</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các</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hình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thức</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kỉ</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luật</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thậm</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chí</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bị</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truy</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cứu</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trách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nhiệm</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hình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sự</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nếu</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gây</a:t>
                      </a:r>
                      <a:r>
                        <a:rPr lang="en-US" sz="3200" b="1" dirty="0">
                          <a:solidFill>
                            <a:srgbClr val="000000"/>
                          </a:solidFill>
                          <a:effectLst/>
                          <a:latin typeface="#9Slide05 Brannboll Ny" panose="02000000000000000000" pitchFamily="2" charset="0"/>
                          <a:ea typeface="DengXian"/>
                        </a:rPr>
                        <a:t> ra </a:t>
                      </a:r>
                      <a:r>
                        <a:rPr lang="en-US" sz="3200" b="1" dirty="0" err="1">
                          <a:solidFill>
                            <a:srgbClr val="000000"/>
                          </a:solidFill>
                          <a:effectLst/>
                          <a:latin typeface="#9Slide05 Brannboll Ny" panose="02000000000000000000" pitchFamily="2" charset="0"/>
                          <a:ea typeface="DengXian"/>
                        </a:rPr>
                        <a:t>hậu</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quả</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nghiêm</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trọng</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vMerge="1">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Ng</a:t>
                      </a:r>
                      <a:r>
                        <a:rPr lang="vi-VN" sz="3200" b="1" dirty="0">
                          <a:solidFill>
                            <a:srgbClr val="FF0000"/>
                          </a:solidFill>
                          <a:effectLst/>
                          <a:latin typeface="#9Slide05 Brannboll Ny" panose="02000000000000000000" pitchFamily="2" charset="0"/>
                          <a:ea typeface="DengXian"/>
                        </a:rPr>
                        <a:t>ười</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bị</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bạo</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dirty="0">
                          <a:solidFill>
                            <a:srgbClr val="FF0000"/>
                          </a:solidFill>
                          <a:effectLst/>
                          <a:latin typeface="#9Slide05 Brannboll Ny" panose="02000000000000000000" pitchFamily="2" charset="0"/>
                          <a:ea typeface="DengXian"/>
                        </a:rPr>
                        <a:t> đ</a:t>
                      </a:r>
                      <a:r>
                        <a:rPr lang="vi-VN" sz="3200" b="1" dirty="0">
                          <a:solidFill>
                            <a:srgbClr val="FF0000"/>
                          </a:solidFill>
                          <a:effectLst/>
                          <a:latin typeface="#9Slide05 Brannboll Ny" panose="02000000000000000000" pitchFamily="2" charset="0"/>
                          <a:ea typeface="DengXian"/>
                        </a:rPr>
                        <a:t>ường</a:t>
                      </a:r>
                      <a:r>
                        <a:rPr lang="en-US" sz="3200" b="1">
                          <a:solidFill>
                            <a:srgbClr val="FF0000"/>
                          </a:solidFill>
                          <a:effectLst/>
                          <a:latin typeface="#9Slide05 Brannboll Ny" panose="02000000000000000000" pitchFamily="2" charset="0"/>
                          <a:ea typeface="DengXian"/>
                        </a:rPr>
                        <a:t>: </a:t>
                      </a:r>
                      <a:r>
                        <a:rPr lang="en-US" sz="3200" b="1">
                          <a:solidFill>
                            <a:srgbClr val="000000"/>
                          </a:solidFill>
                          <a:effectLst/>
                          <a:latin typeface="#9Slide05 Brannboll Ny" panose="02000000000000000000" pitchFamily="2" charset="0"/>
                          <a:ea typeface="DengXian"/>
                        </a:rPr>
                        <a:t>có</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thể</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bị</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tổn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a:t>
                      </a:r>
                      <a:r>
                        <a:rPr lang="vi-VN" sz="3200" b="1" dirty="0">
                          <a:solidFill>
                            <a:srgbClr val="000000"/>
                          </a:solidFill>
                          <a:effectLst/>
                          <a:latin typeface="#9Slide05 Brannboll Ny" panose="02000000000000000000" pitchFamily="2" charset="0"/>
                          <a:ea typeface="DengXian"/>
                        </a:rPr>
                        <a:t>ươn</a:t>
                      </a:r>
                      <a:r>
                        <a:rPr lang="en-US" sz="3200" b="1" dirty="0">
                          <a:solidFill>
                            <a:srgbClr val="000000"/>
                          </a:solidFill>
                          <a:effectLst/>
                          <a:latin typeface="#9Slide05 Brannboll Ny" panose="02000000000000000000" pitchFamily="2" charset="0"/>
                          <a:ea typeface="DengXian"/>
                        </a:rPr>
                        <a:t>g </a:t>
                      </a:r>
                      <a:r>
                        <a:rPr lang="en-US" sz="3200" b="1" dirty="0" err="1">
                          <a:solidFill>
                            <a:srgbClr val="000000"/>
                          </a:solidFill>
                          <a:effectLst/>
                          <a:latin typeface="#9Slide05 Brannboll Ny" panose="02000000000000000000" pitchFamily="2" charset="0"/>
                          <a:ea typeface="DengXian"/>
                        </a:rPr>
                        <a:t>về</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thể</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chất</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tinh</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thần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giảm</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sút</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kết</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quả</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học</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tập</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và</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rèn</a:t>
                      </a:r>
                      <a:r>
                        <a:rPr lang="en-US" sz="3200" b="1" dirty="0">
                          <a:solidFill>
                            <a:srgbClr val="000000"/>
                          </a:solidFill>
                          <a:effectLst/>
                          <a:latin typeface="#9Slide05 Brannboll Ny" panose="02000000000000000000" pitchFamily="2" charset="0"/>
                          <a:ea typeface="DengXian"/>
                        </a:rPr>
                        <a:t> </a:t>
                      </a:r>
                      <a:r>
                        <a:rPr lang="en-US" sz="3200" b="1" dirty="0" err="1">
                          <a:solidFill>
                            <a:srgbClr val="000000"/>
                          </a:solidFill>
                          <a:effectLst/>
                          <a:latin typeface="#9Slide05 Brannboll Ny" panose="02000000000000000000" pitchFamily="2" charset="0"/>
                          <a:ea typeface="DengXian"/>
                        </a:rPr>
                        <a:t>luyện</a:t>
                      </a:r>
                      <a:r>
                        <a:rPr lang="en-US" sz="3200" b="1"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vMerge="1">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srgbClr val="FF0000"/>
                          </a:solidFill>
                          <a:effectLst/>
                          <a:latin typeface="#9Slide05 Brannboll Ny" panose="02000000000000000000" pitchFamily="2" charset="0"/>
                          <a:ea typeface="DengXian"/>
                        </a:rPr>
                        <a:t>Đối</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với</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gia</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đình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gây</a:t>
                      </a:r>
                      <a:r>
                        <a:rPr lang="en-US" sz="3200" b="1" dirty="0">
                          <a:solidFill>
                            <a:srgbClr val="FF0000"/>
                          </a:solidFill>
                          <a:effectLst/>
                          <a:latin typeface="#9Slide05 Brannboll Ny" panose="02000000000000000000" pitchFamily="2" charset="0"/>
                          <a:ea typeface="DengXian"/>
                        </a:rPr>
                        <a:t> ra </a:t>
                      </a:r>
                      <a:r>
                        <a:rPr lang="en-US" sz="3200" b="1" dirty="0" err="1">
                          <a:solidFill>
                            <a:srgbClr val="FF0000"/>
                          </a:solidFill>
                          <a:effectLst/>
                          <a:latin typeface="#9Slide05 Brannboll Ny" panose="02000000000000000000" pitchFamily="2" charset="0"/>
                          <a:ea typeface="DengXian"/>
                        </a:rPr>
                        <a:t>không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khí</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căng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thẳng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bất</a:t>
                      </a:r>
                      <a:r>
                        <a:rPr lang="en-US" sz="3200" b="1" dirty="0">
                          <a:solidFill>
                            <a:srgbClr val="FF0000"/>
                          </a:solidFill>
                          <a:effectLst/>
                          <a:latin typeface="#9Slide05 Brannboll Ny" panose="02000000000000000000" pitchFamily="2" charset="0"/>
                          <a:ea typeface="DengXian"/>
                        </a:rPr>
                        <a:t> an, </a:t>
                      </a:r>
                      <a:r>
                        <a:rPr lang="en-US" sz="3200" b="1" dirty="0" err="1">
                          <a:solidFill>
                            <a:srgbClr val="FF0000"/>
                          </a:solidFill>
                          <a:effectLst/>
                          <a:latin typeface="#9Slide05 Brannboll Ny" panose="02000000000000000000" pitchFamily="2" charset="0"/>
                          <a:ea typeface="DengXian"/>
                        </a:rPr>
                        <a:t>tổn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hại</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về</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vật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chất</a:t>
                      </a:r>
                      <a:r>
                        <a:rPr lang="en-US" sz="3200" b="1" dirty="0">
                          <a:solidFill>
                            <a:srgbClr val="FF0000"/>
                          </a:solidFill>
                          <a:effectLst/>
                          <a:latin typeface="#9Slide05 Brannboll Ny" panose="02000000000000000000" pitchFamily="2" charset="0"/>
                          <a:ea typeface="DengXian"/>
                        </a:rPr>
                        <a:t>. </a:t>
                      </a:r>
                    </a:p>
                    <a:p>
                      <a:pPr marL="457200" marR="0" indent="-457200" algn="just" defTabSz="914400" rtl="0" eaLnBrk="1" fontAlgn="auto" latinLnBrk="0" hangingPunct="1">
                        <a:lnSpc>
                          <a:spcPct val="100000"/>
                        </a:lnSpc>
                        <a:spcBef>
                          <a:spcPts val="0"/>
                        </a:spcBef>
                        <a:spcAft>
                          <a:spcPts val="0"/>
                        </a:spcAft>
                        <a:buClrTx/>
                        <a:buSzTx/>
                        <a:buFontTx/>
                        <a:buChar char="-"/>
                        <a:tabLst/>
                        <a:defRPr/>
                      </a:pPr>
                      <a:r>
                        <a:rPr lang="en-US" sz="3200" dirty="0" err="1">
                          <a:solidFill>
                            <a:srgbClr val="000000"/>
                          </a:solidFill>
                          <a:effectLst/>
                          <a:latin typeface="#9Slide05 Brannboll Ny" panose="02000000000000000000" pitchFamily="2" charset="0"/>
                          <a:ea typeface="DengXian"/>
                        </a:rPr>
                        <a:t>Đối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xã</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hội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thiếu</a:t>
                      </a:r>
                      <a:r>
                        <a:rPr lang="en-US" sz="3200" dirty="0">
                          <a:solidFill>
                            <a:srgbClr val="000000"/>
                          </a:solidFill>
                          <a:effectLst/>
                          <a:latin typeface="#9Slide05 Brannboll Ny" panose="02000000000000000000" pitchFamily="2" charset="0"/>
                          <a:ea typeface="DengXian"/>
                        </a:rPr>
                        <a:t> an </a:t>
                      </a:r>
                      <a:r>
                        <a:rPr lang="en-US" sz="3200" dirty="0" err="1">
                          <a:solidFill>
                            <a:srgbClr val="000000"/>
                          </a:solidFill>
                          <a:effectLst/>
                          <a:latin typeface="#9Slide05 Brannboll Ny" panose="02000000000000000000" pitchFamily="2" charset="0"/>
                          <a:ea typeface="DengXian"/>
                        </a:rPr>
                        <a:t>toàn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và</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lành</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mạnh</a:t>
                      </a:r>
                      <a:r>
                        <a:rPr lang="en-US" sz="3200" dirty="0">
                          <a:solidFill>
                            <a:srgbClr val="000000"/>
                          </a:solidFill>
                          <a:effectLst/>
                          <a:latin typeface="#9Slide05 Brannboll Ny" panose="02000000000000000000" pitchFamily="2" charset="0"/>
                          <a:ea typeface="DengXian"/>
                        </a:rPr>
                        <a:t>.</a:t>
                      </a:r>
                    </a:p>
                    <a:p>
                      <a:pPr marL="457200" marR="0" indent="-457200" algn="just" defTabSz="914400" rtl="0" eaLnBrk="1" fontAlgn="auto" latinLnBrk="0" hangingPunct="1">
                        <a:lnSpc>
                          <a:spcPct val="100000"/>
                        </a:lnSpc>
                        <a:spcBef>
                          <a:spcPts val="0"/>
                        </a:spcBef>
                        <a:spcAft>
                          <a:spcPts val="0"/>
                        </a:spcAft>
                        <a:buClrTx/>
                        <a:buSzTx/>
                        <a:buFontTx/>
                        <a:buChar char="-"/>
                        <a:tabLst/>
                        <a:defRPr/>
                      </a:pP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lvl="0"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HẬU</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QUẢ</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CỦA</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BẠO</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LỰC</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HỌC</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Đ</a:t>
            </a:r>
            <a:r>
              <a:rPr lang="vi-VN"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ƯỜNG</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pic>
        <p:nvPicPr>
          <p:cNvPr id="19" name="Picture 18">
            <a:extLst>
              <a:ext uri="{FF2B5EF4-FFF2-40B4-BE49-F238E27FC236}">
                <a16:creationId xmlns:a16="http://schemas.microsoft.com/office/drawing/2014/main" id="{AF02CD2E-F72E-4280-B60F-B19ADA71F543}"/>
              </a:ext>
            </a:extLst>
          </p:cNvPr>
          <p:cNvPicPr>
            <a:picLocks noChangeAspect="1"/>
          </p:cNvPicPr>
          <p:nvPr/>
        </p:nvPicPr>
        <p:blipFill>
          <a:blip r:embed="rId2"/>
          <a:stretch>
            <a:fillRect/>
          </a:stretch>
        </p:blipFill>
        <p:spPr>
          <a:xfrm>
            <a:off x="197358" y="1629066"/>
            <a:ext cx="2539404" cy="4700899"/>
          </a:xfrm>
          <a:prstGeom prst="rect">
            <a:avLst/>
          </a:prstGeom>
        </p:spPr>
      </p:pic>
      <p:sp>
        <p:nvSpPr>
          <p:cNvPr id="23" name="TextBox 22">
            <a:extLst>
              <a:ext uri="{FF2B5EF4-FFF2-40B4-BE49-F238E27FC236}">
                <a16:creationId xmlns:a16="http://schemas.microsoft.com/office/drawing/2014/main" id="{1BE98C87-E899-41C6-9CB2-79B7BF74F8DC}"/>
              </a:ext>
            </a:extLst>
          </p:cNvPr>
          <p:cNvSpPr txBox="1"/>
          <p:nvPr/>
        </p:nvSpPr>
        <p:spPr>
          <a:xfrm>
            <a:off x="484568" y="3585624"/>
            <a:ext cx="6094926" cy="1200329"/>
          </a:xfrm>
          <a:prstGeom prst="rect">
            <a:avLst/>
          </a:prstGeom>
          <a:noFill/>
        </p:spPr>
        <p:txBody>
          <a:bodyPr wrap="square">
            <a:spAutoFit/>
          </a:bodyPr>
          <a:lstStyle/>
          <a:p>
            <a:pPr marL="0" marR="0" algn="just">
              <a:spcBef>
                <a:spcPts val="0"/>
              </a:spcBef>
              <a:spcAft>
                <a:spcPts val="0"/>
              </a:spcAft>
            </a:pPr>
            <a:r>
              <a:rPr lang="en-US" sz="2400" dirty="0" err="1">
                <a:solidFill>
                  <a:srgbClr val="FF0000"/>
                </a:solidFill>
                <a:effectLst/>
                <a:latin typeface="Times New Roman" panose="02020603050405020304" pitchFamily="18" charset="0"/>
                <a:ea typeface="DengXian"/>
              </a:rPr>
              <a:t>HẬU</a:t>
            </a:r>
            <a:r>
              <a:rPr lang="en-US" sz="2400" dirty="0">
                <a:solidFill>
                  <a:srgbClr val="FF0000"/>
                </a:solidFill>
                <a:effectLst/>
                <a:latin typeface="Times New Roman" panose="02020603050405020304" pitchFamily="18" charset="0"/>
                <a:ea typeface="DengXian"/>
              </a:rPr>
              <a:t> </a:t>
            </a:r>
            <a:r>
              <a:rPr lang="en-US" sz="2400" dirty="0" err="1">
                <a:solidFill>
                  <a:srgbClr val="FF0000"/>
                </a:solidFill>
                <a:effectLst/>
                <a:latin typeface="Times New Roman" panose="02020603050405020304" pitchFamily="18" charset="0"/>
                <a:ea typeface="DengXian"/>
              </a:rPr>
              <a:t>QUẢ</a:t>
            </a:r>
            <a:r>
              <a:rPr lang="en-US" sz="2400" dirty="0">
                <a:solidFill>
                  <a:srgbClr val="FF0000"/>
                </a:solidFill>
                <a:effectLst/>
                <a:latin typeface="Times New Roman" panose="02020603050405020304" pitchFamily="18" charset="0"/>
                <a:ea typeface="DengXian"/>
              </a:rPr>
              <a:t> </a:t>
            </a:r>
            <a:r>
              <a:rPr lang="en-US" sz="2400" dirty="0" err="1">
                <a:solidFill>
                  <a:srgbClr val="FF0000"/>
                </a:solidFill>
                <a:effectLst/>
                <a:latin typeface="Times New Roman" panose="02020603050405020304" pitchFamily="18" charset="0"/>
                <a:ea typeface="DengXian"/>
              </a:rPr>
              <a:t>CỦA</a:t>
            </a:r>
            <a:r>
              <a:rPr lang="en-US" sz="2400" dirty="0">
                <a:solidFill>
                  <a:srgbClr val="FF0000"/>
                </a:solidFill>
                <a:effectLst/>
                <a:latin typeface="Times New Roman" panose="02020603050405020304" pitchFamily="18" charset="0"/>
                <a:ea typeface="DengXian"/>
              </a:rPr>
              <a:t> </a:t>
            </a:r>
          </a:p>
          <a:p>
            <a:pPr marL="0" marR="0" algn="just">
              <a:spcBef>
                <a:spcPts val="0"/>
              </a:spcBef>
              <a:spcAft>
                <a:spcPts val="0"/>
              </a:spcAft>
            </a:pPr>
            <a:r>
              <a:rPr lang="en-US" sz="2400" dirty="0" err="1">
                <a:solidFill>
                  <a:srgbClr val="FF0000"/>
                </a:solidFill>
                <a:effectLst/>
                <a:latin typeface="Times New Roman" panose="02020603050405020304" pitchFamily="18" charset="0"/>
                <a:ea typeface="DengXian"/>
              </a:rPr>
              <a:t>BẠO</a:t>
            </a:r>
            <a:r>
              <a:rPr lang="en-US" sz="2400" dirty="0">
                <a:solidFill>
                  <a:srgbClr val="FF0000"/>
                </a:solidFill>
                <a:effectLst/>
                <a:latin typeface="Times New Roman" panose="02020603050405020304" pitchFamily="18" charset="0"/>
                <a:ea typeface="DengXian"/>
              </a:rPr>
              <a:t> </a:t>
            </a:r>
            <a:r>
              <a:rPr lang="en-US" sz="2400" dirty="0" err="1">
                <a:solidFill>
                  <a:srgbClr val="FF0000"/>
                </a:solidFill>
                <a:effectLst/>
                <a:latin typeface="Times New Roman" panose="02020603050405020304" pitchFamily="18" charset="0"/>
                <a:ea typeface="DengXian"/>
              </a:rPr>
              <a:t>LỰC</a:t>
            </a:r>
            <a:r>
              <a:rPr lang="en-US" sz="2400" dirty="0">
                <a:solidFill>
                  <a:srgbClr val="FF0000"/>
                </a:solidFill>
                <a:effectLst/>
                <a:latin typeface="Times New Roman" panose="02020603050405020304" pitchFamily="18" charset="0"/>
                <a:ea typeface="DengXian"/>
              </a:rPr>
              <a:t> </a:t>
            </a:r>
          </a:p>
          <a:p>
            <a:pPr marL="0" marR="0" algn="just">
              <a:spcBef>
                <a:spcPts val="0"/>
              </a:spcBef>
              <a:spcAft>
                <a:spcPts val="0"/>
              </a:spcAft>
            </a:pPr>
            <a:r>
              <a:rPr lang="en-US" sz="2400" dirty="0" err="1">
                <a:solidFill>
                  <a:srgbClr val="FF0000"/>
                </a:solidFill>
                <a:effectLst/>
                <a:latin typeface="Times New Roman" panose="02020603050405020304" pitchFamily="18" charset="0"/>
                <a:ea typeface="DengXian"/>
              </a:rPr>
              <a:t>HỌC</a:t>
            </a:r>
            <a:r>
              <a:rPr lang="en-US" sz="2400" dirty="0">
                <a:solidFill>
                  <a:srgbClr val="FF0000"/>
                </a:solidFill>
                <a:effectLst/>
                <a:latin typeface="Times New Roman" panose="02020603050405020304" pitchFamily="18" charset="0"/>
                <a:ea typeface="DengXian"/>
              </a:rPr>
              <a:t> Đ</a:t>
            </a:r>
            <a:r>
              <a:rPr lang="vi-VN" sz="2400" dirty="0">
                <a:solidFill>
                  <a:srgbClr val="FF0000"/>
                </a:solidFill>
                <a:effectLst/>
                <a:latin typeface="Times New Roman" panose="02020603050405020304" pitchFamily="18" charset="0"/>
                <a:ea typeface="DengXian"/>
              </a:rPr>
              <a:t>ƯỜNG</a:t>
            </a:r>
            <a:endParaRPr lang="en-US" sz="2400" dirty="0">
              <a:solidFill>
                <a:srgbClr val="FF0000"/>
              </a:solidFill>
              <a:effectLst/>
              <a:latin typeface="Times New Roman" panose="02020603050405020304" pitchFamily="18" charset="0"/>
              <a:ea typeface="DengXian"/>
            </a:endParaRPr>
          </a:p>
        </p:txBody>
      </p:sp>
    </p:spTree>
    <p:extLst>
      <p:ext uri="{BB962C8B-B14F-4D97-AF65-F5344CB8AC3E}">
        <p14:creationId xmlns:p14="http://schemas.microsoft.com/office/powerpoint/2010/main" val="2467302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 name="Rectangle 76"/>
          <p:cNvSpPr/>
          <p:nvPr/>
        </p:nvSpPr>
        <p:spPr>
          <a:xfrm>
            <a:off x="3904839" y="6203647"/>
            <a:ext cx="7924406" cy="51188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978432" y="5458121"/>
            <a:ext cx="7850813" cy="606703"/>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3" y="4028379"/>
            <a:ext cx="6923746"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Chủ</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quan</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thiếu</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hụt</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kĩ</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năng</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sống</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thiếu</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trải</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 </a:t>
            </a:r>
            <a:r>
              <a:rPr lang="en-US" sz="2400" dirty="0" err="1">
                <a:solidFill>
                  <a:srgbClr val="4C0005"/>
                </a:solidFill>
                <a:latin typeface="#9Slide05 Brannboll Ny" panose="02000000000000000000" pitchFamily="2" charset="0"/>
                <a:ea typeface="Cambria" panose="02040503050406030204" pitchFamily="18" charset="0"/>
                <a:cs typeface="Arial" panose="020B0604020202020204" pitchFamily="34" charset="0"/>
              </a:rPr>
              <a:t>nghiệm</a:t>
            </a:r>
            <a:r>
              <a:rPr lang="en-US" sz="2400" dirty="0">
                <a:solidFill>
                  <a:srgbClr val="4C0005"/>
                </a:solidFill>
                <a:latin typeface="#9Slide05 Brannboll Ny" panose="02000000000000000000" pitchFamily="2" charset="0"/>
                <a:ea typeface="Cambria" panose="02040503050406030204" pitchFamily="18" charset="0"/>
                <a:cs typeface="Arial" panose="020B0604020202020204" pitchFamily="34" charset="0"/>
              </a:rPr>
              <a:t>…</a:t>
            </a:r>
          </a:p>
        </p:txBody>
      </p:sp>
      <p:sp>
        <p:nvSpPr>
          <p:cNvPr id="75" name="Rectangle 74"/>
          <p:cNvSpPr/>
          <p:nvPr/>
        </p:nvSpPr>
        <p:spPr>
          <a:xfrm>
            <a:off x="4321497" y="5005043"/>
            <a:ext cx="7308128"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886370" y="3404022"/>
            <a:ext cx="5569314"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4048585" y="225610"/>
            <a:ext cx="7423032" cy="631048"/>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949923" y="6231575"/>
            <a:ext cx="7879322"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967925" y="5469925"/>
            <a:ext cx="7861320" cy="60670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978432" y="5383073"/>
            <a:ext cx="7770608" cy="830997"/>
          </a:xfrm>
          <a:prstGeom prst="rect">
            <a:avLst/>
          </a:prstGeom>
          <a:noFill/>
          <a:ln>
            <a:noFill/>
          </a:ln>
        </p:spPr>
        <p:txBody>
          <a:bodyPr wrap="square" rtlCol="0">
            <a:spAutoFit/>
          </a:bodyPr>
          <a:lstStyle/>
          <a:p>
            <a:pPr lvl="0">
              <a:defRPr/>
            </a:pPr>
            <a:r>
              <a:rPr lang="en-US" sz="2400" dirty="0">
                <a:solidFill>
                  <a:prstClr val="black"/>
                </a:solidFill>
                <a:latin typeface="#9Slide05 Brannboll Ny" panose="02000000000000000000" pitchFamily="2" charset="0"/>
                <a:cs typeface="Times New Roman" panose="02020603050405020304" pitchFamily="18" charset="0"/>
              </a:rPr>
              <a:t>Ng</a:t>
            </a:r>
            <a:r>
              <a:rPr lang="vi-VN" sz="2400" dirty="0">
                <a:solidFill>
                  <a:prstClr val="black"/>
                </a:solidFill>
                <a:latin typeface="#9Slide05 Brannboll Ny" panose="02000000000000000000" pitchFamily="2" charset="0"/>
                <a:cs typeface="Times New Roman" panose="02020603050405020304" pitchFamily="18" charset="0"/>
              </a:rPr>
              <a:t>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gây</a:t>
            </a:r>
            <a:r>
              <a:rPr lang="en-US" sz="2400" dirty="0">
                <a:solidFill>
                  <a:prstClr val="black"/>
                </a:solidFill>
                <a:latin typeface="#9Slide05 Brannboll Ny" panose="02000000000000000000" pitchFamily="2" charset="0"/>
                <a:cs typeface="Times New Roman" panose="02020603050405020304" pitchFamily="18" charset="0"/>
              </a:rPr>
              <a:t> ra </a:t>
            </a:r>
            <a:r>
              <a:rPr lang="en-US" sz="2400" dirty="0" err="1">
                <a:solidFill>
                  <a:prstClr val="black"/>
                </a:solidFill>
                <a:latin typeface="#9Slide05 Brannboll Ny" panose="02000000000000000000" pitchFamily="2" charset="0"/>
                <a:cs typeface="Times New Roman" panose="02020603050405020304" pitchFamily="18" charset="0"/>
              </a:rPr>
              <a:t>và</a:t>
            </a:r>
            <a:r>
              <a:rPr lang="en-US" sz="2400" dirty="0">
                <a:solidFill>
                  <a:prstClr val="black"/>
                </a:solidFill>
                <a:latin typeface="#9Slide05 Brannboll Ny" panose="02000000000000000000" pitchFamily="2" charset="0"/>
                <a:cs typeface="Times New Roman" panose="02020603050405020304" pitchFamily="18" charset="0"/>
              </a:rPr>
              <a:t> ng</a:t>
            </a:r>
            <a:r>
              <a:rPr lang="vi-VN" sz="2400" dirty="0">
                <a:solidFill>
                  <a:prstClr val="black"/>
                </a:solidFill>
                <a:latin typeface="#9Slide05 Brannboll Ny" panose="02000000000000000000" pitchFamily="2" charset="0"/>
                <a:cs typeface="Times New Roman" panose="02020603050405020304" pitchFamily="18" charset="0"/>
              </a:rPr>
              <a:t>ười</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bị</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bạo</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lực</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học</a:t>
            </a:r>
            <a:r>
              <a:rPr lang="en-US" sz="2400" dirty="0">
                <a:solidFill>
                  <a:prstClr val="black"/>
                </a:solidFill>
                <a:latin typeface="#9Slide05 Brannboll Ny" panose="02000000000000000000" pitchFamily="2" charset="0"/>
                <a:cs typeface="Times New Roman" panose="02020603050405020304" pitchFamily="18" charset="0"/>
              </a:rPr>
              <a:t> đ</a:t>
            </a:r>
            <a:r>
              <a:rPr lang="vi-VN" sz="2400" dirty="0">
                <a:solidFill>
                  <a:prstClr val="black"/>
                </a:solidFill>
                <a:latin typeface="#9Slide05 Brannboll Ny" panose="02000000000000000000" pitchFamily="2" charset="0"/>
                <a:cs typeface="Times New Roman" panose="02020603050405020304" pitchFamily="18" charset="0"/>
              </a:rPr>
              <a:t>ường</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có</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thể</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bị</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tổn</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a:t>
            </a:r>
            <a:r>
              <a:rPr lang="vi-VN" sz="2400" dirty="0">
                <a:solidFill>
                  <a:prstClr val="black"/>
                </a:solidFill>
                <a:latin typeface="#9Slide05 Brannboll Ny" panose="02000000000000000000" pitchFamily="2" charset="0"/>
                <a:cs typeface="Times New Roman" panose="02020603050405020304" pitchFamily="18" charset="0"/>
              </a:rPr>
              <a:t>ươn</a:t>
            </a:r>
            <a:r>
              <a:rPr lang="en-US" sz="2400" dirty="0">
                <a:solidFill>
                  <a:prstClr val="black"/>
                </a:solidFill>
                <a:latin typeface="#9Slide05 Brannboll Ny" panose="02000000000000000000" pitchFamily="2" charset="0"/>
                <a:cs typeface="Times New Roman" panose="02020603050405020304" pitchFamily="18" charset="0"/>
              </a:rPr>
              <a:t>g </a:t>
            </a:r>
            <a:r>
              <a:rPr lang="en-US" sz="2400" dirty="0" err="1">
                <a:solidFill>
                  <a:prstClr val="black"/>
                </a:solidFill>
                <a:latin typeface="#9Slide05 Brannboll Ny" panose="02000000000000000000" pitchFamily="2" charset="0"/>
                <a:cs typeface="Times New Roman" panose="02020603050405020304" pitchFamily="18" charset="0"/>
              </a:rPr>
              <a:t>thể</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chất</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tinh</a:t>
            </a:r>
            <a:r>
              <a:rPr lang="en-US" sz="2400" dirty="0">
                <a:solidFill>
                  <a:prstClr val="black"/>
                </a:solidFill>
                <a:latin typeface="#9Slide05 Brannboll Ny" panose="02000000000000000000" pitchFamily="2" charset="0"/>
                <a:cs typeface="Times New Roman" panose="02020603050405020304" pitchFamily="18" charset="0"/>
              </a:rPr>
              <a:t> </a:t>
            </a:r>
            <a:r>
              <a:rPr lang="en-US" sz="2400" dirty="0" err="1">
                <a:solidFill>
                  <a:prstClr val="black"/>
                </a:solidFill>
                <a:latin typeface="#9Slide05 Brannboll Ny" panose="02000000000000000000" pitchFamily="2" charset="0"/>
                <a:cs typeface="Times New Roman" panose="02020603050405020304" pitchFamily="18" charset="0"/>
              </a:rPr>
              <a:t>thần</a:t>
            </a:r>
            <a:r>
              <a:rPr lang="en-US" sz="2400" dirty="0">
                <a:solidFill>
                  <a:prstClr val="black"/>
                </a:solidFill>
                <a:latin typeface="#9Slide05 Brannboll Ny" panose="02000000000000000000" pitchFamily="2" charset="0"/>
                <a:cs typeface="Times New Roman" panose="02020603050405020304" pitchFamily="18" charset="0"/>
              </a:rPr>
              <a:t>… </a:t>
            </a:r>
            <a:r>
              <a:rPr lang="vi-VN" sz="2400" dirty="0">
                <a:solidFill>
                  <a:schemeClr val="tx1">
                    <a:lumMod val="95000"/>
                    <a:lumOff val="5000"/>
                  </a:schemeClr>
                </a:solidFill>
                <a:latin typeface="#9Slide05 Brannboll Ny" panose="02000000000000000000" pitchFamily="2" charset="0"/>
                <a:cs typeface="Times New Roman" panose="02020603050405020304" pitchFamily="18" charset="0"/>
              </a:rPr>
              <a:t> </a:t>
            </a:r>
            <a:endParaRPr kumimoji="0" lang="en-US" sz="400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939199" y="6198646"/>
            <a:ext cx="7861320" cy="461665"/>
          </a:xfrm>
          <a:prstGeom prst="rect">
            <a:avLst/>
          </a:prstGeom>
          <a:noFill/>
          <a:ln w="12700">
            <a:noFill/>
          </a:ln>
        </p:spPr>
        <p:txBody>
          <a:bodyPr wrap="square" rtlCol="0">
            <a:spAutoFit/>
          </a:bodyPr>
          <a:lstStyle/>
          <a:p>
            <a:pPr lvl="0">
              <a:defRPr/>
            </a:pP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Không</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khí</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gia</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đình</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căng</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thẳng</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xã</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hội</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thiếu</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 an </a:t>
            </a:r>
            <a:r>
              <a:rPr lang="en-US" sz="2400" dirty="0" err="1">
                <a:solidFill>
                  <a:schemeClr val="tx1">
                    <a:lumMod val="95000"/>
                    <a:lumOff val="5000"/>
                  </a:schemeClr>
                </a:solidFill>
                <a:latin typeface="#9Slide05 Brannboll Ny" panose="02000000000000000000" pitchFamily="2" charset="0"/>
                <a:cs typeface="Times New Roman" panose="02020603050405020304" pitchFamily="18" charset="0"/>
              </a:rPr>
              <a:t>toàn</a:t>
            </a:r>
            <a:r>
              <a:rPr lang="en-US" sz="2400" dirty="0">
                <a:solidFill>
                  <a:schemeClr val="tx1">
                    <a:lumMod val="95000"/>
                    <a:lumOff val="5000"/>
                  </a:schemeClr>
                </a:solidFill>
                <a:latin typeface="#9Slide05 Brannboll Ny" panose="02000000000000000000" pitchFamily="2" charset="0"/>
                <a:cs typeface="Times New Roman" panose="02020603050405020304" pitchFamily="18" charset="0"/>
              </a:rPr>
              <a:t>…</a:t>
            </a:r>
            <a:endParaRPr kumimoji="0" lang="en-US" sz="240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grpSp>
        <p:nvGrpSpPr>
          <p:cNvPr id="52" name="Group 51"/>
          <p:cNvGrpSpPr/>
          <p:nvPr/>
        </p:nvGrpSpPr>
        <p:grpSpPr>
          <a:xfrm>
            <a:off x="4503237" y="4759480"/>
            <a:ext cx="7245803"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42333" y="4703493"/>
            <a:ext cx="7167610" cy="461665"/>
          </a:xfrm>
          <a:prstGeom prst="rect">
            <a:avLst/>
          </a:prstGeom>
          <a:noFill/>
          <a:ln>
            <a:noFill/>
          </a:ln>
        </p:spPr>
        <p:txBody>
          <a:bodyPr wrap="square" rtlCol="0">
            <a:spAutoFit/>
          </a:bodyPr>
          <a:lstStyle/>
          <a:p>
            <a:r>
              <a:rPr lang="en-US" sz="2400" dirty="0" err="1">
                <a:latin typeface="#9Slide05 Brannboll Ny" panose="02000000000000000000" pitchFamily="2" charset="0"/>
              </a:rPr>
              <a:t>Khách</a:t>
            </a:r>
            <a:r>
              <a:rPr lang="en-US" sz="2400" dirty="0">
                <a:latin typeface="#9Slide05 Brannboll Ny" panose="02000000000000000000" pitchFamily="2" charset="0"/>
              </a:rPr>
              <a:t> </a:t>
            </a:r>
            <a:r>
              <a:rPr lang="en-US" sz="2400" dirty="0" err="1">
                <a:latin typeface="#9Slide05 Brannboll Ny" panose="02000000000000000000" pitchFamily="2" charset="0"/>
              </a:rPr>
              <a:t>quan</a:t>
            </a:r>
            <a:r>
              <a:rPr lang="en-US" sz="2400" dirty="0">
                <a:latin typeface="#9Slide05 Brannboll Ny" panose="02000000000000000000" pitchFamily="2" charset="0"/>
              </a:rPr>
              <a:t>: </a:t>
            </a:r>
            <a:r>
              <a:rPr lang="en-US" sz="2400" dirty="0" err="1">
                <a:latin typeface="#9Slide05 Brannboll Ny" panose="02000000000000000000" pitchFamily="2" charset="0"/>
              </a:rPr>
              <a:t>thiếu</a:t>
            </a:r>
            <a:r>
              <a:rPr lang="en-US" sz="2400" dirty="0">
                <a:latin typeface="#9Slide05 Brannboll Ny" panose="02000000000000000000" pitchFamily="2" charset="0"/>
              </a:rPr>
              <a:t> </a:t>
            </a:r>
            <a:r>
              <a:rPr lang="en-US" sz="2400" dirty="0" err="1">
                <a:latin typeface="#9Slide05 Brannboll Ny" panose="02000000000000000000" pitchFamily="2" charset="0"/>
              </a:rPr>
              <a:t>quan</a:t>
            </a:r>
            <a:r>
              <a:rPr lang="en-US" sz="2400" dirty="0">
                <a:latin typeface="#9Slide05 Brannboll Ny" panose="02000000000000000000" pitchFamily="2" charset="0"/>
              </a:rPr>
              <a:t> </a:t>
            </a:r>
            <a:r>
              <a:rPr lang="en-US" sz="2400" dirty="0" err="1">
                <a:latin typeface="#9Slide05 Brannboll Ny" panose="02000000000000000000" pitchFamily="2" charset="0"/>
              </a:rPr>
              <a:t>tâm</a:t>
            </a:r>
            <a:r>
              <a:rPr lang="en-US" sz="2400" dirty="0">
                <a:latin typeface="#9Slide05 Brannboll Ny" panose="02000000000000000000" pitchFamily="2" charset="0"/>
              </a:rPr>
              <a:t> </a:t>
            </a:r>
            <a:r>
              <a:rPr lang="en-US" sz="2400" dirty="0" err="1">
                <a:latin typeface="#9Slide05 Brannboll Ny" panose="02000000000000000000" pitchFamily="2" charset="0"/>
              </a:rPr>
              <a:t>của</a:t>
            </a:r>
            <a:r>
              <a:rPr lang="en-US" sz="2400" dirty="0">
                <a:latin typeface="#9Slide05 Brannboll Ny" panose="02000000000000000000" pitchFamily="2" charset="0"/>
              </a:rPr>
              <a:t> </a:t>
            </a:r>
            <a:r>
              <a:rPr lang="en-US" sz="2400" dirty="0" err="1">
                <a:latin typeface="#9Slide05 Brannboll Ny" panose="02000000000000000000" pitchFamily="2" charset="0"/>
              </a:rPr>
              <a:t>gia</a:t>
            </a:r>
            <a:r>
              <a:rPr lang="en-US" sz="2400" dirty="0">
                <a:latin typeface="#9Slide05 Brannboll Ny" panose="02000000000000000000" pitchFamily="2" charset="0"/>
              </a:rPr>
              <a:t> </a:t>
            </a:r>
            <a:r>
              <a:rPr lang="en-US" sz="2400" dirty="0" err="1">
                <a:latin typeface="#9Slide05 Brannboll Ny" panose="02000000000000000000" pitchFamily="2" charset="0"/>
              </a:rPr>
              <a:t>đình</a:t>
            </a:r>
            <a:r>
              <a:rPr lang="en-US" sz="2400" dirty="0">
                <a:latin typeface="#9Slide05 Brannboll Ny" panose="02000000000000000000" pitchFamily="2" charset="0"/>
              </a:rPr>
              <a:t>, </a:t>
            </a:r>
            <a:r>
              <a:rPr lang="en-US" sz="2400" dirty="0" err="1">
                <a:latin typeface="#9Slide05 Brannboll Ny" panose="02000000000000000000" pitchFamily="2" charset="0"/>
              </a:rPr>
              <a:t>tiêu</a:t>
            </a:r>
            <a:r>
              <a:rPr lang="en-US" sz="2400" dirty="0">
                <a:latin typeface="#9Slide05 Brannboll Ny" panose="02000000000000000000" pitchFamily="2" charset="0"/>
              </a:rPr>
              <a:t> </a:t>
            </a:r>
            <a:r>
              <a:rPr lang="en-US" sz="2400" dirty="0" err="1">
                <a:latin typeface="#9Slide05 Brannboll Ny" panose="02000000000000000000" pitchFamily="2" charset="0"/>
              </a:rPr>
              <a:t>cực</a:t>
            </a:r>
            <a:r>
              <a:rPr lang="en-US" sz="2400" dirty="0">
                <a:latin typeface="#9Slide05 Brannboll Ny" panose="02000000000000000000" pitchFamily="2" charset="0"/>
              </a:rPr>
              <a:t> </a:t>
            </a:r>
            <a:r>
              <a:rPr lang="en-US" sz="2400" dirty="0" err="1">
                <a:latin typeface="#9Slide05 Brannboll Ny" panose="02000000000000000000" pitchFamily="2" charset="0"/>
              </a:rPr>
              <a:t>từ</a:t>
            </a:r>
            <a:r>
              <a:rPr lang="en-US" sz="2400" dirty="0">
                <a:latin typeface="#9Slide05 Brannboll Ny" panose="02000000000000000000" pitchFamily="2" charset="0"/>
              </a:rPr>
              <a:t> </a:t>
            </a:r>
            <a:r>
              <a:rPr lang="en-US" sz="2400" dirty="0" err="1">
                <a:latin typeface="#9Slide05 Brannboll Ny" panose="02000000000000000000" pitchFamily="2" charset="0"/>
              </a:rPr>
              <a:t>xh</a:t>
            </a:r>
            <a:r>
              <a:rPr lang="en-US" sz="2400" dirty="0">
                <a:latin typeface="#9Slide05 Brannboll Ny" panose="02000000000000000000" pitchFamily="2" charset="0"/>
              </a:rPr>
              <a:t> </a:t>
            </a:r>
          </a:p>
        </p:txBody>
      </p:sp>
      <p:grpSp>
        <p:nvGrpSpPr>
          <p:cNvPr id="56" name="Group 55"/>
          <p:cNvGrpSpPr/>
          <p:nvPr/>
        </p:nvGrpSpPr>
        <p:grpSpPr>
          <a:xfrm>
            <a:off x="4827075" y="3340589"/>
            <a:ext cx="6712396"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797149" y="3400229"/>
            <a:ext cx="6093979" cy="461665"/>
          </a:xfrm>
          <a:prstGeom prst="rect">
            <a:avLst/>
          </a:prstGeom>
          <a:noFill/>
          <a:ln>
            <a:noFill/>
          </a:ln>
        </p:spPr>
        <p:txBody>
          <a:bodyPr wrap="square" rtlCol="0">
            <a:spAutoFit/>
          </a:bodyPr>
          <a:lstStyle/>
          <a:p>
            <a:pPr lvl="0">
              <a:defRPr/>
            </a:pP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Bạo</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lực</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trực</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tuyến</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nhắn</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tin,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gọi</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điện</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đe</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dọa</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822408" y="2620438"/>
            <a:ext cx="6747266" cy="661498"/>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98140" y="2700374"/>
            <a:ext cx="6492361" cy="461665"/>
          </a:xfrm>
          <a:prstGeom prst="rect">
            <a:avLst/>
          </a:prstGeom>
          <a:noFill/>
          <a:ln>
            <a:noFill/>
          </a:ln>
        </p:spPr>
        <p:txBody>
          <a:bodyPr wrap="square" rtlCol="0">
            <a:spAutoFit/>
          </a:bodyPr>
          <a:lstStyle/>
          <a:p>
            <a:pPr lvl="0">
              <a:defRPr/>
            </a:pP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Bạo</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lực</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tinh</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thần</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lăng</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mạ</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xúc</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phạm</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a:t>
            </a:r>
            <a:endParaRPr kumimoji="0" lang="en-US" sz="24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9" name="Rectangle 38"/>
          <p:cNvSpPr/>
          <p:nvPr/>
        </p:nvSpPr>
        <p:spPr>
          <a:xfrm>
            <a:off x="4792205" y="1796486"/>
            <a:ext cx="6747266"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960754" y="1842720"/>
            <a:ext cx="6528179" cy="461665"/>
          </a:xfrm>
          <a:prstGeom prst="rect">
            <a:avLst/>
          </a:prstGeom>
          <a:noFill/>
          <a:ln>
            <a:noFill/>
          </a:ln>
        </p:spPr>
        <p:txBody>
          <a:bodyPr wrap="square" rtlCol="0">
            <a:spAutoFit/>
          </a:bodyPr>
          <a:lstStyle/>
          <a:p>
            <a:pPr lvl="0">
              <a:defRPr/>
            </a:pP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Bạo</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lực</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thể</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chất</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hành</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hạ</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đánh</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 </a:t>
            </a:r>
            <a:r>
              <a:rPr lang="en-US" sz="2400" dirty="0" err="1">
                <a:solidFill>
                  <a:schemeClr val="tx1">
                    <a:lumMod val="85000"/>
                    <a:lumOff val="15000"/>
                  </a:schemeClr>
                </a:solidFill>
                <a:latin typeface="#9Slide05 Brannboll Ny" panose="02000000000000000000" pitchFamily="2" charset="0"/>
                <a:cs typeface="Times New Roman" panose="02020603050405020304" pitchFamily="18" charset="0"/>
              </a:rPr>
              <a:t>đập</a:t>
            </a:r>
            <a:r>
              <a:rPr lang="en-US" sz="2400" dirty="0">
                <a:solidFill>
                  <a:schemeClr val="tx1">
                    <a:lumMod val="85000"/>
                    <a:lumOff val="15000"/>
                  </a:schemeClr>
                </a:solidFill>
                <a:latin typeface="#9Slide05 Brannboll Ny" panose="02000000000000000000" pitchFamily="2" charset="0"/>
                <a:cs typeface="Times New Roman" panose="02020603050405020304" pitchFamily="18" charset="0"/>
              </a:rPr>
              <a:t>…</a:t>
            </a:r>
            <a:endParaRPr kumimoji="0" lang="en-US" sz="24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065901" y="977915"/>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61917" y="2445652"/>
            <a:ext cx="3464897" cy="1446550"/>
          </a:xfrm>
          <a:prstGeom prst="rect">
            <a:avLst/>
          </a:prstGeom>
          <a:noFill/>
        </p:spPr>
        <p:txBody>
          <a:bodyPr wrap="square" rtlCol="0">
            <a:spAutoFit/>
          </a:bodyPr>
          <a:lstStyle/>
          <a:p>
            <a:pPr lvl="0">
              <a:defRPr/>
            </a:pPr>
            <a:r>
              <a:rPr lang="en-US" sz="4400" b="1" dirty="0" err="1">
                <a:solidFill>
                  <a:prstClr val="black"/>
                </a:solidFill>
                <a:latin typeface="#9Slide06 DeathRattle BB" panose="02000506000000020004" pitchFamily="2" charset="0"/>
                <a:cs typeface="Times New Roman" panose="02020603050405020304" pitchFamily="18" charset="0"/>
              </a:rPr>
              <a:t>BẠO</a:t>
            </a:r>
            <a:r>
              <a:rPr lang="en-US" sz="4400" b="1" dirty="0">
                <a:solidFill>
                  <a:prstClr val="black"/>
                </a:solidFill>
                <a:latin typeface="#9Slide06 DeathRattle BB" panose="02000506000000020004" pitchFamily="2" charset="0"/>
                <a:cs typeface="Times New Roman" panose="02020603050405020304" pitchFamily="18" charset="0"/>
              </a:rPr>
              <a:t> </a:t>
            </a:r>
            <a:r>
              <a:rPr lang="en-US" sz="4400" b="1" dirty="0" err="1">
                <a:solidFill>
                  <a:prstClr val="black"/>
                </a:solidFill>
                <a:latin typeface="#9Slide06 DeathRattle BB" panose="02000506000000020004" pitchFamily="2" charset="0"/>
                <a:cs typeface="Times New Roman" panose="02020603050405020304" pitchFamily="18" charset="0"/>
              </a:rPr>
              <a:t>LỰC</a:t>
            </a:r>
            <a:r>
              <a:rPr lang="en-US" sz="4400" b="1" dirty="0">
                <a:solidFill>
                  <a:prstClr val="black"/>
                </a:solidFill>
                <a:latin typeface="#9Slide06 DeathRattle BB" panose="02000506000000020004" pitchFamily="2" charset="0"/>
                <a:cs typeface="Times New Roman" panose="02020603050405020304" pitchFamily="18" charset="0"/>
              </a:rPr>
              <a:t> </a:t>
            </a:r>
          </a:p>
          <a:p>
            <a:pPr lvl="0">
              <a:defRPr/>
            </a:pPr>
            <a:r>
              <a:rPr lang="en-US" sz="4400" b="1" dirty="0" err="1">
                <a:solidFill>
                  <a:prstClr val="black"/>
                </a:solidFill>
                <a:latin typeface="#9Slide06 DeathRattle BB" panose="02000506000000020004" pitchFamily="2" charset="0"/>
                <a:cs typeface="Times New Roman" panose="02020603050405020304" pitchFamily="18" charset="0"/>
              </a:rPr>
              <a:t>HỌC</a:t>
            </a:r>
            <a:r>
              <a:rPr lang="en-US" sz="4400" b="1" dirty="0">
                <a:solidFill>
                  <a:prstClr val="black"/>
                </a:solidFill>
                <a:latin typeface="#9Slide06 DeathRattle BB" panose="02000506000000020004" pitchFamily="2" charset="0"/>
                <a:cs typeface="Times New Roman" panose="02020603050405020304" pitchFamily="18" charset="0"/>
              </a:rPr>
              <a:t> Đ</a:t>
            </a:r>
            <a:r>
              <a:rPr lang="vi-VN" sz="4400" b="1" dirty="0">
                <a:solidFill>
                  <a:prstClr val="black"/>
                </a:solidFill>
                <a:latin typeface="#9Slide06 DeathRattle BB" panose="02000506000000020004" pitchFamily="2" charset="0"/>
                <a:cs typeface="Times New Roman" panose="02020603050405020304" pitchFamily="18" charset="0"/>
              </a:rPr>
              <a:t>ƯỜNG</a:t>
            </a:r>
            <a:endParaRPr kumimoji="0" lang="en-US" sz="4400" b="1" i="0" u="none" strike="noStrike" kern="1200" cap="none" spc="0" normalizeH="0" baseline="0" noProof="0" dirty="0">
              <a:ln>
                <a:noFill/>
              </a:ln>
              <a:solidFill>
                <a:prstClr val="black"/>
              </a:solidFill>
              <a:effectLst/>
              <a:uLnTx/>
              <a:uFillTx/>
              <a:latin typeface="#9Slide06 DeathRattle BB" panose="02000506000000020004" pitchFamily="2" charset="0"/>
              <a:cs typeface="Times New Roman" panose="02020603050405020304" pitchFamily="18" charset="0"/>
            </a:endParaRPr>
          </a:p>
        </p:txBody>
      </p:sp>
      <p:sp>
        <p:nvSpPr>
          <p:cNvPr id="15" name="TextBox 14"/>
          <p:cNvSpPr txBox="1"/>
          <p:nvPr/>
        </p:nvSpPr>
        <p:spPr>
          <a:xfrm>
            <a:off x="4061985" y="342567"/>
            <a:ext cx="7646349" cy="461665"/>
          </a:xfrm>
          <a:prstGeom prst="rect">
            <a:avLst/>
          </a:prstGeom>
          <a:noFill/>
        </p:spPr>
        <p:txBody>
          <a:bodyPr wrap="square" rtlCol="0">
            <a:spAutoFit/>
          </a:bodyPr>
          <a:lstStyle/>
          <a:p>
            <a:r>
              <a:rPr lang="en-US" sz="2400" dirty="0" err="1">
                <a:solidFill>
                  <a:schemeClr val="tx1">
                    <a:lumMod val="85000"/>
                    <a:lumOff val="15000"/>
                  </a:schemeClr>
                </a:solidFill>
                <a:latin typeface="#9Slide05 Brannboll Ny" panose="02000000000000000000" pitchFamily="2" charset="0"/>
              </a:rPr>
              <a:t>Là</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hành</a:t>
            </a:r>
            <a:r>
              <a:rPr lang="en-US" sz="2400" dirty="0">
                <a:solidFill>
                  <a:schemeClr val="tx1">
                    <a:lumMod val="85000"/>
                    <a:lumOff val="15000"/>
                  </a:schemeClr>
                </a:solidFill>
                <a:latin typeface="#9Slide05 Brannboll Ny" panose="02000000000000000000" pitchFamily="2" charset="0"/>
              </a:rPr>
              <a:t> vi </a:t>
            </a:r>
            <a:r>
              <a:rPr lang="en-US" sz="2400" dirty="0" err="1">
                <a:solidFill>
                  <a:schemeClr val="tx1">
                    <a:lumMod val="85000"/>
                    <a:lumOff val="15000"/>
                  </a:schemeClr>
                </a:solidFill>
                <a:latin typeface="#9Slide05 Brannboll Ny" panose="02000000000000000000" pitchFamily="2" charset="0"/>
              </a:rPr>
              <a:t>hành</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hạ</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cố</a:t>
            </a:r>
            <a:r>
              <a:rPr lang="en-US" sz="2400" dirty="0">
                <a:solidFill>
                  <a:schemeClr val="tx1">
                    <a:lumMod val="85000"/>
                    <a:lumOff val="15000"/>
                  </a:schemeClr>
                </a:solidFill>
                <a:latin typeface="#9Slide05 Brannboll Ny" panose="02000000000000000000" pitchFamily="2" charset="0"/>
              </a:rPr>
              <a:t> ý </a:t>
            </a:r>
            <a:r>
              <a:rPr lang="en-US" sz="2400" dirty="0" err="1">
                <a:solidFill>
                  <a:schemeClr val="tx1">
                    <a:lumMod val="85000"/>
                    <a:lumOff val="15000"/>
                  </a:schemeClr>
                </a:solidFill>
                <a:latin typeface="#9Slide05 Brannboll Ny" panose="02000000000000000000" pitchFamily="2" charset="0"/>
              </a:rPr>
              <a:t>gây</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tổn</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hại</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về</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thể</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chất</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tinh</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thần</a:t>
            </a:r>
            <a:endParaRPr lang="en-US" sz="2400" dirty="0">
              <a:solidFill>
                <a:schemeClr val="tx1">
                  <a:lumMod val="85000"/>
                  <a:lumOff val="15000"/>
                </a:schemeClr>
              </a:solidFill>
              <a:latin typeface="#9Slide05 Brannboll Ny" panose="02000000000000000000" pitchFamily="2"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37" name="TextBox 36"/>
          <p:cNvSpPr txBox="1"/>
          <p:nvPr/>
        </p:nvSpPr>
        <p:spPr>
          <a:xfrm>
            <a:off x="4074225" y="1126951"/>
            <a:ext cx="7216276" cy="461665"/>
          </a:xfrm>
          <a:prstGeom prst="rect">
            <a:avLst/>
          </a:prstGeom>
          <a:solidFill>
            <a:srgbClr val="FF99CC"/>
          </a:solidFill>
          <a:ln>
            <a:noFill/>
          </a:ln>
        </p:spPr>
        <p:txBody>
          <a:bodyPr wrap="square" rtlCol="0">
            <a:spAutoFit/>
          </a:bodyPr>
          <a:lstStyle/>
          <a:p>
            <a:r>
              <a:rPr lang="en-US" sz="2400" dirty="0" err="1">
                <a:solidFill>
                  <a:schemeClr val="tx1">
                    <a:lumMod val="85000"/>
                    <a:lumOff val="15000"/>
                  </a:schemeClr>
                </a:solidFill>
                <a:latin typeface="#9Slide05 Brannboll Ny" panose="02000000000000000000" pitchFamily="2" charset="0"/>
              </a:rPr>
              <a:t>Xảy</a:t>
            </a:r>
            <a:r>
              <a:rPr lang="en-US" sz="2400" dirty="0">
                <a:solidFill>
                  <a:schemeClr val="tx1">
                    <a:lumMod val="85000"/>
                    <a:lumOff val="15000"/>
                  </a:schemeClr>
                </a:solidFill>
                <a:latin typeface="#9Slide05 Brannboll Ny" panose="02000000000000000000" pitchFamily="2" charset="0"/>
              </a:rPr>
              <a:t> ra </a:t>
            </a:r>
            <a:r>
              <a:rPr lang="en-US" sz="2400" dirty="0" err="1">
                <a:solidFill>
                  <a:schemeClr val="tx1">
                    <a:lumMod val="85000"/>
                    <a:lumOff val="15000"/>
                  </a:schemeClr>
                </a:solidFill>
                <a:latin typeface="#9Slide05 Brannboll Ny" panose="02000000000000000000" pitchFamily="2" charset="0"/>
              </a:rPr>
              <a:t>trong</a:t>
            </a:r>
            <a:r>
              <a:rPr lang="en-US" sz="2400" dirty="0">
                <a:solidFill>
                  <a:schemeClr val="tx1">
                    <a:lumMod val="85000"/>
                    <a:lumOff val="15000"/>
                  </a:schemeClr>
                </a:solidFill>
                <a:latin typeface="#9Slide05 Brannboll Ny" panose="02000000000000000000" pitchFamily="2" charset="0"/>
              </a:rPr>
              <a:t> c</a:t>
            </a:r>
            <a:r>
              <a:rPr lang="vi-VN" sz="2400" dirty="0">
                <a:solidFill>
                  <a:schemeClr val="tx1">
                    <a:lumMod val="85000"/>
                    <a:lumOff val="15000"/>
                  </a:schemeClr>
                </a:solidFill>
                <a:latin typeface="#9Slide05 Brannboll Ny" panose="02000000000000000000" pitchFamily="2" charset="0"/>
              </a:rPr>
              <a:t>ơ</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sở</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giáo</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dục</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hoặc</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lớp</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độc</a:t>
            </a:r>
            <a:r>
              <a:rPr lang="en-US" sz="2400" dirty="0">
                <a:solidFill>
                  <a:schemeClr val="tx1">
                    <a:lumMod val="85000"/>
                    <a:lumOff val="15000"/>
                  </a:schemeClr>
                </a:solidFill>
                <a:latin typeface="#9Slide05 Brannboll Ny" panose="02000000000000000000" pitchFamily="2" charset="0"/>
              </a:rPr>
              <a:t> </a:t>
            </a:r>
            <a:r>
              <a:rPr lang="en-US" sz="2400" dirty="0" err="1">
                <a:solidFill>
                  <a:schemeClr val="tx1">
                    <a:lumMod val="85000"/>
                    <a:lumOff val="15000"/>
                  </a:schemeClr>
                </a:solidFill>
                <a:latin typeface="#9Slide05 Brannboll Ny" panose="02000000000000000000" pitchFamily="2" charset="0"/>
              </a:rPr>
              <a:t>lập</a:t>
            </a:r>
            <a:r>
              <a:rPr lang="en-US" sz="2400" dirty="0">
                <a:solidFill>
                  <a:schemeClr val="tx1">
                    <a:lumMod val="85000"/>
                    <a:lumOff val="15000"/>
                  </a:schemeClr>
                </a:solidFill>
                <a:latin typeface="#9Slide05 Brannboll Ny" panose="02000000000000000000" pitchFamily="2" charset="0"/>
              </a:rPr>
              <a:t>.</a:t>
            </a:r>
          </a:p>
        </p:txBody>
      </p:sp>
      <p:sp>
        <p:nvSpPr>
          <p:cNvPr id="46" name="TextBox 45"/>
          <p:cNvSpPr txBox="1"/>
          <p:nvPr/>
        </p:nvSpPr>
        <p:spPr>
          <a:xfrm>
            <a:off x="3387180" y="4020152"/>
            <a:ext cx="1612178" cy="954107"/>
          </a:xfrm>
          <a:prstGeom prst="rect">
            <a:avLst/>
          </a:prstGeom>
          <a:noFill/>
        </p:spPr>
        <p:txBody>
          <a:bodyPr wrap="square" rtlCol="0">
            <a:spAutoFit/>
          </a:bodyPr>
          <a:lstStyle/>
          <a:p>
            <a:pPr lvl="0">
              <a:defRPr/>
            </a:pPr>
            <a:r>
              <a:rPr lang="en-US" sz="2800" dirty="0" err="1">
                <a:solidFill>
                  <a:prstClr val="black"/>
                </a:solidFill>
                <a:latin typeface="#9Slide05 Brannboll Ny" panose="02000000000000000000" pitchFamily="2" charset="0"/>
                <a:cs typeface="Times New Roman" panose="02020603050405020304" pitchFamily="18" charset="0"/>
              </a:rPr>
              <a:t>Nguyên</a:t>
            </a:r>
            <a:r>
              <a:rPr lang="en-US" sz="2800" dirty="0">
                <a:solidFill>
                  <a:prstClr val="black"/>
                </a:solidFill>
                <a:latin typeface="#9Slide05 Brannboll Ny" panose="02000000000000000000" pitchFamily="2" charset="0"/>
                <a:cs typeface="Times New Roman" panose="02020603050405020304" pitchFamily="18" charset="0"/>
              </a:rPr>
              <a:t> </a:t>
            </a:r>
          </a:p>
          <a:p>
            <a:pPr lvl="0">
              <a:defRPr/>
            </a:pPr>
            <a:r>
              <a:rPr lang="en-US" sz="2800" dirty="0" err="1">
                <a:solidFill>
                  <a:prstClr val="black"/>
                </a:solidFill>
                <a:latin typeface="#9Slide05 Brannboll Ny" panose="02000000000000000000" pitchFamily="2" charset="0"/>
                <a:cs typeface="Times New Roman" panose="02020603050405020304" pitchFamily="18" charset="0"/>
              </a:rPr>
              <a:t>nhân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endParaRPr>
          </a:p>
        </p:txBody>
      </p:sp>
      <p:sp>
        <p:nvSpPr>
          <p:cNvPr id="47" name="TextBox 46"/>
          <p:cNvSpPr txBox="1"/>
          <p:nvPr/>
        </p:nvSpPr>
        <p:spPr>
          <a:xfrm>
            <a:off x="2353963" y="5525706"/>
            <a:ext cx="1362730" cy="954107"/>
          </a:xfrm>
          <a:prstGeom prst="rect">
            <a:avLst/>
          </a:prstGeom>
          <a:noFill/>
        </p:spPr>
        <p:txBody>
          <a:bodyPr wrap="square" rtlCol="0">
            <a:spAutoFit/>
          </a:bodyPr>
          <a:lstStyle/>
          <a:p>
            <a:pPr lvl="0">
              <a:defRPr/>
            </a:pPr>
            <a:r>
              <a:rPr lang="en-US" sz="2800" dirty="0" err="1">
                <a:solidFill>
                  <a:prstClr val="black"/>
                </a:solidFill>
                <a:latin typeface="#9Slide05 Brannboll Ny" panose="02000000000000000000" pitchFamily="2" charset="0"/>
                <a:cs typeface="Times New Roman" panose="02020603050405020304" pitchFamily="18" charset="0"/>
              </a:rPr>
              <a:t>Hậu</a:t>
            </a:r>
            <a:r>
              <a:rPr lang="en-US" sz="2800" dirty="0">
                <a:solidFill>
                  <a:prstClr val="black"/>
                </a:solidFill>
                <a:latin typeface="#9Slide05 Brannboll Ny" panose="02000000000000000000" pitchFamily="2" charset="0"/>
                <a:cs typeface="Times New Roman" panose="02020603050405020304" pitchFamily="18" charset="0"/>
              </a:rPr>
              <a:t> </a:t>
            </a:r>
            <a:r>
              <a:rPr lang="en-US" sz="2800" dirty="0" err="1">
                <a:solidFill>
                  <a:prstClr val="black"/>
                </a:solidFill>
                <a:latin typeface="#9Slide05 Brannboll Ny" panose="02000000000000000000" pitchFamily="2" charset="0"/>
                <a:cs typeface="Times New Roman" panose="02020603050405020304" pitchFamily="18" charset="0"/>
              </a:rPr>
              <a:t>quả</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B89E019-E67E-47F8-A988-D5A3F43A6367}"/>
              </a:ext>
            </a:extLst>
          </p:cNvPr>
          <p:cNvSpPr txBox="1"/>
          <p:nvPr/>
        </p:nvSpPr>
        <p:spPr>
          <a:xfrm>
            <a:off x="2907406" y="3244334"/>
            <a:ext cx="6188298" cy="369332"/>
          </a:xfrm>
          <a:prstGeom prst="rect">
            <a:avLst/>
          </a:prstGeom>
          <a:noFill/>
        </p:spPr>
        <p:txBody>
          <a:bodyPr wrap="square">
            <a:spAutoFit/>
          </a:bodyPr>
          <a:lstStyle/>
          <a:p>
            <a:r>
              <a:rPr lang="en-US" dirty="0"/>
              <a:t>ê</a:t>
            </a:r>
          </a:p>
        </p:txBody>
      </p:sp>
    </p:spTree>
    <p:extLst>
      <p:ext uri="{BB962C8B-B14F-4D97-AF65-F5344CB8AC3E}">
        <p14:creationId xmlns:p14="http://schemas.microsoft.com/office/powerpoint/2010/main" val="16637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par>
                          <p:cTn id="38" fill="hold">
                            <p:stCondLst>
                              <p:cond delay="2000"/>
                            </p:stCondLst>
                            <p:childTnLst>
                              <p:par>
                                <p:cTn id="39" presetID="45" presetClass="entr" presetSubtype="0"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2000"/>
                                        <p:tgtEl>
                                          <p:spTgt spid="37"/>
                                        </p:tgtEl>
                                      </p:cBhvr>
                                    </p:animEffect>
                                    <p:anim calcmode="lin" valueType="num">
                                      <p:cBhvr>
                                        <p:cTn id="42" dur="2000" fill="hold"/>
                                        <p:tgtEl>
                                          <p:spTgt spid="37"/>
                                        </p:tgtEl>
                                        <p:attrNameLst>
                                          <p:attrName>ppt_w</p:attrName>
                                        </p:attrNameLst>
                                      </p:cBhvr>
                                      <p:tavLst>
                                        <p:tav tm="0" fmla="#ppt_w*sin(2.5*pi*$)">
                                          <p:val>
                                            <p:fltVal val="0"/>
                                          </p:val>
                                        </p:tav>
                                        <p:tav tm="100000">
                                          <p:val>
                                            <p:fltVal val="1"/>
                                          </p:val>
                                        </p:tav>
                                      </p:tavLst>
                                    </p:anim>
                                    <p:anim calcmode="lin" valueType="num">
                                      <p:cBhvr>
                                        <p:cTn id="43" dur="2000" fill="hold"/>
                                        <p:tgtEl>
                                          <p:spTgt spid="37"/>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anim calcmode="lin" valueType="num">
                                      <p:cBhvr>
                                        <p:cTn id="47" dur="2000" fill="hold"/>
                                        <p:tgtEl>
                                          <p:spTgt spid="23"/>
                                        </p:tgtEl>
                                        <p:attrNameLst>
                                          <p:attrName>ppt_w</p:attrName>
                                        </p:attrNameLst>
                                      </p:cBhvr>
                                      <p:tavLst>
                                        <p:tav tm="0" fmla="#ppt_w*sin(2.5*pi*$)">
                                          <p:val>
                                            <p:fltVal val="0"/>
                                          </p:val>
                                        </p:tav>
                                        <p:tav tm="100000">
                                          <p:val>
                                            <p:fltVal val="1"/>
                                          </p:val>
                                        </p:tav>
                                      </p:tavLst>
                                    </p:anim>
                                    <p:anim calcmode="lin" valueType="num">
                                      <p:cBhvr>
                                        <p:cTn id="48"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2000"/>
                                        <p:tgtEl>
                                          <p:spTgt spid="41"/>
                                        </p:tgtEl>
                                      </p:cBhvr>
                                    </p:animEffect>
                                    <p:anim calcmode="lin" valueType="num">
                                      <p:cBhvr>
                                        <p:cTn id="60" dur="2000" fill="hold"/>
                                        <p:tgtEl>
                                          <p:spTgt spid="41"/>
                                        </p:tgtEl>
                                        <p:attrNameLst>
                                          <p:attrName>ppt_w</p:attrName>
                                        </p:attrNameLst>
                                      </p:cBhvr>
                                      <p:tavLst>
                                        <p:tav tm="0" fmla="#ppt_w*sin(2.5*pi*$)">
                                          <p:val>
                                            <p:fltVal val="0"/>
                                          </p:val>
                                        </p:tav>
                                        <p:tav tm="100000">
                                          <p:val>
                                            <p:fltVal val="1"/>
                                          </p:val>
                                        </p:tav>
                                      </p:tavLst>
                                    </p:anim>
                                    <p:anim calcmode="lin" valueType="num">
                                      <p:cBhvr>
                                        <p:cTn id="61" dur="2000" fill="hold"/>
                                        <p:tgtEl>
                                          <p:spTgt spid="41"/>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2000"/>
                                        <p:tgtEl>
                                          <p:spTgt spid="71"/>
                                        </p:tgtEl>
                                      </p:cBhvr>
                                    </p:animEffect>
                                    <p:anim calcmode="lin" valueType="num">
                                      <p:cBhvr>
                                        <p:cTn id="65" dur="2000" fill="hold"/>
                                        <p:tgtEl>
                                          <p:spTgt spid="71"/>
                                        </p:tgtEl>
                                        <p:attrNameLst>
                                          <p:attrName>ppt_w</p:attrName>
                                        </p:attrNameLst>
                                      </p:cBhvr>
                                      <p:tavLst>
                                        <p:tav tm="0" fmla="#ppt_w*sin(2.5*pi*$)">
                                          <p:val>
                                            <p:fltVal val="0"/>
                                          </p:val>
                                        </p:tav>
                                        <p:tav tm="100000">
                                          <p:val>
                                            <p:fltVal val="1"/>
                                          </p:val>
                                        </p:tav>
                                      </p:tavLst>
                                    </p:anim>
                                    <p:anim calcmode="lin" valueType="num">
                                      <p:cBhvr>
                                        <p:cTn id="66" dur="2000" fill="hold"/>
                                        <p:tgtEl>
                                          <p:spTgt spid="71"/>
                                        </p:tgtEl>
                                        <p:attrNameLst>
                                          <p:attrName>ppt_h</p:attrName>
                                        </p:attrNameLst>
                                      </p:cBhvr>
                                      <p:tavLst>
                                        <p:tav tm="0">
                                          <p:val>
                                            <p:strVal val="#ppt_h"/>
                                          </p:val>
                                        </p:tav>
                                        <p:tav tm="100000">
                                          <p:val>
                                            <p:strVal val="#ppt_h"/>
                                          </p:val>
                                        </p:tav>
                                      </p:tavLst>
                                    </p:anim>
                                  </p:childTnLst>
                                </p:cTn>
                              </p:par>
                              <p:par>
                                <p:cTn id="67" presetID="45"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2000"/>
                                        <p:tgtEl>
                                          <p:spTgt spid="39"/>
                                        </p:tgtEl>
                                      </p:cBhvr>
                                    </p:animEffect>
                                    <p:anim calcmode="lin" valueType="num">
                                      <p:cBhvr>
                                        <p:cTn id="70" dur="2000" fill="hold"/>
                                        <p:tgtEl>
                                          <p:spTgt spid="39"/>
                                        </p:tgtEl>
                                        <p:attrNameLst>
                                          <p:attrName>ppt_w</p:attrName>
                                        </p:attrNameLst>
                                      </p:cBhvr>
                                      <p:tavLst>
                                        <p:tav tm="0" fmla="#ppt_w*sin(2.5*pi*$)">
                                          <p:val>
                                            <p:fltVal val="0"/>
                                          </p:val>
                                        </p:tav>
                                        <p:tav tm="100000">
                                          <p:val>
                                            <p:fltVal val="1"/>
                                          </p:val>
                                        </p:tav>
                                      </p:tavLst>
                                    </p:anim>
                                    <p:anim calcmode="lin" valueType="num">
                                      <p:cBhvr>
                                        <p:cTn id="71" dur="2000" fill="hold"/>
                                        <p:tgtEl>
                                          <p:spTgt spid="39"/>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2000"/>
                                        <p:tgtEl>
                                          <p:spTgt spid="45"/>
                                        </p:tgtEl>
                                      </p:cBhvr>
                                    </p:animEffect>
                                    <p:anim calcmode="lin" valueType="num">
                                      <p:cBhvr>
                                        <p:cTn id="75" dur="2000" fill="hold"/>
                                        <p:tgtEl>
                                          <p:spTgt spid="45"/>
                                        </p:tgtEl>
                                        <p:attrNameLst>
                                          <p:attrName>ppt_w</p:attrName>
                                        </p:attrNameLst>
                                      </p:cBhvr>
                                      <p:tavLst>
                                        <p:tav tm="0" fmla="#ppt_w*sin(2.5*pi*$)">
                                          <p:val>
                                            <p:fltVal val="0"/>
                                          </p:val>
                                        </p:tav>
                                        <p:tav tm="100000">
                                          <p:val>
                                            <p:fltVal val="1"/>
                                          </p:val>
                                        </p:tav>
                                      </p:tavLst>
                                    </p:anim>
                                    <p:anim calcmode="lin" valueType="num">
                                      <p:cBhvr>
                                        <p:cTn id="76" dur="2000" fill="hold"/>
                                        <p:tgtEl>
                                          <p:spTgt spid="45"/>
                                        </p:tgtEl>
                                        <p:attrNameLst>
                                          <p:attrName>ppt_h</p:attrName>
                                        </p:attrNameLst>
                                      </p:cBhvr>
                                      <p:tavLst>
                                        <p:tav tm="0">
                                          <p:val>
                                            <p:strVal val="#ppt_h"/>
                                          </p:val>
                                        </p:tav>
                                        <p:tav tm="100000">
                                          <p:val>
                                            <p:strVal val="#ppt_h"/>
                                          </p:val>
                                        </p:tav>
                                      </p:tavLst>
                                    </p:anim>
                                  </p:childTnLst>
                                </p:cTn>
                              </p:par>
                              <p:par>
                                <p:cTn id="77" presetID="45"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2000"/>
                                        <p:tgtEl>
                                          <p:spTgt spid="42"/>
                                        </p:tgtEl>
                                      </p:cBhvr>
                                    </p:animEffect>
                                    <p:anim calcmode="lin" valueType="num">
                                      <p:cBhvr>
                                        <p:cTn id="80" dur="2000" fill="hold"/>
                                        <p:tgtEl>
                                          <p:spTgt spid="42"/>
                                        </p:tgtEl>
                                        <p:attrNameLst>
                                          <p:attrName>ppt_w</p:attrName>
                                        </p:attrNameLst>
                                      </p:cBhvr>
                                      <p:tavLst>
                                        <p:tav tm="0" fmla="#ppt_w*sin(2.5*pi*$)">
                                          <p:val>
                                            <p:fltVal val="0"/>
                                          </p:val>
                                        </p:tav>
                                        <p:tav tm="100000">
                                          <p:val>
                                            <p:fltVal val="1"/>
                                          </p:val>
                                        </p:tav>
                                      </p:tavLst>
                                    </p:anim>
                                    <p:anim calcmode="lin" valueType="num">
                                      <p:cBhvr>
                                        <p:cTn id="81" dur="2000" fill="hold"/>
                                        <p:tgtEl>
                                          <p:spTgt spid="42"/>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2000"/>
                                        <p:tgtEl>
                                          <p:spTgt spid="59"/>
                                        </p:tgtEl>
                                      </p:cBhvr>
                                    </p:animEffect>
                                    <p:anim calcmode="lin" valueType="num">
                                      <p:cBhvr>
                                        <p:cTn id="85" dur="2000" fill="hold"/>
                                        <p:tgtEl>
                                          <p:spTgt spid="59"/>
                                        </p:tgtEl>
                                        <p:attrNameLst>
                                          <p:attrName>ppt_w</p:attrName>
                                        </p:attrNameLst>
                                      </p:cBhvr>
                                      <p:tavLst>
                                        <p:tav tm="0" fmla="#ppt_w*sin(2.5*pi*$)">
                                          <p:val>
                                            <p:fltVal val="0"/>
                                          </p:val>
                                        </p:tav>
                                        <p:tav tm="100000">
                                          <p:val>
                                            <p:fltVal val="1"/>
                                          </p:val>
                                        </p:tav>
                                      </p:tavLst>
                                    </p:anim>
                                    <p:anim calcmode="lin" valueType="num">
                                      <p:cBhvr>
                                        <p:cTn id="86"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arn(inVertical)">
                                      <p:cBhvr>
                                        <p:cTn id="91" dur="500"/>
                                        <p:tgtEl>
                                          <p:spTgt spid="2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barn(inVertical)">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45" presetClass="entr" presetSubtype="0"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2000"/>
                                        <p:tgtEl>
                                          <p:spTgt spid="56"/>
                                        </p:tgtEl>
                                      </p:cBhvr>
                                    </p:animEffect>
                                    <p:anim calcmode="lin" valueType="num">
                                      <p:cBhvr>
                                        <p:cTn id="100" dur="2000" fill="hold"/>
                                        <p:tgtEl>
                                          <p:spTgt spid="56"/>
                                        </p:tgtEl>
                                        <p:attrNameLst>
                                          <p:attrName>ppt_w</p:attrName>
                                        </p:attrNameLst>
                                      </p:cBhvr>
                                      <p:tavLst>
                                        <p:tav tm="0" fmla="#ppt_w*sin(2.5*pi*$)">
                                          <p:val>
                                            <p:fltVal val="0"/>
                                          </p:val>
                                        </p:tav>
                                        <p:tav tm="100000">
                                          <p:val>
                                            <p:fltVal val="1"/>
                                          </p:val>
                                        </p:tav>
                                      </p:tavLst>
                                    </p:anim>
                                    <p:anim calcmode="lin" valueType="num">
                                      <p:cBhvr>
                                        <p:cTn id="101" dur="2000" fill="hold"/>
                                        <p:tgtEl>
                                          <p:spTgt spid="56"/>
                                        </p:tgtEl>
                                        <p:attrNameLst>
                                          <p:attrName>ppt_h</p:attrName>
                                        </p:attrNameLst>
                                      </p:cBhvr>
                                      <p:tavLst>
                                        <p:tav tm="0">
                                          <p:val>
                                            <p:strVal val="#ppt_h"/>
                                          </p:val>
                                        </p:tav>
                                        <p:tav tm="100000">
                                          <p:val>
                                            <p:strVal val="#ppt_h"/>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2000"/>
                                        <p:tgtEl>
                                          <p:spTgt spid="74"/>
                                        </p:tgtEl>
                                      </p:cBhvr>
                                    </p:animEffect>
                                    <p:anim calcmode="lin" valueType="num">
                                      <p:cBhvr>
                                        <p:cTn id="105" dur="2000" fill="hold"/>
                                        <p:tgtEl>
                                          <p:spTgt spid="74"/>
                                        </p:tgtEl>
                                        <p:attrNameLst>
                                          <p:attrName>ppt_w</p:attrName>
                                        </p:attrNameLst>
                                      </p:cBhvr>
                                      <p:tavLst>
                                        <p:tav tm="0" fmla="#ppt_w*sin(2.5*pi*$)">
                                          <p:val>
                                            <p:fltVal val="0"/>
                                          </p:val>
                                        </p:tav>
                                        <p:tav tm="100000">
                                          <p:val>
                                            <p:fltVal val="1"/>
                                          </p:val>
                                        </p:tav>
                                      </p:tavLst>
                                    </p:anim>
                                    <p:anim calcmode="lin" valueType="num">
                                      <p:cBhvr>
                                        <p:cTn id="106" dur="2000" fill="hold"/>
                                        <p:tgtEl>
                                          <p:spTgt spid="74"/>
                                        </p:tgtEl>
                                        <p:attrNameLst>
                                          <p:attrName>ppt_h</p:attrName>
                                        </p:attrNameLst>
                                      </p:cBhvr>
                                      <p:tavLst>
                                        <p:tav tm="0">
                                          <p:val>
                                            <p:strVal val="#ppt_h"/>
                                          </p:val>
                                        </p:tav>
                                        <p:tav tm="100000">
                                          <p:val>
                                            <p:strVal val="#ppt_h"/>
                                          </p:val>
                                        </p:tav>
                                      </p:tavLst>
                                    </p:anim>
                                  </p:childTnLst>
                                </p:cTn>
                              </p:par>
                              <p:par>
                                <p:cTn id="107" presetID="45"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2000"/>
                                        <p:tgtEl>
                                          <p:spTgt spid="55"/>
                                        </p:tgtEl>
                                      </p:cBhvr>
                                    </p:animEffect>
                                    <p:anim calcmode="lin" valueType="num">
                                      <p:cBhvr>
                                        <p:cTn id="110" dur="2000" fill="hold"/>
                                        <p:tgtEl>
                                          <p:spTgt spid="55"/>
                                        </p:tgtEl>
                                        <p:attrNameLst>
                                          <p:attrName>ppt_w</p:attrName>
                                        </p:attrNameLst>
                                      </p:cBhvr>
                                      <p:tavLst>
                                        <p:tav tm="0" fmla="#ppt_w*sin(2.5*pi*$)">
                                          <p:val>
                                            <p:fltVal val="0"/>
                                          </p:val>
                                        </p:tav>
                                        <p:tav tm="100000">
                                          <p:val>
                                            <p:fltVal val="1"/>
                                          </p:val>
                                        </p:tav>
                                      </p:tavLst>
                                    </p:anim>
                                    <p:anim calcmode="lin" valueType="num">
                                      <p:cBhvr>
                                        <p:cTn id="111" dur="2000" fill="hold"/>
                                        <p:tgtEl>
                                          <p:spTgt spid="55"/>
                                        </p:tgtEl>
                                        <p:attrNameLst>
                                          <p:attrName>ppt_h</p:attrName>
                                        </p:attrNameLst>
                                      </p:cBhvr>
                                      <p:tavLst>
                                        <p:tav tm="0">
                                          <p:val>
                                            <p:strVal val="#ppt_h"/>
                                          </p:val>
                                        </p:tav>
                                        <p:tav tm="100000">
                                          <p:val>
                                            <p:strVal val="#ppt_h"/>
                                          </p:val>
                                        </p:tav>
                                      </p:tavLst>
                                    </p:anim>
                                  </p:childTnLst>
                                </p:cTn>
                              </p:par>
                              <p:par>
                                <p:cTn id="112" presetID="45" presetClass="entr" presetSubtype="0"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fade">
                                      <p:cBhvr>
                                        <p:cTn id="114" dur="2000"/>
                                        <p:tgtEl>
                                          <p:spTgt spid="75"/>
                                        </p:tgtEl>
                                      </p:cBhvr>
                                    </p:animEffect>
                                    <p:anim calcmode="lin" valueType="num">
                                      <p:cBhvr>
                                        <p:cTn id="115" dur="2000" fill="hold"/>
                                        <p:tgtEl>
                                          <p:spTgt spid="75"/>
                                        </p:tgtEl>
                                        <p:attrNameLst>
                                          <p:attrName>ppt_w</p:attrName>
                                        </p:attrNameLst>
                                      </p:cBhvr>
                                      <p:tavLst>
                                        <p:tav tm="0" fmla="#ppt_w*sin(2.5*pi*$)">
                                          <p:val>
                                            <p:fltVal val="0"/>
                                          </p:val>
                                        </p:tav>
                                        <p:tav tm="100000">
                                          <p:val>
                                            <p:fltVal val="1"/>
                                          </p:val>
                                        </p:tav>
                                      </p:tavLst>
                                    </p:anim>
                                    <p:anim calcmode="lin" valueType="num">
                                      <p:cBhvr>
                                        <p:cTn id="116" dur="2000" fill="hold"/>
                                        <p:tgtEl>
                                          <p:spTgt spid="75"/>
                                        </p:tgtEl>
                                        <p:attrNameLst>
                                          <p:attrName>ppt_h</p:attrName>
                                        </p:attrNameLst>
                                      </p:cBhvr>
                                      <p:tavLst>
                                        <p:tav tm="0">
                                          <p:val>
                                            <p:strVal val="#ppt_h"/>
                                          </p:val>
                                        </p:tav>
                                        <p:tav tm="100000">
                                          <p:val>
                                            <p:strVal val="#ppt_h"/>
                                          </p:val>
                                        </p:tav>
                                      </p:tavLst>
                                    </p:anim>
                                  </p:childTnLst>
                                </p:cTn>
                              </p:par>
                              <p:par>
                                <p:cTn id="117" presetID="4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2000"/>
                                        <p:tgtEl>
                                          <p:spTgt spid="52"/>
                                        </p:tgtEl>
                                      </p:cBhvr>
                                    </p:animEffect>
                                    <p:anim calcmode="lin" valueType="num">
                                      <p:cBhvr>
                                        <p:cTn id="120" dur="2000" fill="hold"/>
                                        <p:tgtEl>
                                          <p:spTgt spid="52"/>
                                        </p:tgtEl>
                                        <p:attrNameLst>
                                          <p:attrName>ppt_w</p:attrName>
                                        </p:attrNameLst>
                                      </p:cBhvr>
                                      <p:tavLst>
                                        <p:tav tm="0" fmla="#ppt_w*sin(2.5*pi*$)">
                                          <p:val>
                                            <p:fltVal val="0"/>
                                          </p:val>
                                        </p:tav>
                                        <p:tav tm="100000">
                                          <p:val>
                                            <p:fltVal val="1"/>
                                          </p:val>
                                        </p:tav>
                                      </p:tavLst>
                                    </p:anim>
                                    <p:anim calcmode="lin" valueType="num">
                                      <p:cBhvr>
                                        <p:cTn id="121"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nodeType="withEffect">
                                  <p:stCondLst>
                                    <p:cond delay="0"/>
                                  </p:stCondLst>
                                  <p:childTnLst>
                                    <p:set>
                                      <p:cBhvr>
                                        <p:cTn id="128" dur="1" fill="hold">
                                          <p:stCondLst>
                                            <p:cond delay="0"/>
                                          </p:stCondLst>
                                        </p:cTn>
                                        <p:tgtEl>
                                          <p:spTgt spid="11"/>
                                        </p:tgtEl>
                                        <p:attrNameLst>
                                          <p:attrName>style.visibility</p:attrName>
                                        </p:attrNameLst>
                                      </p:cBhvr>
                                      <p:to>
                                        <p:strVal val="visible"/>
                                      </p:to>
                                    </p:set>
                                    <p:animEffect transition="in" filter="barn(inVertical)">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45" presetClass="entr" presetSubtype="0" fill="hold" grpId="0" nodeType="click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fade">
                                      <p:cBhvr>
                                        <p:cTn id="134" dur="2000"/>
                                        <p:tgtEl>
                                          <p:spTgt spid="63"/>
                                        </p:tgtEl>
                                      </p:cBhvr>
                                    </p:animEffect>
                                    <p:anim calcmode="lin" valueType="num">
                                      <p:cBhvr>
                                        <p:cTn id="135" dur="2000" fill="hold"/>
                                        <p:tgtEl>
                                          <p:spTgt spid="63"/>
                                        </p:tgtEl>
                                        <p:attrNameLst>
                                          <p:attrName>ppt_w</p:attrName>
                                        </p:attrNameLst>
                                      </p:cBhvr>
                                      <p:tavLst>
                                        <p:tav tm="0" fmla="#ppt_w*sin(2.5*pi*$)">
                                          <p:val>
                                            <p:fltVal val="0"/>
                                          </p:val>
                                        </p:tav>
                                        <p:tav tm="100000">
                                          <p:val>
                                            <p:fltVal val="1"/>
                                          </p:val>
                                        </p:tav>
                                      </p:tavLst>
                                    </p:anim>
                                    <p:anim calcmode="lin" valueType="num">
                                      <p:cBhvr>
                                        <p:cTn id="136" dur="2000" fill="hold"/>
                                        <p:tgtEl>
                                          <p:spTgt spid="63"/>
                                        </p:tgtEl>
                                        <p:attrNameLst>
                                          <p:attrName>ppt_h</p:attrName>
                                        </p:attrNameLst>
                                      </p:cBhvr>
                                      <p:tavLst>
                                        <p:tav tm="0">
                                          <p:val>
                                            <p:strVal val="#ppt_h"/>
                                          </p:val>
                                        </p:tav>
                                        <p:tav tm="100000">
                                          <p:val>
                                            <p:strVal val="#ppt_h"/>
                                          </p:val>
                                        </p:tav>
                                      </p:tavLst>
                                    </p:anim>
                                  </p:childTnLst>
                                </p:cTn>
                              </p:par>
                              <p:par>
                                <p:cTn id="137" presetID="45" presetClass="entr" presetSubtype="0" fill="hold"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fade">
                                      <p:cBhvr>
                                        <p:cTn id="139" dur="2000"/>
                                        <p:tgtEl>
                                          <p:spTgt spid="60"/>
                                        </p:tgtEl>
                                      </p:cBhvr>
                                    </p:animEffect>
                                    <p:anim calcmode="lin" valueType="num">
                                      <p:cBhvr>
                                        <p:cTn id="140" dur="2000" fill="hold"/>
                                        <p:tgtEl>
                                          <p:spTgt spid="60"/>
                                        </p:tgtEl>
                                        <p:attrNameLst>
                                          <p:attrName>ppt_w</p:attrName>
                                        </p:attrNameLst>
                                      </p:cBhvr>
                                      <p:tavLst>
                                        <p:tav tm="0" fmla="#ppt_w*sin(2.5*pi*$)">
                                          <p:val>
                                            <p:fltVal val="0"/>
                                          </p:val>
                                        </p:tav>
                                        <p:tav tm="100000">
                                          <p:val>
                                            <p:fltVal val="1"/>
                                          </p:val>
                                        </p:tav>
                                      </p:tavLst>
                                    </p:anim>
                                    <p:anim calcmode="lin" valueType="num">
                                      <p:cBhvr>
                                        <p:cTn id="141" dur="2000" fill="hold"/>
                                        <p:tgtEl>
                                          <p:spTgt spid="60"/>
                                        </p:tgtEl>
                                        <p:attrNameLst>
                                          <p:attrName>ppt_h</p:attrName>
                                        </p:attrNameLst>
                                      </p:cBhvr>
                                      <p:tavLst>
                                        <p:tav tm="0">
                                          <p:val>
                                            <p:strVal val="#ppt_h"/>
                                          </p:val>
                                        </p:tav>
                                        <p:tav tm="100000">
                                          <p:val>
                                            <p:strVal val="#ppt_h"/>
                                          </p:val>
                                        </p:tav>
                                      </p:tavLst>
                                    </p:anim>
                                  </p:childTnLst>
                                </p:cTn>
                              </p:par>
                              <p:par>
                                <p:cTn id="142" presetID="45" presetClass="entr" presetSubtype="0" fill="hold" grpId="0" nodeType="withEffect">
                                  <p:stCondLst>
                                    <p:cond delay="0"/>
                                  </p:stCondLst>
                                  <p:childTnLst>
                                    <p:set>
                                      <p:cBhvr>
                                        <p:cTn id="143" dur="1" fill="hold">
                                          <p:stCondLst>
                                            <p:cond delay="0"/>
                                          </p:stCondLst>
                                        </p:cTn>
                                        <p:tgtEl>
                                          <p:spTgt spid="76"/>
                                        </p:tgtEl>
                                        <p:attrNameLst>
                                          <p:attrName>style.visibility</p:attrName>
                                        </p:attrNameLst>
                                      </p:cBhvr>
                                      <p:to>
                                        <p:strVal val="visible"/>
                                      </p:to>
                                    </p:set>
                                    <p:animEffect transition="in" filter="fade">
                                      <p:cBhvr>
                                        <p:cTn id="144" dur="2000"/>
                                        <p:tgtEl>
                                          <p:spTgt spid="76"/>
                                        </p:tgtEl>
                                      </p:cBhvr>
                                    </p:animEffect>
                                    <p:anim calcmode="lin" valueType="num">
                                      <p:cBhvr>
                                        <p:cTn id="145" dur="2000" fill="hold"/>
                                        <p:tgtEl>
                                          <p:spTgt spid="76"/>
                                        </p:tgtEl>
                                        <p:attrNameLst>
                                          <p:attrName>ppt_w</p:attrName>
                                        </p:attrNameLst>
                                      </p:cBhvr>
                                      <p:tavLst>
                                        <p:tav tm="0" fmla="#ppt_w*sin(2.5*pi*$)">
                                          <p:val>
                                            <p:fltVal val="0"/>
                                          </p:val>
                                        </p:tav>
                                        <p:tav tm="100000">
                                          <p:val>
                                            <p:fltVal val="1"/>
                                          </p:val>
                                        </p:tav>
                                      </p:tavLst>
                                    </p:anim>
                                    <p:anim calcmode="lin" valueType="num">
                                      <p:cBhvr>
                                        <p:cTn id="146" dur="2000" fill="hold"/>
                                        <p:tgtEl>
                                          <p:spTgt spid="76"/>
                                        </p:tgtEl>
                                        <p:attrNameLst>
                                          <p:attrName>ppt_h</p:attrName>
                                        </p:attrNameLst>
                                      </p:cBhvr>
                                      <p:tavLst>
                                        <p:tav tm="0">
                                          <p:val>
                                            <p:strVal val="#ppt_h"/>
                                          </p:val>
                                        </p:tav>
                                        <p:tav tm="100000">
                                          <p:val>
                                            <p:strVal val="#ppt_h"/>
                                          </p:val>
                                        </p:tav>
                                      </p:tavLst>
                                    </p:anim>
                                  </p:childTnLst>
                                </p:cTn>
                              </p:par>
                              <p:par>
                                <p:cTn id="147" presetID="45" presetClass="entr" presetSubtype="0" fill="hold" nodeType="with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fade">
                                      <p:cBhvr>
                                        <p:cTn id="149" dur="2000"/>
                                        <p:tgtEl>
                                          <p:spTgt spid="64"/>
                                        </p:tgtEl>
                                      </p:cBhvr>
                                    </p:animEffect>
                                    <p:anim calcmode="lin" valueType="num">
                                      <p:cBhvr>
                                        <p:cTn id="150" dur="2000" fill="hold"/>
                                        <p:tgtEl>
                                          <p:spTgt spid="64"/>
                                        </p:tgtEl>
                                        <p:attrNameLst>
                                          <p:attrName>ppt_w</p:attrName>
                                        </p:attrNameLst>
                                      </p:cBhvr>
                                      <p:tavLst>
                                        <p:tav tm="0" fmla="#ppt_w*sin(2.5*pi*$)">
                                          <p:val>
                                            <p:fltVal val="0"/>
                                          </p:val>
                                        </p:tav>
                                        <p:tav tm="100000">
                                          <p:val>
                                            <p:fltVal val="1"/>
                                          </p:val>
                                        </p:tav>
                                      </p:tavLst>
                                    </p:anim>
                                    <p:anim calcmode="lin" valueType="num">
                                      <p:cBhvr>
                                        <p:cTn id="151" dur="2000" fill="hold"/>
                                        <p:tgtEl>
                                          <p:spTgt spid="64"/>
                                        </p:tgtEl>
                                        <p:attrNameLst>
                                          <p:attrName>ppt_h</p:attrName>
                                        </p:attrNameLst>
                                      </p:cBhvr>
                                      <p:tavLst>
                                        <p:tav tm="0">
                                          <p:val>
                                            <p:strVal val="#ppt_h"/>
                                          </p:val>
                                        </p:tav>
                                        <p:tav tm="100000">
                                          <p:val>
                                            <p:strVal val="#ppt_h"/>
                                          </p:val>
                                        </p:tav>
                                      </p:tavLst>
                                    </p:anim>
                                  </p:childTnLst>
                                </p:cTn>
                              </p:par>
                              <p:par>
                                <p:cTn id="152" presetID="45" presetClass="entr" presetSubtype="0" fill="hold" grpId="0" nodeType="with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2000"/>
                                        <p:tgtEl>
                                          <p:spTgt spid="77"/>
                                        </p:tgtEl>
                                      </p:cBhvr>
                                    </p:animEffect>
                                    <p:anim calcmode="lin" valueType="num">
                                      <p:cBhvr>
                                        <p:cTn id="155" dur="2000" fill="hold"/>
                                        <p:tgtEl>
                                          <p:spTgt spid="77"/>
                                        </p:tgtEl>
                                        <p:attrNameLst>
                                          <p:attrName>ppt_w</p:attrName>
                                        </p:attrNameLst>
                                      </p:cBhvr>
                                      <p:tavLst>
                                        <p:tav tm="0" fmla="#ppt_w*sin(2.5*pi*$)">
                                          <p:val>
                                            <p:fltVal val="0"/>
                                          </p:val>
                                        </p:tav>
                                        <p:tav tm="100000">
                                          <p:val>
                                            <p:fltVal val="1"/>
                                          </p:val>
                                        </p:tav>
                                      </p:tavLst>
                                    </p:anim>
                                    <p:anim calcmode="lin" valueType="num">
                                      <p:cBhvr>
                                        <p:cTn id="156" dur="2000" fill="hold"/>
                                        <p:tgtEl>
                                          <p:spTgt spid="77"/>
                                        </p:tgtEl>
                                        <p:attrNameLst>
                                          <p:attrName>ppt_h</p:attrName>
                                        </p:attrNameLst>
                                      </p:cBhvr>
                                      <p:tavLst>
                                        <p:tav tm="0">
                                          <p:val>
                                            <p:strVal val="#ppt_h"/>
                                          </p:val>
                                        </p:tav>
                                        <p:tav tm="100000">
                                          <p:val>
                                            <p:strVal val="#ppt_h"/>
                                          </p:val>
                                        </p:tav>
                                      </p:tavLst>
                                    </p:anim>
                                  </p:childTnLst>
                                </p:cTn>
                              </p:par>
                              <p:par>
                                <p:cTn id="157" presetID="45" presetClass="entr" presetSubtype="0" fill="hold" grpId="0" nodeType="withEffect">
                                  <p:stCondLst>
                                    <p:cond delay="0"/>
                                  </p:stCondLst>
                                  <p:childTnLst>
                                    <p:set>
                                      <p:cBhvr>
                                        <p:cTn id="158" dur="1" fill="hold">
                                          <p:stCondLst>
                                            <p:cond delay="0"/>
                                          </p:stCondLst>
                                        </p:cTn>
                                        <p:tgtEl>
                                          <p:spTgt spid="67"/>
                                        </p:tgtEl>
                                        <p:attrNameLst>
                                          <p:attrName>style.visibility</p:attrName>
                                        </p:attrNameLst>
                                      </p:cBhvr>
                                      <p:to>
                                        <p:strVal val="visible"/>
                                      </p:to>
                                    </p:set>
                                    <p:animEffect transition="in" filter="fade">
                                      <p:cBhvr>
                                        <p:cTn id="159" dur="2000"/>
                                        <p:tgtEl>
                                          <p:spTgt spid="67"/>
                                        </p:tgtEl>
                                      </p:cBhvr>
                                    </p:animEffect>
                                    <p:anim calcmode="lin" valueType="num">
                                      <p:cBhvr>
                                        <p:cTn id="160" dur="2000" fill="hold"/>
                                        <p:tgtEl>
                                          <p:spTgt spid="67"/>
                                        </p:tgtEl>
                                        <p:attrNameLst>
                                          <p:attrName>ppt_w</p:attrName>
                                        </p:attrNameLst>
                                      </p:cBhvr>
                                      <p:tavLst>
                                        <p:tav tm="0" fmla="#ppt_w*sin(2.5*pi*$)">
                                          <p:val>
                                            <p:fltVal val="0"/>
                                          </p:val>
                                        </p:tav>
                                        <p:tav tm="100000">
                                          <p:val>
                                            <p:fltVal val="1"/>
                                          </p:val>
                                        </p:tav>
                                      </p:tavLst>
                                    </p:anim>
                                    <p:anim calcmode="lin" valueType="num">
                                      <p:cBhvr>
                                        <p:cTn id="16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666343" y="1164653"/>
            <a:ext cx="4058985" cy="3851668"/>
          </a:xfrm>
          <a:prstGeom prst="rect">
            <a:avLst/>
          </a:prstGeom>
        </p:spPr>
      </p:pic>
      <p:sp>
        <p:nvSpPr>
          <p:cNvPr id="7" name="Rectangle 6"/>
          <p:cNvSpPr>
            <a:spLocks noChangeArrowheads="1"/>
          </p:cNvSpPr>
          <p:nvPr/>
        </p:nvSpPr>
        <p:spPr bwMode="auto">
          <a:xfrm rot="21274563">
            <a:off x="1234303" y="137221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8:</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FF0000"/>
                </a:solidFill>
                <a:latin typeface="#9Slide05 Fourth" panose="00000500000000000000" pitchFamily="2" charset="0"/>
              </a:rPr>
              <a:t>Bạo</a:t>
            </a:r>
            <a:r>
              <a:rPr lang="en-US" altLang="en-US" sz="4000" b="1" dirty="0">
                <a:solidFill>
                  <a:srgbClr val="FF0000"/>
                </a:solidFill>
                <a:latin typeface="#9Slide05 Fourth" panose="00000500000000000000" pitchFamily="2" charset="0"/>
              </a:rPr>
              <a:t> </a:t>
            </a:r>
            <a:r>
              <a:rPr lang="en-US" altLang="en-US" sz="4000" b="1" dirty="0" err="1">
                <a:solidFill>
                  <a:srgbClr val="FF0000"/>
                </a:solidFill>
                <a:latin typeface="#9Slide05 Fourth" panose="00000500000000000000" pitchFamily="2" charset="0"/>
              </a:rPr>
              <a:t>lực</a:t>
            </a:r>
            <a:r>
              <a:rPr lang="en-US" altLang="en-US" sz="4000" b="1" dirty="0">
                <a:solidFill>
                  <a:srgbClr val="FF0000"/>
                </a:solidFill>
                <a:latin typeface="#9Slide05 Fourth" panose="00000500000000000000" pitchFamily="2"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FF0000"/>
                </a:solidFill>
                <a:latin typeface="#9Slide05 Fourth" panose="00000500000000000000" pitchFamily="2" charset="0"/>
              </a:rPr>
              <a:t>học</a:t>
            </a:r>
            <a:r>
              <a:rPr lang="en-US" altLang="en-US" sz="4000" b="1" dirty="0">
                <a:solidFill>
                  <a:srgbClr val="FF0000"/>
                </a:solidFill>
                <a:latin typeface="#9Slide05 Fourth" panose="00000500000000000000" pitchFamily="2" charset="0"/>
              </a:rPr>
              <a:t> đ</a:t>
            </a:r>
            <a:r>
              <a:rPr lang="vi-VN" altLang="en-US" sz="4000" b="1" dirty="0">
                <a:solidFill>
                  <a:srgbClr val="FF0000"/>
                </a:solidFill>
                <a:latin typeface="#9Slide05 Fourth" panose="00000500000000000000" pitchFamily="2" charset="0"/>
              </a:rPr>
              <a:t>ường</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205282" y="1008458"/>
            <a:ext cx="5808372" cy="4164057"/>
          </a:xfrm>
          <a:prstGeom prst="rect">
            <a:avLst/>
          </a:prstGeom>
        </p:spPr>
      </p:pic>
      <p:sp>
        <p:nvSpPr>
          <p:cNvPr id="9" name="文本框 6"/>
          <p:cNvSpPr txBox="1"/>
          <p:nvPr/>
        </p:nvSpPr>
        <p:spPr>
          <a:xfrm>
            <a:off x="6849220" y="2807377"/>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LUYỆN TẬP</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34322-441A-4398-9039-01AB8830C2BE}"/>
              </a:ext>
            </a:extLst>
          </p:cNvPr>
          <p:cNvPicPr>
            <a:picLocks noChangeAspect="1"/>
          </p:cNvPicPr>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图片 2">
            <a:extLst>
              <a:ext uri="{FF2B5EF4-FFF2-40B4-BE49-F238E27FC236}">
                <a16:creationId xmlns:a16="http://schemas.microsoft.com/office/drawing/2014/main" id="{AC0D56D1-318D-4ABB-B235-FD78C5C54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42" y="1229932"/>
            <a:ext cx="3899090" cy="2199067"/>
          </a:xfrm>
          <a:prstGeom prst="rect">
            <a:avLst/>
          </a:prstGeom>
        </p:spPr>
      </p:pic>
      <p:pic>
        <p:nvPicPr>
          <p:cNvPr id="6" name="图片 3">
            <a:extLst>
              <a:ext uri="{FF2B5EF4-FFF2-40B4-BE49-F238E27FC236}">
                <a16:creationId xmlns:a16="http://schemas.microsoft.com/office/drawing/2014/main" id="{AD23BBDD-944F-4533-9395-7EDB14867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879" y="3800896"/>
            <a:ext cx="4199853" cy="2631688"/>
          </a:xfrm>
          <a:prstGeom prst="rect">
            <a:avLst/>
          </a:prstGeom>
        </p:spPr>
      </p:pic>
      <p:sp>
        <p:nvSpPr>
          <p:cNvPr id="7" name="文本框 5">
            <a:extLst>
              <a:ext uri="{FF2B5EF4-FFF2-40B4-BE49-F238E27FC236}">
                <a16:creationId xmlns:a16="http://schemas.microsoft.com/office/drawing/2014/main" id="{D37797BC-C2C8-4ECE-AD11-8738E60BCB33}"/>
              </a:ext>
            </a:extLst>
          </p:cNvPr>
          <p:cNvSpPr txBox="1"/>
          <p:nvPr/>
        </p:nvSpPr>
        <p:spPr>
          <a:xfrm>
            <a:off x="-28259" y="1610814"/>
            <a:ext cx="3599206" cy="954107"/>
          </a:xfrm>
          <a:prstGeom prst="rect">
            <a:avLst/>
          </a:prstGeom>
          <a:noFill/>
        </p:spPr>
        <p:txBody>
          <a:bodyPr wrap="square" rtlCol="0">
            <a:spAutoFit/>
          </a:bodyPr>
          <a:lstStyle/>
          <a:p>
            <a:pPr lvl="1"/>
            <a:r>
              <a:rPr lang="en-US" sz="2800" dirty="0">
                <a:latin typeface="#9Slide05 Brannboll Ny" panose="02000000000000000000" pitchFamily="2" charset="0"/>
              </a:rPr>
              <a:t>B. </a:t>
            </a:r>
            <a:r>
              <a:rPr lang="en-US" sz="2800" dirty="0" err="1">
                <a:latin typeface="#9Slide05 Brannboll Ny" panose="02000000000000000000" pitchFamily="2" charset="0"/>
              </a:rPr>
              <a:t>Lấy</a:t>
            </a:r>
            <a:r>
              <a:rPr lang="en-US" sz="2800" dirty="0">
                <a:latin typeface="#9Slide05 Brannboll Ny" panose="02000000000000000000" pitchFamily="2" charset="0"/>
              </a:rPr>
              <a:t> </a:t>
            </a:r>
            <a:r>
              <a:rPr lang="en-US" sz="2800" dirty="0" err="1">
                <a:latin typeface="#9Slide05 Brannboll Ny" panose="02000000000000000000" pitchFamily="2" charset="0"/>
              </a:rPr>
              <a:t>đồ</a:t>
            </a:r>
            <a:r>
              <a:rPr lang="en-US" sz="2800" dirty="0">
                <a:latin typeface="#9Slide05 Brannboll Ny" panose="02000000000000000000" pitchFamily="2" charset="0"/>
              </a:rPr>
              <a:t> </a:t>
            </a:r>
            <a:r>
              <a:rPr lang="en-US" sz="2800" dirty="0" err="1">
                <a:latin typeface="#9Slide05 Brannboll Ny" panose="02000000000000000000" pitchFamily="2" charset="0"/>
              </a:rPr>
              <a:t>ăn</a:t>
            </a:r>
            <a:r>
              <a:rPr lang="en-US" sz="2800" dirty="0">
                <a:latin typeface="#9Slide05 Brannboll Ny" panose="02000000000000000000" pitchFamily="2" charset="0"/>
              </a:rPr>
              <a:t> </a:t>
            </a:r>
            <a:r>
              <a:rPr lang="en-US" sz="2800" dirty="0" err="1">
                <a:latin typeface="#9Slide05 Brannboll Ny" panose="02000000000000000000" pitchFamily="2" charset="0"/>
              </a:rPr>
              <a:t>sáng</a:t>
            </a:r>
            <a:r>
              <a:rPr lang="en-US" sz="2800" dirty="0">
                <a:latin typeface="#9Slide05 Brannboll Ny" panose="02000000000000000000" pitchFamily="2" charset="0"/>
              </a:rPr>
              <a:t> </a:t>
            </a:r>
            <a:r>
              <a:rPr lang="en-US" sz="2800" dirty="0" err="1">
                <a:latin typeface="#9Slide05 Brannboll Ny" panose="02000000000000000000" pitchFamily="2" charset="0"/>
              </a:rPr>
              <a:t>của</a:t>
            </a:r>
            <a:r>
              <a:rPr lang="en-US" sz="2800" dirty="0">
                <a:latin typeface="#9Slide05 Brannboll Ny" panose="02000000000000000000" pitchFamily="2" charset="0"/>
              </a:rPr>
              <a:t> </a:t>
            </a:r>
            <a:r>
              <a:rPr lang="en-US" sz="2800" dirty="0" err="1">
                <a:latin typeface="#9Slide05 Brannboll Ny" panose="02000000000000000000" pitchFamily="2" charset="0"/>
              </a:rPr>
              <a:t>bạn</a:t>
            </a:r>
            <a:r>
              <a:rPr lang="en-US" sz="2800" dirty="0">
                <a:latin typeface="#9Slide05 Brannboll Ny" panose="02000000000000000000" pitchFamily="2" charset="0"/>
              </a:rPr>
              <a:t> </a:t>
            </a:r>
            <a:r>
              <a:rPr lang="en-US" sz="2800" dirty="0" err="1">
                <a:latin typeface="#9Slide05 Brannboll Ny" panose="02000000000000000000" pitchFamily="2" charset="0"/>
              </a:rPr>
              <a:t>khác</a:t>
            </a:r>
            <a:endParaRPr lang="en-US" sz="2800" dirty="0">
              <a:latin typeface="#9Slide05 Brannboll Ny" panose="02000000000000000000" pitchFamily="2" charset="0"/>
            </a:endParaRPr>
          </a:p>
        </p:txBody>
      </p:sp>
      <p:sp>
        <p:nvSpPr>
          <p:cNvPr id="8" name="文本框 7">
            <a:extLst>
              <a:ext uri="{FF2B5EF4-FFF2-40B4-BE49-F238E27FC236}">
                <a16:creationId xmlns:a16="http://schemas.microsoft.com/office/drawing/2014/main" id="{C67B36FF-1340-49EE-A9E2-FFC99D0EFC6B}"/>
              </a:ext>
            </a:extLst>
          </p:cNvPr>
          <p:cNvSpPr txBox="1"/>
          <p:nvPr/>
        </p:nvSpPr>
        <p:spPr>
          <a:xfrm>
            <a:off x="4081481" y="4486521"/>
            <a:ext cx="3599269" cy="954107"/>
          </a:xfrm>
          <a:prstGeom prst="rect">
            <a:avLst/>
          </a:prstGeom>
          <a:noFill/>
        </p:spPr>
        <p:txBody>
          <a:bodyPr wrap="square" rtlCol="0">
            <a:spAutoFit/>
          </a:bodyPr>
          <a:lstStyle/>
          <a:p>
            <a:pPr lvl="1"/>
            <a:r>
              <a:rPr lang="en-US" sz="2800" dirty="0">
                <a:latin typeface="#9Slide05 Brannboll Ny" panose="02000000000000000000" pitchFamily="2" charset="0"/>
                <a:cs typeface="Times New Roman" panose="02020603050405020304" pitchFamily="18" charset="0"/>
              </a:rPr>
              <a:t>G. </a:t>
            </a:r>
            <a:r>
              <a:rPr lang="en-US" sz="2800" dirty="0" err="1">
                <a:latin typeface="#9Slide05 Brannboll Ny" panose="02000000000000000000" pitchFamily="2" charset="0"/>
                <a:cs typeface="Times New Roman" panose="02020603050405020304" pitchFamily="18" charset="0"/>
              </a:rPr>
              <a:t>Véo</a:t>
            </a:r>
            <a:r>
              <a:rPr lang="en-US" sz="2800" dirty="0">
                <a:latin typeface="#9Slide05 Brannboll Ny" panose="02000000000000000000" pitchFamily="2" charset="0"/>
                <a:cs typeface="Times New Roman" panose="02020603050405020304" pitchFamily="18" charset="0"/>
              </a:rPr>
              <a:t> tai, </a:t>
            </a:r>
            <a:r>
              <a:rPr lang="en-US" sz="2800" dirty="0" err="1">
                <a:latin typeface="#9Slide05 Brannboll Ny" panose="02000000000000000000" pitchFamily="2" charset="0"/>
                <a:cs typeface="Times New Roman" panose="02020603050405020304" pitchFamily="18" charset="0"/>
              </a:rPr>
              <a:t>giật</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tóc</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bạn</a:t>
            </a:r>
            <a:r>
              <a:rPr lang="en-US" sz="2800" dirty="0">
                <a:latin typeface="#9Slide05 Brannboll Ny" panose="02000000000000000000" pitchFamily="2" charset="0"/>
                <a:cs typeface="Times New Roman" panose="02020603050405020304" pitchFamily="18" charset="0"/>
              </a:rPr>
              <a:t>…</a:t>
            </a:r>
          </a:p>
        </p:txBody>
      </p:sp>
      <p:pic>
        <p:nvPicPr>
          <p:cNvPr id="10" name="图片 10">
            <a:extLst>
              <a:ext uri="{FF2B5EF4-FFF2-40B4-BE49-F238E27FC236}">
                <a16:creationId xmlns:a16="http://schemas.microsoft.com/office/drawing/2014/main" id="{2B6C16A2-3D0A-41BE-A132-42FD363DD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316" y="6276541"/>
            <a:ext cx="2633472" cy="521208"/>
          </a:xfrm>
          <a:prstGeom prst="rect">
            <a:avLst/>
          </a:prstGeom>
        </p:spPr>
      </p:pic>
      <p:pic>
        <p:nvPicPr>
          <p:cNvPr id="11" name="图片 3">
            <a:extLst>
              <a:ext uri="{FF2B5EF4-FFF2-40B4-BE49-F238E27FC236}">
                <a16:creationId xmlns:a16="http://schemas.microsoft.com/office/drawing/2014/main" id="{9CA8E498-EC14-4D7D-AC17-4F95B346F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509" y="761821"/>
            <a:ext cx="4089487" cy="2580971"/>
          </a:xfrm>
          <a:prstGeom prst="rect">
            <a:avLst/>
          </a:prstGeom>
        </p:spPr>
      </p:pic>
      <p:sp>
        <p:nvSpPr>
          <p:cNvPr id="12" name="Rectangle 11">
            <a:extLst>
              <a:ext uri="{FF2B5EF4-FFF2-40B4-BE49-F238E27FC236}">
                <a16:creationId xmlns:a16="http://schemas.microsoft.com/office/drawing/2014/main" id="{F7521CFF-1C87-4100-8227-4851E9999D8B}"/>
              </a:ext>
            </a:extLst>
          </p:cNvPr>
          <p:cNvSpPr/>
          <p:nvPr/>
        </p:nvSpPr>
        <p:spPr>
          <a:xfrm>
            <a:off x="4500998" y="1661523"/>
            <a:ext cx="2915532" cy="954107"/>
          </a:xfrm>
          <a:prstGeom prst="rect">
            <a:avLst/>
          </a:prstGeom>
        </p:spPr>
        <p:txBody>
          <a:bodyPr wrap="square">
            <a:spAutoFit/>
          </a:bodyPr>
          <a:lstStyle/>
          <a:p>
            <a:r>
              <a:rPr lang="en-US" sz="2800" dirty="0">
                <a:latin typeface="#9Slide05 Brannboll Ny" panose="02000000000000000000" pitchFamily="2" charset="0"/>
              </a:rPr>
              <a:t>C. </a:t>
            </a:r>
            <a:r>
              <a:rPr lang="en-US" sz="2800" dirty="0" err="1">
                <a:latin typeface="#9Slide05 Brannboll Ny" panose="02000000000000000000" pitchFamily="2" charset="0"/>
              </a:rPr>
              <a:t>Bịt</a:t>
            </a:r>
            <a:r>
              <a:rPr lang="en-US" sz="2800" dirty="0">
                <a:latin typeface="#9Slide05 Brannboll Ny" panose="02000000000000000000" pitchFamily="2" charset="0"/>
              </a:rPr>
              <a:t> tai </a:t>
            </a:r>
            <a:r>
              <a:rPr lang="en-US" sz="2800" dirty="0" err="1">
                <a:latin typeface="#9Slide05 Brannboll Ny" panose="02000000000000000000" pitchFamily="2" charset="0"/>
              </a:rPr>
              <a:t>mỗi</a:t>
            </a:r>
            <a:r>
              <a:rPr lang="en-US" sz="2800" dirty="0">
                <a:latin typeface="#9Slide05 Brannboll Ny" panose="02000000000000000000" pitchFamily="2" charset="0"/>
              </a:rPr>
              <a:t> </a:t>
            </a:r>
            <a:r>
              <a:rPr lang="en-US" sz="2800" dirty="0" err="1">
                <a:latin typeface="#9Slide05 Brannboll Ny" panose="02000000000000000000" pitchFamily="2" charset="0"/>
              </a:rPr>
              <a:t>khi</a:t>
            </a:r>
            <a:r>
              <a:rPr lang="en-US" sz="2800" dirty="0">
                <a:latin typeface="#9Slide05 Brannboll Ny" panose="02000000000000000000" pitchFamily="2" charset="0"/>
              </a:rPr>
              <a:t> </a:t>
            </a:r>
            <a:r>
              <a:rPr lang="en-US" sz="2800" dirty="0" err="1">
                <a:latin typeface="#9Slide05 Brannboll Ny" panose="02000000000000000000" pitchFamily="2" charset="0"/>
              </a:rPr>
              <a:t>bạn</a:t>
            </a:r>
            <a:r>
              <a:rPr lang="en-US" sz="2800" dirty="0">
                <a:latin typeface="#9Slide05 Brannboll Ny" panose="02000000000000000000" pitchFamily="2" charset="0"/>
              </a:rPr>
              <a:t> </a:t>
            </a:r>
            <a:r>
              <a:rPr lang="en-US" sz="2800" dirty="0" err="1">
                <a:latin typeface="#9Slide05 Brannboll Ny" panose="02000000000000000000" pitchFamily="2" charset="0"/>
              </a:rPr>
              <a:t>phát</a:t>
            </a:r>
            <a:r>
              <a:rPr lang="en-US" sz="2800" dirty="0">
                <a:latin typeface="#9Slide05 Brannboll Ny" panose="02000000000000000000" pitchFamily="2" charset="0"/>
              </a:rPr>
              <a:t> </a:t>
            </a:r>
            <a:r>
              <a:rPr lang="en-US" sz="2800" dirty="0" err="1">
                <a:latin typeface="#9Slide05 Brannboll Ny" panose="02000000000000000000" pitchFamily="2" charset="0"/>
              </a:rPr>
              <a:t>biểu</a:t>
            </a:r>
            <a:endParaRPr lang="en-US" sz="2800" dirty="0">
              <a:latin typeface="#9Slide05 Brannboll Ny" panose="02000000000000000000" pitchFamily="2" charset="0"/>
            </a:endParaRPr>
          </a:p>
        </p:txBody>
      </p:sp>
      <p:pic>
        <p:nvPicPr>
          <p:cNvPr id="13" name="图片 2">
            <a:extLst>
              <a:ext uri="{FF2B5EF4-FFF2-40B4-BE49-F238E27FC236}">
                <a16:creationId xmlns:a16="http://schemas.microsoft.com/office/drawing/2014/main" id="{01A40A67-0E79-4CEB-B802-C423879A8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4996" y="761821"/>
            <a:ext cx="3669584" cy="2519778"/>
          </a:xfrm>
          <a:prstGeom prst="rect">
            <a:avLst/>
          </a:prstGeom>
        </p:spPr>
      </p:pic>
      <p:pic>
        <p:nvPicPr>
          <p:cNvPr id="14" name="图片 2">
            <a:extLst>
              <a:ext uri="{FF2B5EF4-FFF2-40B4-BE49-F238E27FC236}">
                <a16:creationId xmlns:a16="http://schemas.microsoft.com/office/drawing/2014/main" id="{E871BC4A-C331-4420-BFEE-19C41A76E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64" y="3692319"/>
            <a:ext cx="3723741" cy="3029156"/>
          </a:xfrm>
          <a:prstGeom prst="rect">
            <a:avLst/>
          </a:prstGeom>
        </p:spPr>
      </p:pic>
      <p:sp>
        <p:nvSpPr>
          <p:cNvPr id="15" name="Rectangle 14">
            <a:extLst>
              <a:ext uri="{FF2B5EF4-FFF2-40B4-BE49-F238E27FC236}">
                <a16:creationId xmlns:a16="http://schemas.microsoft.com/office/drawing/2014/main" id="{E4C0743F-F190-4A64-AF68-EC4F46755532}"/>
              </a:ext>
            </a:extLst>
          </p:cNvPr>
          <p:cNvSpPr/>
          <p:nvPr/>
        </p:nvSpPr>
        <p:spPr>
          <a:xfrm>
            <a:off x="8321731" y="1512458"/>
            <a:ext cx="3184286" cy="954107"/>
          </a:xfrm>
          <a:prstGeom prst="rect">
            <a:avLst/>
          </a:prstGeom>
        </p:spPr>
        <p:txBody>
          <a:bodyPr wrap="square">
            <a:spAutoFit/>
          </a:bodyPr>
          <a:lstStyle/>
          <a:p>
            <a:r>
              <a:rPr lang="en-US" sz="2800" dirty="0">
                <a:latin typeface="#9Slide05 Brannboll Ny" panose="02000000000000000000" pitchFamily="2" charset="0"/>
                <a:cs typeface="Times New Roman" panose="02020603050405020304" pitchFamily="18" charset="0"/>
              </a:rPr>
              <a:t>D. </a:t>
            </a:r>
            <a:r>
              <a:rPr lang="en-US" sz="2800" dirty="0" err="1">
                <a:latin typeface="#9Slide05 Brannboll Ny" panose="02000000000000000000" pitchFamily="2" charset="0"/>
                <a:cs typeface="Times New Roman" panose="02020603050405020304" pitchFamily="18" charset="0"/>
              </a:rPr>
              <a:t>Nhại</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giọng</a:t>
            </a:r>
            <a:r>
              <a:rPr lang="en-US" sz="2800" dirty="0">
                <a:latin typeface="#9Slide05 Brannboll Ny" panose="02000000000000000000" pitchFamily="2" charset="0"/>
                <a:cs typeface="Times New Roman" panose="02020603050405020304" pitchFamily="18" charset="0"/>
              </a:rPr>
              <a:t> 1 </a:t>
            </a:r>
            <a:r>
              <a:rPr lang="en-US" sz="2800" dirty="0" err="1">
                <a:latin typeface="#9Slide05 Brannboll Ny" panose="02000000000000000000" pitchFamily="2" charset="0"/>
                <a:cs typeface="Times New Roman" panose="02020603050405020304" pitchFamily="18" charset="0"/>
              </a:rPr>
              <a:t>cách</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thiếu</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tôn</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trọng</a:t>
            </a:r>
            <a:endParaRPr lang="en-US" sz="2800" dirty="0">
              <a:latin typeface="#9Slide05 Brannboll Ny" panose="02000000000000000000" pitchFamily="2" charset="0"/>
              <a:cs typeface="Times New Roman" panose="02020603050405020304" pitchFamily="18" charset="0"/>
            </a:endParaRPr>
          </a:p>
        </p:txBody>
      </p:sp>
      <p:sp>
        <p:nvSpPr>
          <p:cNvPr id="16" name="Rectangle 15">
            <a:extLst>
              <a:ext uri="{FF2B5EF4-FFF2-40B4-BE49-F238E27FC236}">
                <a16:creationId xmlns:a16="http://schemas.microsoft.com/office/drawing/2014/main" id="{ACE3E4BD-29F1-4165-A3CF-532EB85174D3}"/>
              </a:ext>
            </a:extLst>
          </p:cNvPr>
          <p:cNvSpPr/>
          <p:nvPr/>
        </p:nvSpPr>
        <p:spPr>
          <a:xfrm>
            <a:off x="357740" y="4556327"/>
            <a:ext cx="3723741" cy="1384995"/>
          </a:xfrm>
          <a:prstGeom prst="rect">
            <a:avLst/>
          </a:prstGeom>
        </p:spPr>
        <p:txBody>
          <a:bodyPr wrap="square">
            <a:spAutoFit/>
          </a:bodyPr>
          <a:lstStyle/>
          <a:p>
            <a:pPr lvl="1"/>
            <a:r>
              <a:rPr lang="en-US" sz="2800" dirty="0">
                <a:latin typeface="#9Slide05 Brannboll Ny" panose="02000000000000000000" pitchFamily="2" charset="0"/>
                <a:cs typeface="Times New Roman" panose="02020603050405020304" pitchFamily="18" charset="0"/>
              </a:rPr>
              <a:t>E. </a:t>
            </a:r>
            <a:r>
              <a:rPr lang="en-US" sz="2800" dirty="0" err="1">
                <a:latin typeface="#9Slide05 Brannboll Ny" panose="02000000000000000000" pitchFamily="2" charset="0"/>
                <a:cs typeface="Times New Roman" panose="02020603050405020304" pitchFamily="18" charset="0"/>
              </a:rPr>
              <a:t>Gửi</a:t>
            </a:r>
            <a:r>
              <a:rPr lang="en-US" sz="2800" dirty="0">
                <a:latin typeface="#9Slide05 Brannboll Ny" panose="02000000000000000000" pitchFamily="2" charset="0"/>
                <a:cs typeface="Times New Roman" panose="02020603050405020304" pitchFamily="18" charset="0"/>
              </a:rPr>
              <a:t> tin </a:t>
            </a:r>
            <a:r>
              <a:rPr lang="en-US" sz="2800" dirty="0" err="1">
                <a:latin typeface="#9Slide05 Brannboll Ny" panose="02000000000000000000" pitchFamily="2" charset="0"/>
                <a:cs typeface="Times New Roman" panose="02020603050405020304" pitchFamily="18" charset="0"/>
              </a:rPr>
              <a:t>nhắn</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hình</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ảnh</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nhằm</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gây</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tổn</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th</a:t>
            </a:r>
            <a:r>
              <a:rPr lang="vi-VN" sz="2800" dirty="0">
                <a:latin typeface="#9Slide05 Brannboll Ny" panose="02000000000000000000" pitchFamily="2" charset="0"/>
                <a:cs typeface="Times New Roman" panose="02020603050405020304" pitchFamily="18" charset="0"/>
              </a:rPr>
              <a:t>ươn</a:t>
            </a:r>
            <a:r>
              <a:rPr lang="en-US" sz="2800" dirty="0">
                <a:latin typeface="#9Slide05 Brannboll Ny" panose="02000000000000000000" pitchFamily="2" charset="0"/>
                <a:cs typeface="Times New Roman" panose="02020603050405020304" pitchFamily="18" charset="0"/>
              </a:rPr>
              <a:t>g</a:t>
            </a:r>
          </a:p>
        </p:txBody>
      </p:sp>
      <p:sp>
        <p:nvSpPr>
          <p:cNvPr id="17" name="TextBox 16">
            <a:extLst>
              <a:ext uri="{FF2B5EF4-FFF2-40B4-BE49-F238E27FC236}">
                <a16:creationId xmlns:a16="http://schemas.microsoft.com/office/drawing/2014/main" id="{F05FE60B-CEBA-4014-BD22-378D66BA4F28}"/>
              </a:ext>
            </a:extLst>
          </p:cNvPr>
          <p:cNvSpPr txBox="1"/>
          <p:nvPr/>
        </p:nvSpPr>
        <p:spPr>
          <a:xfrm>
            <a:off x="-28259" y="17048"/>
            <a:ext cx="9565065" cy="523220"/>
          </a:xfrm>
          <a:prstGeom prst="rect">
            <a:avLst/>
          </a:prstGeom>
          <a:solidFill>
            <a:schemeClr val="accent4">
              <a:lumMod val="20000"/>
              <a:lumOff val="80000"/>
            </a:schemeClr>
          </a:solidFill>
        </p:spPr>
        <p:txBody>
          <a:bodyPr wrap="square">
            <a:spAutoFit/>
          </a:bodyPr>
          <a:lstStyle/>
          <a:p>
            <a:pPr marL="342900" lvl="0" indent="-342900">
              <a:buFont typeface="+mj-lt"/>
              <a:buAutoNum type="arabicPeriod"/>
              <a:tabLst>
                <a:tab pos="241300" algn="l"/>
              </a:tabLst>
            </a:pPr>
            <a:r>
              <a:rPr lang="en-US" sz="2800" dirty="0" err="1">
                <a:latin typeface="#9Slide05 Brannboll Ny" panose="02000000000000000000" pitchFamily="2" charset="0"/>
                <a:ea typeface="Times New Roman" panose="02020603050405020304" pitchFamily="18" charset="0"/>
                <a:cs typeface="Arial" panose="020B0604020202020204" pitchFamily="34" charset="0"/>
              </a:rPr>
              <a:t>Những</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hành</a:t>
            </a:r>
            <a:r>
              <a:rPr lang="en-US" sz="2800" dirty="0">
                <a:latin typeface="#9Slide05 Brannboll Ny" panose="02000000000000000000" pitchFamily="2" charset="0"/>
                <a:ea typeface="Times New Roman" panose="02020603050405020304" pitchFamily="18" charset="0"/>
                <a:cs typeface="Arial" panose="020B0604020202020204" pitchFamily="34" charset="0"/>
              </a:rPr>
              <a:t> vi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nào</a:t>
            </a:r>
            <a:r>
              <a:rPr lang="en-US" sz="2800" dirty="0">
                <a:latin typeface="#9Slide05 Brannboll Ny" panose="02000000000000000000" pitchFamily="2" charset="0"/>
                <a:ea typeface="Times New Roman" panose="02020603050405020304" pitchFamily="18" charset="0"/>
                <a:cs typeface="Arial" panose="020B0604020202020204" pitchFamily="34" charset="0"/>
              </a:rPr>
              <a:t> d</a:t>
            </a:r>
            <a:r>
              <a:rPr lang="vi-VN" sz="2800" dirty="0">
                <a:latin typeface="#9Slide05 Brannboll Ny" panose="02000000000000000000" pitchFamily="2" charset="0"/>
                <a:ea typeface="Times New Roman" panose="02020603050405020304" pitchFamily="18" charset="0"/>
                <a:cs typeface="Arial" panose="020B0604020202020204" pitchFamily="34" charset="0"/>
              </a:rPr>
              <a:t>ưới</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đây</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là</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bạo</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lực</a:t>
            </a:r>
            <a:r>
              <a:rPr lang="en-US" sz="2800" dirty="0">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latin typeface="#9Slide05 Brannboll Ny" panose="02000000000000000000" pitchFamily="2" charset="0"/>
                <a:ea typeface="Times New Roman" panose="02020603050405020304" pitchFamily="18" charset="0"/>
                <a:cs typeface="Arial" panose="020B0604020202020204" pitchFamily="34" charset="0"/>
              </a:rPr>
              <a:t>học</a:t>
            </a:r>
            <a:r>
              <a:rPr lang="en-US" sz="2800" dirty="0">
                <a:latin typeface="#9Slide05 Brannboll Ny" panose="02000000000000000000" pitchFamily="2" charset="0"/>
                <a:ea typeface="Times New Roman" panose="02020603050405020304" pitchFamily="18" charset="0"/>
                <a:cs typeface="Arial" panose="020B0604020202020204" pitchFamily="34" charset="0"/>
              </a:rPr>
              <a:t> đ</a:t>
            </a:r>
            <a:r>
              <a:rPr lang="vi-VN" sz="2800" dirty="0">
                <a:latin typeface="#9Slide05 Brannboll Ny" panose="02000000000000000000" pitchFamily="2" charset="0"/>
                <a:ea typeface="Times New Roman" panose="02020603050405020304" pitchFamily="18" charset="0"/>
                <a:cs typeface="Arial" panose="020B0604020202020204" pitchFamily="34" charset="0"/>
              </a:rPr>
              <a:t>ường</a:t>
            </a:r>
            <a:r>
              <a:rPr lang="en-US" sz="28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effectLst/>
                <a:latin typeface="#9Slide05 Brannboll Ny" panose="02000000000000000000" pitchFamily="2" charset="0"/>
                <a:ea typeface="Times New Roman" panose="02020603050405020304" pitchFamily="18" charset="0"/>
                <a:cs typeface="Arial" panose="020B0604020202020204" pitchFamily="34" charset="0"/>
              </a:rPr>
              <a:t>Vì</a:t>
            </a:r>
            <a:r>
              <a:rPr lang="en-US" sz="28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800" dirty="0" err="1">
                <a:effectLst/>
                <a:latin typeface="#9Slide05 Brannboll Ny" panose="02000000000000000000" pitchFamily="2" charset="0"/>
                <a:ea typeface="Times New Roman" panose="02020603050405020304" pitchFamily="18" charset="0"/>
                <a:cs typeface="Arial" panose="020B0604020202020204" pitchFamily="34" charset="0"/>
              </a:rPr>
              <a:t>sao</a:t>
            </a:r>
            <a:r>
              <a:rPr lang="en-US" sz="2800" dirty="0">
                <a:effectLst/>
                <a:latin typeface="#9Slide05 Brannboll Ny" panose="02000000000000000000" pitchFamily="2" charset="0"/>
                <a:ea typeface="Times New Roman" panose="02020603050405020304" pitchFamily="18" charset="0"/>
                <a:cs typeface="Arial" panose="020B0604020202020204" pitchFamily="34" charset="0"/>
              </a:rPr>
              <a:t>?</a:t>
            </a:r>
            <a:endParaRPr lang="en-US" sz="2800" dirty="0">
              <a:effectLst/>
              <a:latin typeface="#9Slide05 Brannboll Ny" panose="02000000000000000000" pitchFamily="2" charset="0"/>
              <a:ea typeface="Calibri" panose="020F0502020204030204" pitchFamily="34" charset="0"/>
              <a:cs typeface="Arial" panose="020B0604020202020204" pitchFamily="34" charset="0"/>
            </a:endParaRPr>
          </a:p>
        </p:txBody>
      </p:sp>
      <p:pic>
        <p:nvPicPr>
          <p:cNvPr id="18" name="图片 3">
            <a:extLst>
              <a:ext uri="{FF2B5EF4-FFF2-40B4-BE49-F238E27FC236}">
                <a16:creationId xmlns:a16="http://schemas.microsoft.com/office/drawing/2014/main" id="{5475B864-42AB-4786-A01D-9511E493E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24662"/>
            <a:ext cx="4199853" cy="2631688"/>
          </a:xfrm>
          <a:prstGeom prst="rect">
            <a:avLst/>
          </a:prstGeom>
        </p:spPr>
      </p:pic>
      <p:sp>
        <p:nvSpPr>
          <p:cNvPr id="19" name="文本框 7">
            <a:extLst>
              <a:ext uri="{FF2B5EF4-FFF2-40B4-BE49-F238E27FC236}">
                <a16:creationId xmlns:a16="http://schemas.microsoft.com/office/drawing/2014/main" id="{A84B1D70-B48F-4ECB-9128-59554601E8D6}"/>
              </a:ext>
            </a:extLst>
          </p:cNvPr>
          <p:cNvSpPr txBox="1"/>
          <p:nvPr/>
        </p:nvSpPr>
        <p:spPr>
          <a:xfrm>
            <a:off x="8457231" y="4424242"/>
            <a:ext cx="3599269" cy="1384995"/>
          </a:xfrm>
          <a:prstGeom prst="rect">
            <a:avLst/>
          </a:prstGeom>
          <a:noFill/>
        </p:spPr>
        <p:txBody>
          <a:bodyPr wrap="square" rtlCol="0">
            <a:spAutoFit/>
          </a:bodyPr>
          <a:lstStyle/>
          <a:p>
            <a:pPr lvl="1"/>
            <a:r>
              <a:rPr lang="en-US" sz="2800" dirty="0">
                <a:latin typeface="#9Slide05 Brannboll Ny" panose="02000000000000000000" pitchFamily="2" charset="0"/>
                <a:cs typeface="Times New Roman" panose="02020603050405020304" pitchFamily="18" charset="0"/>
              </a:rPr>
              <a:t>H. M</a:t>
            </a:r>
            <a:r>
              <a:rPr lang="vi-VN" sz="2800" dirty="0">
                <a:latin typeface="#9Slide05 Brannboll Ny" panose="02000000000000000000" pitchFamily="2" charset="0"/>
                <a:cs typeface="Times New Roman" panose="02020603050405020304" pitchFamily="18" charset="0"/>
              </a:rPr>
              <a:t>ượn</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dồ</a:t>
            </a:r>
            <a:r>
              <a:rPr lang="en-US" sz="2800" dirty="0">
                <a:latin typeface="#9Slide05 Brannboll Ny" panose="02000000000000000000" pitchFamily="2" charset="0"/>
                <a:cs typeface="Times New Roman" panose="02020603050405020304" pitchFamily="18" charset="0"/>
              </a:rPr>
              <a:t> dung </a:t>
            </a:r>
            <a:r>
              <a:rPr lang="en-US" sz="2800" dirty="0" err="1">
                <a:latin typeface="#9Slide05 Brannboll Ny" panose="02000000000000000000" pitchFamily="2" charset="0"/>
                <a:cs typeface="Times New Roman" panose="02020603050405020304" pitchFamily="18" charset="0"/>
              </a:rPr>
              <a:t>học</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tập</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quên</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không</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trả</a:t>
            </a:r>
            <a:r>
              <a:rPr lang="en-US" sz="2800" dirty="0">
                <a:latin typeface="#9Slide05 Brannboll Ny" panose="02000000000000000000" pitchFamily="2" charset="0"/>
                <a:cs typeface="Times New Roman" panose="02020603050405020304" pitchFamily="18" charset="0"/>
              </a:rPr>
              <a:t> </a:t>
            </a:r>
            <a:r>
              <a:rPr lang="en-US" sz="2800" dirty="0" err="1">
                <a:latin typeface="#9Slide05 Brannboll Ny" panose="02000000000000000000" pitchFamily="2" charset="0"/>
                <a:cs typeface="Times New Roman" panose="02020603050405020304" pitchFamily="18" charset="0"/>
              </a:rPr>
              <a:t>lại</a:t>
            </a:r>
            <a:endParaRPr lang="en-US" sz="2800" dirty="0">
              <a:latin typeface="#9Slide05 Brannboll Ny" panose="02000000000000000000" pitchFamily="2" charset="0"/>
              <a:cs typeface="Times New Roman" panose="02020603050405020304" pitchFamily="18" charset="0"/>
            </a:endParaRPr>
          </a:p>
        </p:txBody>
      </p:sp>
      <p:pic>
        <p:nvPicPr>
          <p:cNvPr id="20" name="Shape 1">
            <a:extLst>
              <a:ext uri="{FF2B5EF4-FFF2-40B4-BE49-F238E27FC236}">
                <a16:creationId xmlns:a16="http://schemas.microsoft.com/office/drawing/2014/main" id="{AFCB5A16-2ECB-4CC7-994D-CC368DC3C5F1}"/>
              </a:ext>
            </a:extLst>
          </p:cNvPr>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3326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5" grpId="0"/>
      <p:bldP spid="16"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5"/>
          <a:stretch>
            <a:fillRect/>
          </a:stretch>
        </p:blipFill>
        <p:spPr>
          <a:xfrm>
            <a:off x="0" y="0"/>
            <a:ext cx="12192000" cy="6857999"/>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phút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885203" cy="4082892"/>
            <a:chOff x="7704888" y="1384847"/>
            <a:chExt cx="4885203"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885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id="{55697CD6-7DF4-44E7-A44F-772C763BBCBC}"/>
              </a:ext>
            </a:extLst>
          </p:cNvPr>
          <p:cNvSpPr txBox="1"/>
          <p:nvPr/>
        </p:nvSpPr>
        <p:spPr>
          <a:xfrm>
            <a:off x="4379927" y="3361258"/>
            <a:ext cx="7655105" cy="2479590"/>
          </a:xfrm>
          <a:prstGeom prst="rect">
            <a:avLst/>
          </a:prstGeom>
          <a:noFill/>
        </p:spPr>
        <p:txBody>
          <a:bodyPr wrap="square">
            <a:spAutoFit/>
          </a:bodyPr>
          <a:lstStyle/>
          <a:p>
            <a:pPr marL="533400" algn="just">
              <a:lnSpc>
                <a:spcPct val="107000"/>
              </a:lnSpc>
              <a:spcAft>
                <a:spcPts val="800"/>
              </a:spcAft>
              <a:tabLst>
                <a:tab pos="741680" algn="l"/>
              </a:tabLst>
              <a:defRPr/>
            </a:pP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2</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buổi</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ngoại</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khóa</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phòng</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chống</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bạo</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lực</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học</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đ</a:t>
            </a:r>
            <a:r>
              <a:rPr lang="vi-VN"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ường</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có</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ý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kiến</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cho</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rằng</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bạo</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lực</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học</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đ</a:t>
            </a:r>
            <a:r>
              <a:rPr lang="vi-VN"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ường</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chỉ</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gây</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tổn</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hại</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tới</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ng</a:t>
            </a:r>
            <a:r>
              <a:rPr lang="vi-VN"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ười</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bị</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bạo</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lực</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p>
          <a:p>
            <a:pPr marL="533400" algn="just">
              <a:lnSpc>
                <a:spcPct val="107000"/>
              </a:lnSpc>
              <a:spcAft>
                <a:spcPts val="800"/>
              </a:spcAft>
              <a:tabLst>
                <a:tab pos="741680" algn="l"/>
              </a:tabLst>
              <a:defRPr/>
            </a:pP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có</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đồng</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ý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với</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ý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kiến</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này</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không</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Vì</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 </a:t>
            </a:r>
            <a:r>
              <a:rPr lang="en-US" sz="2800" b="1" dirty="0" err="1">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sao</a:t>
            </a:r>
            <a:r>
              <a:rPr lang="en-US" sz="2800" b="1" dirty="0">
                <a:solidFill>
                  <a:srgbClr val="002060"/>
                </a:solidFill>
                <a:latin typeface="#9Slide05 Brannboll Ny" panose="02000000000000000000" pitchFamily="2" charset="0"/>
                <a:ea typeface="Arial" panose="020B0604020202020204" pitchFamily="34" charset="0"/>
                <a:cs typeface="Times New Roman" panose="02020603050405020304" pitchFamily="18" charset="0"/>
              </a:rPr>
              <a:t>?</a:t>
            </a:r>
            <a:r>
              <a:rPr kumimoji="0" lang="en-US" sz="2800" b="1" i="0" u="none" strike="noStrike" kern="1200" cap="none" spc="0" normalizeH="0" baseline="0" noProof="0" dirty="0">
                <a:ln>
                  <a:noFill/>
                </a:ln>
                <a:solidFill>
                  <a:srgbClr val="002060"/>
                </a:solidFill>
                <a:effectLst/>
                <a:uLnTx/>
                <a:uFillTx/>
                <a:latin typeface="#9Slide05 Brannboll Ny" panose="02000000000000000000" pitchFamily="2" charset="0"/>
                <a:ea typeface="Arial" panose="020B0604020202020204" pitchFamily="34" charset="0"/>
                <a:cs typeface="Times New Roman" panose="02020603050405020304" pitchFamily="18" charset="0"/>
              </a:rPr>
              <a:t> </a:t>
            </a:r>
            <a:endParaRPr lang="en-US" sz="2800" dirty="0">
              <a:solidFill>
                <a:srgbClr val="002060"/>
              </a:solidFill>
              <a:effectLst/>
              <a:latin typeface="#9Slide05 Brannboll Ny" panose="02000000000000000000" pitchFamily="2" charset="0"/>
              <a:ea typeface="Calibri" panose="020F0502020204030204" pitchFamily="34" charset="0"/>
              <a:cs typeface="Arial" panose="020B0604020202020204" pitchFamily="34" charset="0"/>
            </a:endParaRPr>
          </a:p>
        </p:txBody>
      </p:sp>
      <p:pic>
        <p:nvPicPr>
          <p:cNvPr id="3" name="Đồng hồ đếm ngược 2 phút có tiếng">
            <a:hlinkClick r:id="" action="ppaction://media"/>
            <a:extLst>
              <a:ext uri="{FF2B5EF4-FFF2-40B4-BE49-F238E27FC236}">
                <a16:creationId xmlns:a16="http://schemas.microsoft.com/office/drawing/2014/main" id="{8A484CAC-ACA4-4075-BAE6-A325CFC2AC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3868" y="907696"/>
            <a:ext cx="4031488" cy="2267712"/>
          </a:xfrm>
          <a:prstGeom prst="rect">
            <a:avLst/>
          </a:prstGeom>
        </p:spPr>
      </p:pic>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7" grpId="0"/>
      <p:bldP spid="72"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3130383" y="2265261"/>
            <a:ext cx="67424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lvl="0" algn="just"/>
            <a:r>
              <a:rPr lang="en-US" b="0" dirty="0" err="1">
                <a:latin typeface="#9Slide05 Brannboll Ny" panose="02000000000000000000" pitchFamily="2" charset="0"/>
                <a:cs typeface="Times New Roman" panose="02020603050405020304" pitchFamily="18" charset="0"/>
              </a:rPr>
              <a:t>Dân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hỏi</a:t>
            </a:r>
            <a:r>
              <a:rPr lang="en-US" b="0" dirty="0">
                <a:latin typeface="#9Slide05 Brannboll Ny" panose="02000000000000000000" pitchFamily="2" charset="0"/>
                <a:cs typeface="Times New Roman" panose="02020603050405020304" pitchFamily="18" charset="0"/>
              </a:rPr>
              <a:t>: K </a:t>
            </a:r>
            <a:r>
              <a:rPr lang="en-US" b="0" dirty="0" err="1">
                <a:latin typeface="#9Slide05 Brannboll Ny" panose="02000000000000000000" pitchFamily="2" charset="0"/>
                <a:cs typeface="Times New Roman" panose="02020603050405020304" pitchFamily="18" charset="0"/>
              </a:rPr>
              <a:t>và</a:t>
            </a:r>
            <a:r>
              <a:rPr lang="en-US" b="0" dirty="0">
                <a:latin typeface="#9Slide05 Brannboll Ny" panose="02000000000000000000" pitchFamily="2" charset="0"/>
                <a:cs typeface="Times New Roman" panose="02020603050405020304" pitchFamily="18" charset="0"/>
              </a:rPr>
              <a:t> C </a:t>
            </a:r>
            <a:r>
              <a:rPr lang="en-US" b="0" dirty="0" err="1">
                <a:latin typeface="#9Slide05 Brannboll Ny" panose="02000000000000000000" pitchFamily="2" charset="0"/>
                <a:cs typeface="Times New Roman" panose="02020603050405020304" pitchFamily="18" charset="0"/>
              </a:rPr>
              <a:t>đều</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là</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học</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sinh</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lớp</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7A</a:t>
            </a:r>
            <a:r>
              <a:rPr lang="en-US" b="0" dirty="0">
                <a:latin typeface="#9Slide05 Brannboll Ny" panose="02000000000000000000" pitchFamily="2" charset="0"/>
                <a:cs typeface="Times New Roman" panose="02020603050405020304" pitchFamily="18" charset="0"/>
              </a:rPr>
              <a:t>. Do </a:t>
            </a:r>
            <a:r>
              <a:rPr lang="en-US" b="0" dirty="0" err="1">
                <a:latin typeface="#9Slide05 Brannboll Ny" panose="02000000000000000000" pitchFamily="2" charset="0"/>
                <a:cs typeface="Times New Roman" panose="02020603050405020304" pitchFamily="18" charset="0"/>
              </a:rPr>
              <a:t>xích</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mích</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với</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nhau</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trên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mạng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xã</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hội</a:t>
            </a:r>
            <a:r>
              <a:rPr lang="en-US" b="0" dirty="0">
                <a:latin typeface="#9Slide05 Brannboll Ny" panose="02000000000000000000" pitchFamily="2" charset="0"/>
                <a:cs typeface="Times New Roman" panose="02020603050405020304" pitchFamily="18" charset="0"/>
              </a:rPr>
              <a:t>, K </a:t>
            </a:r>
            <a:r>
              <a:rPr lang="en-US" b="0" dirty="0" err="1">
                <a:latin typeface="#9Slide05 Brannboll Ny" panose="02000000000000000000" pitchFamily="2" charset="0"/>
                <a:cs typeface="Times New Roman" panose="02020603050405020304" pitchFamily="18" charset="0"/>
              </a:rPr>
              <a:t>đã</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hẹn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gặp</a:t>
            </a:r>
            <a:r>
              <a:rPr lang="en-US" b="0" dirty="0">
                <a:latin typeface="#9Slide05 Brannboll Ny" panose="02000000000000000000" pitchFamily="2" charset="0"/>
                <a:cs typeface="Times New Roman" panose="02020603050405020304" pitchFamily="18" charset="0"/>
              </a:rPr>
              <a:t> C </a:t>
            </a:r>
            <a:r>
              <a:rPr lang="en-US" b="0" dirty="0" err="1">
                <a:latin typeface="#9Slide05 Brannboll Ny" panose="02000000000000000000" pitchFamily="2" charset="0"/>
                <a:cs typeface="Times New Roman" panose="02020603050405020304" pitchFamily="18" charset="0"/>
              </a:rPr>
              <a:t>để</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giải</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quyết</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mâu</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thuẫn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Tuy</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nhiên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khi</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gặp</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nhau</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hai</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bạn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đã</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xảy</a:t>
            </a:r>
            <a:r>
              <a:rPr lang="en-US" b="0" dirty="0">
                <a:latin typeface="#9Slide05 Brannboll Ny" panose="02000000000000000000" pitchFamily="2" charset="0"/>
                <a:cs typeface="Times New Roman" panose="02020603050405020304" pitchFamily="18" charset="0"/>
              </a:rPr>
              <a:t> ra </a:t>
            </a:r>
            <a:r>
              <a:rPr lang="en-US" b="0" dirty="0" err="1">
                <a:latin typeface="#9Slide05 Brannboll Ny" panose="02000000000000000000" pitchFamily="2" charset="0"/>
                <a:cs typeface="Times New Roman" panose="02020603050405020304" pitchFamily="18" charset="0"/>
              </a:rPr>
              <a:t>xô</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xát</a:t>
            </a:r>
            <a:r>
              <a:rPr lang="en-US" b="0" dirty="0">
                <a:latin typeface="#9Slide05 Brannboll Ny" panose="02000000000000000000" pitchFamily="2" charset="0"/>
                <a:cs typeface="Times New Roman" panose="02020603050405020304" pitchFamily="18" charset="0"/>
              </a:rPr>
              <a:t>.</a:t>
            </a:r>
          </a:p>
          <a:p>
            <a:pPr lvl="0" algn="just"/>
            <a:r>
              <a:rPr lang="en-US" b="0" dirty="0">
                <a:latin typeface="#9Slide05 Brannboll Ny" panose="02000000000000000000" pitchFamily="2" charset="0"/>
                <a:cs typeface="Times New Roman" panose="02020603050405020304" pitchFamily="18" charset="0"/>
              </a:rPr>
              <a:t>1. Theo </a:t>
            </a:r>
            <a:r>
              <a:rPr lang="en-US" b="0" dirty="0" err="1">
                <a:latin typeface="#9Slide05 Brannboll Ny" panose="02000000000000000000" pitchFamily="2" charset="0"/>
                <a:cs typeface="Times New Roman" panose="02020603050405020304" pitchFamily="18" charset="0"/>
              </a:rPr>
              <a:t>luật</a:t>
            </a:r>
            <a:r>
              <a:rPr lang="en-US" b="0" dirty="0">
                <a:latin typeface="#9Slide05 Brannboll Ny" panose="02000000000000000000" pitchFamily="2" charset="0"/>
                <a:cs typeface="Times New Roman" panose="02020603050405020304" pitchFamily="18" charset="0"/>
              </a:rPr>
              <a:t> s</a:t>
            </a:r>
            <a:r>
              <a:rPr lang="vi-VN" b="0" dirty="0">
                <a:latin typeface="#9Slide05 Brannboll Ny" panose="02000000000000000000" pitchFamily="2" charset="0"/>
                <a:cs typeface="Times New Roman" panose="02020603050405020304" pitchFamily="18" charset="0"/>
              </a:rPr>
              <a:t>ư</a:t>
            </a:r>
            <a:r>
              <a:rPr lang="en-US" b="0" dirty="0">
                <a:latin typeface="#9Slide05 Brannboll Ny" panose="02000000000000000000" pitchFamily="2" charset="0"/>
                <a:cs typeface="Times New Roman" panose="02020603050405020304" pitchFamily="18" charset="0"/>
              </a:rPr>
              <a:t>, ai </a:t>
            </a:r>
            <a:r>
              <a:rPr lang="en-US" b="0" dirty="0" err="1">
                <a:latin typeface="#9Slide05 Brannboll Ny" panose="02000000000000000000" pitchFamily="2" charset="0"/>
                <a:cs typeface="Times New Roman" panose="02020603050405020304" pitchFamily="18" charset="0"/>
              </a:rPr>
              <a:t>là</a:t>
            </a:r>
            <a:r>
              <a:rPr lang="en-US" b="0" dirty="0">
                <a:latin typeface="#9Slide05 Brannboll Ny" panose="02000000000000000000" pitchFamily="2" charset="0"/>
                <a:cs typeface="Times New Roman" panose="02020603050405020304" pitchFamily="18" charset="0"/>
              </a:rPr>
              <a:t> ng</a:t>
            </a:r>
            <a:r>
              <a:rPr lang="vi-VN" b="0" dirty="0">
                <a:latin typeface="#9Slide05 Brannboll Ny" panose="02000000000000000000" pitchFamily="2" charset="0"/>
                <a:cs typeface="Times New Roman" panose="02020603050405020304" pitchFamily="18" charset="0"/>
              </a:rPr>
              <a:t>ười</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bị</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bạo</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lực</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trong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tình</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huống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trên</a:t>
            </a:r>
            <a:r>
              <a:rPr lang="en-US" b="0" dirty="0">
                <a:latin typeface="#9Slide05 Brannboll Ny" panose="02000000000000000000" pitchFamily="2" charset="0"/>
                <a:cs typeface="Times New Roman" panose="02020603050405020304" pitchFamily="18" charset="0"/>
              </a:rPr>
              <a:t>?</a:t>
            </a:r>
          </a:p>
          <a:p>
            <a:pPr lvl="0" algn="just"/>
            <a:r>
              <a:rPr lang="en-US" b="0" dirty="0">
                <a:latin typeface="#9Slide05 Brannboll Ny" panose="02000000000000000000" pitchFamily="2" charset="0"/>
                <a:cs typeface="Times New Roman" panose="02020603050405020304" pitchFamily="18" charset="0"/>
              </a:rPr>
              <a:t>2. Xin </a:t>
            </a:r>
            <a:r>
              <a:rPr lang="en-US" b="0" dirty="0" err="1">
                <a:latin typeface="#9Slide05 Brannboll Ny" panose="02000000000000000000" pitchFamily="2" charset="0"/>
                <a:cs typeface="Times New Roman" panose="02020603050405020304" pitchFamily="18" charset="0"/>
              </a:rPr>
              <a:t>luật</a:t>
            </a:r>
            <a:r>
              <a:rPr lang="en-US" b="0" dirty="0">
                <a:latin typeface="#9Slide05 Brannboll Ny" panose="02000000000000000000" pitchFamily="2" charset="0"/>
                <a:cs typeface="Times New Roman" panose="02020603050405020304" pitchFamily="18" charset="0"/>
              </a:rPr>
              <a:t> s</a:t>
            </a:r>
            <a:r>
              <a:rPr lang="vi-VN" b="0" dirty="0">
                <a:latin typeface="#9Slide05 Brannboll Ny" panose="02000000000000000000" pitchFamily="2" charset="0"/>
                <a:cs typeface="Times New Roman" panose="02020603050405020304" pitchFamily="18" charset="0"/>
              </a:rPr>
              <a:t>ư</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cho</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biết</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nguyên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nhân</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và</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hậu</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quả</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của</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bạo</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lực</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học</a:t>
            </a:r>
            <a:r>
              <a:rPr lang="en-US" b="0" dirty="0">
                <a:latin typeface="#9Slide05 Brannboll Ny" panose="02000000000000000000" pitchFamily="2" charset="0"/>
                <a:cs typeface="Times New Roman" panose="02020603050405020304" pitchFamily="18" charset="0"/>
              </a:rPr>
              <a:t> đ</a:t>
            </a:r>
            <a:r>
              <a:rPr lang="vi-VN" b="0" dirty="0">
                <a:latin typeface="#9Slide05 Brannboll Ny" panose="02000000000000000000" pitchFamily="2" charset="0"/>
                <a:cs typeface="Times New Roman" panose="02020603050405020304" pitchFamily="18" charset="0"/>
              </a:rPr>
              <a:t>ường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trong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tình</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huống</a:t>
            </a:r>
            <a:r>
              <a:rPr lang="en-US" b="0" dirty="0">
                <a:latin typeface="#9Slide05 Brannboll Ny" panose="02000000000000000000" pitchFamily="2" charset="0"/>
                <a:cs typeface="Times New Roman" panose="02020603050405020304" pitchFamily="18" charset="0"/>
              </a:rPr>
              <a:t> </a:t>
            </a:r>
            <a:r>
              <a:rPr lang="en-US" b="0" dirty="0" err="1">
                <a:latin typeface="#9Slide05 Brannboll Ny" panose="02000000000000000000" pitchFamily="2" charset="0"/>
                <a:cs typeface="Times New Roman" panose="02020603050405020304" pitchFamily="18" charset="0"/>
              </a:rPr>
              <a:t>đó</a:t>
            </a:r>
            <a:r>
              <a:rPr lang="en-US" b="0" dirty="0">
                <a:latin typeface="#9Slide05 Brannboll Ny" panose="02000000000000000000" pitchFamily="2" charset="0"/>
                <a:cs typeface="Times New Roman" panose="02020603050405020304" pitchFamily="18" charset="0"/>
              </a:rPr>
              <a:t>. </a:t>
            </a:r>
          </a:p>
        </p:txBody>
      </p:sp>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42" y="1671614"/>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5">
            <a:extLst>
              <a:ext uri="{FF2B5EF4-FFF2-40B4-BE49-F238E27FC236}">
                <a16:creationId xmlns:a16="http://schemas.microsoft.com/office/drawing/2014/main" id="{82BB745A-ECC9-43EF-846A-F4E291A48393}"/>
              </a:ext>
            </a:extLst>
          </p:cNvPr>
          <p:cNvGrpSpPr/>
          <p:nvPr/>
        </p:nvGrpSpPr>
        <p:grpSpPr>
          <a:xfrm>
            <a:off x="2537138" y="270001"/>
            <a:ext cx="7885470" cy="7089444"/>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29255" y="85921"/>
            <a:ext cx="4946409" cy="1220568"/>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lvl="0" indent="165100" algn="just">
              <a:lnSpc>
                <a:spcPct val="130000"/>
              </a:lnSpc>
              <a:spcAft>
                <a:spcPts val="200"/>
              </a:spcAft>
              <a:defRPr/>
            </a:pPr>
            <a:r>
              <a:rPr kumimoji="0" lang="en-US" sz="28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a:t>
            </a:r>
            <a:r>
              <a:rPr kumimoji="0" lang="en-US" sz="2800" b="1" i="0" u="none" strike="noStrike" kern="0" cap="none" spc="0" normalizeH="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CHƠI: </a:t>
            </a:r>
            <a:r>
              <a:rPr lang="en-US" sz="2800" b="1" kern="0" dirty="0" err="1">
                <a:solidFill>
                  <a:srgbClr val="FF0000"/>
                </a:solidFill>
                <a:latin typeface="#9Slide05 Brannboll Ny" panose="02000000000000000000" pitchFamily="2" charset="0"/>
                <a:ea typeface="Times New Roman" panose="02020603050405020304" pitchFamily="18" charset="0"/>
                <a:cs typeface="Times New Roman" pitchFamily="18" charset="0"/>
              </a:rPr>
              <a:t>Dân</a:t>
            </a:r>
            <a:r>
              <a:rPr lang="en-US"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2800" b="1" kern="0" dirty="0" err="1">
                <a:solidFill>
                  <a:srgbClr val="FF0000"/>
                </a:solidFill>
                <a:latin typeface="#9Slide05 Brannboll Ny" panose="02000000000000000000" pitchFamily="2" charset="0"/>
                <a:ea typeface="Times New Roman" panose="02020603050405020304" pitchFamily="18" charset="0"/>
                <a:cs typeface="Times New Roman" pitchFamily="18" charset="0"/>
              </a:rPr>
              <a:t>hỏi</a:t>
            </a:r>
            <a:r>
              <a:rPr lang="en-US"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2800" b="1" kern="0" dirty="0" err="1">
                <a:solidFill>
                  <a:srgbClr val="FF0000"/>
                </a:solidFill>
                <a:latin typeface="#9Slide05 Brannboll Ny" panose="02000000000000000000" pitchFamily="2" charset="0"/>
                <a:ea typeface="Times New Roman" panose="02020603050405020304" pitchFamily="18" charset="0"/>
                <a:cs typeface="Times New Roman" pitchFamily="18" charset="0"/>
              </a:rPr>
              <a:t>luật</a:t>
            </a:r>
            <a:r>
              <a:rPr lang="en-US"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 s</a:t>
            </a:r>
            <a:r>
              <a:rPr lang="vi-VN"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ư</a:t>
            </a:r>
            <a:r>
              <a:rPr lang="en-US"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 </a:t>
            </a:r>
          </a:p>
          <a:p>
            <a:pPr lvl="0" indent="165100" algn="just">
              <a:lnSpc>
                <a:spcPct val="130000"/>
              </a:lnSpc>
              <a:spcAft>
                <a:spcPts val="200"/>
              </a:spcAft>
              <a:defRPr/>
            </a:pPr>
            <a:r>
              <a:rPr lang="en-US" sz="2800" b="1" kern="0" dirty="0" err="1">
                <a:solidFill>
                  <a:srgbClr val="FF0000"/>
                </a:solidFill>
                <a:latin typeface="#9Slide05 Brannboll Ny" panose="02000000000000000000" pitchFamily="2" charset="0"/>
                <a:ea typeface="Times New Roman" panose="02020603050405020304" pitchFamily="18" charset="0"/>
                <a:cs typeface="Times New Roman" pitchFamily="18" charset="0"/>
              </a:rPr>
              <a:t>trả</a:t>
            </a:r>
            <a:r>
              <a:rPr lang="en-US" sz="28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 </a:t>
            </a:r>
            <a:r>
              <a:rPr lang="en-US" sz="2800" b="1" kern="0" dirty="0" err="1">
                <a:solidFill>
                  <a:srgbClr val="FF0000"/>
                </a:solidFill>
                <a:latin typeface="#9Slide05 Brannboll Ny" panose="02000000000000000000" pitchFamily="2" charset="0"/>
                <a:ea typeface="Times New Roman" panose="02020603050405020304" pitchFamily="18" charset="0"/>
                <a:cs typeface="Times New Roman" pitchFamily="18" charset="0"/>
              </a:rPr>
              <a:t>lời</a:t>
            </a:r>
            <a:endParaRPr kumimoji="0" lang="en-US" sz="28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37"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71570"/>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556809" y="1809343"/>
            <a:ext cx="6468616" cy="2852704"/>
          </a:xfrm>
          <a:prstGeom prst="rect">
            <a:avLst/>
          </a:prstGeom>
        </p:spPr>
        <p:txBody>
          <a:bodyPr wrap="square">
            <a:spAutoFit/>
          </a:bodyPr>
          <a:lstStyle/>
          <a:p>
            <a:pPr lvl="0">
              <a:lnSpc>
                <a:spcPct val="127000"/>
              </a:lnSpc>
              <a:tabLst>
                <a:tab pos="241300" algn="l"/>
              </a:tabLst>
            </a:pPr>
            <a:r>
              <a:rPr kumimoji="0" lang="en-US" sz="3600" b="0" u="none" strike="noStrike" kern="120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Em</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hãy</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kể</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một</a:t>
            </a:r>
            <a:r>
              <a:rPr lang="en-US" sz="3600" dirty="0">
                <a:solidFill>
                  <a:srgbClr val="FF0000"/>
                </a:solidFill>
                <a:latin typeface="#9Slide05 Brannboll Ny" panose="02000000000000000000" pitchFamily="2" charset="0"/>
                <a:cs typeface="Times New Roman" panose="02020603050405020304" pitchFamily="18" charset="0"/>
              </a:rPr>
              <a:t> tr</a:t>
            </a:r>
            <a:r>
              <a:rPr lang="vi-VN" sz="3600" dirty="0">
                <a:solidFill>
                  <a:srgbClr val="FF0000"/>
                </a:solidFill>
                <a:latin typeface="#9Slide05 Brannboll Ny" panose="02000000000000000000" pitchFamily="2" charset="0"/>
                <a:cs typeface="Times New Roman" panose="02020603050405020304" pitchFamily="18" charset="0"/>
              </a:rPr>
              <a:t>ường</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hợp</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bạo</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lực</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học</a:t>
            </a:r>
            <a:r>
              <a:rPr lang="en-US" sz="3600" dirty="0">
                <a:solidFill>
                  <a:srgbClr val="FF0000"/>
                </a:solidFill>
                <a:latin typeface="#9Slide05 Brannboll Ny" panose="02000000000000000000" pitchFamily="2" charset="0"/>
                <a:cs typeface="Times New Roman" panose="02020603050405020304" pitchFamily="18" charset="0"/>
              </a:rPr>
              <a:t> đ</a:t>
            </a:r>
            <a:r>
              <a:rPr lang="vi-VN" sz="3600" dirty="0">
                <a:solidFill>
                  <a:srgbClr val="FF0000"/>
                </a:solidFill>
                <a:latin typeface="#9Slide05 Brannboll Ny" panose="02000000000000000000" pitchFamily="2" charset="0"/>
                <a:cs typeface="Times New Roman" panose="02020603050405020304" pitchFamily="18" charset="0"/>
              </a:rPr>
              <a:t>ường</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mà</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em</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biết</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chỉ</a:t>
            </a:r>
            <a:r>
              <a:rPr lang="en-US" sz="3600" dirty="0">
                <a:solidFill>
                  <a:srgbClr val="FF0000"/>
                </a:solidFill>
                <a:latin typeface="#9Slide05 Brannboll Ny" panose="02000000000000000000" pitchFamily="2" charset="0"/>
                <a:cs typeface="Times New Roman" panose="02020603050405020304" pitchFamily="18" charset="0"/>
              </a:rPr>
              <a:t> ra </a:t>
            </a:r>
            <a:r>
              <a:rPr lang="en-US" sz="3600" dirty="0" err="1">
                <a:solidFill>
                  <a:srgbClr val="FF0000"/>
                </a:solidFill>
                <a:latin typeface="#9Slide05 Brannboll Ny" panose="02000000000000000000" pitchFamily="2" charset="0"/>
                <a:cs typeface="Times New Roman" panose="02020603050405020304" pitchFamily="18" charset="0"/>
              </a:rPr>
              <a:t>nguyên</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nhân</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hậu</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quả</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của</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tình</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huống</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bạo</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lực</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học</a:t>
            </a:r>
            <a:r>
              <a:rPr lang="en-US" sz="3600" dirty="0">
                <a:solidFill>
                  <a:srgbClr val="FF0000"/>
                </a:solidFill>
                <a:latin typeface="#9Slide05 Brannboll Ny" panose="02000000000000000000" pitchFamily="2" charset="0"/>
                <a:cs typeface="Times New Roman" panose="02020603050405020304" pitchFamily="18" charset="0"/>
              </a:rPr>
              <a:t> đ</a:t>
            </a:r>
            <a:r>
              <a:rPr lang="vi-VN" sz="3600" dirty="0">
                <a:solidFill>
                  <a:srgbClr val="FF0000"/>
                </a:solidFill>
                <a:latin typeface="#9Slide05 Brannboll Ny" panose="02000000000000000000" pitchFamily="2" charset="0"/>
                <a:cs typeface="Times New Roman" panose="02020603050405020304" pitchFamily="18" charset="0"/>
              </a:rPr>
              <a:t>ường</a:t>
            </a:r>
            <a:r>
              <a:rPr lang="en-US" sz="3600" dirty="0">
                <a:solidFill>
                  <a:srgbClr val="FF0000"/>
                </a:solidFill>
                <a:latin typeface="#9Slide05 Brannboll Ny" panose="02000000000000000000" pitchFamily="2" charset="0"/>
                <a:cs typeface="Times New Roman" panose="02020603050405020304" pitchFamily="18" charset="0"/>
              </a:rPr>
              <a:t> </a:t>
            </a:r>
            <a:r>
              <a:rPr lang="en-US" sz="3600" dirty="0" err="1">
                <a:solidFill>
                  <a:srgbClr val="FF0000"/>
                </a:solidFill>
                <a:latin typeface="#9Slide05 Brannboll Ny" panose="02000000000000000000" pitchFamily="2" charset="0"/>
                <a:cs typeface="Times New Roman" panose="02020603050405020304" pitchFamily="18" charset="0"/>
              </a:rPr>
              <a:t>đó</a:t>
            </a:r>
            <a:endParaRPr lang="en-US" sz="3600" dirty="0">
              <a:solidFill>
                <a:srgbClr val="0070C0"/>
              </a:solidFill>
              <a:effectLst/>
              <a:latin typeface="#9Slide05 Brannboll Ny" panose="02000000000000000000" pitchFamily="2" charset="0"/>
              <a:ea typeface="Calibri" panose="020F0502020204030204" pitchFamily="34" charset="0"/>
              <a:cs typeface="Arial" panose="020B0604020202020204" pitchFamily="34" charset="0"/>
            </a:endParaRPr>
          </a:p>
        </p:txBody>
      </p:sp>
      <p:pic>
        <p:nvPicPr>
          <p:cNvPr id="9" name="Shape 95"/>
          <p:cNvPicPr/>
          <p:nvPr/>
        </p:nvPicPr>
        <p:blipFill>
          <a:blip r:embed="rId5"/>
          <a:stretch/>
        </p:blipFill>
        <p:spPr>
          <a:xfrm>
            <a:off x="7727206" y="1700010"/>
            <a:ext cx="4556234" cy="4648741"/>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592825" y="145949"/>
            <a:ext cx="830324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indent="165100" algn="just">
              <a:lnSpc>
                <a:spcPct val="130000"/>
              </a:lnSpc>
              <a:spcAft>
                <a:spcPts val="200"/>
              </a:spcAft>
              <a:defRPr/>
            </a:pPr>
            <a:endParaRPr lang="en-US"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endParaRPr>
          </a:p>
          <a:p>
            <a:pPr indent="165100" algn="just">
              <a:lnSpc>
                <a:spcPct val="130000"/>
              </a:lnSpc>
              <a:spcAft>
                <a:spcPts val="200"/>
              </a:spcAft>
              <a:defRPr/>
            </a:pPr>
            <a:r>
              <a:rPr lang="en-US" sz="3200" b="1" kern="0" dirty="0" err="1">
                <a:solidFill>
                  <a:srgbClr val="0070C0"/>
                </a:solidFill>
                <a:latin typeface="#9Slide05 Brannboll Ny" panose="02000000000000000000" pitchFamily="2" charset="0"/>
                <a:ea typeface="Times New Roman" panose="02020603050405020304" pitchFamily="18" charset="0"/>
                <a:cs typeface="Times New Roman" pitchFamily="18" charset="0"/>
              </a:rPr>
              <a:t>TRÒ</a:t>
            </a:r>
            <a:r>
              <a:rPr lang="en-US"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rPr>
              <a:t> </a:t>
            </a:r>
            <a:r>
              <a:rPr lang="en-US" sz="3200" b="1" kern="0" dirty="0" err="1">
                <a:solidFill>
                  <a:srgbClr val="0070C0"/>
                </a:solidFill>
                <a:latin typeface="#9Slide05 Brannboll Ny" panose="02000000000000000000" pitchFamily="2" charset="0"/>
                <a:ea typeface="Times New Roman" panose="02020603050405020304" pitchFamily="18" charset="0"/>
                <a:cs typeface="Times New Roman" pitchFamily="18" charset="0"/>
              </a:rPr>
              <a:t>CHƠI</a:t>
            </a:r>
            <a:r>
              <a:rPr lang="en-US"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rPr>
              <a:t>: NG</a:t>
            </a:r>
            <a:r>
              <a:rPr lang="vi-VN"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rPr>
              <a:t>ƯỜI</a:t>
            </a:r>
            <a:r>
              <a:rPr lang="en-US"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rPr>
              <a:t> </a:t>
            </a:r>
            <a:r>
              <a:rPr lang="en-US" sz="3200" b="1" kern="0" dirty="0" err="1">
                <a:solidFill>
                  <a:srgbClr val="0070C0"/>
                </a:solidFill>
                <a:latin typeface="#9Slide05 Brannboll Ny" panose="02000000000000000000" pitchFamily="2" charset="0"/>
                <a:ea typeface="Times New Roman" panose="02020603050405020304" pitchFamily="18" charset="0"/>
                <a:cs typeface="Times New Roman" pitchFamily="18" charset="0"/>
              </a:rPr>
              <a:t>KỂ</a:t>
            </a:r>
            <a:r>
              <a:rPr lang="en-US" sz="3200" b="1" kern="0" dirty="0">
                <a:solidFill>
                  <a:srgbClr val="0070C0"/>
                </a:solidFill>
                <a:latin typeface="#9Slide05 Brannboll Ny" panose="02000000000000000000" pitchFamily="2" charset="0"/>
                <a:ea typeface="Times New Roman" panose="02020603050405020304" pitchFamily="18" charset="0"/>
                <a:cs typeface="Times New Roman" pitchFamily="18" charset="0"/>
              </a:rPr>
              <a:t> </a:t>
            </a:r>
            <a:r>
              <a:rPr lang="en-US" sz="3200" b="1" kern="0" dirty="0" err="1">
                <a:solidFill>
                  <a:srgbClr val="0070C0"/>
                </a:solidFill>
                <a:latin typeface="#9Slide05 Brannboll Ny" panose="02000000000000000000" pitchFamily="2" charset="0"/>
                <a:ea typeface="Times New Roman" panose="02020603050405020304" pitchFamily="18" charset="0"/>
                <a:cs typeface="Times New Roman" pitchFamily="18" charset="0"/>
              </a:rPr>
              <a:t>CHUYỆN</a:t>
            </a:r>
            <a:endParaRPr lang="en-US" sz="3200" b="1" kern="0" dirty="0">
              <a:solidFill>
                <a:srgbClr val="0070C0"/>
              </a:solidFill>
              <a:latin typeface="#9Slide05 Brannboll Ny" panose="02000000000000000000" pitchFamily="2" charset="0"/>
              <a:ea typeface="Times New Roman" panose="02020603050405020304" pitchFamily="18" charset="0"/>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1210614" y="333866"/>
            <a:ext cx="3514985" cy="4682456"/>
          </a:xfrm>
          <a:prstGeom prst="rect">
            <a:avLst/>
          </a:prstGeom>
        </p:spPr>
      </p:pic>
      <p:sp>
        <p:nvSpPr>
          <p:cNvPr id="7" name="Rectangle 6"/>
          <p:cNvSpPr>
            <a:spLocks noChangeArrowheads="1"/>
          </p:cNvSpPr>
          <p:nvPr/>
        </p:nvSpPr>
        <p:spPr bwMode="auto">
          <a:xfrm rot="21274563">
            <a:off x="1506303" y="1230545"/>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8:</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FF0000"/>
                </a:solidFill>
                <a:latin typeface="#9Slide05 Fourth" panose="00000500000000000000" pitchFamily="2" charset="0"/>
              </a:rPr>
              <a:t>Bạo</a:t>
            </a:r>
            <a:r>
              <a:rPr lang="en-US" altLang="en-US" sz="4000" b="1" dirty="0">
                <a:solidFill>
                  <a:srgbClr val="FF0000"/>
                </a:solidFill>
                <a:latin typeface="#9Slide05 Fourth" panose="00000500000000000000" pitchFamily="2" charset="0"/>
              </a:rPr>
              <a:t> </a:t>
            </a:r>
            <a:r>
              <a:rPr lang="en-US" altLang="en-US" sz="4000" b="1" dirty="0" err="1">
                <a:solidFill>
                  <a:srgbClr val="FF0000"/>
                </a:solidFill>
                <a:latin typeface="#9Slide05 Fourth" panose="00000500000000000000" pitchFamily="2" charset="0"/>
              </a:rPr>
              <a:t>lực</a:t>
            </a:r>
            <a:r>
              <a:rPr lang="en-US" altLang="en-US" sz="4000" b="1" dirty="0">
                <a:solidFill>
                  <a:srgbClr val="FF0000"/>
                </a:solidFill>
                <a:latin typeface="#9Slide05 Fourth" panose="00000500000000000000" pitchFamily="2"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FF0000"/>
                </a:solidFill>
                <a:latin typeface="#9Slide05 Fourth" panose="00000500000000000000" pitchFamily="2" charset="0"/>
              </a:rPr>
              <a:t>học</a:t>
            </a:r>
            <a:r>
              <a:rPr lang="en-US" altLang="en-US" sz="4000" b="1" dirty="0">
                <a:solidFill>
                  <a:srgbClr val="FF0000"/>
                </a:solidFill>
                <a:latin typeface="#9Slide05 Fourth" panose="00000500000000000000" pitchFamily="2" charset="0"/>
              </a:rPr>
              <a:t> đ</a:t>
            </a:r>
            <a:r>
              <a:rPr lang="vi-VN" altLang="en-US" sz="4000" b="1" dirty="0">
                <a:solidFill>
                  <a:srgbClr val="FF0000"/>
                </a:solidFill>
                <a:latin typeface="#9Slide05 Fourth" panose="00000500000000000000" pitchFamily="2" charset="0"/>
              </a:rPr>
              <a:t>ường</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237974" y="928486"/>
            <a:ext cx="6093456" cy="4408756"/>
          </a:xfrm>
          <a:prstGeom prst="rect">
            <a:avLst/>
          </a:prstGeom>
        </p:spPr>
      </p:pic>
      <p:sp>
        <p:nvSpPr>
          <p:cNvPr id="9" name="文本框 6"/>
          <p:cNvSpPr txBox="1"/>
          <p:nvPr/>
        </p:nvSpPr>
        <p:spPr>
          <a:xfrm>
            <a:off x="6856364" y="2821664"/>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42061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3"/>
          <a:stretch>
            <a:fillRect/>
          </a:stretch>
        </p:blipFill>
        <p:spPr>
          <a:xfrm>
            <a:off x="77484" y="78956"/>
            <a:ext cx="12192000" cy="685799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7" y="-3093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2">
            <a:extLst>
              <a:ext uri="{FF2B5EF4-FFF2-40B4-BE49-F238E27FC236}">
                <a16:creationId xmlns:a16="http://schemas.microsoft.com/office/drawing/2014/main" id="{8D054DAA-598A-45C3-8124-9575502FA773}"/>
              </a:ext>
            </a:extLst>
          </p:cNvPr>
          <p:cNvGrpSpPr/>
          <p:nvPr/>
        </p:nvGrpSpPr>
        <p:grpSpPr>
          <a:xfrm>
            <a:off x="-2155" y="1580317"/>
            <a:ext cx="6765924" cy="3125488"/>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140575" y="2007509"/>
              <a:ext cx="2874886" cy="1835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lvl="0" indent="-342900">
                <a:lnSpc>
                  <a:spcPct val="127000"/>
                </a:lnSpc>
                <a:buFont typeface="+mj-lt"/>
                <a:buAutoNum type="arabicPeriod"/>
                <a:tabLst>
                  <a:tab pos="241300" algn="l"/>
                </a:tabLst>
              </a:pPr>
              <a:r>
                <a:rPr lang="en-US" sz="2400" dirty="0" err="1">
                  <a:effectLst/>
                  <a:latin typeface="#9Slide05 Brannboll Ny" panose="02000000000000000000" pitchFamily="2" charset="0"/>
                  <a:ea typeface="Times New Roman" panose="02020603050405020304" pitchFamily="18" charset="0"/>
                  <a:cs typeface="Arial" panose="020B0604020202020204" pitchFamily="34" charset="0"/>
                </a:rPr>
                <a:t>Em</a:t>
              </a: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effectLst/>
                  <a:latin typeface="#9Slide05 Brannboll Ny" panose="02000000000000000000" pitchFamily="2" charset="0"/>
                  <a:ea typeface="Times New Roman" panose="02020603050405020304" pitchFamily="18" charset="0"/>
                  <a:cs typeface="Arial" panose="020B0604020202020204" pitchFamily="34" charset="0"/>
                </a:rPr>
                <a:t>hãy</a:t>
              </a: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thiết</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kế</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một</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sản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phẩm</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tuyên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truyền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tranh</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vẽ</a:t>
              </a:r>
              <a:r>
                <a:rPr lang="en-US" sz="2400" dirty="0">
                  <a:latin typeface="#9Slide05 Brannboll Ny" panose="02000000000000000000" pitchFamily="2" charset="0"/>
                  <a:ea typeface="Times New Roman" panose="02020603050405020304" pitchFamily="18" charset="0"/>
                  <a:cs typeface="Arial" panose="020B0604020202020204" pitchFamily="34" charset="0"/>
                </a:rPr>
                <a:t>, video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với</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thông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điệp</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truyền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thông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về</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nguyên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nhân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và</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hậu</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quả</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của</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bạo</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lực</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học</a:t>
              </a:r>
              <a:r>
                <a:rPr lang="en-US" sz="2400" dirty="0">
                  <a:latin typeface="#9Slide05 Brannboll Ny" panose="02000000000000000000" pitchFamily="2" charset="0"/>
                  <a:ea typeface="Times New Roman" panose="02020603050405020304" pitchFamily="18" charset="0"/>
                  <a:cs typeface="Arial" panose="020B0604020202020204" pitchFamily="34" charset="0"/>
                </a:rPr>
                <a:t> đ</a:t>
              </a:r>
              <a:r>
                <a:rPr lang="vi-VN" sz="2400" dirty="0">
                  <a:latin typeface="#9Slide05 Brannboll Ny" panose="02000000000000000000" pitchFamily="2" charset="0"/>
                  <a:ea typeface="Times New Roman" panose="02020603050405020304" pitchFamily="18" charset="0"/>
                  <a:cs typeface="Arial" panose="020B0604020202020204" pitchFamily="34" charset="0"/>
                </a:rPr>
                <a:t>ường</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6463733" y="1921821"/>
            <a:ext cx="6054517" cy="5093884"/>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39294" y="2240775"/>
              <a:ext cx="2190765" cy="933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nSpc>
                  <a:spcPct val="127000"/>
                </a:lnSpc>
                <a:buNone/>
                <a:tabLst>
                  <a:tab pos="241300" algn="l"/>
                </a:tabLst>
              </a:pP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2. </a:t>
              </a:r>
              <a:r>
                <a:rPr lang="en-US" sz="2400" dirty="0" err="1">
                  <a:effectLst/>
                  <a:latin typeface="#9Slide05 Brannboll Ny" panose="02000000000000000000" pitchFamily="2" charset="0"/>
                  <a:ea typeface="Times New Roman" panose="02020603050405020304" pitchFamily="18" charset="0"/>
                  <a:cs typeface="Arial" panose="020B0604020202020204" pitchFamily="34" charset="0"/>
                </a:rPr>
                <a:t>Em</a:t>
              </a: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effectLst/>
                  <a:latin typeface="#9Slide05 Brannboll Ny" panose="02000000000000000000" pitchFamily="2" charset="0"/>
                  <a:ea typeface="Times New Roman" panose="02020603050405020304" pitchFamily="18" charset="0"/>
                  <a:cs typeface="Arial" panose="020B0604020202020204" pitchFamily="34" charset="0"/>
                </a:rPr>
                <a:t>hãy</a:t>
              </a: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cùng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bạn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xây</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dựng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một</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tiết</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mục</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văn</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nghệ</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tiểu</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phẩm</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nhạc</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kịch</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về</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chủ</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đề</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phòng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chống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bạo</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lực</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học</a:t>
              </a:r>
              <a:r>
                <a:rPr lang="en-US" sz="2400" dirty="0">
                  <a:latin typeface="#9Slide05 Brannboll Ny" panose="02000000000000000000" pitchFamily="2" charset="0"/>
                  <a:ea typeface="Times New Roman" panose="02020603050405020304" pitchFamily="18" charset="0"/>
                  <a:cs typeface="Arial" panose="020B0604020202020204" pitchFamily="34" charset="0"/>
                </a:rPr>
                <a:t> đ</a:t>
              </a:r>
              <a:r>
                <a:rPr lang="vi-VN" sz="2400" dirty="0">
                  <a:latin typeface="#9Slide05 Brannboll Ny" panose="02000000000000000000" pitchFamily="2" charset="0"/>
                  <a:ea typeface="Times New Roman" panose="02020603050405020304" pitchFamily="18" charset="0"/>
                  <a:cs typeface="Arial" panose="020B0604020202020204" pitchFamily="34" charset="0"/>
                </a:rPr>
                <a:t>ường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và</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trình</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bày</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trong</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tiết</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học</a:t>
              </a:r>
              <a:r>
                <a:rPr lang="en-US" sz="2400" dirty="0">
                  <a:latin typeface="#9Slide05 Brannboll Ny" panose="02000000000000000000" pitchFamily="2" charset="0"/>
                  <a:ea typeface="Times New Roman" panose="02020603050405020304" pitchFamily="18" charset="0"/>
                  <a:cs typeface="Arial" panose="020B0604020202020204" pitchFamily="34" charset="0"/>
                </a:rPr>
                <a:t> </a:t>
              </a:r>
              <a:r>
                <a:rPr lang="en-US" sz="2400" dirty="0" err="1">
                  <a:latin typeface="#9Slide05 Brannboll Ny" panose="02000000000000000000" pitchFamily="2" charset="0"/>
                  <a:ea typeface="Times New Roman" panose="02020603050405020304" pitchFamily="18" charset="0"/>
                  <a:cs typeface="Arial" panose="020B0604020202020204" pitchFamily="34" charset="0"/>
                </a:rPr>
                <a:t>sau</a:t>
              </a:r>
              <a:r>
                <a:rPr lang="en-US" sz="2400" dirty="0">
                  <a:latin typeface="#9Slide05 Brannboll Ny" panose="02000000000000000000" pitchFamily="2" charset="0"/>
                  <a:ea typeface="Times New Roman" panose="02020603050405020304" pitchFamily="18" charset="0"/>
                  <a:cs typeface="Arial" panose="020B0604020202020204" pitchFamily="34" charset="0"/>
                </a:rPr>
                <a:t>.</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0" name="组合 452">
            <a:extLst>
              <a:ext uri="{FF2B5EF4-FFF2-40B4-BE49-F238E27FC236}">
                <a16:creationId xmlns:a16="http://schemas.microsoft.com/office/drawing/2014/main" id="{AD5D3D59-1A45-4C00-8B3D-8EE88C7AE176}"/>
              </a:ext>
            </a:extLst>
          </p:cNvPr>
          <p:cNvGrpSpPr/>
          <p:nvPr/>
        </p:nvGrpSpPr>
        <p:grpSpPr>
          <a:xfrm>
            <a:off x="4430867" y="4841704"/>
            <a:ext cx="2523697" cy="2054538"/>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randombar(horizontal)">
                                      <p:cBhvr>
                                        <p:cTn id="12" dur="750"/>
                                        <p:tgtEl>
                                          <p:spTgt spid="190"/>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06DA6F-3645-45CD-8B89-A125EB0F6291}"/>
              </a:ext>
            </a:extLst>
          </p:cNvPr>
          <p:cNvCxnSpPr/>
          <p:nvPr/>
        </p:nvCxnSpPr>
        <p:spPr>
          <a:xfrm>
            <a:off x="495300" y="304800"/>
            <a:ext cx="112014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2B82D-ED7B-42AD-A038-7ACEA6F46222}"/>
              </a:ext>
            </a:extLst>
          </p:cNvPr>
          <p:cNvSpPr txBox="1"/>
          <p:nvPr/>
        </p:nvSpPr>
        <p:spPr>
          <a:xfrm>
            <a:off x="-1" y="401171"/>
            <a:ext cx="594910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10000"/>
                  </a:schemeClr>
                </a:solidFill>
                <a:effectLst/>
                <a:highlight>
                  <a:srgbClr val="FFFF00"/>
                </a:highlight>
                <a:uLnTx/>
                <a:uFillTx/>
                <a:latin typeface="Times New Roman" panose="02020603050405020304" pitchFamily="18" charset="0"/>
                <a:cs typeface="Times New Roman" panose="02020603050405020304" pitchFamily="18" charset="0"/>
              </a:rPr>
              <a:t>2 . PHÂN LOẠI BẠO LỰC HỌC ĐƯỜNG </a:t>
            </a:r>
          </a:p>
        </p:txBody>
      </p:sp>
      <p:graphicFrame>
        <p:nvGraphicFramePr>
          <p:cNvPr id="34" name="Diagram 33">
            <a:extLst>
              <a:ext uri="{FF2B5EF4-FFF2-40B4-BE49-F238E27FC236}">
                <a16:creationId xmlns:a16="http://schemas.microsoft.com/office/drawing/2014/main" id="{5896A009-E94E-3A43-B581-42A37CF0D837}"/>
              </a:ext>
            </a:extLst>
          </p:cNvPr>
          <p:cNvGraphicFramePr/>
          <p:nvPr>
            <p:extLst>
              <p:ext uri="{D42A27DB-BD31-4B8C-83A1-F6EECF244321}">
                <p14:modId xmlns:p14="http://schemas.microsoft.com/office/powerpoint/2010/main" val="2136604076"/>
              </p:ext>
            </p:extLst>
          </p:nvPr>
        </p:nvGraphicFramePr>
        <p:xfrm>
          <a:off x="1567035" y="401171"/>
          <a:ext cx="10624965"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3344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706"/>
        <p:cNvGrpSpPr/>
        <p:nvPr/>
      </p:nvGrpSpPr>
      <p:grpSpPr>
        <a:xfrm>
          <a:off x="0" y="0"/>
          <a:ext cx="0" cy="0"/>
          <a:chOff x="0" y="0"/>
          <a:chExt cx="0" cy="0"/>
        </a:xfrm>
      </p:grpSpPr>
      <p:sp>
        <p:nvSpPr>
          <p:cNvPr id="34" name="TextBox 33">
            <a:extLst>
              <a:ext uri="{FF2B5EF4-FFF2-40B4-BE49-F238E27FC236}">
                <a16:creationId xmlns:a16="http://schemas.microsoft.com/office/drawing/2014/main" id="{0CB58BD0-0269-4FE6-90A0-FA4BC79257A3}"/>
              </a:ext>
            </a:extLst>
          </p:cNvPr>
          <p:cNvSpPr txBox="1"/>
          <p:nvPr/>
        </p:nvSpPr>
        <p:spPr>
          <a:xfrm>
            <a:off x="2463188" y="905589"/>
            <a:ext cx="78486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Tw Cen MT Condensed" panose="020B0606020104020203"/>
                <a:ea typeface="+mn-ea"/>
                <a:cs typeface="+mn-cs"/>
              </a:rPr>
              <a:t>a</a:t>
            </a:r>
            <a:r>
              <a:rPr kumimoji="0" lang="en-US" sz="4000" b="1" i="0" u="none" strike="noStrike" kern="1200" cap="none" spc="0" normalizeH="0" baseline="0" noProof="0" dirty="0">
                <a:ln>
                  <a:noFill/>
                </a:ln>
                <a:solidFill>
                  <a:schemeClr val="bg1"/>
                </a:solidFill>
                <a:effectLst/>
                <a:uLnTx/>
                <a:uFillTx/>
                <a:latin typeface="Tw Cen MT Condensed" panose="020B0606020104020203"/>
                <a:ea typeface="+mn-ea"/>
                <a:cs typeface="+mn-cs"/>
              </a:rPr>
              <a:t>)</a:t>
            </a:r>
            <a:r>
              <a:rPr kumimoji="0" lang="en-US" sz="4000" b="1" i="0" u="none" strike="noStrike" kern="1200" cap="none" spc="0" normalizeH="0" baseline="0" noProof="0">
                <a:ln>
                  <a:noFill/>
                </a:ln>
                <a:solidFill>
                  <a:schemeClr val="bg1"/>
                </a:solidFill>
                <a:effectLst/>
                <a:uLnTx/>
                <a:uFillTx/>
                <a:latin typeface="Tw Cen MT Condensed" panose="020B0606020104020203"/>
                <a:ea typeface="+mn-ea"/>
                <a:cs typeface="+mn-cs"/>
              </a:rPr>
              <a:t>.</a:t>
            </a:r>
            <a:r>
              <a:rPr kumimoji="0" lang="vi-VN" sz="4000" b="1" i="0" u="none" strike="noStrike" kern="1200" cap="none" spc="0" normalizeH="0" baseline="0" noProof="0">
                <a:ln>
                  <a:noFill/>
                </a:ln>
                <a:solidFill>
                  <a:schemeClr val="bg1"/>
                </a:solidFill>
                <a:effectLst/>
                <a:uLnTx/>
                <a:uFillTx/>
                <a:latin typeface="Tahoma" panose="020B0604030504040204" pitchFamily="34" charset="0"/>
                <a:ea typeface="+mn-ea"/>
                <a:cs typeface="+mn-cs"/>
              </a:rPr>
              <a:t> </a:t>
            </a:r>
            <a:r>
              <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mn-ea"/>
                <a:cs typeface="+mn-cs"/>
              </a:rPr>
              <a:t>BẠO LỰC THÂN THỂ </a:t>
            </a:r>
            <a:endParaRPr kumimoji="0" lang="en-US" sz="4000" b="1" i="0" u="none" strike="noStrike" kern="1200" cap="none" spc="0" normalizeH="0" baseline="0" noProof="0" dirty="0">
              <a:ln>
                <a:noFill/>
              </a:ln>
              <a:solidFill>
                <a:schemeClr val="bg1"/>
              </a:solidFill>
              <a:effectLst/>
              <a:uLnTx/>
              <a:uFillTx/>
              <a:latin typeface="Tw Cen MT Condensed" panose="020B0606020104020203"/>
              <a:ea typeface="+mn-ea"/>
              <a:cs typeface="+mn-cs"/>
            </a:endParaRPr>
          </a:p>
        </p:txBody>
      </p:sp>
      <p:sp>
        <p:nvSpPr>
          <p:cNvPr id="24" name="TextBox 23">
            <a:extLst>
              <a:ext uri="{FF2B5EF4-FFF2-40B4-BE49-F238E27FC236}">
                <a16:creationId xmlns:a16="http://schemas.microsoft.com/office/drawing/2014/main" id="{996EDC22-5F89-4B7A-A2E1-ADDA38277126}"/>
              </a:ext>
            </a:extLst>
          </p:cNvPr>
          <p:cNvSpPr txBox="1"/>
          <p:nvPr/>
        </p:nvSpPr>
        <p:spPr>
          <a:xfrm>
            <a:off x="667593" y="3505411"/>
            <a:ext cx="3092612"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Là</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những</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hành</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vi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gây</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ra</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thương</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tích</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đau</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đớn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trên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cơ</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thể</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học</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sinh</a:t>
            </a:r>
            <a:endParaRPr kumimoji="0" lang="vi-VN" sz="2800" b="0" i="0" u="none" strike="noStrike" kern="1200" cap="none" spc="0" normalizeH="0" baseline="0" noProof="0" dirty="0">
              <a:ln>
                <a:noFill/>
              </a:ln>
              <a:solidFill>
                <a:srgbClr val="595959">
                  <a:lumMod val="50000"/>
                </a:srgbClr>
              </a:solidFill>
              <a:effectLst/>
              <a:uLnTx/>
              <a:uFillTx/>
              <a:latin typeface="#9Slide03 SVNAgency FB" panose="02040603050506020204" pitchFamily="18" charset="0"/>
              <a:ea typeface="+mn-ea"/>
              <a:cs typeface="+mn-cs"/>
            </a:endParaRPr>
          </a:p>
        </p:txBody>
      </p:sp>
      <p:sp>
        <p:nvSpPr>
          <p:cNvPr id="25" name="TextBox 24">
            <a:extLst>
              <a:ext uri="{FF2B5EF4-FFF2-40B4-BE49-F238E27FC236}">
                <a16:creationId xmlns:a16="http://schemas.microsoft.com/office/drawing/2014/main" id="{913F1708-30B1-48BD-A603-A7F8CD146FE8}"/>
              </a:ext>
            </a:extLst>
          </p:cNvPr>
          <p:cNvSpPr txBox="1"/>
          <p:nvPr/>
        </p:nvSpPr>
        <p:spPr>
          <a:xfrm>
            <a:off x="4682169" y="3505411"/>
            <a:ext cx="2897139"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Bạo</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lực</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thân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thể</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làm</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ảnh</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hưởng</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đến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sự</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phát</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triển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về</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thân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thể</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và</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tinh</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thần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của</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trẻ</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em</a:t>
            </a:r>
            <a:endParaRPr kumimoji="0" lang="vi-VN" sz="2800" b="0" i="0" u="none" strike="noStrike" kern="1200" cap="none" spc="0" normalizeH="0" baseline="0" noProof="0" dirty="0">
              <a:ln>
                <a:noFill/>
              </a:ln>
              <a:solidFill>
                <a:srgbClr val="595959">
                  <a:lumMod val="50000"/>
                </a:srgbClr>
              </a:solidFill>
              <a:effectLst/>
              <a:uLnTx/>
              <a:uFillTx/>
              <a:latin typeface="#9Slide03 SVNAgency FB" panose="02040603050506020204" pitchFamily="18" charset="0"/>
              <a:ea typeface="+mn-ea"/>
              <a:cs typeface="+mn-cs"/>
            </a:endParaRPr>
          </a:p>
        </p:txBody>
      </p:sp>
      <p:sp>
        <p:nvSpPr>
          <p:cNvPr id="26" name="TextBox 25">
            <a:extLst>
              <a:ext uri="{FF2B5EF4-FFF2-40B4-BE49-F238E27FC236}">
                <a16:creationId xmlns:a16="http://schemas.microsoft.com/office/drawing/2014/main" id="{4187B980-94CE-4808-836D-DFE2FBA46961}"/>
              </a:ext>
            </a:extLst>
          </p:cNvPr>
          <p:cNvSpPr txBox="1"/>
          <p:nvPr/>
        </p:nvSpPr>
        <p:spPr>
          <a:xfrm>
            <a:off x="8431795" y="2793479"/>
            <a:ext cx="2897139" cy="378565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highlight>
                  <a:srgbClr val="FFFF00"/>
                </a:highlight>
                <a:uLnTx/>
                <a:uFillTx/>
                <a:latin typeface="Tw Cen MT" panose="020B0602020104020603"/>
                <a:ea typeface="+mn-ea"/>
                <a:cs typeface="+mn-cs"/>
              </a:rPr>
              <a:t>Ví</a:t>
            </a:r>
            <a:r>
              <a:rPr kumimoji="0" lang="en-US" sz="2400" b="1" i="1"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rPr>
              <a:t> </a:t>
            </a:r>
            <a:r>
              <a:rPr kumimoji="0" lang="en-US" sz="2400" b="1" i="1" u="none" strike="noStrike" kern="1200" cap="none" spc="0" normalizeH="0" baseline="0" noProof="0" dirty="0" err="1">
                <a:ln>
                  <a:noFill/>
                </a:ln>
                <a:solidFill>
                  <a:prstClr val="black"/>
                </a:solidFill>
                <a:effectLst/>
                <a:highlight>
                  <a:srgbClr val="FFFF00"/>
                </a:highlight>
                <a:uLnTx/>
                <a:uFillTx/>
                <a:latin typeface="Tw Cen MT" panose="020B0602020104020603"/>
                <a:ea typeface="+mn-ea"/>
                <a:cs typeface="+mn-cs"/>
              </a:rPr>
              <a:t>dụ</a:t>
            </a:r>
            <a:r>
              <a:rPr kumimoji="0" lang="en-US" sz="2400" b="1" i="1"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đánh</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bằng</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roi</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bằng</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gậy</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cốc</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đầu</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véo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hoặc</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xoắn</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tai;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tát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đá</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đạp</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vào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người</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trói</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nhốt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treo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cây</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bắt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quỳ</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trên</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sỏi</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bắt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đứng</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vào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tổ</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kiến</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bắt</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làm</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việc</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quá</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sức</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không</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cho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ăn</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không</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cho</a:t>
            </a: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n-ea"/>
                <a:cs typeface="+mn-cs"/>
              </a:rPr>
              <a:t>uống</a:t>
            </a:r>
            <a:endParaRPr kumimoji="0" lang="vi-VN" sz="2400" b="0" i="0" u="none" strike="noStrike" kern="1200" cap="none" spc="0" normalizeH="0" baseline="0" noProof="0" dirty="0">
              <a:ln>
                <a:noFill/>
              </a:ln>
              <a:solidFill>
                <a:srgbClr val="595959">
                  <a:lumMod val="50000"/>
                </a:srgbClr>
              </a:solidFill>
              <a:effectLst/>
              <a:uLnTx/>
              <a:uFillTx/>
              <a:latin typeface="#9Slide03 SVNAgency FB" panose="02040603050506020204" pitchFamily="18" charset="0"/>
              <a:ea typeface="+mn-ea"/>
              <a:cs typeface="+mn-cs"/>
            </a:endParaRPr>
          </a:p>
        </p:txBody>
      </p:sp>
    </p:spTree>
    <p:extLst>
      <p:ext uri="{BB962C8B-B14F-4D97-AF65-F5344CB8AC3E}">
        <p14:creationId xmlns:p14="http://schemas.microsoft.com/office/powerpoint/2010/main" val="354698395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706"/>
        <p:cNvGrpSpPr/>
        <p:nvPr/>
      </p:nvGrpSpPr>
      <p:grpSpPr>
        <a:xfrm>
          <a:off x="0" y="0"/>
          <a:ext cx="0" cy="0"/>
          <a:chOff x="0" y="0"/>
          <a:chExt cx="0" cy="0"/>
        </a:xfrm>
      </p:grpSpPr>
      <p:sp>
        <p:nvSpPr>
          <p:cNvPr id="16" name="TextBox 15">
            <a:extLst>
              <a:ext uri="{FF2B5EF4-FFF2-40B4-BE49-F238E27FC236}">
                <a16:creationId xmlns:a16="http://schemas.microsoft.com/office/drawing/2014/main" id="{6EBAFD18-87EE-4585-98A6-FEA54AD228B6}"/>
              </a:ext>
            </a:extLst>
          </p:cNvPr>
          <p:cNvSpPr txBox="1"/>
          <p:nvPr/>
        </p:nvSpPr>
        <p:spPr>
          <a:xfrm>
            <a:off x="6380747" y="701854"/>
            <a:ext cx="581125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a:solidFill>
                  <a:srgbClr val="2CA0CF">
                    <a:lumMod val="75000"/>
                  </a:srgbClr>
                </a:solidFill>
                <a:highlight>
                  <a:srgbClr val="FFFF00"/>
                </a:highlight>
                <a:latin typeface="Abadi" panose="020B0604020202020204" pitchFamily="34" charset="0"/>
              </a:rPr>
              <a:t>b</a:t>
            </a:r>
            <a:r>
              <a:rPr lang="en-US" sz="4000" dirty="0">
                <a:solidFill>
                  <a:srgbClr val="2CA0CF">
                    <a:lumMod val="75000"/>
                  </a:srgbClr>
                </a:solidFill>
                <a:highlight>
                  <a:srgbClr val="FFFF00"/>
                </a:highlight>
                <a:latin typeface="Abadi" panose="020B0604020202020204" pitchFamily="34" charset="0"/>
              </a:rPr>
              <a:t>)</a:t>
            </a:r>
            <a:r>
              <a:rPr kumimoji="0" lang="en-US" sz="4000" b="0" i="0" u="none" strike="noStrike" kern="1200" cap="none" spc="0" normalizeH="0" baseline="0" noProof="0">
                <a:ln>
                  <a:noFill/>
                </a:ln>
                <a:solidFill>
                  <a:srgbClr val="2CA0CF">
                    <a:lumMod val="75000"/>
                  </a:srgbClr>
                </a:solidFill>
                <a:effectLst/>
                <a:highlight>
                  <a:srgbClr val="FFFF00"/>
                </a:highlight>
                <a:uLnTx/>
                <a:uFillTx/>
                <a:latin typeface="Abadi" panose="020B0604020202020204" pitchFamily="34" charset="0"/>
                <a:ea typeface="+mn-ea"/>
                <a:cs typeface="+mn-cs"/>
              </a:rPr>
              <a:t>. </a:t>
            </a:r>
            <a:r>
              <a:rPr kumimoji="0" lang="en-US" sz="4000" b="0" i="0" u="none" strike="noStrike" kern="1200" cap="none" spc="0" normalizeH="0" baseline="0" noProof="0" dirty="0">
                <a:ln>
                  <a:noFill/>
                </a:ln>
                <a:solidFill>
                  <a:srgbClr val="2CA0CF">
                    <a:lumMod val="75000"/>
                  </a:srgbClr>
                </a:solidFill>
                <a:effectLst/>
                <a:highlight>
                  <a:srgbClr val="FFFF00"/>
                </a:highlight>
                <a:uLnTx/>
                <a:uFillTx/>
                <a:latin typeface="Abadi" panose="020B0604020202020204" pitchFamily="34" charset="0"/>
                <a:ea typeface="+mn-ea"/>
                <a:cs typeface="+mn-cs"/>
              </a:rPr>
              <a:t>BẠO LỰC TINH THẦN</a:t>
            </a:r>
          </a:p>
        </p:txBody>
      </p:sp>
      <p:sp>
        <p:nvSpPr>
          <p:cNvPr id="17" name="TextBox 16">
            <a:extLst>
              <a:ext uri="{FF2B5EF4-FFF2-40B4-BE49-F238E27FC236}">
                <a16:creationId xmlns:a16="http://schemas.microsoft.com/office/drawing/2014/main" id="{5999863A-7415-41B5-B1B4-D5AAD740188B}"/>
              </a:ext>
            </a:extLst>
          </p:cNvPr>
          <p:cNvSpPr txBox="1"/>
          <p:nvPr/>
        </p:nvSpPr>
        <p:spPr>
          <a:xfrm>
            <a:off x="6625567" y="2006216"/>
            <a:ext cx="5566433" cy="1569660"/>
          </a:xfrm>
          <a:prstGeom prst="rect">
            <a:avLst/>
          </a:prstGeom>
          <a:solidFill>
            <a:srgbClr val="FF99CC"/>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EEEEEE">
                    <a:lumMod val="10000"/>
                  </a:srgbClr>
                </a:solidFill>
                <a:latin typeface="Arial"/>
              </a:rPr>
              <a:t>- </a:t>
            </a:r>
            <a:r>
              <a:rPr lang="vi-VN" sz="3200">
                <a:solidFill>
                  <a:srgbClr val="EEEEEE">
                    <a:lumMod val="10000"/>
                  </a:srgbClr>
                </a:solidFill>
                <a:latin typeface="Arial"/>
              </a:rPr>
              <a:t>L</a:t>
            </a:r>
            <a:r>
              <a:rPr kumimoji="0" lang="vi-VN" sz="3200" b="0" i="0" u="none" strike="noStrike" kern="1200" cap="none" spc="0" normalizeH="0" baseline="0" noProof="0">
                <a:ln>
                  <a:noFill/>
                </a:ln>
                <a:solidFill>
                  <a:srgbClr val="EEEEEE">
                    <a:lumMod val="10000"/>
                  </a:srgbClr>
                </a:solidFill>
                <a:effectLst/>
                <a:uLnTx/>
                <a:uFillTx/>
                <a:latin typeface="Arial" panose="020B0604020202020204" pitchFamily="34" charset="0"/>
                <a:ea typeface="+mn-ea"/>
                <a:cs typeface="+mn-cs"/>
              </a:rPr>
              <a:t>à </a:t>
            </a:r>
            <a:r>
              <a:rPr kumimoji="0" lang="vi-VN" sz="3200" b="0"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mn-cs"/>
              </a:rPr>
              <a:t>hành vi dùng lời nói, dùng từ ngữ tàn nhẫn, có tính chất xúc phạm, miệt thị</a:t>
            </a:r>
            <a:endParaRPr kumimoji="0" lang="vi-VN" sz="3200" b="0" i="0" u="none" strike="noStrike" kern="1200" cap="none" spc="0" normalizeH="0" baseline="0" noProof="0" dirty="0">
              <a:ln>
                <a:noFill/>
              </a:ln>
              <a:solidFill>
                <a:srgbClr val="EEEEEE">
                  <a:lumMod val="10000"/>
                </a:srgbClr>
              </a:solidFill>
              <a:effectLst/>
              <a:uLnTx/>
              <a:uFillTx/>
              <a:latin typeface="#9Slide03 SVNAgency FB" panose="02040603050506020204" pitchFamily="18" charset="0"/>
              <a:ea typeface="+mn-ea"/>
              <a:cs typeface="+mn-cs"/>
            </a:endParaRPr>
          </a:p>
        </p:txBody>
      </p:sp>
      <p:cxnSp>
        <p:nvCxnSpPr>
          <p:cNvPr id="18" name="Straight Connector 17">
            <a:extLst>
              <a:ext uri="{FF2B5EF4-FFF2-40B4-BE49-F238E27FC236}">
                <a16:creationId xmlns:a16="http://schemas.microsoft.com/office/drawing/2014/main" id="{4D92F0BB-4116-4678-B838-663A815C04B7}"/>
              </a:ext>
            </a:extLst>
          </p:cNvPr>
          <p:cNvCxnSpPr>
            <a:cxnSpLocks/>
          </p:cNvCxnSpPr>
          <p:nvPr/>
        </p:nvCxnSpPr>
        <p:spPr>
          <a:xfrm>
            <a:off x="6400800" y="48768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BFBC16-5576-44CE-8EE3-A1F067E18E98}"/>
              </a:ext>
            </a:extLst>
          </p:cNvPr>
          <p:cNvCxnSpPr>
            <a:cxnSpLocks/>
          </p:cNvCxnSpPr>
          <p:nvPr/>
        </p:nvCxnSpPr>
        <p:spPr>
          <a:xfrm>
            <a:off x="6400800" y="15240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E3577E-C50D-8F44-A54A-769B078BC3AD}"/>
              </a:ext>
            </a:extLst>
          </p:cNvPr>
          <p:cNvPicPr>
            <a:picLocks noChangeAspect="1"/>
          </p:cNvPicPr>
          <p:nvPr/>
        </p:nvPicPr>
        <p:blipFill>
          <a:blip r:embed="rId4"/>
          <a:stretch>
            <a:fillRect/>
          </a:stretch>
        </p:blipFill>
        <p:spPr>
          <a:xfrm>
            <a:off x="258351" y="2733104"/>
            <a:ext cx="5532850" cy="2859794"/>
          </a:xfrm>
          <a:prstGeom prst="rect">
            <a:avLst/>
          </a:prstGeom>
        </p:spPr>
      </p:pic>
      <p:pic>
        <p:nvPicPr>
          <p:cNvPr id="4" name="Picture 3">
            <a:extLst>
              <a:ext uri="{FF2B5EF4-FFF2-40B4-BE49-F238E27FC236}">
                <a16:creationId xmlns:a16="http://schemas.microsoft.com/office/drawing/2014/main" id="{336480AB-C495-024E-9B26-D83629DD1CAF}"/>
              </a:ext>
            </a:extLst>
          </p:cNvPr>
          <p:cNvPicPr>
            <a:picLocks noChangeAspect="1"/>
          </p:cNvPicPr>
          <p:nvPr/>
        </p:nvPicPr>
        <p:blipFill>
          <a:blip r:embed="rId5"/>
          <a:stretch>
            <a:fillRect/>
          </a:stretch>
        </p:blipFill>
        <p:spPr>
          <a:xfrm>
            <a:off x="206834" y="352999"/>
            <a:ext cx="5604420" cy="2342001"/>
          </a:xfrm>
          <a:prstGeom prst="rect">
            <a:avLst/>
          </a:prstGeom>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706"/>
        <p:cNvGrpSpPr/>
        <p:nvPr/>
      </p:nvGrpSpPr>
      <p:grpSpPr>
        <a:xfrm>
          <a:off x="0" y="0"/>
          <a:ext cx="0" cy="0"/>
          <a:chOff x="0" y="0"/>
          <a:chExt cx="0" cy="0"/>
        </a:xfrm>
      </p:grpSpPr>
      <p:sp>
        <p:nvSpPr>
          <p:cNvPr id="16" name="TextBox 15">
            <a:extLst>
              <a:ext uri="{FF2B5EF4-FFF2-40B4-BE49-F238E27FC236}">
                <a16:creationId xmlns:a16="http://schemas.microsoft.com/office/drawing/2014/main" id="{6EBAFD18-87EE-4585-98A6-FEA54AD228B6}"/>
              </a:ext>
            </a:extLst>
          </p:cNvPr>
          <p:cNvSpPr txBox="1"/>
          <p:nvPr/>
        </p:nvSpPr>
        <p:spPr>
          <a:xfrm>
            <a:off x="220337" y="768600"/>
            <a:ext cx="549964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chemeClr val="bg2">
                    <a:lumMod val="10000"/>
                  </a:schemeClr>
                </a:solidFill>
                <a:highlight>
                  <a:srgbClr val="FFFF00"/>
                </a:highlight>
                <a:latin typeface="Arial"/>
              </a:rPr>
              <a:t>c</a:t>
            </a:r>
            <a:r>
              <a:rPr lang="en-US" sz="4000" b="1" dirty="0">
                <a:solidFill>
                  <a:schemeClr val="bg2">
                    <a:lumMod val="10000"/>
                  </a:schemeClr>
                </a:solidFill>
                <a:highlight>
                  <a:srgbClr val="FFFF00"/>
                </a:highlight>
                <a:latin typeface="Arial"/>
              </a:rPr>
              <a:t>)</a:t>
            </a:r>
            <a:r>
              <a:rPr kumimoji="0" lang="en-US" sz="4000" b="1" i="0" u="none" strike="noStrike" kern="1200" cap="none" spc="0" normalizeH="0" baseline="0" noProof="0">
                <a:ln>
                  <a:noFill/>
                </a:ln>
                <a:solidFill>
                  <a:schemeClr val="bg2">
                    <a:lumMod val="10000"/>
                  </a:schemeClr>
                </a:solidFill>
                <a:effectLst/>
                <a:highlight>
                  <a:srgbClr val="FFFF00"/>
                </a:highlight>
                <a:uLnTx/>
                <a:uFillTx/>
                <a:latin typeface="Arial"/>
                <a:ea typeface="+mn-ea"/>
                <a:cs typeface="+mn-cs"/>
              </a:rPr>
              <a:t>. </a:t>
            </a:r>
            <a:r>
              <a:rPr kumimoji="0" lang="en-US" sz="4000" b="1" i="0" u="none" strike="noStrike" kern="1200" cap="none" spc="0" normalizeH="0" baseline="0" noProof="0" dirty="0">
                <a:ln>
                  <a:noFill/>
                </a:ln>
                <a:solidFill>
                  <a:schemeClr val="bg2">
                    <a:lumMod val="10000"/>
                  </a:schemeClr>
                </a:solidFill>
                <a:effectLst/>
                <a:highlight>
                  <a:srgbClr val="FFFF00"/>
                </a:highlight>
                <a:uLnTx/>
                <a:uFillTx/>
                <a:latin typeface="Arial"/>
                <a:ea typeface="+mn-ea"/>
                <a:cs typeface="+mn-cs"/>
              </a:rPr>
              <a:t>BẠO LỰC XÃ HỘI</a:t>
            </a:r>
          </a:p>
        </p:txBody>
      </p:sp>
      <p:sp>
        <p:nvSpPr>
          <p:cNvPr id="17" name="TextBox 16">
            <a:extLst>
              <a:ext uri="{FF2B5EF4-FFF2-40B4-BE49-F238E27FC236}">
                <a16:creationId xmlns:a16="http://schemas.microsoft.com/office/drawing/2014/main" id="{5999863A-7415-41B5-B1B4-D5AAD740188B}"/>
              </a:ext>
            </a:extLst>
          </p:cNvPr>
          <p:cNvSpPr txBox="1"/>
          <p:nvPr/>
        </p:nvSpPr>
        <p:spPr>
          <a:xfrm>
            <a:off x="-56930" y="2934831"/>
            <a:ext cx="6503709"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CCCCC">
                    <a:lumMod val="10000"/>
                  </a:srgbClr>
                </a:solidFill>
                <a:effectLst/>
                <a:highlight>
                  <a:srgbClr val="FFFF00"/>
                </a:highlight>
                <a:uLnTx/>
                <a:uFillTx/>
                <a:latin typeface="Arial" panose="020B0604020202020204" pitchFamily="34" charset="0"/>
                <a:ea typeface="+mn-ea"/>
                <a:cs typeface="+mn-cs"/>
              </a:rPr>
              <a:t>Là một dạng bắt nạt dễ dàng che giấu, có thể diễn ra sau lưng học sinh, nhằm ngăn cản học sinh hoà đồng với bạn bè chung lớp hoặc một số nhóm, hội trong trường học.</a:t>
            </a:r>
            <a:endParaRPr kumimoji="0" lang="vi-VN" sz="2800" b="0" i="0" u="none" strike="noStrike" kern="1200" cap="none" spc="0" normalizeH="0" baseline="0" noProof="0" dirty="0">
              <a:ln>
                <a:noFill/>
              </a:ln>
              <a:solidFill>
                <a:srgbClr val="CCCCCC">
                  <a:lumMod val="10000"/>
                </a:srgbClr>
              </a:solidFill>
              <a:effectLst/>
              <a:highlight>
                <a:srgbClr val="FFFF00"/>
              </a:highlight>
              <a:uLnTx/>
              <a:uFillTx/>
              <a:latin typeface="#9Slide03 SVNAgency FB" panose="02040603050506020204" pitchFamily="18" charset="0"/>
              <a:ea typeface="+mn-ea"/>
              <a:cs typeface="+mn-cs"/>
            </a:endParaRPr>
          </a:p>
        </p:txBody>
      </p:sp>
      <p:cxnSp>
        <p:nvCxnSpPr>
          <p:cNvPr id="18" name="Straight Connector 17">
            <a:extLst>
              <a:ext uri="{FF2B5EF4-FFF2-40B4-BE49-F238E27FC236}">
                <a16:creationId xmlns:a16="http://schemas.microsoft.com/office/drawing/2014/main" id="{4D92F0BB-4116-4678-B838-663A815C04B7}"/>
              </a:ext>
            </a:extLst>
          </p:cNvPr>
          <p:cNvCxnSpPr>
            <a:cxnSpLocks/>
          </p:cNvCxnSpPr>
          <p:nvPr/>
        </p:nvCxnSpPr>
        <p:spPr>
          <a:xfrm>
            <a:off x="500748" y="50292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BFBC16-5576-44CE-8EE3-A1F067E18E98}"/>
              </a:ext>
            </a:extLst>
          </p:cNvPr>
          <p:cNvCxnSpPr>
            <a:cxnSpLocks/>
          </p:cNvCxnSpPr>
          <p:nvPr/>
        </p:nvCxnSpPr>
        <p:spPr>
          <a:xfrm>
            <a:off x="500748" y="16764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oogle Shape;2145;p102">
            <a:extLst>
              <a:ext uri="{FF2B5EF4-FFF2-40B4-BE49-F238E27FC236}">
                <a16:creationId xmlns:a16="http://schemas.microsoft.com/office/drawing/2014/main" id="{9B6982B4-F863-4A36-9A0C-8419981AF06D}"/>
              </a:ext>
            </a:extLst>
          </p:cNvPr>
          <p:cNvGrpSpPr/>
          <p:nvPr/>
        </p:nvGrpSpPr>
        <p:grpSpPr>
          <a:xfrm rot="-5400000">
            <a:off x="5273791" y="5873151"/>
            <a:ext cx="1034820" cy="261318"/>
            <a:chOff x="1435000" y="4229925"/>
            <a:chExt cx="1004946" cy="253775"/>
          </a:xfrm>
          <a:solidFill>
            <a:schemeClr val="tx1">
              <a:lumMod val="50000"/>
            </a:schemeClr>
          </a:solidFill>
        </p:grpSpPr>
        <p:sp>
          <p:nvSpPr>
            <p:cNvPr id="23" name="Google Shape;2146;p102">
              <a:extLst>
                <a:ext uri="{FF2B5EF4-FFF2-40B4-BE49-F238E27FC236}">
                  <a16:creationId xmlns:a16="http://schemas.microsoft.com/office/drawing/2014/main" id="{6FE582A5-EB90-491E-8535-AD43C62AC8BD}"/>
                </a:ext>
              </a:extLst>
            </p:cNvPr>
            <p:cNvSpPr/>
            <p:nvPr/>
          </p:nvSpPr>
          <p:spPr>
            <a:xfrm>
              <a:off x="1620689"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4" name="Google Shape;2147;p102">
              <a:extLst>
                <a:ext uri="{FF2B5EF4-FFF2-40B4-BE49-F238E27FC236}">
                  <a16:creationId xmlns:a16="http://schemas.microsoft.com/office/drawing/2014/main" id="{B5DA30B7-EFEC-4F3C-A485-7EB8BABB1B55}"/>
                </a:ext>
              </a:extLst>
            </p:cNvPr>
            <p:cNvSpPr/>
            <p:nvPr/>
          </p:nvSpPr>
          <p:spPr>
            <a:xfrm>
              <a:off x="1806379"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5" name="Google Shape;2148;p102">
              <a:extLst>
                <a:ext uri="{FF2B5EF4-FFF2-40B4-BE49-F238E27FC236}">
                  <a16:creationId xmlns:a16="http://schemas.microsoft.com/office/drawing/2014/main" id="{E3C6A04B-13F4-487D-9C57-139B6357FB83}"/>
                </a:ext>
              </a:extLst>
            </p:cNvPr>
            <p:cNvSpPr/>
            <p:nvPr/>
          </p:nvSpPr>
          <p:spPr>
            <a:xfrm>
              <a:off x="1992068"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6" name="Google Shape;2149;p102">
              <a:extLst>
                <a:ext uri="{FF2B5EF4-FFF2-40B4-BE49-F238E27FC236}">
                  <a16:creationId xmlns:a16="http://schemas.microsoft.com/office/drawing/2014/main" id="{1FC9BC33-4E6E-4FEC-946F-DA1378728336}"/>
                </a:ext>
              </a:extLst>
            </p:cNvPr>
            <p:cNvSpPr/>
            <p:nvPr/>
          </p:nvSpPr>
          <p:spPr>
            <a:xfrm>
              <a:off x="2177757"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7" name="Google Shape;2150;p102">
              <a:extLst>
                <a:ext uri="{FF2B5EF4-FFF2-40B4-BE49-F238E27FC236}">
                  <a16:creationId xmlns:a16="http://schemas.microsoft.com/office/drawing/2014/main" id="{BB2F9E00-2B89-43BB-BF71-6682694FF191}"/>
                </a:ext>
              </a:extLst>
            </p:cNvPr>
            <p:cNvSpPr/>
            <p:nvPr/>
          </p:nvSpPr>
          <p:spPr>
            <a:xfrm>
              <a:off x="2363446" y="4229925"/>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8" name="Google Shape;2151;p102">
              <a:extLst>
                <a:ext uri="{FF2B5EF4-FFF2-40B4-BE49-F238E27FC236}">
                  <a16:creationId xmlns:a16="http://schemas.microsoft.com/office/drawing/2014/main" id="{61F1D831-FB01-425C-9951-A6A65FEE5370}"/>
                </a:ext>
              </a:extLst>
            </p:cNvPr>
            <p:cNvSpPr/>
            <p:nvPr/>
          </p:nvSpPr>
          <p:spPr>
            <a:xfrm>
              <a:off x="1435000"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29" name="Google Shape;2152;p102">
              <a:extLst>
                <a:ext uri="{FF2B5EF4-FFF2-40B4-BE49-F238E27FC236}">
                  <a16:creationId xmlns:a16="http://schemas.microsoft.com/office/drawing/2014/main" id="{AC76B58C-9A71-41EA-86E7-B1EE8878EC71}"/>
                </a:ext>
              </a:extLst>
            </p:cNvPr>
            <p:cNvSpPr/>
            <p:nvPr/>
          </p:nvSpPr>
          <p:spPr>
            <a:xfrm>
              <a:off x="1620689"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30" name="Google Shape;2153;p102">
              <a:extLst>
                <a:ext uri="{FF2B5EF4-FFF2-40B4-BE49-F238E27FC236}">
                  <a16:creationId xmlns:a16="http://schemas.microsoft.com/office/drawing/2014/main" id="{7FC779E0-6D21-441C-8CA7-7D2A965BB656}"/>
                </a:ext>
              </a:extLst>
            </p:cNvPr>
            <p:cNvSpPr/>
            <p:nvPr/>
          </p:nvSpPr>
          <p:spPr>
            <a:xfrm>
              <a:off x="1806379"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31" name="Google Shape;2154;p102">
              <a:extLst>
                <a:ext uri="{FF2B5EF4-FFF2-40B4-BE49-F238E27FC236}">
                  <a16:creationId xmlns:a16="http://schemas.microsoft.com/office/drawing/2014/main" id="{534A2904-6AC0-425B-B7F3-6A2E09B1569C}"/>
                </a:ext>
              </a:extLst>
            </p:cNvPr>
            <p:cNvSpPr/>
            <p:nvPr/>
          </p:nvSpPr>
          <p:spPr>
            <a:xfrm>
              <a:off x="1992068"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sp>
          <p:nvSpPr>
            <p:cNvPr id="32" name="Google Shape;2155;p102">
              <a:extLst>
                <a:ext uri="{FF2B5EF4-FFF2-40B4-BE49-F238E27FC236}">
                  <a16:creationId xmlns:a16="http://schemas.microsoft.com/office/drawing/2014/main" id="{7DF2589D-06AE-451A-B662-EE83692FB589}"/>
                </a:ext>
              </a:extLst>
            </p:cNvPr>
            <p:cNvSpPr/>
            <p:nvPr/>
          </p:nvSpPr>
          <p:spPr>
            <a:xfrm>
              <a:off x="2177757" y="4407200"/>
              <a:ext cx="76500" cy="76500"/>
            </a:xfrm>
            <a:prstGeom prst="ellipse">
              <a:avLst/>
            </a:pr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EEEEEE"/>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0FB62C82-43EF-E245-AE93-24861BBF4E36}"/>
              </a:ext>
            </a:extLst>
          </p:cNvPr>
          <p:cNvPicPr>
            <a:picLocks noChangeAspect="1"/>
          </p:cNvPicPr>
          <p:nvPr/>
        </p:nvPicPr>
        <p:blipFill>
          <a:blip r:embed="rId4"/>
          <a:stretch>
            <a:fillRect/>
          </a:stretch>
        </p:blipFill>
        <p:spPr>
          <a:xfrm>
            <a:off x="6446780" y="282658"/>
            <a:ext cx="5257800" cy="4594142"/>
          </a:xfrm>
          <a:prstGeom prst="rect">
            <a:avLst/>
          </a:prstGeom>
        </p:spPr>
      </p:pic>
    </p:spTree>
    <p:extLst>
      <p:ext uri="{BB962C8B-B14F-4D97-AF65-F5344CB8AC3E}">
        <p14:creationId xmlns:p14="http://schemas.microsoft.com/office/powerpoint/2010/main" val="198704922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D50389A3-D460-4490-9619-50792D30C251}"/>
              </a:ext>
            </a:extLst>
          </p:cNvPr>
          <p:cNvCxnSpPr/>
          <p:nvPr/>
        </p:nvCxnSpPr>
        <p:spPr>
          <a:xfrm>
            <a:off x="495300" y="66777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CB58BD0-0269-4FE6-90A0-FA4BC79257A3}"/>
              </a:ext>
            </a:extLst>
          </p:cNvPr>
          <p:cNvSpPr txBox="1"/>
          <p:nvPr/>
        </p:nvSpPr>
        <p:spPr>
          <a:xfrm>
            <a:off x="685800" y="-15770"/>
            <a:ext cx="113157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chemeClr val="bg2">
                    <a:lumMod val="10000"/>
                  </a:schemeClr>
                </a:solidFill>
                <a:effectLst/>
                <a:highlight>
                  <a:srgbClr val="FFFF00"/>
                </a:highlight>
                <a:uLnTx/>
                <a:uFillTx/>
                <a:latin typeface="Times New Roman" panose="02020603050405020304" pitchFamily="18" charset="0"/>
                <a:ea typeface="+mn-ea"/>
                <a:cs typeface="+mn-cs"/>
              </a:rPr>
              <a:t>d). </a:t>
            </a:r>
            <a:r>
              <a:rPr kumimoji="0" lang="vi-VN" sz="4000" b="1" i="0" u="none" strike="noStrike" kern="1200" cap="none" spc="0" normalizeH="0" baseline="0" noProof="0" dirty="0">
                <a:ln>
                  <a:noFill/>
                </a:ln>
                <a:solidFill>
                  <a:schemeClr val="bg2">
                    <a:lumMod val="10000"/>
                  </a:schemeClr>
                </a:solidFill>
                <a:effectLst/>
                <a:highlight>
                  <a:srgbClr val="FFFF00"/>
                </a:highlight>
                <a:uLnTx/>
                <a:uFillTx/>
                <a:latin typeface="Times New Roman" panose="02020603050405020304" pitchFamily="18" charset="0"/>
                <a:ea typeface="+mn-ea"/>
                <a:cs typeface="+mn-cs"/>
              </a:rPr>
              <a:t>BẠO LỰC TRÊN MÔI TRƯỜNG MẠNG</a:t>
            </a:r>
            <a:endParaRPr kumimoji="0" lang="en-US" sz="4000" b="1" i="0" u="none" strike="noStrike" kern="1200" cap="none" spc="0" normalizeH="0" baseline="0" noProof="0" dirty="0">
              <a:ln>
                <a:noFill/>
              </a:ln>
              <a:solidFill>
                <a:schemeClr val="bg2">
                  <a:lumMod val="10000"/>
                </a:schemeClr>
              </a:solidFill>
              <a:effectLst/>
              <a:highlight>
                <a:srgbClr val="FFFF00"/>
              </a:highlight>
              <a:uLnTx/>
              <a:uFillTx/>
              <a:latin typeface="Arial"/>
              <a:ea typeface="+mn-ea"/>
              <a:cs typeface="+mn-cs"/>
            </a:endParaRPr>
          </a:p>
        </p:txBody>
      </p:sp>
      <p:sp>
        <p:nvSpPr>
          <p:cNvPr id="36" name="TextBox 35">
            <a:extLst>
              <a:ext uri="{FF2B5EF4-FFF2-40B4-BE49-F238E27FC236}">
                <a16:creationId xmlns:a16="http://schemas.microsoft.com/office/drawing/2014/main" id="{225F87B2-1252-43DE-BA61-6E3BCB7E1354}"/>
              </a:ext>
            </a:extLst>
          </p:cNvPr>
          <p:cNvSpPr txBox="1"/>
          <p:nvPr/>
        </p:nvSpPr>
        <p:spPr>
          <a:xfrm>
            <a:off x="6941457" y="1544674"/>
            <a:ext cx="5060043"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EEE">
                    <a:lumMod val="10000"/>
                  </a:srgbClr>
                </a:solidFill>
                <a:effectLst/>
                <a:uLnTx/>
                <a:uFillTx/>
                <a:latin typeface="Arial" panose="020B0604020202020204" pitchFamily="34" charset="0"/>
                <a:ea typeface="+mn-ea"/>
                <a:cs typeface="+mn-cs"/>
              </a:rPr>
              <a:t>- Là </a:t>
            </a:r>
            <a:r>
              <a:rPr kumimoji="0" lang="vi-VN" sz="2800" b="0" i="0" u="none" strike="noStrike" kern="1200" cap="none" spc="0" normalizeH="0" baseline="0" noProof="0" dirty="0">
                <a:ln>
                  <a:noFill/>
                </a:ln>
                <a:solidFill>
                  <a:srgbClr val="EEEEEE">
                    <a:lumMod val="10000"/>
                  </a:srgbClr>
                </a:solidFill>
                <a:effectLst/>
                <a:uLnTx/>
                <a:uFillTx/>
                <a:latin typeface="Arial" panose="020B0604020202020204" pitchFamily="34" charset="0"/>
                <a:ea typeface="+mn-ea"/>
                <a:cs typeface="+mn-cs"/>
              </a:rPr>
              <a:t>những hành vi gây hại cố ý, được lặp lại, thông qua các thiết bị điện tử như máy tính, điện thoại, và các mạng xã hội, email, diễn đàn, website, nền tảng trực tuyến</a:t>
            </a:r>
            <a:endParaRPr kumimoji="0" lang="vi-VN" sz="2800" b="0" i="0" u="none" strike="noStrike" kern="1200" cap="none" spc="0" normalizeH="0" baseline="0" noProof="0" dirty="0">
              <a:ln>
                <a:noFill/>
              </a:ln>
              <a:solidFill>
                <a:srgbClr val="EEEEEE">
                  <a:lumMod val="10000"/>
                </a:srgbClr>
              </a:solidFill>
              <a:effectLst/>
              <a:uLnTx/>
              <a:uFillTx/>
              <a:latin typeface="#9Slide03 SVNAgency FB" panose="02040603050506020204" pitchFamily="18" charset="0"/>
              <a:ea typeface="+mn-ea"/>
              <a:cs typeface="+mn-cs"/>
            </a:endParaRPr>
          </a:p>
        </p:txBody>
      </p:sp>
      <p:cxnSp>
        <p:nvCxnSpPr>
          <p:cNvPr id="37" name="Straight Connector 36">
            <a:extLst>
              <a:ext uri="{FF2B5EF4-FFF2-40B4-BE49-F238E27FC236}">
                <a16:creationId xmlns:a16="http://schemas.microsoft.com/office/drawing/2014/main" id="{19CDD030-04B8-4776-A8D5-A9DF1E8FF59C}"/>
              </a:ext>
            </a:extLst>
          </p:cNvPr>
          <p:cNvCxnSpPr/>
          <p:nvPr/>
        </p:nvCxnSpPr>
        <p:spPr>
          <a:xfrm>
            <a:off x="495300" y="6400800"/>
            <a:ext cx="11201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8E5333-B37F-1A4E-834E-98DA523E843C}"/>
              </a:ext>
            </a:extLst>
          </p:cNvPr>
          <p:cNvPicPr>
            <a:picLocks noChangeAspect="1"/>
          </p:cNvPicPr>
          <p:nvPr/>
        </p:nvPicPr>
        <p:blipFill>
          <a:blip r:embed="rId3"/>
          <a:stretch>
            <a:fillRect/>
          </a:stretch>
        </p:blipFill>
        <p:spPr>
          <a:xfrm>
            <a:off x="381000" y="912117"/>
            <a:ext cx="6553200" cy="5496704"/>
          </a:xfrm>
          <a:prstGeom prst="rect">
            <a:avLst/>
          </a:prstGeom>
        </p:spPr>
      </p:pic>
    </p:spTree>
    <p:extLst>
      <p:ext uri="{BB962C8B-B14F-4D97-AF65-F5344CB8AC3E}">
        <p14:creationId xmlns:p14="http://schemas.microsoft.com/office/powerpoint/2010/main" val="418087125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6" name="TextBox 15">
            <a:extLst>
              <a:ext uri="{FF2B5EF4-FFF2-40B4-BE49-F238E27FC236}">
                <a16:creationId xmlns:a16="http://schemas.microsoft.com/office/drawing/2014/main" id="{6EBAFD18-87EE-4585-98A6-FEA54AD228B6}"/>
              </a:ext>
            </a:extLst>
          </p:cNvPr>
          <p:cNvSpPr txBox="1"/>
          <p:nvPr/>
        </p:nvSpPr>
        <p:spPr>
          <a:xfrm>
            <a:off x="0" y="354817"/>
            <a:ext cx="6921500" cy="584775"/>
          </a:xfrm>
          <a:prstGeom prst="rect">
            <a:avLst/>
          </a:prstGeom>
          <a:solidFill>
            <a:srgbClr val="FFC60C"/>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srgbClr val="2CA0CF">
                    <a:lumMod val="75000"/>
                  </a:srgbClr>
                </a:solidFill>
                <a:latin typeface="Arial"/>
              </a:rPr>
              <a:t>3. </a:t>
            </a:r>
            <a:r>
              <a:rPr kumimoji="0" lang="en-US" sz="3200" b="1" i="0" u="none" strike="noStrike" kern="1200" cap="none" spc="0" normalizeH="0" baseline="0" noProof="0">
                <a:ln>
                  <a:noFill/>
                </a:ln>
                <a:solidFill>
                  <a:srgbClr val="2CA0CF">
                    <a:lumMod val="75000"/>
                  </a:srgbClr>
                </a:solidFill>
                <a:effectLst/>
                <a:uLnTx/>
                <a:uFillTx/>
                <a:latin typeface="Arial"/>
                <a:ea typeface="+mn-ea"/>
                <a:cs typeface="+mn-cs"/>
              </a:rPr>
              <a:t>NGUYÊN </a:t>
            </a:r>
            <a:r>
              <a:rPr kumimoji="0" lang="en-US" sz="3200" b="1" i="0" u="none" strike="noStrike" kern="1200" cap="none" spc="0" normalizeH="0" baseline="0" noProof="0" dirty="0">
                <a:ln>
                  <a:noFill/>
                </a:ln>
                <a:solidFill>
                  <a:srgbClr val="2CA0CF">
                    <a:lumMod val="75000"/>
                  </a:srgbClr>
                </a:solidFill>
                <a:effectLst/>
                <a:uLnTx/>
                <a:uFillTx/>
                <a:latin typeface="Arial"/>
                <a:ea typeface="+mn-ea"/>
                <a:cs typeface="+mn-cs"/>
              </a:rPr>
              <a:t>NHÂN CỦA BLHĐ</a:t>
            </a:r>
          </a:p>
        </p:txBody>
      </p:sp>
      <p:sp>
        <p:nvSpPr>
          <p:cNvPr id="17" name="TextBox 16">
            <a:extLst>
              <a:ext uri="{FF2B5EF4-FFF2-40B4-BE49-F238E27FC236}">
                <a16:creationId xmlns:a16="http://schemas.microsoft.com/office/drawing/2014/main" id="{5999863A-7415-41B5-B1B4-D5AAD740188B}"/>
              </a:ext>
            </a:extLst>
          </p:cNvPr>
          <p:cNvSpPr txBox="1"/>
          <p:nvPr/>
        </p:nvSpPr>
        <p:spPr>
          <a:xfrm>
            <a:off x="529567" y="2950811"/>
            <a:ext cx="556643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595959">
                    <a:lumMod val="50000"/>
                  </a:srgbClr>
                </a:solidFill>
                <a:effectLst/>
                <a:highlight>
                  <a:srgbClr val="FFFF00"/>
                </a:highlight>
                <a:uLnTx/>
                <a:uFillTx/>
                <a:latin typeface="#9Slide03 SVNAgency FB" panose="02040603050506020204" pitchFamily="18" charset="0"/>
                <a:ea typeface="+mn-ea"/>
                <a:cs typeface="+mn-cs"/>
              </a:rPr>
              <a:t>- Từ </a:t>
            </a:r>
            <a:r>
              <a:rPr kumimoji="0" lang="vi-VN" sz="3600" b="0" i="0" u="none" strike="noStrike" kern="1200" cap="none" spc="0" normalizeH="0" baseline="0" noProof="0" dirty="0">
                <a:ln>
                  <a:noFill/>
                </a:ln>
                <a:solidFill>
                  <a:srgbClr val="595959">
                    <a:lumMod val="50000"/>
                  </a:srgbClr>
                </a:solidFill>
                <a:effectLst/>
                <a:highlight>
                  <a:srgbClr val="FFFF00"/>
                </a:highlight>
                <a:uLnTx/>
                <a:uFillTx/>
                <a:latin typeface="#9Slide03 SVNAgency FB" panose="02040603050506020204" pitchFamily="18" charset="0"/>
                <a:ea typeface="+mn-ea"/>
                <a:cs typeface="+mn-cs"/>
              </a:rPr>
              <a:t>phía học sinh </a:t>
            </a:r>
          </a:p>
        </p:txBody>
      </p:sp>
      <p:cxnSp>
        <p:nvCxnSpPr>
          <p:cNvPr id="20" name="Straight Connector 19">
            <a:extLst>
              <a:ext uri="{FF2B5EF4-FFF2-40B4-BE49-F238E27FC236}">
                <a16:creationId xmlns:a16="http://schemas.microsoft.com/office/drawing/2014/main" id="{D0BFBC16-5576-44CE-8EE3-A1F067E18E98}"/>
              </a:ext>
            </a:extLst>
          </p:cNvPr>
          <p:cNvCxnSpPr>
            <a:cxnSpLocks/>
          </p:cNvCxnSpPr>
          <p:nvPr/>
        </p:nvCxnSpPr>
        <p:spPr>
          <a:xfrm>
            <a:off x="511634" y="16764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5F6ED2-6300-4208-BD2F-DFB06ECE08DC}"/>
              </a:ext>
            </a:extLst>
          </p:cNvPr>
          <p:cNvCxnSpPr>
            <a:cxnSpLocks/>
          </p:cNvCxnSpPr>
          <p:nvPr/>
        </p:nvCxnSpPr>
        <p:spPr>
          <a:xfrm>
            <a:off x="482604" y="5334000"/>
            <a:ext cx="5584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C69489B-F39B-7944-9949-1FC2FB3E4C8E}"/>
              </a:ext>
            </a:extLst>
          </p:cNvPr>
          <p:cNvPicPr>
            <a:picLocks noChangeAspect="1"/>
          </p:cNvPicPr>
          <p:nvPr/>
        </p:nvPicPr>
        <p:blipFill>
          <a:blip r:embed="rId3"/>
          <a:stretch>
            <a:fillRect/>
          </a:stretch>
        </p:blipFill>
        <p:spPr>
          <a:xfrm>
            <a:off x="3429000" y="2493596"/>
            <a:ext cx="3492500" cy="2324100"/>
          </a:xfrm>
          <a:prstGeom prst="rect">
            <a:avLst/>
          </a:prstGeom>
        </p:spPr>
      </p:pic>
      <p:pic>
        <p:nvPicPr>
          <p:cNvPr id="4" name="Picture 3">
            <a:extLst>
              <a:ext uri="{FF2B5EF4-FFF2-40B4-BE49-F238E27FC236}">
                <a16:creationId xmlns:a16="http://schemas.microsoft.com/office/drawing/2014/main" id="{92D10B06-F68B-154B-A982-A17DC54984F8}"/>
              </a:ext>
            </a:extLst>
          </p:cNvPr>
          <p:cNvPicPr>
            <a:picLocks noChangeAspect="1"/>
          </p:cNvPicPr>
          <p:nvPr/>
        </p:nvPicPr>
        <p:blipFill>
          <a:blip r:embed="rId4"/>
          <a:stretch>
            <a:fillRect/>
          </a:stretch>
        </p:blipFill>
        <p:spPr>
          <a:xfrm>
            <a:off x="6849646" y="0"/>
            <a:ext cx="4650609" cy="2950811"/>
          </a:xfrm>
          <a:prstGeom prst="rect">
            <a:avLst/>
          </a:prstGeom>
        </p:spPr>
      </p:pic>
      <p:pic>
        <p:nvPicPr>
          <p:cNvPr id="5" name="Picture 4">
            <a:extLst>
              <a:ext uri="{FF2B5EF4-FFF2-40B4-BE49-F238E27FC236}">
                <a16:creationId xmlns:a16="http://schemas.microsoft.com/office/drawing/2014/main" id="{3F81CAE4-9F96-564E-8603-254655DE6C37}"/>
              </a:ext>
            </a:extLst>
          </p:cNvPr>
          <p:cNvPicPr>
            <a:picLocks noChangeAspect="1"/>
          </p:cNvPicPr>
          <p:nvPr/>
        </p:nvPicPr>
        <p:blipFill>
          <a:blip r:embed="rId5"/>
          <a:stretch>
            <a:fillRect/>
          </a:stretch>
        </p:blipFill>
        <p:spPr>
          <a:xfrm>
            <a:off x="7162800" y="3276600"/>
            <a:ext cx="4604513" cy="3429000"/>
          </a:xfrm>
          <a:prstGeom prst="rect">
            <a:avLst/>
          </a:prstGeom>
        </p:spPr>
      </p:pic>
    </p:spTree>
    <p:extLst>
      <p:ext uri="{BB962C8B-B14F-4D97-AF65-F5344CB8AC3E}">
        <p14:creationId xmlns:p14="http://schemas.microsoft.com/office/powerpoint/2010/main" val="1433631094"/>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Sport Photographer Portfolio by Slidesgo">
  <a:themeElements>
    <a:clrScheme name="Simple Light">
      <a:dk1>
        <a:srgbClr val="EEEEEE"/>
      </a:dk1>
      <a:lt1>
        <a:srgbClr val="595959"/>
      </a:lt1>
      <a:dk2>
        <a:srgbClr val="CCCCCC"/>
      </a:dk2>
      <a:lt2>
        <a:srgbClr val="FFFFFF"/>
      </a:lt2>
      <a:accent1>
        <a:srgbClr val="2588B1"/>
      </a:accent1>
      <a:accent2>
        <a:srgbClr val="2CA0CF"/>
      </a:accent2>
      <a:accent3>
        <a:srgbClr val="78909C"/>
      </a:accent3>
      <a:accent4>
        <a:srgbClr val="FFFFFF"/>
      </a:accent4>
      <a:accent5>
        <a:srgbClr val="FFFFFF"/>
      </a:accent5>
      <a:accent6>
        <a:srgbClr val="FFFFFF"/>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1789</TotalTime>
  <Words>2439</Words>
  <Application>Microsoft Office PowerPoint</Application>
  <PresentationFormat>Màn hình rộng</PresentationFormat>
  <Paragraphs>218</Paragraphs>
  <Slides>39</Slides>
  <Notes>9</Notes>
  <HiddenSlides>0</HiddenSlides>
  <MMClips>2</MMClips>
  <ScaleCrop>false</ScaleCrop>
  <HeadingPairs>
    <vt:vector size="6" baseType="variant">
      <vt:variant>
        <vt:lpstr>Phông được Dùng</vt:lpstr>
      </vt:variant>
      <vt:variant>
        <vt:i4>28</vt:i4>
      </vt:variant>
      <vt:variant>
        <vt:lpstr>Chủ đề</vt:lpstr>
      </vt:variant>
      <vt:variant>
        <vt:i4>7</vt:i4>
      </vt:variant>
      <vt:variant>
        <vt:lpstr>Tiêu đề Bản chiếu</vt:lpstr>
      </vt:variant>
      <vt:variant>
        <vt:i4>39</vt:i4>
      </vt:variant>
    </vt:vector>
  </HeadingPairs>
  <TitlesOfParts>
    <vt:vector size="74" baseType="lpstr">
      <vt:lpstr>#9Slide02 Noi dung dai</vt:lpstr>
      <vt:lpstr>#9Slide03 Quicksand</vt:lpstr>
      <vt:lpstr>#9Slide03 SVNAgency FB</vt:lpstr>
      <vt:lpstr>#9Slide05 Brannboll Ny</vt:lpstr>
      <vt:lpstr>#9Slide05 Fourth</vt:lpstr>
      <vt:lpstr>#9Slide06 DeathRattle BB</vt:lpstr>
      <vt:lpstr>#9Slide07 Marbelia Regular</vt:lpstr>
      <vt:lpstr>Abadi</vt:lpstr>
      <vt:lpstr>Arial</vt:lpstr>
      <vt:lpstr>Calibri</vt:lpstr>
      <vt:lpstr>Calibri Light</vt:lpstr>
      <vt:lpstr>Cambria</vt:lpstr>
      <vt:lpstr>DM Sans</vt:lpstr>
      <vt:lpstr>ITC Avant Garde Std Bk</vt:lpstr>
      <vt:lpstr>Lato</vt:lpstr>
      <vt:lpstr>Merriweather</vt:lpstr>
      <vt:lpstr>Raleway</vt:lpstr>
      <vt:lpstr>Roboto</vt:lpstr>
      <vt:lpstr>Roboto Condensed Light</vt:lpstr>
      <vt:lpstr>Shrikhand</vt:lpstr>
      <vt:lpstr>SVN-Vanilla Daisy Pro</vt:lpstr>
      <vt:lpstr>Tahoma</vt:lpstr>
      <vt:lpstr>Times New Roman</vt:lpstr>
      <vt:lpstr>Tw Cen MT</vt:lpstr>
      <vt:lpstr>Tw Cen MT Condensed</vt:lpstr>
      <vt:lpstr>Wingdings</vt:lpstr>
      <vt:lpstr>Wingdings 3</vt:lpstr>
      <vt:lpstr>方正静蕾简体</vt:lpstr>
      <vt:lpstr>Office Theme</vt:lpstr>
      <vt:lpstr>1_Office Theme</vt:lpstr>
      <vt:lpstr>1_Thiết kế: Thạch Trương Thảo (0987 039 863)</vt:lpstr>
      <vt:lpstr>2_Office Theme</vt:lpstr>
      <vt:lpstr>Integral</vt:lpstr>
      <vt:lpstr>Sport Photographer Portfolio by Slidesgo</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Hằng Thanh</cp:lastModifiedBy>
  <cp:revision>109</cp:revision>
  <dcterms:created xsi:type="dcterms:W3CDTF">2021-07-15T15:36:06Z</dcterms:created>
  <dcterms:modified xsi:type="dcterms:W3CDTF">2024-01-31T03:47:05Z</dcterms:modified>
</cp:coreProperties>
</file>