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6"/>
  </p:notesMasterIdLst>
  <p:sldIdLst>
    <p:sldId id="268" r:id="rId5"/>
    <p:sldId id="399" r:id="rId6"/>
    <p:sldId id="398" r:id="rId7"/>
    <p:sldId id="257" r:id="rId8"/>
    <p:sldId id="264" r:id="rId9"/>
    <p:sldId id="259" r:id="rId10"/>
    <p:sldId id="258" r:id="rId11"/>
    <p:sldId id="400" r:id="rId12"/>
    <p:sldId id="261" r:id="rId13"/>
    <p:sldId id="401" r:id="rId14"/>
    <p:sldId id="262" r:id="rId15"/>
    <p:sldId id="263" r:id="rId16"/>
    <p:sldId id="402" r:id="rId17"/>
    <p:sldId id="267" r:id="rId18"/>
    <p:sldId id="403" r:id="rId19"/>
    <p:sldId id="404" r:id="rId20"/>
    <p:sldId id="368" r:id="rId21"/>
    <p:sldId id="587" r:id="rId22"/>
    <p:sldId id="588" r:id="rId23"/>
    <p:sldId id="589" r:id="rId24"/>
    <p:sldId id="593" r:id="rId25"/>
    <p:sldId id="594" r:id="rId26"/>
    <p:sldId id="590" r:id="rId27"/>
    <p:sldId id="322" r:id="rId28"/>
    <p:sldId id="570" r:id="rId29"/>
    <p:sldId id="574" r:id="rId30"/>
    <p:sldId id="595" r:id="rId31"/>
    <p:sldId id="596" r:id="rId32"/>
    <p:sldId id="597" r:id="rId33"/>
    <p:sldId id="598" r:id="rId34"/>
    <p:sldId id="59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0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6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#9Slide05 Brannboll Ny" panose="02000000000000000000" pitchFamily="2" charset="0"/>
            </a:rPr>
            <a:t>Em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hãy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biết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vì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sao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cô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bán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vé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trong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đã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cho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ông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của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cậu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bé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vay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tiền</a:t>
          </a:r>
          <a:r>
            <a:rPr lang="en-US" sz="2800" b="1" i="0" dirty="0">
              <a:latin typeface="#9Slide05 Brannboll Ny" panose="02000000000000000000" pitchFamily="2" charset="0"/>
            </a:rPr>
            <a:t>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sao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trong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để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sau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mới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quay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1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tiền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?</a:t>
          </a: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#9Slide05 Brannboll Ny" panose="02000000000000000000" pitchFamily="2" charset="0"/>
            </a:rPr>
            <a:t>Từ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câu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chuyện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trên</a:t>
          </a:r>
          <a:r>
            <a:rPr lang="en-US" sz="2800" b="1" i="0" dirty="0">
              <a:latin typeface="#9Slide05 Brannboll Ny" panose="02000000000000000000" pitchFamily="2" charset="0"/>
            </a:rPr>
            <a:t>, </a:t>
          </a:r>
          <a:r>
            <a:rPr lang="en-US" sz="2800" b="1" i="0" dirty="0" err="1">
              <a:latin typeface="#9Slide05 Brannboll Ny" panose="02000000000000000000" pitchFamily="2" charset="0"/>
            </a:rPr>
            <a:t>em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hiểu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chữ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tín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là</a:t>
          </a:r>
          <a:r>
            <a:rPr lang="en-US" sz="2800" b="1" i="0" dirty="0">
              <a:latin typeface="#9Slide05 Brannboll Ny" panose="02000000000000000000" pitchFamily="2" charset="0"/>
            </a:rPr>
            <a:t> </a:t>
          </a:r>
          <a:r>
            <a:rPr lang="en-US" sz="2800" b="1" i="0" dirty="0" err="1">
              <a:latin typeface="#9Slide05 Brannboll Ny" panose="02000000000000000000" pitchFamily="2" charset="0"/>
            </a:rPr>
            <a:t>gì</a:t>
          </a:r>
          <a:r>
            <a:rPr lang="en-US" sz="2800" b="1" i="0" dirty="0">
              <a:latin typeface="#9Slide05 Brannboll Ny" panose="02000000000000000000" pitchFamily="2" charset="0"/>
            </a:rPr>
            <a:t>?</a:t>
          </a:r>
          <a:r>
            <a:rPr lang="vi-VN" sz="2800" b="1" i="0" dirty="0">
              <a:latin typeface="#9Slide05 Brannboll Ny" panose="02000000000000000000" pitchFamily="2" charset="0"/>
            </a:rPr>
            <a:t> Giữ chưc tín là gì?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</dgm:pt>
  </dgm:ptLst>
  <dgm:cxnLst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8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dirty="0" err="1">
              <a:latin typeface="#9Slide05 Brannboll Ny" panose="02000000000000000000" pitchFamily="2" charset="0"/>
            </a:rPr>
            <a:t>Vì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sự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kính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trọng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người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lớn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tuổi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nên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cô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bán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vé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đã</a:t>
          </a:r>
          <a:r>
            <a:rPr lang="en-US" sz="2800" dirty="0"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latin typeface="#9Slide05 Brannboll Ny" panose="02000000000000000000" pitchFamily="2" charset="0"/>
            </a:rPr>
            <a:t>tưởng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ông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và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trả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tiền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vé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cho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hai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ông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cháu</a:t>
          </a:r>
          <a:r>
            <a:rPr lang="en-US" sz="2800" dirty="0">
              <a:latin typeface="#9Slide05 Brannboll Ny" panose="02000000000000000000" pitchFamily="2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: 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hứa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sẽ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cô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ngay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tối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#9Slide05 Brannboll Ny" panose="02000000000000000000" pitchFamily="2" charset="0"/>
            </a:rPr>
            <a:t>đó</a:t>
          </a:r>
          <a:r>
            <a:rPr lang="en-US" sz="2800" b="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kumimoji="0" lang="en-US" sz="28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dirty="0" err="1">
              <a:latin typeface="#9Slide05 Brannboll Ny" panose="02000000000000000000" pitchFamily="2" charset="0"/>
            </a:rPr>
            <a:t>Chữ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tín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là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niềm</a:t>
          </a:r>
          <a:r>
            <a:rPr lang="en-US" sz="2800" dirty="0"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latin typeface="#9Slide05 Brannboll Ny" panose="02000000000000000000" pitchFamily="2" charset="0"/>
            </a:rPr>
            <a:t>của</a:t>
          </a:r>
          <a:r>
            <a:rPr lang="en-US" sz="2800" dirty="0">
              <a:latin typeface="#9Slide05 Brannboll Ny" panose="02000000000000000000" pitchFamily="2" charset="0"/>
            </a:rPr>
            <a:t> con </a:t>
          </a:r>
          <a:r>
            <a:rPr lang="en-US" sz="2800" dirty="0" err="1">
              <a:latin typeface="#9Slide05 Brannboll Ny" panose="02000000000000000000" pitchFamily="2" charset="0"/>
            </a:rPr>
            <a:t>người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đối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với</a:t>
          </a:r>
          <a:r>
            <a:rPr lang="en-US" sz="2800" dirty="0">
              <a:latin typeface="#9Slide05 Brannboll Ny" panose="02000000000000000000" pitchFamily="2" charset="0"/>
            </a:rPr>
            <a:t> </a:t>
          </a:r>
          <a:r>
            <a:rPr lang="en-US" sz="2800" dirty="0" err="1">
              <a:latin typeface="#9Slide05 Brannboll Ny" panose="02000000000000000000" pitchFamily="2" charset="0"/>
            </a:rPr>
            <a:t>nhau</a:t>
          </a:r>
          <a:r>
            <a:rPr lang="en-US" sz="2800" dirty="0">
              <a:latin typeface="#9Slide05 Brannboll Ny" panose="02000000000000000000" pitchFamily="2" charset="0"/>
            </a:rPr>
            <a:t>.</a:t>
          </a:r>
          <a:endParaRPr lang="vi-VN" sz="2800" dirty="0">
            <a:latin typeface="#9Slide05 Brannboll Ny" panose="02000000000000000000" pitchFamily="2" charset="0"/>
          </a:endParaRPr>
        </a:p>
        <a:p>
          <a:pPr algn="just"/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chữ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tín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là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niềm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tin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của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khác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đối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với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dirty="0" err="1">
              <a:solidFill>
                <a:srgbClr val="FF0000"/>
              </a:solidFill>
              <a:latin typeface="#9Slide05 Brannboll Ny" panose="02000000000000000000" pitchFamily="2" charset="0"/>
            </a:rPr>
            <a:t>mình</a:t>
          </a:r>
          <a:r>
            <a:rPr lang="en-US" sz="28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</dgm:pt>
  </dgm:ptLst>
  <dgm:cxnLst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 err="1">
              <a:latin typeface="#9Slide05 Brannboll Ny" panose="02000000000000000000" pitchFamily="2" charset="0"/>
            </a:rPr>
            <a:t>Em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hãy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biết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vì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sao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cô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bán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vé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trong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đã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cho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ông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của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cậu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bé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vay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tiền</a:t>
          </a:r>
          <a:r>
            <a:rPr lang="en-US" sz="2800" b="1" i="0" kern="1200" dirty="0">
              <a:latin typeface="#9Slide05 Brannboll Ny" panose="02000000000000000000" pitchFamily="2" charset="0"/>
            </a:rPr>
            <a:t>?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44912"/>
        <a:ext cx="7254913" cy="1443601"/>
      </dsp:txXfrm>
    </dsp:sp>
    <dsp:sp modelId="{2AAACA77-E4A0-4E99-9F03-72ED26BB7B73}">
      <dsp:nvSpPr>
        <dsp:cNvPr id="0" name=""/>
        <dsp:cNvSpPr/>
      </dsp:nvSpPr>
      <dsp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sao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trong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để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sau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mới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quay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1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tiền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?</a:t>
          </a:r>
        </a:p>
      </dsp:txBody>
      <dsp:txXfrm>
        <a:off x="2072774" y="1731680"/>
        <a:ext cx="7254913" cy="1443601"/>
      </dsp:txXfrm>
    </dsp:sp>
    <dsp:sp modelId="{2352C030-0248-483B-94A9-26972C30B2AA}">
      <dsp:nvSpPr>
        <dsp:cNvPr id="0" name=""/>
        <dsp:cNvSpPr/>
      </dsp:nvSpPr>
      <dsp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 err="1">
              <a:latin typeface="#9Slide05 Brannboll Ny" panose="02000000000000000000" pitchFamily="2" charset="0"/>
            </a:rPr>
            <a:t>Từ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câu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chuyện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trên</a:t>
          </a:r>
          <a:r>
            <a:rPr lang="en-US" sz="2800" b="1" i="0" kern="1200" dirty="0">
              <a:latin typeface="#9Slide05 Brannboll Ny" panose="02000000000000000000" pitchFamily="2" charset="0"/>
            </a:rPr>
            <a:t>,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em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hiểu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chữ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tín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là</a:t>
          </a:r>
          <a:r>
            <a:rPr lang="en-US" sz="2800" b="1" i="0" kern="1200" dirty="0">
              <a:latin typeface="#9Slide05 Brannboll Ny" panose="02000000000000000000" pitchFamily="2" charset="0"/>
            </a:rPr>
            <a:t> </a:t>
          </a:r>
          <a:r>
            <a:rPr lang="en-US" sz="2800" b="1" i="0" kern="1200" dirty="0" err="1">
              <a:latin typeface="#9Slide05 Brannboll Ny" panose="02000000000000000000" pitchFamily="2" charset="0"/>
            </a:rPr>
            <a:t>gì</a:t>
          </a:r>
          <a:r>
            <a:rPr lang="en-US" sz="2800" b="1" i="0" kern="1200" dirty="0">
              <a:latin typeface="#9Slide05 Brannboll Ny" panose="02000000000000000000" pitchFamily="2" charset="0"/>
            </a:rPr>
            <a:t>?</a:t>
          </a:r>
          <a:r>
            <a:rPr lang="vi-VN" sz="2800" b="1" i="0" kern="1200" dirty="0">
              <a:latin typeface="#9Slide05 Brannboll Ny" panose="02000000000000000000" pitchFamily="2" charset="0"/>
            </a:rPr>
            <a:t> Giữ chưc tín là gì?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3418449"/>
        <a:ext cx="7254913" cy="1443601"/>
      </dsp:txXfrm>
    </dsp:sp>
    <dsp:sp modelId="{72B5F39E-2D8B-4AE5-99A7-0B4F92796C74}">
      <dsp:nvSpPr>
        <dsp:cNvPr id="0" name=""/>
        <dsp:cNvSpPr/>
      </dsp:nvSpPr>
      <dsp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#9Slide05 Brannboll Ny" panose="02000000000000000000" pitchFamily="2" charset="0"/>
            </a:rPr>
            <a:t>Vì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sự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kính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trọng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lớn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tuổi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nên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cô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bán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vé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đã</a:t>
          </a:r>
          <a:r>
            <a:rPr lang="en-US" sz="2800" kern="1200" dirty="0"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latin typeface="#9Slide05 Brannboll Ny" panose="02000000000000000000" pitchFamily="2" charset="0"/>
            </a:rPr>
            <a:t>tưởng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ông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và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trả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tiền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vé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cho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hai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ông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cháu</a:t>
          </a:r>
          <a:r>
            <a:rPr lang="en-US" sz="2800" kern="1200" dirty="0">
              <a:latin typeface="#9Slide05 Brannboll Ny" panose="02000000000000000000" pitchFamily="2" charset="0"/>
            </a:rPr>
            <a:t>.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44912"/>
        <a:ext cx="7254913" cy="1443601"/>
      </dsp:txXfrm>
    </dsp:sp>
    <dsp:sp modelId="{2AAACA77-E4A0-4E99-9F03-72ED26BB7B73}">
      <dsp:nvSpPr>
        <dsp:cNvPr id="0" name=""/>
        <dsp:cNvSpPr/>
      </dsp:nvSpPr>
      <dsp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8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: 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Ông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hứa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sẽ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trả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lại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cô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ngay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tối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hôm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đó</a:t>
          </a:r>
          <a:r>
            <a:rPr lang="en-US" sz="2800" b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kumimoji="0" lang="en-US" sz="28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072774" y="1731680"/>
        <a:ext cx="7254913" cy="1443601"/>
      </dsp:txXfrm>
    </dsp:sp>
    <dsp:sp modelId="{2352C030-0248-483B-94A9-26972C30B2AA}">
      <dsp:nvSpPr>
        <dsp:cNvPr id="0" name=""/>
        <dsp:cNvSpPr/>
      </dsp:nvSpPr>
      <dsp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#9Slide05 Brannboll Ny" panose="02000000000000000000" pitchFamily="2" charset="0"/>
            </a:rPr>
            <a:t>Chữ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tín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là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niềm</a:t>
          </a:r>
          <a:r>
            <a:rPr lang="en-US" sz="2800" kern="1200" dirty="0"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latin typeface="#9Slide05 Brannboll Ny" panose="02000000000000000000" pitchFamily="2" charset="0"/>
            </a:rPr>
            <a:t>của</a:t>
          </a:r>
          <a:r>
            <a:rPr lang="en-US" sz="2800" kern="1200" dirty="0">
              <a:latin typeface="#9Slide05 Brannboll Ny" panose="02000000000000000000" pitchFamily="2" charset="0"/>
            </a:rPr>
            <a:t> con </a:t>
          </a:r>
          <a:r>
            <a:rPr lang="en-US" sz="2800" kern="1200" dirty="0" err="1"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đối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với</a:t>
          </a:r>
          <a:r>
            <a:rPr lang="en-US" sz="2800" kern="1200" dirty="0"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latin typeface="#9Slide05 Brannboll Ny" panose="02000000000000000000" pitchFamily="2" charset="0"/>
            </a:rPr>
            <a:t>nhau</a:t>
          </a:r>
          <a:r>
            <a:rPr lang="en-US" sz="2800" kern="1200" dirty="0">
              <a:latin typeface="#9Slide05 Brannboll Ny" panose="02000000000000000000" pitchFamily="2" charset="0"/>
            </a:rPr>
            <a:t>.</a:t>
          </a:r>
          <a:endParaRPr lang="vi-VN" sz="2800" kern="1200" dirty="0">
            <a:latin typeface="#9Slide05 Brannboll Ny" panose="02000000000000000000" pitchFamily="2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tín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là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giữ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niềm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tin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của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người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khác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đối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với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80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mình</a:t>
          </a:r>
          <a:r>
            <a:rPr lang="en-US" sz="280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.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72774" y="3418449"/>
        <a:ext cx="7254913" cy="1443601"/>
      </dsp:txXfrm>
    </dsp:sp>
    <dsp:sp modelId="{72B5F39E-2D8B-4AE5-99A7-0B4F92796C74}">
      <dsp:nvSpPr>
        <dsp:cNvPr id="0" name=""/>
        <dsp:cNvSpPr/>
      </dsp:nvSpPr>
      <dsp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84C70-CDF3-4266-AEDC-CA3308B47CD1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8537F-FA8E-4595-A01B-F03C947D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7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6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0238C-3C85-0B7A-1598-CB9049A82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CA004-2D9D-64EF-0B77-B798F5348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9DE3A-30AE-0D81-4262-795243290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D11BD-22E4-4F6A-274D-39B8D977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BBA4A-9D21-3FFF-2E30-8726A569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6348-6CB9-7A91-09A5-F2F7A0C1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AB90C-C793-11FA-5BA7-226F3E59A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68524-3F9C-56AD-BCC3-F28361763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ACE27-3846-1FE7-A2C3-8D28AFF2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A9E03-C822-1F9A-103B-3E3E3B98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F71574-031A-5C40-BBCF-59D5C814B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E8B2B-9B73-4DD5-9EB7-5731616C0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EE255-B468-BDF9-2E2A-99E9C2F1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DFB1-0BF3-FBE3-DC0A-12A6774B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81C04-CA27-F369-7E1E-91C240AF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87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54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49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95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3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65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16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95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1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F568-2C1D-44D7-3C80-A9701832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9CD81-30C7-B290-74C7-2946E913A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204CA-9A8F-4098-8819-844DC8E2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E3FA3-9A2E-EECF-9881-474CA3D2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655BC-7D30-30C6-4ECB-F849BC7E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32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34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88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75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625773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12807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45203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45910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651555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34003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89732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622AE-AD29-17FE-2215-FD1298AB1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2EE1E-9231-1DEA-D479-52FF5075A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97987-8914-42B9-F10B-DBC6F694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AFB1B-0E58-65FD-368F-6AD4FC13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413AD-3F9B-2595-10E3-358162A0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26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086143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099633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91575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88359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253681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836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62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19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99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1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DBB8-3873-7B28-1C8A-667F885C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4A748-2285-DBCB-C366-5B47E5DBA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66453-C611-2DCE-0DFC-942D78DFD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F64EB-3E44-B632-8BD6-3FEE022D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6B0F2-18F2-6981-C546-04A90B4C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B4445-DD26-68F3-9BF6-7FFC2851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946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47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01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8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90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48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74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96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4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37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175E0-4B99-E59C-14B2-362200BD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4FBE3-26E4-02D3-87C5-57F674213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2B5F6-9380-D0DD-FA09-3592491B0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292048-8012-4D60-8DC5-0FE25D9D2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8C7451-FD74-BB78-04D2-20030DC7B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C074B0-0A4E-488F-3EF6-34222F2D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95606F-416D-C000-2C9C-87231FF2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40A842-28FC-76E9-931E-25EDF624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2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C136-7EF6-EA41-3D3A-1F47CCF7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F0B48-D470-B975-4471-8FE8FC94F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5F143-EB5C-2F09-371E-A702A1BA8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DE7E3-D996-D49E-E892-C38BF2C9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C566C3-1F14-5096-7A29-99498E17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F740A-4846-EF96-B10C-C5A9582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54D11-953D-112D-8044-FCED3B20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99FA-7C36-FDF4-2881-8908D3A1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8E6AD-8C54-ACF8-DD33-9CAC20D6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C8B2-05DB-A0D6-115B-C98DC0305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D9248-44D3-0D0F-7E84-A0D8027A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691FF-8DEC-94CD-FB60-A463102E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F4390-C45A-B430-0A5F-1471F2B8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44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C25F5-A277-D3C2-B05D-2DBD39B1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A1EC4-7C00-C23A-76CD-13E72255F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E4CD6-6D0F-0C4E-7DD8-DEB3AFD0F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53460-4D86-6D9A-A770-10FD5C2C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C1627-173C-AFE6-5497-D9AEB1C1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C0B95-4B72-C2F1-1B6B-53A6892F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7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5FBAC-28F5-AC9C-C019-22B35691C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9450F-4F61-B35D-D366-C120C5A22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AA21F-FDE9-7521-750E-C4042B66A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DDC84-101E-4200-BC11-5EC8B9D60496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276BA-D66A-EDCE-0B55-637EC28AA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3CAB2-FD63-D8CB-8D8C-52CB6AD17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0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12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0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7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e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43.jpe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43.jpe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43.jpe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1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0.jpe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1.jpeg"/><Relationship Id="rId5" Type="http://schemas.openxmlformats.org/officeDocument/2006/relationships/diagramData" Target="../diagrams/data2.xml"/><Relationship Id="rId10" Type="http://schemas.openxmlformats.org/officeDocument/2006/relationships/image" Target="../media/image20.jpeg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4253AB-DF5B-4EF0-ACAF-FA435AF2C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53" y="1049218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462" y="468762"/>
            <a:ext cx="5038519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349746" y="3150479"/>
            <a:ext cx="394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I. MỞ 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96321" y="135169"/>
            <a:ext cx="3099448" cy="1930623"/>
            <a:chOff x="4525460" y="4108799"/>
            <a:chExt cx="3364300" cy="2220276"/>
          </a:xfrm>
        </p:grpSpPr>
        <p:grpSp>
          <p:nvGrpSpPr>
            <p:cNvPr id="13" name="Group 12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5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7CCB70-4DFA-4D03-AA06-F95D63438E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7677" y="4051494"/>
            <a:ext cx="5038519" cy="28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11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29572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BÀN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8393" y="144824"/>
            <a:ext cx="5708027" cy="57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Quan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sát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tranh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và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trả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lời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câu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hỏi</a:t>
            </a:r>
            <a:endParaRPr kumimoji="0" lang="en-US" sz="253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Arial Unicode MS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485987"/>
            <a:ext cx="98209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2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286" y="3617039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28922" y="3688365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17817" y="6409219"/>
            <a:ext cx="3606675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không 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6079" y="6364711"/>
            <a:ext cx="3255656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A8392-4FC1-4D5E-93A6-6F19043FA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58" y="1503141"/>
            <a:ext cx="4355512" cy="21725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32D233-ECEB-4AFE-95EF-9E2C4CDD5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86992"/>
            <a:ext cx="4715101" cy="22691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3833A2-FF16-4BD7-AF6A-DAC8A9ED6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01" y="4094964"/>
            <a:ext cx="4683425" cy="22697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0F8E18-B7BB-4B26-8B27-D12A83EC1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394" y="4181654"/>
            <a:ext cx="4895557" cy="22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  <p:bldP spid="23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E137D9D-9344-4CBB-8AA6-D3E3E46E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172455" y="1914460"/>
            <a:ext cx="3984622" cy="1352550"/>
          </a:xfrm>
          <a:prstGeom prst="cloudCallou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Mỗi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đội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cử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bạn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xuất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sắc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rPr>
              <a:t>nhất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TradeMark" panose="02000000000000000000" pitchFamily="2" charset="0"/>
              <a:ea typeface="微软雅黑"/>
              <a:cs typeface="+mn-cs"/>
              <a:sym typeface="微软雅黑" panose="020B0503020204020204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795681" y="679239"/>
            <a:ext cx="4209127" cy="3389011"/>
            <a:chOff x="7795681" y="679239"/>
            <a:chExt cx="4209127" cy="3389011"/>
          </a:xfrm>
        </p:grpSpPr>
        <p:sp>
          <p:nvSpPr>
            <p:cNvPr id="8" name="Cloud Callout 7"/>
            <p:cNvSpPr/>
            <p:nvPr/>
          </p:nvSpPr>
          <p:spPr>
            <a:xfrm rot="21416254">
              <a:off x="7795681" y="679239"/>
              <a:ext cx="4209127" cy="3389011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46387" y="1422633"/>
              <a:ext cx="3663128" cy="1036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Đạ</a:t>
              </a:r>
              <a:r>
                <a:rPr kumimoji="0" lang="it-IT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i di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hai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đội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l</a:t>
              </a:r>
              <a:r>
                <a:rPr kumimoji="0" lang="fr-FR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ê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bả</a:t>
              </a:r>
              <a:r>
                <a:rPr kumimoji="0" lang="nl-NL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ng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viết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những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biểu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hiện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trong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Arial Unicode MS"/>
                  <a:cs typeface="+mn-cs"/>
                </a:rPr>
                <a:t> 5’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19863" y="3905102"/>
            <a:ext cx="3710686" cy="2082180"/>
            <a:chOff x="5186578" y="4228394"/>
            <a:chExt cx="3245574" cy="2082180"/>
          </a:xfrm>
        </p:grpSpPr>
        <p:sp>
          <p:nvSpPr>
            <p:cNvPr id="6" name="Cloud Callout 5"/>
            <p:cNvSpPr/>
            <p:nvPr/>
          </p:nvSpPr>
          <p:spPr>
            <a:xfrm rot="304414">
              <a:off x="5186578" y="4228394"/>
              <a:ext cx="3245574" cy="2082180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96973" y="4813579"/>
              <a:ext cx="3024784" cy="1260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Đội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n</a:t>
              </a:r>
              <a:r>
                <a:rPr kumimoji="0" lang="fr-FR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à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o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viết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đượ</a:t>
              </a:r>
              <a:r>
                <a:rPr kumimoji="0" lang="pt-PT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c nhi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ều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biểu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hiện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sẽ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chiến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thắng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và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được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 10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điểm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Kathya" panose="02000000000000000000" pitchFamily="2" charset="0"/>
                  <a:ea typeface="Arial Unicode MS"/>
                  <a:cs typeface="+mn-cs"/>
                </a:rPr>
                <a:t>. </a:t>
              </a:r>
              <a:endParaRPr kumimoji="0" lang="en-SG" sz="253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Kathya" panose="02000000000000000000" pitchFamily="2" charset="0"/>
                <a:ea typeface="微软雅黑"/>
                <a:cs typeface="+mn-cs"/>
              </a:endParaRPr>
            </a:p>
          </p:txBody>
        </p:sp>
      </p:grpSp>
      <p:pic>
        <p:nvPicPr>
          <p:cNvPr id="1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2646146" y="5062216"/>
            <a:ext cx="1517073" cy="173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609314" y="515843"/>
            <a:ext cx="7934179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TRÒ CHƠI :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“TIẾP SỨC ĐỒNG ĐỘI ”</a:t>
            </a:r>
            <a:endParaRPr kumimoji="0" lang="en-SG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25321" y="1384387"/>
            <a:ext cx="6237495" cy="3072873"/>
            <a:chOff x="-125321" y="1384387"/>
            <a:chExt cx="6237495" cy="3072873"/>
          </a:xfrm>
        </p:grpSpPr>
        <p:sp>
          <p:nvSpPr>
            <p:cNvPr id="7" name="Cloud Callout 6"/>
            <p:cNvSpPr/>
            <p:nvPr/>
          </p:nvSpPr>
          <p:spPr>
            <a:xfrm rot="21285758" flipH="1">
              <a:off x="-125321" y="1384387"/>
              <a:ext cx="4421166" cy="3072873"/>
            </a:xfrm>
            <a:prstGeom prst="cloudCallou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微软雅黑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6174" y="1897192"/>
              <a:ext cx="6096000" cy="17081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Chia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lớp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ra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thành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hai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</a:rPr>
                <a:t>đội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1: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của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tín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Arial Unicode MS"/>
                <a:cs typeface="+mn-cs"/>
                <a:sym typeface="微软雅黑" panose="020B0503020204020204" pitchFamily="34" charset="-12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2: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không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TradeMark" panose="02000000000000000000" pitchFamily="2" charset="0"/>
                  <a:ea typeface="Arial Unicode MS"/>
                  <a:cs typeface="+mn-cs"/>
                  <a:sym typeface="微软雅黑" panose="020B0503020204020204" pitchFamily="34" charset="-122"/>
                </a:rPr>
                <a:t>tín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微软雅黑"/>
                <a:cs typeface="+mn-cs"/>
                <a:sym typeface="微软雅黑" panose="020B0503020204020204" pitchFamily="34" charset="-122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0055"/>
            <a:ext cx="2609314" cy="13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4459450"/>
            <a:chOff x="7124100" y="502678"/>
            <a:chExt cx="4877464" cy="4459450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3539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72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94C35-054F-4B53-A235-40F6207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3309" y="1518662"/>
            <a:ext cx="7533030" cy="233909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….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053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3.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60886" y="150004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3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187" y="856357"/>
            <a:ext cx="71862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 MƯA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 SÁCH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“Sau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215B96-96E3-4440-B6DB-1A9866E55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906" y="228600"/>
            <a:ext cx="4152790" cy="379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E65A1-F9D7-40D3-87AD-67867B773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479" y="4215936"/>
            <a:ext cx="4087217" cy="249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749989" y="2342044"/>
            <a:ext cx="318388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749989" y="4821083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4429903" y="2225895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474831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6225321" y="1495368"/>
            <a:ext cx="726788" cy="689888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02177"/>
          <a:ext cx="11734800" cy="4751359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G_1582517675295_1582518075254">
            <a:extLst>
              <a:ext uri="{FF2B5EF4-FFF2-40B4-BE49-F238E27FC236}">
                <a16:creationId xmlns:a16="http://schemas.microsoft.com/office/drawing/2014/main" id="{274CE9D6-85AB-47A9-9E62-874FE9FCFD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952" y="162485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bài tập số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65" y="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0" y="2186247"/>
            <a:ext cx="3680806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205159" y="2342044"/>
            <a:ext cx="372871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0" y="469171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Khi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779434" y="4629727"/>
            <a:ext cx="4303035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055392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32412" y="2226888"/>
            <a:ext cx="3579735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831341" y="4629727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iữ chữ tín là coi trọng lòng tin của mọi người đối với mình, biết trọng lời hứa, và biết tin tưởng.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 flipH="1">
            <a:off x="6096000" y="1495368"/>
            <a:ext cx="129321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91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E684F970-923A-4D54-900E-8A6D225EE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8" y="68824"/>
            <a:ext cx="10695708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1279194" y="2875002"/>
            <a:ext cx="8341047" cy="1107996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nhanh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giỏi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#9Slide05 Brannboll Ny" panose="02000000000000000000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508640" y="-318863"/>
            <a:ext cx="1875686" cy="315773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AFE3E60-6692-4000-96D0-E8111C6F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870" y="4458271"/>
            <a:ext cx="9773852" cy="2062103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dao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.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thắng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2.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dao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được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270" y="-463827"/>
            <a:ext cx="4144378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94C35-054F-4B53-A235-40F6207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31C55A4-274F-4A82-B2A6-84BF9C0E7F54}"/>
              </a:ext>
            </a:extLst>
          </p:cNvPr>
          <p:cNvSpPr txBox="1"/>
          <p:nvPr/>
        </p:nvSpPr>
        <p:spPr>
          <a:xfrm>
            <a:off x="1907346" y="1462467"/>
            <a:ext cx="62460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2092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3591695"/>
            <a:chOff x="7124100" y="502678"/>
            <a:chExt cx="4877464" cy="3591695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1445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rèn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1">
            <a:extLst>
              <a:ext uri="{FF2B5EF4-FFF2-40B4-BE49-F238E27FC236}">
                <a16:creationId xmlns:a16="http://schemas.microsoft.com/office/drawing/2014/main" id="{FFAD148C-6CFD-4117-A8EA-7D54CBEA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21" y="1451"/>
            <a:ext cx="395989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GÓC CHIA SẺ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0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LUYỆN TẬP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941909" y="199341"/>
            <a:ext cx="3099448" cy="1930623"/>
            <a:chOff x="4525460" y="4108799"/>
            <a:chExt cx="3364300" cy="2220276"/>
          </a:xfrm>
        </p:grpSpPr>
        <p:grpSp>
          <p:nvGrpSpPr>
            <p:cNvPr id="13" name="Group 12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5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50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322967" y="6184673"/>
            <a:ext cx="6157560" cy="570681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830249" y="5627008"/>
            <a:ext cx="8018512" cy="469966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43552" y="4028379"/>
            <a:ext cx="7308069" cy="58866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trọng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321496" y="5005043"/>
            <a:ext cx="7765641" cy="338439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567195" y="3411332"/>
            <a:ext cx="5569314" cy="45787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25080" y="181167"/>
            <a:ext cx="8015613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" y="766780"/>
            <a:ext cx="3502114" cy="44566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403721" y="6223870"/>
            <a:ext cx="6076806" cy="51188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5" name="Rectangle 64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extBox 65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830249" y="5702035"/>
            <a:ext cx="8086526" cy="374593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ectangle 60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TextBox 61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796242" y="5686803"/>
            <a:ext cx="80865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coi trọng lòng tin của mọi người đối với mình,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790285" y="6204272"/>
            <a:ext cx="5466257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biết trọng lời hứa, và biết tin tưởng.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645929" y="3949810"/>
            <a:ext cx="7520578" cy="89681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9" name="Rectangle 48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321496" y="5043356"/>
            <a:ext cx="7721357" cy="425192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 5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TextBox 5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462013" y="5025439"/>
            <a:ext cx="75600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512273" y="3352991"/>
            <a:ext cx="5608167" cy="561270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Rectangle 56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50032" y="3367609"/>
            <a:ext cx="54372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512273" y="2577169"/>
            <a:ext cx="7167621" cy="661498"/>
            <a:chOff x="752110" y="541866"/>
            <a:chExt cx="7301111" cy="1083733"/>
          </a:xfr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 4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798140" y="2700374"/>
            <a:ext cx="69264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43552" y="1790526"/>
            <a:ext cx="7036342" cy="705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TextBox 40"/>
          <p:cNvSpPr txBox="1"/>
          <p:nvPr/>
        </p:nvSpPr>
        <p:spPr>
          <a:xfrm>
            <a:off x="4759531" y="1843576"/>
            <a:ext cx="6965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5" name="Block Arc 34"/>
          <p:cNvSpPr/>
          <p:nvPr/>
        </p:nvSpPr>
        <p:spPr>
          <a:xfrm>
            <a:off x="-1503430" y="-20991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2202873" y="5260973"/>
            <a:ext cx="1513819" cy="1494383"/>
          </a:xfrm>
          <a:prstGeom prst="ellipse">
            <a:avLst/>
          </a:prstGeom>
          <a:solidFill>
            <a:srgbClr val="FDDC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3322967" y="3613537"/>
            <a:ext cx="1299684" cy="1582939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4065901" y="977915"/>
            <a:ext cx="7423032" cy="706389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 23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387180" y="1899683"/>
            <a:ext cx="1405679" cy="1540171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2874390" y="77268"/>
            <a:ext cx="1242419" cy="135466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61917" y="2445652"/>
            <a:ext cx="3464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anose="02000506000000020004" pitchFamily="2" charset="0"/>
                <a:ea typeface="+mn-ea"/>
                <a:cs typeface="Times New Roman" panose="02020603050405020304" pitchFamily="18" charset="0"/>
              </a:rPr>
              <a:t>GIỮ CHỮ TÍN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70926" y="221853"/>
            <a:ext cx="777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7439" y="2284559"/>
            <a:ext cx="106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72877" y="334983"/>
            <a:ext cx="1151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74225" y="1126951"/>
            <a:ext cx="7216276" cy="461665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59812" y="4208603"/>
            <a:ext cx="161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353962" y="5525706"/>
            <a:ext cx="1533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9" name="Rectangle 1"/>
          <p:cNvSpPr>
            <a:spLocks noChangeArrowheads="1"/>
          </p:cNvSpPr>
          <p:nvPr/>
        </p:nvSpPr>
        <p:spPr bwMode="auto">
          <a:xfrm>
            <a:off x="-94381" y="1102131"/>
            <a:ext cx="3242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Vanilla Daisy Pro" panose="00000500000000000000" pitchFamily="2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Vũ Thị Ánh Tuyết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Vanilla Daisy Pro" panose="00000500000000000000" pitchFamily="2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Deadhead Script" pitchFamily="2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THCS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Deadhead Script" pitchFamily="2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Tô Hiệu- Lê Chân- Hải Phòng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Deadhead Script" pitchFamily="2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A29D0A-C6F5-48D9-9A95-40D117D1F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6" y="3352991"/>
            <a:ext cx="3365284" cy="2210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5CB7633-2922-4941-A6D2-F288DEC36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70" y="12946"/>
            <a:ext cx="1082264" cy="116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68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4" grpId="0" animBg="1"/>
      <p:bldP spid="75" grpId="0" animBg="1"/>
      <p:bldP spid="71" grpId="0" animBg="1"/>
      <p:bldP spid="63" grpId="0"/>
      <p:bldP spid="67" grpId="0"/>
      <p:bldP spid="55" grpId="0"/>
      <p:bldP spid="59" grpId="0"/>
      <p:bldP spid="45" grpId="0"/>
      <p:bldP spid="41" grpId="0"/>
      <p:bldP spid="6" grpId="0"/>
      <p:bldP spid="15" grpId="0"/>
      <p:bldP spid="16" grpId="0"/>
      <p:bldP spid="36" grpId="0"/>
      <p:bldP spid="37" grpId="0" animBg="1"/>
      <p:bldP spid="46" grpId="0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B34322-441A-4398-9039-01AB8830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6C051-512B-41B0-B548-2F20624B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AC0D56D1-318D-4ABB-B235-FD78C5C54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42" y="848028"/>
            <a:ext cx="3899090" cy="2580971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AD23BBDD-944F-4533-9395-7EDB14867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571" y="3564664"/>
            <a:ext cx="4199853" cy="2631688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id="{D37797BC-C2C8-4ECE-AD11-8738E60BCB33}"/>
              </a:ext>
            </a:extLst>
          </p:cNvPr>
          <p:cNvSpPr txBox="1"/>
          <p:nvPr/>
        </p:nvSpPr>
        <p:spPr>
          <a:xfrm>
            <a:off x="-28259" y="1610814"/>
            <a:ext cx="3599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7B36FF-1340-49EE-A9E2-FFC99D0EFC6B}"/>
              </a:ext>
            </a:extLst>
          </p:cNvPr>
          <p:cNvSpPr txBox="1"/>
          <p:nvPr/>
        </p:nvSpPr>
        <p:spPr>
          <a:xfrm>
            <a:off x="7361074" y="4331837"/>
            <a:ext cx="3599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B886643-BE90-44D0-A5EC-881698C3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69" y="3920564"/>
            <a:ext cx="2074990" cy="2937435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B6C16A2-3D0A-41BE-A132-42FD363DD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25" y="5838208"/>
            <a:ext cx="2633472" cy="52120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9CA8E498-EC14-4D7D-AC17-4F95B346F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21" y="1111348"/>
            <a:ext cx="4089487" cy="2580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521CFF-1C87-4100-8227-4851E9999D8B}"/>
              </a:ext>
            </a:extLst>
          </p:cNvPr>
          <p:cNvSpPr/>
          <p:nvPr/>
        </p:nvSpPr>
        <p:spPr>
          <a:xfrm>
            <a:off x="4500998" y="1661523"/>
            <a:ext cx="29155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01A40A67-0E79-4CEB-B802-C423879A8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02" y="1111348"/>
            <a:ext cx="3669584" cy="251977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E871BC4A-C331-4420-BFEE-19C41A76E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4" y="3692319"/>
            <a:ext cx="3723741" cy="30291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C0743F-F190-4A64-AF68-EC4F46755532}"/>
              </a:ext>
            </a:extLst>
          </p:cNvPr>
          <p:cNvSpPr/>
          <p:nvPr/>
        </p:nvSpPr>
        <p:spPr>
          <a:xfrm>
            <a:off x="8672814" y="1713821"/>
            <a:ext cx="2915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E3E4BD-29F1-4165-A3CF-532EB85174D3}"/>
              </a:ext>
            </a:extLst>
          </p:cNvPr>
          <p:cNvSpPr/>
          <p:nvPr/>
        </p:nvSpPr>
        <p:spPr>
          <a:xfrm>
            <a:off x="357740" y="4556327"/>
            <a:ext cx="3723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5FE60B-CEBA-4014-BD22-378D66BA4F28}"/>
              </a:ext>
            </a:extLst>
          </p:cNvPr>
          <p:cNvSpPr txBox="1"/>
          <p:nvPr/>
        </p:nvSpPr>
        <p:spPr>
          <a:xfrm>
            <a:off x="-28259" y="17048"/>
            <a:ext cx="1015883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4130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ý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:a16="http://schemas.microsoft.com/office/drawing/2014/main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8663EA-35DE-4FF5-9CBD-FF8DD629FB8C}"/>
              </a:ext>
            </a:extLst>
          </p:cNvPr>
          <p:cNvGrpSpPr/>
          <p:nvPr/>
        </p:nvGrpSpPr>
        <p:grpSpPr>
          <a:xfrm>
            <a:off x="234149" y="1105107"/>
            <a:ext cx="4375638" cy="4082892"/>
            <a:chOff x="7704888" y="1384847"/>
            <a:chExt cx="4375638" cy="4082892"/>
          </a:xfrm>
        </p:grpSpPr>
        <p:sp>
          <p:nvSpPr>
            <p:cNvPr id="74" name="Text Box 5">
              <a:extLst>
                <a:ext uri="{FF2B5EF4-FFF2-40B4-BE49-F238E27FC236}">
                  <a16:creationId xmlns:a16="http://schemas.microsoft.com/office/drawing/2014/main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>
              <a:extLst>
                <a:ext uri="{FF2B5EF4-FFF2-40B4-BE49-F238E27FC236}">
                  <a16:creationId xmlns:a16="http://schemas.microsoft.com/office/drawing/2014/main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:a16="http://schemas.microsoft.com/office/drawing/2014/main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:a16="http://schemas.microsoft.com/office/drawing/2014/main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:a16="http://schemas.microsoft.com/office/drawing/2014/main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:a16="http://schemas.microsoft.com/office/drawing/2014/main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:a16="http://schemas.microsoft.com/office/drawing/2014/main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:a16="http://schemas.microsoft.com/office/drawing/2014/main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:a16="http://schemas.microsoft.com/office/drawing/2014/main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:a16="http://schemas.microsoft.com/office/drawing/2014/main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E2E7F4A-0692-4888-8652-9970B332B2FD}"/>
              </a:ext>
            </a:extLst>
          </p:cNvPr>
          <p:cNvSpPr txBox="1"/>
          <p:nvPr/>
        </p:nvSpPr>
        <p:spPr>
          <a:xfrm>
            <a:off x="4559789" y="4380829"/>
            <a:ext cx="7760362" cy="2238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>
                <a:tab pos="673100" algn="l"/>
              </a:tabLst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1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697CD6-7DF4-44E7-A44F-772C763BBCBC}"/>
              </a:ext>
            </a:extLst>
          </p:cNvPr>
          <p:cNvSpPr txBox="1"/>
          <p:nvPr/>
        </p:nvSpPr>
        <p:spPr>
          <a:xfrm>
            <a:off x="4327370" y="1772570"/>
            <a:ext cx="7655105" cy="2384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theo.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C7F016-3902-4846-9E70-BC2B74341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6363" y="41652"/>
            <a:ext cx="1549407" cy="146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6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4" y="113796"/>
            <a:ext cx="12192000" cy="685799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001" y="1707612"/>
            <a:ext cx="674249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lo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loé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không?ˮ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nhõm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 descr="IMG_1582517675295_1582518075254">
            <a:extLst>
              <a:ext uri="{FF2B5EF4-FFF2-40B4-BE49-F238E27FC236}">
                <a16:creationId xmlns:a16="http://schemas.microsoft.com/office/drawing/2014/main" id="{BCA39A04-626B-47ED-A2BA-1DB8ED960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77" y="270001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100553" y="270001"/>
            <a:ext cx="8322055" cy="708944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398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6" y="295232"/>
            <a:ext cx="12192000" cy="6744204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546" y="2107364"/>
            <a:ext cx="677832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Q.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IMG_1582517675295_1582518075254">
            <a:extLst>
              <a:ext uri="{FF2B5EF4-FFF2-40B4-BE49-F238E27FC236}">
                <a16:creationId xmlns:a16="http://schemas.microsoft.com/office/drawing/2014/main" id="{BCA39A04-626B-47ED-A2BA-1DB8ED960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77" y="270001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269961" y="925963"/>
            <a:ext cx="8322055" cy="461578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02247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420472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975373" y="2200207"/>
            <a:ext cx="6133350" cy="2158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92825" y="145949"/>
            <a:ext cx="8303244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Thực hiện hành động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tín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IV.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VẬN 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941909" y="199341"/>
            <a:ext cx="3099448" cy="1930623"/>
            <a:chOff x="4525460" y="4108799"/>
            <a:chExt cx="3364300" cy="2220276"/>
          </a:xfrm>
        </p:grpSpPr>
        <p:grpSp>
          <p:nvGrpSpPr>
            <p:cNvPr id="13" name="Group 12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5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612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Vũ Thị Ánh Tuyết-THCS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Hiêu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-Lê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73758" y="3087713"/>
            <a:ext cx="9461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5: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tín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Helvetica Neue"/>
              <a:cs typeface="Helvetica Neue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461221-B642-4A1A-85F6-73CF8A71211E}"/>
              </a:ext>
            </a:extLst>
          </p:cNvPr>
          <p:cNvGrpSpPr/>
          <p:nvPr/>
        </p:nvGrpSpPr>
        <p:grpSpPr>
          <a:xfrm>
            <a:off x="-1873931" y="1011956"/>
            <a:ext cx="6098344" cy="2219154"/>
            <a:chOff x="-2482947" y="193127"/>
            <a:chExt cx="6098344" cy="22191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D18F7F7-8F21-4F3D-A813-7CD5DDBF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286" y="193127"/>
              <a:ext cx="3348111" cy="22191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A1135C-3F6A-40E5-A6EE-00379812BA2B}"/>
                </a:ext>
              </a:extLst>
            </p:cNvPr>
            <p:cNvSpPr txBox="1"/>
            <p:nvPr/>
          </p:nvSpPr>
          <p:spPr>
            <a:xfrm>
              <a:off x="-2482947" y="254601"/>
              <a:ext cx="6098344" cy="428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xem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phim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020FB1F-4CBB-4DC5-A82E-C4F1B41A0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684" y="1"/>
            <a:ext cx="4884759" cy="3038622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5A8DA05-CE5A-4D54-A0EE-1B580B1C9133}"/>
              </a:ext>
            </a:extLst>
          </p:cNvPr>
          <p:cNvGraphicFramePr>
            <a:graphicFrameLocks noGrp="1"/>
          </p:cNvGraphicFramePr>
          <p:nvPr/>
        </p:nvGraphicFramePr>
        <p:xfrm>
          <a:off x="3855753" y="256460"/>
          <a:ext cx="3625875" cy="624158"/>
        </p:xfrm>
        <a:graphic>
          <a:graphicData uri="http://schemas.openxmlformats.org/drawingml/2006/table">
            <a:tbl>
              <a:tblPr/>
              <a:tblGrid>
                <a:gridCol w="3625875">
                  <a:extLst>
                    <a:ext uri="{9D8B030D-6E8A-4147-A177-3AD203B41FA5}">
                      <a16:colId xmlns:a16="http://schemas.microsoft.com/office/drawing/2014/main" val="3428850267"/>
                    </a:ext>
                  </a:extLst>
                </a:gridCol>
              </a:tblGrid>
              <a:tr h="358694">
                <a:tc>
                  <a:txBody>
                    <a:bodyPr/>
                    <a:lstStyle/>
                    <a:p>
                      <a:pPr marR="1852930" algn="ctr"/>
                      <a:r>
                        <a:rPr lang="en-US" sz="105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giờ sáng mai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126014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marR="1852930" algn="ctr">
                        <a:lnSpc>
                          <a:spcPts val="885"/>
                        </a:lnSpc>
                      </a:pP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mình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26660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DEDF6B93-16C4-4E78-9063-929018569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1632" y="0"/>
            <a:ext cx="3362926" cy="6721475"/>
          </a:xfrm>
          <a:prstGeom prst="rect">
            <a:avLst/>
          </a:prstGeom>
        </p:spPr>
      </p:pic>
      <p:pic>
        <p:nvPicPr>
          <p:cNvPr id="1026" name="Picture 2" descr="Những câu ca dao tục ngữ nói về việc giữ chữ tín - META.vn">
            <a:extLst>
              <a:ext uri="{FF2B5EF4-FFF2-40B4-BE49-F238E27FC236}">
                <a16:creationId xmlns:a16="http://schemas.microsoft.com/office/drawing/2014/main" id="{9636B1BA-44D9-4C24-BB81-5E878B7B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5" y="3952420"/>
            <a:ext cx="3967088" cy="2586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1B64C2-8A0D-4D2C-8C25-06D05CADF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4AFBB35-AF6B-44F3-B5FB-2CC1A709D02B}"/>
              </a:ext>
            </a:extLst>
          </p:cNvPr>
          <p:cNvGrpSpPr/>
          <p:nvPr/>
        </p:nvGrpSpPr>
        <p:grpSpPr>
          <a:xfrm>
            <a:off x="4282798" y="4103974"/>
            <a:ext cx="3870602" cy="2107055"/>
            <a:chOff x="4525460" y="4108799"/>
            <a:chExt cx="3364300" cy="222027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AEAE371-3123-4484-A494-7CF6E5BE1BF7}"/>
                </a:ext>
              </a:extLst>
            </p:cNvPr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24" name="PA_库_图片 27">
                <a:extLst>
                  <a:ext uri="{FF2B5EF4-FFF2-40B4-BE49-F238E27FC236}">
                    <a16:creationId xmlns:a16="http://schemas.microsoft.com/office/drawing/2014/main" id="{888079E4-EDED-400F-9EBD-393A26CDB65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15DB355-579C-4D04-BC2A-4804F77BFA17}"/>
                  </a:ext>
                </a:extLst>
              </p:cNvPr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D78E1EF-AD26-4F22-8176-EEE7949FB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6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3" y="35248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1359961" y="1160924"/>
            <a:ext cx="4674920" cy="3125489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206" y="2078139"/>
              <a:ext cx="2925908" cy="1835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5947635" y="1599997"/>
            <a:ext cx="6570616" cy="5415707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0876" y="2018766"/>
              <a:ext cx="2221357" cy="129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2.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rèn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dựng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lòng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tin ở cha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8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Xác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định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4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组合 452">
            <a:extLst>
              <a:ext uri="{FF2B5EF4-FFF2-40B4-BE49-F238E27FC236}">
                <a16:creationId xmlns:a16="http://schemas.microsoft.com/office/drawing/2014/main" id="{AD5D3D59-1A45-4C00-8B3D-8EE88C7AE176}"/>
              </a:ext>
            </a:extLst>
          </p:cNvPr>
          <p:cNvGrpSpPr/>
          <p:nvPr/>
        </p:nvGrpSpPr>
        <p:grpSpPr>
          <a:xfrm>
            <a:off x="3949209" y="3678724"/>
            <a:ext cx="3005355" cy="3217518"/>
            <a:chOff x="4427538" y="954088"/>
            <a:chExt cx="3333750" cy="3729038"/>
          </a:xfrm>
        </p:grpSpPr>
        <p:sp>
          <p:nvSpPr>
            <p:cNvPr id="191" name="Freeform 5">
              <a:extLst>
                <a:ext uri="{FF2B5EF4-FFF2-40B4-BE49-F238E27FC236}">
                  <a16:creationId xmlns:a16="http://schemas.microsoft.com/office/drawing/2014/main" id="{9446E680-BC0B-4556-8792-07DC7A454D9F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2" name="Freeform 6">
              <a:extLst>
                <a:ext uri="{FF2B5EF4-FFF2-40B4-BE49-F238E27FC236}">
                  <a16:creationId xmlns:a16="http://schemas.microsoft.com/office/drawing/2014/main" id="{840FC7BC-10CE-4B94-BA03-A121A134D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3" name="Freeform 7">
              <a:extLst>
                <a:ext uri="{FF2B5EF4-FFF2-40B4-BE49-F238E27FC236}">
                  <a16:creationId xmlns:a16="http://schemas.microsoft.com/office/drawing/2014/main" id="{2CC8CC09-4674-4595-88FF-4FB2444422D9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4" name="Freeform 8">
              <a:extLst>
                <a:ext uri="{FF2B5EF4-FFF2-40B4-BE49-F238E27FC236}">
                  <a16:creationId xmlns:a16="http://schemas.microsoft.com/office/drawing/2014/main" id="{2B67D272-3AE2-4A7A-8C5C-0A8611222ACE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5" name="Freeform 9">
              <a:extLst>
                <a:ext uri="{FF2B5EF4-FFF2-40B4-BE49-F238E27FC236}">
                  <a16:creationId xmlns:a16="http://schemas.microsoft.com/office/drawing/2014/main" id="{2FA5BB6E-341C-4A9E-B388-F337A1A4D6E3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6" name="Freeform 10">
              <a:extLst>
                <a:ext uri="{FF2B5EF4-FFF2-40B4-BE49-F238E27FC236}">
                  <a16:creationId xmlns:a16="http://schemas.microsoft.com/office/drawing/2014/main" id="{B7332E7F-5A1D-4F56-9747-48030E95C1F3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7" name="Freeform 11">
              <a:extLst>
                <a:ext uri="{FF2B5EF4-FFF2-40B4-BE49-F238E27FC236}">
                  <a16:creationId xmlns:a16="http://schemas.microsoft.com/office/drawing/2014/main" id="{2D35E0FB-E792-420E-A7DF-7493EADA6A63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8" name="Freeform 12">
              <a:extLst>
                <a:ext uri="{FF2B5EF4-FFF2-40B4-BE49-F238E27FC236}">
                  <a16:creationId xmlns:a16="http://schemas.microsoft.com/office/drawing/2014/main" id="{E6693AD3-DA22-4F78-9E49-412F7D06DB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id="{9C1D9A8A-D0F0-4741-B575-827B44D980BD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0" name="Freeform 14">
              <a:extLst>
                <a:ext uri="{FF2B5EF4-FFF2-40B4-BE49-F238E27FC236}">
                  <a16:creationId xmlns:a16="http://schemas.microsoft.com/office/drawing/2014/main" id="{7D96B65E-34CC-40B9-A20A-62689D3D452D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1" name="Freeform 15">
              <a:extLst>
                <a:ext uri="{FF2B5EF4-FFF2-40B4-BE49-F238E27FC236}">
                  <a16:creationId xmlns:a16="http://schemas.microsoft.com/office/drawing/2014/main" id="{75405849-506A-4323-9D09-6DAC344E03F3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A88AFB78-5F92-4404-9195-9A4CEA050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3" name="Freeform 17">
              <a:extLst>
                <a:ext uri="{FF2B5EF4-FFF2-40B4-BE49-F238E27FC236}">
                  <a16:creationId xmlns:a16="http://schemas.microsoft.com/office/drawing/2014/main" id="{25EFAC86-43FE-4D65-B71E-85F3D108400A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4" name="Freeform 18">
              <a:extLst>
                <a:ext uri="{FF2B5EF4-FFF2-40B4-BE49-F238E27FC236}">
                  <a16:creationId xmlns:a16="http://schemas.microsoft.com/office/drawing/2014/main" id="{57FFB614-BE49-4E3D-8294-E4D10021FB57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5" name="Freeform 19">
              <a:extLst>
                <a:ext uri="{FF2B5EF4-FFF2-40B4-BE49-F238E27FC236}">
                  <a16:creationId xmlns:a16="http://schemas.microsoft.com/office/drawing/2014/main" id="{ABF0E5DC-C457-47CC-896A-54A38F9E1AC8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6" name="Freeform 20">
              <a:extLst>
                <a:ext uri="{FF2B5EF4-FFF2-40B4-BE49-F238E27FC236}">
                  <a16:creationId xmlns:a16="http://schemas.microsoft.com/office/drawing/2014/main" id="{913B9500-1FF6-4E1B-9391-1FABBB14C0F9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7" name="Freeform 21">
              <a:extLst>
                <a:ext uri="{FF2B5EF4-FFF2-40B4-BE49-F238E27FC236}">
                  <a16:creationId xmlns:a16="http://schemas.microsoft.com/office/drawing/2014/main" id="{DF792151-DC84-4C4D-86C9-01E33CC202E5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8" name="Freeform 22">
              <a:extLst>
                <a:ext uri="{FF2B5EF4-FFF2-40B4-BE49-F238E27FC236}">
                  <a16:creationId xmlns:a16="http://schemas.microsoft.com/office/drawing/2014/main" id="{FE54D274-3827-4919-B84A-E861F4F6EFC3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9" name="Freeform 23">
              <a:extLst>
                <a:ext uri="{FF2B5EF4-FFF2-40B4-BE49-F238E27FC236}">
                  <a16:creationId xmlns:a16="http://schemas.microsoft.com/office/drawing/2014/main" id="{3ABBF213-D649-4E74-9D68-475B30E3DC0B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0" name="Freeform 24">
              <a:extLst>
                <a:ext uri="{FF2B5EF4-FFF2-40B4-BE49-F238E27FC236}">
                  <a16:creationId xmlns:a16="http://schemas.microsoft.com/office/drawing/2014/main" id="{C08041DC-746D-4314-B414-802C04104D82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D03A3930-283D-4288-9BA2-3268CBE0FA8A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2" name="Freeform 26">
              <a:extLst>
                <a:ext uri="{FF2B5EF4-FFF2-40B4-BE49-F238E27FC236}">
                  <a16:creationId xmlns:a16="http://schemas.microsoft.com/office/drawing/2014/main" id="{D2D261B2-7007-4E02-947C-1995102C3994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3" name="Freeform 27">
              <a:extLst>
                <a:ext uri="{FF2B5EF4-FFF2-40B4-BE49-F238E27FC236}">
                  <a16:creationId xmlns:a16="http://schemas.microsoft.com/office/drawing/2014/main" id="{1016EA68-A8B3-4243-85D6-8227A61E4032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4" name="Freeform 28">
              <a:extLst>
                <a:ext uri="{FF2B5EF4-FFF2-40B4-BE49-F238E27FC236}">
                  <a16:creationId xmlns:a16="http://schemas.microsoft.com/office/drawing/2014/main" id="{D003BC9D-463E-428A-902B-096F019876C3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5" name="Freeform 29">
              <a:extLst>
                <a:ext uri="{FF2B5EF4-FFF2-40B4-BE49-F238E27FC236}">
                  <a16:creationId xmlns:a16="http://schemas.microsoft.com/office/drawing/2014/main" id="{46F16BCA-C71B-4DF3-9451-439A40D6E169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6" name="Freeform 30">
              <a:extLst>
                <a:ext uri="{FF2B5EF4-FFF2-40B4-BE49-F238E27FC236}">
                  <a16:creationId xmlns:a16="http://schemas.microsoft.com/office/drawing/2014/main" id="{5E840611-98FC-417B-82BD-C229777A544D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7" name="Freeform 31">
              <a:extLst>
                <a:ext uri="{FF2B5EF4-FFF2-40B4-BE49-F238E27FC236}">
                  <a16:creationId xmlns:a16="http://schemas.microsoft.com/office/drawing/2014/main" id="{87F33C78-78ED-4C89-B4F7-3AD608746AF3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8" name="Freeform 32">
              <a:extLst>
                <a:ext uri="{FF2B5EF4-FFF2-40B4-BE49-F238E27FC236}">
                  <a16:creationId xmlns:a16="http://schemas.microsoft.com/office/drawing/2014/main" id="{F041DEEC-E47A-4453-8500-F21F3C7D0890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9" name="Freeform 33">
              <a:extLst>
                <a:ext uri="{FF2B5EF4-FFF2-40B4-BE49-F238E27FC236}">
                  <a16:creationId xmlns:a16="http://schemas.microsoft.com/office/drawing/2014/main" id="{A6063171-3842-45DD-9BEF-93080BE0A25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0" name="Freeform 34">
              <a:extLst>
                <a:ext uri="{FF2B5EF4-FFF2-40B4-BE49-F238E27FC236}">
                  <a16:creationId xmlns:a16="http://schemas.microsoft.com/office/drawing/2014/main" id="{B9F8F5C3-3875-47DB-9B19-FAC3682CF69D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1" name="Freeform 35">
              <a:extLst>
                <a:ext uri="{FF2B5EF4-FFF2-40B4-BE49-F238E27FC236}">
                  <a16:creationId xmlns:a16="http://schemas.microsoft.com/office/drawing/2014/main" id="{42E8C5C0-DAE5-41AB-9FE6-0E01D2D8C396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2" name="Freeform 36">
              <a:extLst>
                <a:ext uri="{FF2B5EF4-FFF2-40B4-BE49-F238E27FC236}">
                  <a16:creationId xmlns:a16="http://schemas.microsoft.com/office/drawing/2014/main" id="{F462EB28-1941-4A45-980A-70CB395CA317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3" name="Freeform 37">
              <a:extLst>
                <a:ext uri="{FF2B5EF4-FFF2-40B4-BE49-F238E27FC236}">
                  <a16:creationId xmlns:a16="http://schemas.microsoft.com/office/drawing/2014/main" id="{99BE89D8-58A3-403C-BD66-060750F15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4" name="Freeform 38">
              <a:extLst>
                <a:ext uri="{FF2B5EF4-FFF2-40B4-BE49-F238E27FC236}">
                  <a16:creationId xmlns:a16="http://schemas.microsoft.com/office/drawing/2014/main" id="{69556B10-AAF0-4CCD-9A64-8E9CFAC11811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5" name="Freeform 39">
              <a:extLst>
                <a:ext uri="{FF2B5EF4-FFF2-40B4-BE49-F238E27FC236}">
                  <a16:creationId xmlns:a16="http://schemas.microsoft.com/office/drawing/2014/main" id="{FC583D08-FF06-4B43-8284-6A5B261E7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6" name="Freeform 40">
              <a:extLst>
                <a:ext uri="{FF2B5EF4-FFF2-40B4-BE49-F238E27FC236}">
                  <a16:creationId xmlns:a16="http://schemas.microsoft.com/office/drawing/2014/main" id="{950B24C1-7025-4F4A-B4C1-D3CD0DB9C521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7" name="Freeform 41">
              <a:extLst>
                <a:ext uri="{FF2B5EF4-FFF2-40B4-BE49-F238E27FC236}">
                  <a16:creationId xmlns:a16="http://schemas.microsoft.com/office/drawing/2014/main" id="{2E7D527C-ED98-4732-9E36-6ECA5A7F7E5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8" name="Freeform 42">
              <a:extLst>
                <a:ext uri="{FF2B5EF4-FFF2-40B4-BE49-F238E27FC236}">
                  <a16:creationId xmlns:a16="http://schemas.microsoft.com/office/drawing/2014/main" id="{0C8992DE-D7B3-4043-80C4-89BF4581F6FE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9" name="Freeform 43">
              <a:extLst>
                <a:ext uri="{FF2B5EF4-FFF2-40B4-BE49-F238E27FC236}">
                  <a16:creationId xmlns:a16="http://schemas.microsoft.com/office/drawing/2014/main" id="{2D3F4158-5A84-4294-87D3-D7577BC10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0" name="Freeform 44">
              <a:extLst>
                <a:ext uri="{FF2B5EF4-FFF2-40B4-BE49-F238E27FC236}">
                  <a16:creationId xmlns:a16="http://schemas.microsoft.com/office/drawing/2014/main" id="{3A4700AA-3F05-437B-A8B8-E69C42B02BA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1" name="Freeform 45">
              <a:extLst>
                <a:ext uri="{FF2B5EF4-FFF2-40B4-BE49-F238E27FC236}">
                  <a16:creationId xmlns:a16="http://schemas.microsoft.com/office/drawing/2014/main" id="{36D6A1D1-B432-45C2-8698-6D8C2B59A513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2" name="Freeform 46">
              <a:extLst>
                <a:ext uri="{FF2B5EF4-FFF2-40B4-BE49-F238E27FC236}">
                  <a16:creationId xmlns:a16="http://schemas.microsoft.com/office/drawing/2014/main" id="{0DAC69F0-C1C2-45C1-BC66-263155CF2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5" name="Picture 234" descr="IMG_1582517675295_1582518075254">
            <a:extLst>
              <a:ext uri="{FF2B5EF4-FFF2-40B4-BE49-F238E27FC236}">
                <a16:creationId xmlns:a16="http://schemas.microsoft.com/office/drawing/2014/main" id="{48982288-D9D5-4450-9BD1-6D5980BC4C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126" y="168867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40B24A12-4D58-4BDE-B624-843B9BDA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822" y="2060051"/>
            <a:ext cx="56234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Xin chào và hẹn gặp lại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IMG_1582517675295_1582518075254">
            <a:extLst>
              <a:ext uri="{FF2B5EF4-FFF2-40B4-BE49-F238E27FC236}">
                <a16:creationId xmlns:a16="http://schemas.microsoft.com/office/drawing/2014/main" id="{BCA39A04-626B-47ED-A2BA-1DB8ED960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77" y="270001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30" y="4154948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3370889" y="3933894"/>
            <a:ext cx="2687293" cy="1548203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id="{A83F8DA1-F2A1-4B4E-A71A-A565D60BD2CC}"/>
              </a:ext>
            </a:extLst>
          </p:cNvPr>
          <p:cNvGrpSpPr/>
          <p:nvPr/>
        </p:nvGrpSpPr>
        <p:grpSpPr>
          <a:xfrm>
            <a:off x="3539618" y="1421703"/>
            <a:ext cx="6654627" cy="2742465"/>
            <a:chOff x="1949253" y="1617623"/>
            <a:chExt cx="3271491" cy="2319693"/>
          </a:xfrm>
        </p:grpSpPr>
        <p:grpSp>
          <p:nvGrpSpPr>
            <p:cNvPr id="14" name="组合 135">
              <a:extLst>
                <a:ext uri="{FF2B5EF4-FFF2-40B4-BE49-F238E27FC236}">
                  <a16:creationId xmlns:a16="http://schemas.microsoft.com/office/drawing/2014/main" id="{82BB745A-ECC9-43EF-846A-F4E291A48393}"/>
                </a:ext>
              </a:extLst>
            </p:cNvPr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80B6CDA6-C6DD-40ED-949C-D4BEBA0DEEE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7B1F8391-3DEC-4017-A2F1-7F6D482254DD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4998E217-E070-42CE-9127-C9DB2F6D5417}"/>
                  </a:ext>
                </a:extLst>
              </p:cNvPr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945F6A03-672D-43A2-A619-81FA07E3A614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ED1EFA8A-E55D-4C79-AFC1-EFBDB4BC2DA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7DE8DF48-4413-46E3-A285-84EDF14E5F8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866C9446-BF40-4596-8B4A-DEC15D12D71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3" name="组合 143">
                <a:extLst>
                  <a:ext uri="{FF2B5EF4-FFF2-40B4-BE49-F238E27FC236}">
                    <a16:creationId xmlns:a16="http://schemas.microsoft.com/office/drawing/2014/main" id="{3F3896C8-BFC2-4805-8C3A-DE12FC0A601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8DE3AFCB-E9EA-4940-8BC8-5E9F5B1DED6A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3">
                  <a:extLst>
                    <a:ext uri="{FF2B5EF4-FFF2-40B4-BE49-F238E27FC236}">
                      <a16:creationId xmlns:a16="http://schemas.microsoft.com/office/drawing/2014/main" id="{37B0873E-8E74-4372-810E-C4A941105CB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4">
                  <a:extLst>
                    <a:ext uri="{FF2B5EF4-FFF2-40B4-BE49-F238E27FC236}">
                      <a16:creationId xmlns:a16="http://schemas.microsoft.com/office/drawing/2014/main" id="{B587A5D3-357A-4A50-B2CE-02E8AEC5BA3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:a16="http://schemas.microsoft.com/office/drawing/2014/main" id="{28A9E012-E8B2-47FD-B68E-1F07892EFBD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6">
                  <a:extLst>
                    <a:ext uri="{FF2B5EF4-FFF2-40B4-BE49-F238E27FC236}">
                      <a16:creationId xmlns:a16="http://schemas.microsoft.com/office/drawing/2014/main" id="{8B9E3E01-D630-4D8D-89E2-881EE1C6775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7">
                  <a:extLst>
                    <a:ext uri="{FF2B5EF4-FFF2-40B4-BE49-F238E27FC236}">
                      <a16:creationId xmlns:a16="http://schemas.microsoft.com/office/drawing/2014/main" id="{E2AF9949-2C87-44D7-883E-7479E135DFF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8">
                  <a:extLst>
                    <a:ext uri="{FF2B5EF4-FFF2-40B4-BE49-F238E27FC236}">
                      <a16:creationId xmlns:a16="http://schemas.microsoft.com/office/drawing/2014/main" id="{2D2EC26F-1997-40C7-82A1-61A7CCC966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9">
                  <a:extLst>
                    <a:ext uri="{FF2B5EF4-FFF2-40B4-BE49-F238E27FC236}">
                      <a16:creationId xmlns:a16="http://schemas.microsoft.com/office/drawing/2014/main" id="{A13D16B6-952C-45C1-AC55-2DB6C8C91CAA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0">
                  <a:extLst>
                    <a:ext uri="{FF2B5EF4-FFF2-40B4-BE49-F238E27FC236}">
                      <a16:creationId xmlns:a16="http://schemas.microsoft.com/office/drawing/2014/main" id="{F06965AA-4620-483A-9400-2ED904574F99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1">
                  <a:extLst>
                    <a:ext uri="{FF2B5EF4-FFF2-40B4-BE49-F238E27FC236}">
                      <a16:creationId xmlns:a16="http://schemas.microsoft.com/office/drawing/2014/main" id="{F24483B1-A3D6-410A-9D55-A3EA4AFB910A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2">
                  <a:extLst>
                    <a:ext uri="{FF2B5EF4-FFF2-40B4-BE49-F238E27FC236}">
                      <a16:creationId xmlns:a16="http://schemas.microsoft.com/office/drawing/2014/main" id="{81640741-A68E-4F2A-831E-3B3BBF183AB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3">
                  <a:extLst>
                    <a:ext uri="{FF2B5EF4-FFF2-40B4-BE49-F238E27FC236}">
                      <a16:creationId xmlns:a16="http://schemas.microsoft.com/office/drawing/2014/main" id="{1D1C32CC-78EB-4327-A0B9-8F770BF9CA5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4">
                  <a:extLst>
                    <a:ext uri="{FF2B5EF4-FFF2-40B4-BE49-F238E27FC236}">
                      <a16:creationId xmlns:a16="http://schemas.microsoft.com/office/drawing/2014/main" id="{E80D35CE-8223-4973-987D-D2A6F3E125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5">
                  <a:extLst>
                    <a:ext uri="{FF2B5EF4-FFF2-40B4-BE49-F238E27FC236}">
                      <a16:creationId xmlns:a16="http://schemas.microsoft.com/office/drawing/2014/main" id="{A8721213-A1C3-4AC5-B6FD-55B3D3DD2A5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6">
                  <a:extLst>
                    <a:ext uri="{FF2B5EF4-FFF2-40B4-BE49-F238E27FC236}">
                      <a16:creationId xmlns:a16="http://schemas.microsoft.com/office/drawing/2014/main" id="{196BA70D-587E-4651-846A-66890AE6168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7">
                  <a:extLst>
                    <a:ext uri="{FF2B5EF4-FFF2-40B4-BE49-F238E27FC236}">
                      <a16:creationId xmlns:a16="http://schemas.microsoft.com/office/drawing/2014/main" id="{31D330D3-78EC-4288-B7E5-433089A4D8C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8">
                  <a:extLst>
                    <a:ext uri="{FF2B5EF4-FFF2-40B4-BE49-F238E27FC236}">
                      <a16:creationId xmlns:a16="http://schemas.microsoft.com/office/drawing/2014/main" id="{90300FEF-37C0-426F-8266-72D66D6C5DE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9">
                  <a:extLst>
                    <a:ext uri="{FF2B5EF4-FFF2-40B4-BE49-F238E27FC236}">
                      <a16:creationId xmlns:a16="http://schemas.microsoft.com/office/drawing/2014/main" id="{70B0614C-3D85-4C24-8918-088B58A17DD7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0">
                  <a:extLst>
                    <a:ext uri="{FF2B5EF4-FFF2-40B4-BE49-F238E27FC236}">
                      <a16:creationId xmlns:a16="http://schemas.microsoft.com/office/drawing/2014/main" id="{E4076D13-4BB0-4048-BE4D-A66004F8E0C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1">
                  <a:extLst>
                    <a:ext uri="{FF2B5EF4-FFF2-40B4-BE49-F238E27FC236}">
                      <a16:creationId xmlns:a16="http://schemas.microsoft.com/office/drawing/2014/main" id="{AF37FA04-E5AC-4DE6-AF99-672E8082EEA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2">
                  <a:extLst>
                    <a:ext uri="{FF2B5EF4-FFF2-40B4-BE49-F238E27FC236}">
                      <a16:creationId xmlns:a16="http://schemas.microsoft.com/office/drawing/2014/main" id="{8EC074BC-94DD-47E3-9F3A-0DDAF35589C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3">
                  <a:extLst>
                    <a:ext uri="{FF2B5EF4-FFF2-40B4-BE49-F238E27FC236}">
                      <a16:creationId xmlns:a16="http://schemas.microsoft.com/office/drawing/2014/main" id="{1D36E8CF-A427-4770-8AF1-60826ABE50C2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4">
                  <a:extLst>
                    <a:ext uri="{FF2B5EF4-FFF2-40B4-BE49-F238E27FC236}">
                      <a16:creationId xmlns:a16="http://schemas.microsoft.com/office/drawing/2014/main" id="{115D45BA-3EFD-48C0-B244-EA786179FFD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5">
                  <a:extLst>
                    <a:ext uri="{FF2B5EF4-FFF2-40B4-BE49-F238E27FC236}">
                      <a16:creationId xmlns:a16="http://schemas.microsoft.com/office/drawing/2014/main" id="{C49831DE-E8CF-45DD-9C1D-039A10335B65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6">
                  <a:extLst>
                    <a:ext uri="{FF2B5EF4-FFF2-40B4-BE49-F238E27FC236}">
                      <a16:creationId xmlns:a16="http://schemas.microsoft.com/office/drawing/2014/main" id="{970A8388-9C7F-452E-9C46-6446A61B31AF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7">
                  <a:extLst>
                    <a:ext uri="{FF2B5EF4-FFF2-40B4-BE49-F238E27FC236}">
                      <a16:creationId xmlns:a16="http://schemas.microsoft.com/office/drawing/2014/main" id="{960D613A-09EE-4D54-844C-D0C140647C98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8">
                  <a:extLst>
                    <a:ext uri="{FF2B5EF4-FFF2-40B4-BE49-F238E27FC236}">
                      <a16:creationId xmlns:a16="http://schemas.microsoft.com/office/drawing/2014/main" id="{7382F0DB-8678-4F32-9191-3CC1E5EFEB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:a16="http://schemas.microsoft.com/office/drawing/2014/main" id="{62ECFFF0-F9F2-43EC-8DBF-F860EA5139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0">
                  <a:extLst>
                    <a:ext uri="{FF2B5EF4-FFF2-40B4-BE49-F238E27FC236}">
                      <a16:creationId xmlns:a16="http://schemas.microsoft.com/office/drawing/2014/main" id="{AF0A5322-543C-47FC-91E8-40255E2C1F2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1">
                  <a:extLst>
                    <a:ext uri="{FF2B5EF4-FFF2-40B4-BE49-F238E27FC236}">
                      <a16:creationId xmlns:a16="http://schemas.microsoft.com/office/drawing/2014/main" id="{9385A3B2-1E35-4423-98DB-651A7A7DE6F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2">
                  <a:extLst>
                    <a:ext uri="{FF2B5EF4-FFF2-40B4-BE49-F238E27FC236}">
                      <a16:creationId xmlns:a16="http://schemas.microsoft.com/office/drawing/2014/main" id="{2AEF9CFD-B661-46A4-A15B-07F03963C59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3">
                  <a:extLst>
                    <a:ext uri="{FF2B5EF4-FFF2-40B4-BE49-F238E27FC236}">
                      <a16:creationId xmlns:a16="http://schemas.microsoft.com/office/drawing/2014/main" id="{86C85FF0-7173-4CBE-88E7-41A6ADF92C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4">
                  <a:extLst>
                    <a:ext uri="{FF2B5EF4-FFF2-40B4-BE49-F238E27FC236}">
                      <a16:creationId xmlns:a16="http://schemas.microsoft.com/office/drawing/2014/main" id="{FA45B30B-C4A8-4316-90BF-7AD107E1889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5">
                  <a:extLst>
                    <a:ext uri="{FF2B5EF4-FFF2-40B4-BE49-F238E27FC236}">
                      <a16:creationId xmlns:a16="http://schemas.microsoft.com/office/drawing/2014/main" id="{B8DC8B4D-4367-4F76-AEFD-64AF3B898ED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6">
                  <a:extLst>
                    <a:ext uri="{FF2B5EF4-FFF2-40B4-BE49-F238E27FC236}">
                      <a16:creationId xmlns:a16="http://schemas.microsoft.com/office/drawing/2014/main" id="{7A5A3754-0245-4D85-AB19-3225E18D0C4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7">
                  <a:extLst>
                    <a:ext uri="{FF2B5EF4-FFF2-40B4-BE49-F238E27FC236}">
                      <a16:creationId xmlns:a16="http://schemas.microsoft.com/office/drawing/2014/main" id="{8D09F59A-D93A-4C65-A064-F3E84439832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8">
                  <a:extLst>
                    <a:ext uri="{FF2B5EF4-FFF2-40B4-BE49-F238E27FC236}">
                      <a16:creationId xmlns:a16="http://schemas.microsoft.com/office/drawing/2014/main" id="{4269B545-1A75-4E7E-9A65-9DF1A12F94B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9">
                  <a:extLst>
                    <a:ext uri="{FF2B5EF4-FFF2-40B4-BE49-F238E27FC236}">
                      <a16:creationId xmlns:a16="http://schemas.microsoft.com/office/drawing/2014/main" id="{D7B5E889-EA92-426C-A2CA-89BFCBC5F9F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0">
                  <a:extLst>
                    <a:ext uri="{FF2B5EF4-FFF2-40B4-BE49-F238E27FC236}">
                      <a16:creationId xmlns:a16="http://schemas.microsoft.com/office/drawing/2014/main" id="{58733A19-0FA0-4473-B39F-8CF1A8B8E42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1">
                  <a:extLst>
                    <a:ext uri="{FF2B5EF4-FFF2-40B4-BE49-F238E27FC236}">
                      <a16:creationId xmlns:a16="http://schemas.microsoft.com/office/drawing/2014/main" id="{2C0824BB-90C2-498F-B559-AE75B1665EC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2">
                  <a:extLst>
                    <a:ext uri="{FF2B5EF4-FFF2-40B4-BE49-F238E27FC236}">
                      <a16:creationId xmlns:a16="http://schemas.microsoft.com/office/drawing/2014/main" id="{627D4A9D-35E6-4B69-BE7E-BF1C85386B5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3">
                  <a:extLst>
                    <a:ext uri="{FF2B5EF4-FFF2-40B4-BE49-F238E27FC236}">
                      <a16:creationId xmlns:a16="http://schemas.microsoft.com/office/drawing/2014/main" id="{9DF924BE-103C-495F-899B-937F192B316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4">
                  <a:extLst>
                    <a:ext uri="{FF2B5EF4-FFF2-40B4-BE49-F238E27FC236}">
                      <a16:creationId xmlns:a16="http://schemas.microsoft.com/office/drawing/2014/main" id="{F6CEB51D-C9FB-4421-BAF4-4F5E1329B58E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5">
                  <a:extLst>
                    <a:ext uri="{FF2B5EF4-FFF2-40B4-BE49-F238E27FC236}">
                      <a16:creationId xmlns:a16="http://schemas.microsoft.com/office/drawing/2014/main" id="{A549066E-D4A1-4536-92D1-8A2665256A6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6">
                  <a:extLst>
                    <a:ext uri="{FF2B5EF4-FFF2-40B4-BE49-F238E27FC236}">
                      <a16:creationId xmlns:a16="http://schemas.microsoft.com/office/drawing/2014/main" id="{1F75ABAC-6736-4300-830D-9A649292311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7">
                  <a:extLst>
                    <a:ext uri="{FF2B5EF4-FFF2-40B4-BE49-F238E27FC236}">
                      <a16:creationId xmlns:a16="http://schemas.microsoft.com/office/drawing/2014/main" id="{6605C066-31B0-40B2-AD47-924A36CAD1E7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8">
                  <a:extLst>
                    <a:ext uri="{FF2B5EF4-FFF2-40B4-BE49-F238E27FC236}">
                      <a16:creationId xmlns:a16="http://schemas.microsoft.com/office/drawing/2014/main" id="{6702A30A-4579-48A0-9425-B6FF939AE47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0379C1B2-20AB-4860-9D1A-F142C12B8F38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0">
                  <a:extLst>
                    <a:ext uri="{FF2B5EF4-FFF2-40B4-BE49-F238E27FC236}">
                      <a16:creationId xmlns:a16="http://schemas.microsoft.com/office/drawing/2014/main" id="{F75B9D9E-08FB-45C9-A5B1-EAD9873DB81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1">
                  <a:extLst>
                    <a:ext uri="{FF2B5EF4-FFF2-40B4-BE49-F238E27FC236}">
                      <a16:creationId xmlns:a16="http://schemas.microsoft.com/office/drawing/2014/main" id="{DC766D6D-7731-4C1F-A04A-266596492E9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2">
                  <a:extLst>
                    <a:ext uri="{FF2B5EF4-FFF2-40B4-BE49-F238E27FC236}">
                      <a16:creationId xmlns:a16="http://schemas.microsoft.com/office/drawing/2014/main" id="{1489C3A4-9C92-43AC-9B5F-F67E2C50A45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3">
                  <a:extLst>
                    <a:ext uri="{FF2B5EF4-FFF2-40B4-BE49-F238E27FC236}">
                      <a16:creationId xmlns:a16="http://schemas.microsoft.com/office/drawing/2014/main" id="{0E38EDCB-AF28-4AA1-9F5E-A05AC274C3A0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4">
                  <a:extLst>
                    <a:ext uri="{FF2B5EF4-FFF2-40B4-BE49-F238E27FC236}">
                      <a16:creationId xmlns:a16="http://schemas.microsoft.com/office/drawing/2014/main" id="{EAC983FC-EE0F-474C-973A-9A0DBA6AC85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5">
                  <a:extLst>
                    <a:ext uri="{FF2B5EF4-FFF2-40B4-BE49-F238E27FC236}">
                      <a16:creationId xmlns:a16="http://schemas.microsoft.com/office/drawing/2014/main" id="{2AC5DFB9-CBCC-447D-8C95-AB1A7A264EF0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6">
                  <a:extLst>
                    <a:ext uri="{FF2B5EF4-FFF2-40B4-BE49-F238E27FC236}">
                      <a16:creationId xmlns:a16="http://schemas.microsoft.com/office/drawing/2014/main" id="{27E214A9-6946-42E5-8856-CB33BBB87B8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7">
                  <a:extLst>
                    <a:ext uri="{FF2B5EF4-FFF2-40B4-BE49-F238E27FC236}">
                      <a16:creationId xmlns:a16="http://schemas.microsoft.com/office/drawing/2014/main" id="{5B0DDBA6-5F02-4C16-8F0B-25297EBA5808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8">
                  <a:extLst>
                    <a:ext uri="{FF2B5EF4-FFF2-40B4-BE49-F238E27FC236}">
                      <a16:creationId xmlns:a16="http://schemas.microsoft.com/office/drawing/2014/main" id="{FB61DFE5-E625-45CE-A6AF-1AC492D32DC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9">
                  <a:extLst>
                    <a:ext uri="{FF2B5EF4-FFF2-40B4-BE49-F238E27FC236}">
                      <a16:creationId xmlns:a16="http://schemas.microsoft.com/office/drawing/2014/main" id="{52CE5B56-E107-4F34-AF5C-78CB307609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0">
                  <a:extLst>
                    <a:ext uri="{FF2B5EF4-FFF2-40B4-BE49-F238E27FC236}">
                      <a16:creationId xmlns:a16="http://schemas.microsoft.com/office/drawing/2014/main" id="{950C3C2C-AA36-4090-AB6D-F0F6CA06BE9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1">
                  <a:extLst>
                    <a:ext uri="{FF2B5EF4-FFF2-40B4-BE49-F238E27FC236}">
                      <a16:creationId xmlns:a16="http://schemas.microsoft.com/office/drawing/2014/main" id="{740BFDBC-ADE0-4903-984E-DA994B8F8B92}"/>
                    </a:ext>
                  </a:extLst>
                </p:cNvPr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2">
                  <a:extLst>
                    <a:ext uri="{FF2B5EF4-FFF2-40B4-BE49-F238E27FC236}">
                      <a16:creationId xmlns:a16="http://schemas.microsoft.com/office/drawing/2014/main" id="{38BFCEE0-09C1-48D6-BA65-0CC51429C68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3">
                  <a:extLst>
                    <a:ext uri="{FF2B5EF4-FFF2-40B4-BE49-F238E27FC236}">
                      <a16:creationId xmlns:a16="http://schemas.microsoft.com/office/drawing/2014/main" id="{1BEFD8FE-2424-48D2-AFE7-CDC3661DF956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4">
                  <a:extLst>
                    <a:ext uri="{FF2B5EF4-FFF2-40B4-BE49-F238E27FC236}">
                      <a16:creationId xmlns:a16="http://schemas.microsoft.com/office/drawing/2014/main" id="{39E11DB6-9C7C-4F45-B41B-4B6CD872A9D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5">
                  <a:extLst>
                    <a:ext uri="{FF2B5EF4-FFF2-40B4-BE49-F238E27FC236}">
                      <a16:creationId xmlns:a16="http://schemas.microsoft.com/office/drawing/2014/main" id="{885116C3-E1B5-4275-A7E8-0552A3826A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6">
                  <a:extLst>
                    <a:ext uri="{FF2B5EF4-FFF2-40B4-BE49-F238E27FC236}">
                      <a16:creationId xmlns:a16="http://schemas.microsoft.com/office/drawing/2014/main" id="{A0509A08-C3F9-44EA-A5CD-23F2B18F1DC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7">
                  <a:extLst>
                    <a:ext uri="{FF2B5EF4-FFF2-40B4-BE49-F238E27FC236}">
                      <a16:creationId xmlns:a16="http://schemas.microsoft.com/office/drawing/2014/main" id="{A59201E9-B97E-4C45-93E7-14EB41DB7D5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8">
                  <a:extLst>
                    <a:ext uri="{FF2B5EF4-FFF2-40B4-BE49-F238E27FC236}">
                      <a16:creationId xmlns:a16="http://schemas.microsoft.com/office/drawing/2014/main" id="{F422E267-39EF-4076-8740-631B5557124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9">
                  <a:extLst>
                    <a:ext uri="{FF2B5EF4-FFF2-40B4-BE49-F238E27FC236}">
                      <a16:creationId xmlns:a16="http://schemas.microsoft.com/office/drawing/2014/main" id="{0C799271-6826-4F2C-A9FB-DD6CC392EDD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0">
                  <a:extLst>
                    <a:ext uri="{FF2B5EF4-FFF2-40B4-BE49-F238E27FC236}">
                      <a16:creationId xmlns:a16="http://schemas.microsoft.com/office/drawing/2014/main" id="{F168B025-9279-44B0-B3D4-F0AA140B534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1">
                  <a:extLst>
                    <a:ext uri="{FF2B5EF4-FFF2-40B4-BE49-F238E27FC236}">
                      <a16:creationId xmlns:a16="http://schemas.microsoft.com/office/drawing/2014/main" id="{4EE751E0-308A-410E-93E3-A878B98A86F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2">
                  <a:extLst>
                    <a:ext uri="{FF2B5EF4-FFF2-40B4-BE49-F238E27FC236}">
                      <a16:creationId xmlns:a16="http://schemas.microsoft.com/office/drawing/2014/main" id="{858ED0C2-ED86-43FE-99E7-88D705829A7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3">
                  <a:extLst>
                    <a:ext uri="{FF2B5EF4-FFF2-40B4-BE49-F238E27FC236}">
                      <a16:creationId xmlns:a16="http://schemas.microsoft.com/office/drawing/2014/main" id="{4A159939-A435-4C50-9A31-C25D1F084D9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:a16="http://schemas.microsoft.com/office/drawing/2014/main" id="{2ACD8E5E-E45C-4612-AB7C-FB422AAD4E5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:a16="http://schemas.microsoft.com/office/drawing/2014/main" id="{FB2003C4-1627-4D4A-AE32-99FF94D9EB4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:a16="http://schemas.microsoft.com/office/drawing/2014/main" id="{55936854-475E-44F8-89B5-C1679A876D2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:a16="http://schemas.microsoft.com/office/drawing/2014/main" id="{10C3A086-4E2E-47F5-90E7-144B1DE56AA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:a16="http://schemas.microsoft.com/office/drawing/2014/main" id="{B51076D3-62B1-4B15-8AD2-5929078D11A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:a16="http://schemas.microsoft.com/office/drawing/2014/main" id="{A3A54C95-E20E-4A0F-A5DD-601E346E56E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0">
                  <a:extLst>
                    <a:ext uri="{FF2B5EF4-FFF2-40B4-BE49-F238E27FC236}">
                      <a16:creationId xmlns:a16="http://schemas.microsoft.com/office/drawing/2014/main" id="{0838C221-D24D-4F91-883C-BE4518A5551A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1">
                  <a:extLst>
                    <a:ext uri="{FF2B5EF4-FFF2-40B4-BE49-F238E27FC236}">
                      <a16:creationId xmlns:a16="http://schemas.microsoft.com/office/drawing/2014/main" id="{340713F0-C4D0-414E-9DCA-0065B7B1E39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2">
                  <a:extLst>
                    <a:ext uri="{FF2B5EF4-FFF2-40B4-BE49-F238E27FC236}">
                      <a16:creationId xmlns:a16="http://schemas.microsoft.com/office/drawing/2014/main" id="{DD17C8D4-5E6F-4B85-805E-1F8A3EDE03C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:a16="http://schemas.microsoft.com/office/drawing/2014/main" id="{A24E153B-3B76-47C4-97F5-6C9C19FA3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40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463" y="468762"/>
            <a:ext cx="4519478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116507" y="3074883"/>
            <a:ext cx="3218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KHÁM PHÁ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96321" y="135169"/>
            <a:ext cx="3099448" cy="1930623"/>
            <a:chOff x="4525460" y="4108799"/>
            <a:chExt cx="3364300" cy="2220276"/>
          </a:xfrm>
        </p:grpSpPr>
        <p:grpSp>
          <p:nvGrpSpPr>
            <p:cNvPr id="13" name="Group 12"/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5" name="PA_库_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439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2484" y="1987014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2481" y="756788"/>
            <a:ext cx="9189159" cy="5837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25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LỜI HỨA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7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hẹn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quên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chuyến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mượn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50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tưởng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Khoác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chăn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len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80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tốn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dạy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thuở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đêm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nay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quầy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vấn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danh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dự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Chicken soup for the Soul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(song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Anh 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14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NXB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Minh, 2020)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3008" cy="1243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16CE75-44B0-4C5D-9C68-19EB0D975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181" y="3816944"/>
            <a:ext cx="2413819" cy="2710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08C2B-44E4-4851-B8D0-3EAD2748F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6742" y="480190"/>
            <a:ext cx="2264357" cy="2537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ectangle 23">
            <a:extLst>
              <a:ext uri="{FF2B5EF4-FFF2-40B4-BE49-F238E27FC236}">
                <a16:creationId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7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C2DF2B-8E0D-47A0-BA81-ED78E4C20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7963" y="-56755"/>
            <a:ext cx="11345897" cy="5583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30" y="2055131"/>
            <a:ext cx="8100572" cy="178510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niềm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20876" y="686231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65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2178</Words>
  <Application>Microsoft Office PowerPoint</Application>
  <PresentationFormat>Widescreen</PresentationFormat>
  <Paragraphs>169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#9Slide05 Brannboll Ny</vt:lpstr>
      <vt:lpstr>#9Slide05 Fourth</vt:lpstr>
      <vt:lpstr>#9Slide05 Kathya</vt:lpstr>
      <vt:lpstr>#9Slide05 SVNDeadhead Script</vt:lpstr>
      <vt:lpstr>#9Slide05 SVNTradeMark</vt:lpstr>
      <vt:lpstr>#9Slide05 SVNVanilla Daisy Pro</vt:lpstr>
      <vt:lpstr>#9Slide06 DeathRattle BB</vt:lpstr>
      <vt:lpstr>#9Slide07 Marbelia Regular</vt:lpstr>
      <vt:lpstr>Arial</vt:lpstr>
      <vt:lpstr>Calibri</vt:lpstr>
      <vt:lpstr>Calibri Light</vt:lpstr>
      <vt:lpstr>ITC Avant Garde Std Bk</vt:lpstr>
      <vt:lpstr>SVN-Vanilla Daisy Pro</vt:lpstr>
      <vt:lpstr>Times New Roman</vt:lpstr>
      <vt:lpstr>方正静蕾简体</vt:lpstr>
      <vt:lpstr>Office Theme</vt:lpstr>
      <vt:lpstr>1_Office Theme</vt:lpstr>
      <vt:lpstr>1_Thiết kế: Thạch Trương Thảo (0987 039 863)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Thị Ánh Tuyết</dc:creator>
  <cp:lastModifiedBy>Hang</cp:lastModifiedBy>
  <cp:revision>10</cp:revision>
  <dcterms:created xsi:type="dcterms:W3CDTF">2022-08-20T03:30:38Z</dcterms:created>
  <dcterms:modified xsi:type="dcterms:W3CDTF">2023-11-27T05:26:17Z</dcterms:modified>
</cp:coreProperties>
</file>