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35"/>
  </p:notesMasterIdLst>
  <p:sldIdLst>
    <p:sldId id="291" r:id="rId2"/>
    <p:sldId id="256" r:id="rId3"/>
    <p:sldId id="257" r:id="rId4"/>
    <p:sldId id="280" r:id="rId5"/>
    <p:sldId id="278" r:id="rId6"/>
    <p:sldId id="281" r:id="rId7"/>
    <p:sldId id="279" r:id="rId8"/>
    <p:sldId id="283" r:id="rId9"/>
    <p:sldId id="282" r:id="rId10"/>
    <p:sldId id="284" r:id="rId11"/>
    <p:sldId id="259" r:id="rId12"/>
    <p:sldId id="260" r:id="rId13"/>
    <p:sldId id="261" r:id="rId14"/>
    <p:sldId id="262" r:id="rId15"/>
    <p:sldId id="269" r:id="rId16"/>
    <p:sldId id="263" r:id="rId17"/>
    <p:sldId id="268" r:id="rId18"/>
    <p:sldId id="265" r:id="rId19"/>
    <p:sldId id="295" r:id="rId20"/>
    <p:sldId id="264" r:id="rId21"/>
    <p:sldId id="294" r:id="rId22"/>
    <p:sldId id="266" r:id="rId23"/>
    <p:sldId id="267" r:id="rId24"/>
    <p:sldId id="297" r:id="rId25"/>
    <p:sldId id="271" r:id="rId26"/>
    <p:sldId id="296" r:id="rId27"/>
    <p:sldId id="272" r:id="rId28"/>
    <p:sldId id="274" r:id="rId29"/>
    <p:sldId id="277" r:id="rId30"/>
    <p:sldId id="276" r:id="rId31"/>
    <p:sldId id="275" r:id="rId32"/>
    <p:sldId id="286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10F4-8F05-4761-9F74-66CD88AC58D3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57E7C-8061-4ED3-BBB1-E2E80790E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63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87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6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0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4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64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7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1"/>
            <a:ext cx="12192000" cy="6857999"/>
            <a:chOff x="0" y="0"/>
            <a:chExt cx="12191999" cy="6857999"/>
          </a:xfrm>
        </p:grpSpPr>
        <p:sp>
          <p:nvSpPr>
            <p:cNvPr id="11" name="Google Shape;11;p2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893100" y="2960567"/>
            <a:ext cx="665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"/>
              <a:buNone/>
              <a:defRPr sz="7466" b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27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5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8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3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A5FF5F1-6572-4F57-924B-F9782A52415D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037CF-2CFD-401B-BD60-1946EEEA8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7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.png"/><Relationship Id="rId7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2.jpg"/><Relationship Id="rId4" Type="http://schemas.openxmlformats.org/officeDocument/2006/relationships/image" Target="../media/image25.png"/><Relationship Id="rId9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 txBox="1">
            <a:spLocks noGrp="1"/>
          </p:cNvSpPr>
          <p:nvPr>
            <p:ph type="ctrTitle"/>
          </p:nvPr>
        </p:nvSpPr>
        <p:spPr>
          <a:xfrm>
            <a:off x="1720823" y="2960567"/>
            <a:ext cx="6840083" cy="1546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endParaRPr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 | Hình  nền, Power points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" y="464024"/>
            <a:ext cx="11218460" cy="58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0059" y="1037234"/>
            <a:ext cx="9990161" cy="70831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CHÀO MỪNG QUÝ THẦY </a:t>
            </a:r>
            <a:r>
              <a:rPr lang="en-US" sz="54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CÔ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VÀ </a:t>
            </a:r>
            <a:r>
              <a:rPr lang="en-US" sz="54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</a:rPr>
              <a:t>CÁC EM</a:t>
            </a:r>
            <a:endParaRPr lang="en-US" sz="54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8" y="0"/>
            <a:ext cx="11006759" cy="550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4835" y="5596145"/>
            <a:ext cx="2900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3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16566"/>
            <a:ext cx="12192000" cy="68561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" y="631852"/>
            <a:ext cx="12192000" cy="3198026"/>
          </a:xfrm>
          <a:solidFill>
            <a:schemeClr val="bg2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 :PH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TIỆN 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CÔNG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TRONG SÁNG TẠO MĨ THUẬT</a:t>
            </a:r>
          </a:p>
        </p:txBody>
      </p:sp>
    </p:spTree>
    <p:extLst>
      <p:ext uri="{BB962C8B-B14F-4D97-AF65-F5344CB8AC3E}">
        <p14:creationId xmlns:p14="http://schemas.microsoft.com/office/powerpoint/2010/main" val="294152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thiết kế bài giảng đẹp | Tiểu học Trần Văn 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70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091" y="378821"/>
            <a:ext cx="3203713" cy="77844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 .</a:t>
            </a:r>
            <a:r>
              <a:rPr lang="en-US" b="1" dirty="0" err="1" smtClean="0">
                <a:solidFill>
                  <a:srgbClr val="FF0000"/>
                </a:solidFill>
              </a:rPr>
              <a:t>Quan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sát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10" y="1012847"/>
            <a:ext cx="5774635" cy="54665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0" y="1012847"/>
            <a:ext cx="6042991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0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" y="1258956"/>
            <a:ext cx="6065643" cy="430100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26" y="1258956"/>
            <a:ext cx="6057974" cy="43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9" y="768626"/>
            <a:ext cx="11006759" cy="55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1" y="59790"/>
            <a:ext cx="5440964" cy="33088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1" y="3122662"/>
            <a:ext cx="5440964" cy="3595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04" y="-267030"/>
            <a:ext cx="5662326" cy="3635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85" y="3122662"/>
            <a:ext cx="5880245" cy="35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7" y="0"/>
            <a:ext cx="12226457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7795"/>
            <a:ext cx="12191999" cy="304004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DF5F98-F48C-45FE-A203-6035DF50A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9507502" y="3153200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C83317D-E5CB-41BA-B5FD-48B38CB15832}"/>
              </a:ext>
            </a:extLst>
          </p:cNvPr>
          <p:cNvGrpSpPr/>
          <p:nvPr/>
        </p:nvGrpSpPr>
        <p:grpSpPr>
          <a:xfrm>
            <a:off x="10245406" y="4407292"/>
            <a:ext cx="1400657" cy="1400656"/>
            <a:chOff x="2152324" y="3622111"/>
            <a:chExt cx="1076651" cy="107665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0CF6F45-BAFA-4032-A00D-985BCB68FBEA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F9909-A448-497A-9B0C-D3328529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5DF32B-B28D-4473-AB44-0A5522016560}"/>
              </a:ext>
            </a:extLst>
          </p:cNvPr>
          <p:cNvSpPr txBox="1"/>
          <p:nvPr/>
        </p:nvSpPr>
        <p:spPr>
          <a:xfrm>
            <a:off x="10661285" y="4285866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2p</a:t>
            </a:r>
          </a:p>
        </p:txBody>
      </p:sp>
      <p:pic>
        <p:nvPicPr>
          <p:cNvPr id="9" name="Picture 2" descr="Start button - Free multimedia icons">
            <a:extLst>
              <a:ext uri="{FF2B5EF4-FFF2-40B4-BE49-F238E27FC236}">
                <a16:creationId xmlns:a16="http://schemas.microsoft.com/office/drawing/2014/main" id="{23B155CD-5E9B-482D-8E60-DC45BB0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871" y="4811980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2D3406-355B-4F0C-AB77-2666DE322903}"/>
              </a:ext>
            </a:extLst>
          </p:cNvPr>
          <p:cNvGrpSpPr/>
          <p:nvPr/>
        </p:nvGrpSpPr>
        <p:grpSpPr>
          <a:xfrm rot="20763664">
            <a:off x="9583074" y="4593347"/>
            <a:ext cx="2870521" cy="2401747"/>
            <a:chOff x="5926238" y="2072642"/>
            <a:chExt cx="2870521" cy="2870521"/>
          </a:xfrm>
        </p:grpSpPr>
        <p:sp>
          <p:nvSpPr>
            <p:cNvPr id="11" name="Explosion: 14 Points 119">
              <a:extLst>
                <a:ext uri="{FF2B5EF4-FFF2-40B4-BE49-F238E27FC236}">
                  <a16:creationId xmlns:a16="http://schemas.microsoft.com/office/drawing/2014/main" id="{62F23482-A1B4-454C-AE5C-27517B7EE57B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1208BD-6193-4BED-8444-6A4761C0856F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6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772391"/>
              </p:ext>
            </p:extLst>
          </p:nvPr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7643831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8642924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92656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9372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07422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" y="335373"/>
            <a:ext cx="2849217" cy="2136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21" y="483481"/>
            <a:ext cx="2932044" cy="188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3" y="1700255"/>
            <a:ext cx="2686706" cy="313662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5496"/>
            <a:ext cx="6069496" cy="2324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12208"/>
            <a:ext cx="606949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PT </a:t>
            </a:r>
            <a:r>
              <a:rPr lang="en-US" sz="3600" b="1" dirty="0" err="1" smtClean="0">
                <a:solidFill>
                  <a:srgbClr val="002060"/>
                </a:solidFill>
              </a:rPr>
              <a:t>giao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cộng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9164" y="12208"/>
            <a:ext cx="60431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PT </a:t>
            </a:r>
            <a:r>
              <a:rPr lang="en-US" sz="3600" b="1" dirty="0" err="1" smtClean="0">
                <a:solidFill>
                  <a:srgbClr val="002060"/>
                </a:solidFill>
              </a:rPr>
              <a:t>giao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nhân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4" y="2338294"/>
            <a:ext cx="3595191" cy="2186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45496"/>
            <a:ext cx="3949149" cy="2312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1" y="2311014"/>
            <a:ext cx="3949148" cy="2213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658538"/>
            <a:ext cx="3949149" cy="16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4896678"/>
            <a:ext cx="11913704" cy="1293028"/>
          </a:xfrm>
        </p:spPr>
        <p:txBody>
          <a:bodyPr>
            <a:noAutofit/>
          </a:bodyPr>
          <a:lstStyle/>
          <a:p>
            <a:pPr algn="just"/>
            <a:r>
              <a:rPr lang="en-US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h</a:t>
            </a:r>
            <a:r>
              <a:rPr lang="vi-VN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cap="none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cap="none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31912"/>
            <a:ext cx="11834191" cy="4664766"/>
          </a:xfrm>
        </p:spPr>
      </p:pic>
    </p:spTree>
    <p:extLst>
      <p:ext uri="{BB962C8B-B14F-4D97-AF65-F5344CB8AC3E}">
        <p14:creationId xmlns:p14="http://schemas.microsoft.com/office/powerpoint/2010/main" val="21711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3860056"/>
            <a:ext cx="11966713" cy="237142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12192001" cy="8524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II.THỂ HIỆN </a:t>
            </a:r>
            <a:r>
              <a:rPr lang="vi-VN" sz="2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THIẾT KẾ PHƯƠNG TIỆN GIAO THÔNG CÔNG CỘNG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" y="852407"/>
            <a:ext cx="12192000" cy="25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260065"/>
            <a:ext cx="9448800" cy="237213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5" y="39757"/>
            <a:ext cx="12284765" cy="6818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539" y="1974573"/>
            <a:ext cx="113703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KHỞI ĐỘNG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410"/>
            <a:ext cx="12192001" cy="85240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II.THỂ HIỆN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THIẾT KẾ PHƯƠNG TIỆN GIAO THÔNG CÔNG CỘNG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17"/>
            <a:ext cx="12192000" cy="257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6422"/>
            <a:ext cx="12085982" cy="2395064"/>
          </a:xfrm>
          <a:prstGeom prst="rect">
            <a:avLst/>
          </a:prstGeom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7DF5F98-F48C-45FE-A203-6035DF50A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9480998" y="356831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C83317D-E5CB-41BA-B5FD-48B38CB15832}"/>
              </a:ext>
            </a:extLst>
          </p:cNvPr>
          <p:cNvGrpSpPr/>
          <p:nvPr/>
        </p:nvGrpSpPr>
        <p:grpSpPr>
          <a:xfrm>
            <a:off x="10218902" y="4822409"/>
            <a:ext cx="1400657" cy="1400656"/>
            <a:chOff x="2152324" y="3622111"/>
            <a:chExt cx="1076651" cy="1076651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0CF6F45-BAFA-4032-A00D-985BCB68FBEA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DBCF9909-A448-497A-9B0C-D3328529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8D5DF32B-B28D-4473-AB44-0A5522016560}"/>
              </a:ext>
            </a:extLst>
          </p:cNvPr>
          <p:cNvSpPr txBox="1"/>
          <p:nvPr/>
        </p:nvSpPr>
        <p:spPr>
          <a:xfrm>
            <a:off x="10634781" y="470098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2p</a:t>
            </a:r>
          </a:p>
        </p:txBody>
      </p:sp>
      <p:pic>
        <p:nvPicPr>
          <p:cNvPr id="123" name="Picture 2" descr="Start button - Free multimedia icons">
            <a:extLst>
              <a:ext uri="{FF2B5EF4-FFF2-40B4-BE49-F238E27FC236}">
                <a16:creationId xmlns:a16="http://schemas.microsoft.com/office/drawing/2014/main" id="{23B155CD-5E9B-482D-8E60-DC45BB0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67" y="522709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32D3406-355B-4F0C-AB77-2666DE322903}"/>
              </a:ext>
            </a:extLst>
          </p:cNvPr>
          <p:cNvGrpSpPr/>
          <p:nvPr/>
        </p:nvGrpSpPr>
        <p:grpSpPr>
          <a:xfrm rot="20763664">
            <a:off x="9556570" y="5008464"/>
            <a:ext cx="2870521" cy="2401747"/>
            <a:chOff x="5926238" y="2072642"/>
            <a:chExt cx="2870521" cy="2870521"/>
          </a:xfrm>
        </p:grpSpPr>
        <p:sp>
          <p:nvSpPr>
            <p:cNvPr id="125" name="Explosion: 14 Points 119">
              <a:extLst>
                <a:ext uri="{FF2B5EF4-FFF2-40B4-BE49-F238E27FC236}">
                  <a16:creationId xmlns:a16="http://schemas.microsoft.com/office/drawing/2014/main" id="{62F23482-A1B4-454C-AE5C-27517B7EE57B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41208BD-6193-4BED-8444-6A4761C0856F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sp>
        <p:nvSpPr>
          <p:cNvPr id="127" name="Content Placeholder 2"/>
          <p:cNvSpPr txBox="1">
            <a:spLocks/>
          </p:cNvSpPr>
          <p:nvPr/>
        </p:nvSpPr>
        <p:spPr>
          <a:xfrm>
            <a:off x="0" y="0"/>
            <a:ext cx="12192001" cy="8524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II.THỂ HIỆN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THIẾT KẾ PHƯƠNG TIỆN GIAO THÔNG CÔNG CỘNG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841"/>
            <a:ext cx="12192000" cy="25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2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410"/>
            <a:ext cx="12192001" cy="85240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II.THỂ HIỆN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CÁCH THIẾT KẾ PHƯƠNG TIỆN GIAO THÔNG CÔNG CỘNG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0922"/>
            <a:ext cx="12192000" cy="257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4668"/>
            <a:ext cx="12192001" cy="237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53" y="3132420"/>
            <a:ext cx="614900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t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2261" y="3046265"/>
            <a:ext cx="597672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2" y="5897441"/>
            <a:ext cx="587071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2261" y="5890647"/>
            <a:ext cx="592372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  <p:bldP spid="8" grpId="0" uiExpand="1" animBg="1"/>
      <p:bldP spid="9" grpId="0" uiExpan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457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G</a:t>
            </a:r>
            <a:r>
              <a:rPr lang="vi-VN" cap="none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ý cách thực hiện sản phẩm mĩ thuật thể hiện phương tiện giao thông tạo cảm giác 3d trên giấy</a:t>
            </a:r>
            <a:endParaRPr lang="en-US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332784"/>
            <a:ext cx="11900452" cy="5418572"/>
          </a:xfrm>
        </p:spPr>
      </p:pic>
    </p:spTree>
    <p:extLst>
      <p:ext uri="{BB962C8B-B14F-4D97-AF65-F5344CB8AC3E}">
        <p14:creationId xmlns:p14="http://schemas.microsoft.com/office/powerpoint/2010/main" val="148845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212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901148"/>
            <a:ext cx="10137913" cy="5844208"/>
          </a:xfrm>
        </p:spPr>
      </p:pic>
    </p:spTree>
    <p:extLst>
      <p:ext uri="{BB962C8B-B14F-4D97-AF65-F5344CB8AC3E}">
        <p14:creationId xmlns:p14="http://schemas.microsoft.com/office/powerpoint/2010/main" val="39604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0" y="0"/>
            <a:ext cx="7699514" cy="282271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Rectangle 5"/>
          <p:cNvSpPr/>
          <p:nvPr/>
        </p:nvSpPr>
        <p:spPr>
          <a:xfrm>
            <a:off x="0" y="2790107"/>
            <a:ext cx="12191999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4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 descr="Tổng hợp 30+ mẫu hình nền PowerPoint ngộ nghĩnh, dễ thương ...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4" y="38747"/>
            <a:ext cx="7752521" cy="3511826"/>
          </a:xfrm>
        </p:spPr>
      </p:pic>
    </p:spTree>
    <p:extLst>
      <p:ext uri="{BB962C8B-B14F-4D97-AF65-F5344CB8AC3E}">
        <p14:creationId xmlns:p14="http://schemas.microsoft.com/office/powerpoint/2010/main" val="1788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0" y="0"/>
            <a:ext cx="7699514" cy="282271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Rectangle 5"/>
          <p:cNvSpPr/>
          <p:nvPr/>
        </p:nvSpPr>
        <p:spPr>
          <a:xfrm>
            <a:off x="0" y="2790107"/>
            <a:ext cx="12191999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40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 descr="Tổng hợp 30+ mẫu hình nền PowerPoint ngộ nghĩnh, dễ thương ...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4" y="38747"/>
            <a:ext cx="7752521" cy="3511826"/>
          </a:xfr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8745476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9483380" y="1306869"/>
            <a:ext cx="1400657" cy="1400656"/>
            <a:chOff x="2152324" y="3622111"/>
            <a:chExt cx="1076651" cy="107665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9899259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pic>
        <p:nvPicPr>
          <p:cNvPr id="26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45" y="171155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8821048" y="1492923"/>
            <a:ext cx="2870521" cy="2401747"/>
            <a:chOff x="5926238" y="2072642"/>
            <a:chExt cx="2870521" cy="2870521"/>
          </a:xfrm>
        </p:grpSpPr>
        <p:sp>
          <p:nvSpPr>
            <p:cNvPr id="28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8736446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9474350" y="1306869"/>
            <a:ext cx="1400657" cy="1400656"/>
            <a:chOff x="2152324" y="3622111"/>
            <a:chExt cx="1076651" cy="107665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9890229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1p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8812018" y="1492923"/>
            <a:ext cx="2870521" cy="2401747"/>
            <a:chOff x="5926238" y="2072642"/>
            <a:chExt cx="2870521" cy="2870521"/>
          </a:xfrm>
        </p:grpSpPr>
        <p:sp>
          <p:nvSpPr>
            <p:cNvPr id="36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0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6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0834610440086983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106"/>
            <a:ext cx="12192000" cy="6040005"/>
          </a:xfrm>
        </p:spPr>
      </p:pic>
    </p:spTree>
    <p:extLst>
      <p:ext uri="{BB962C8B-B14F-4D97-AF65-F5344CB8AC3E}">
        <p14:creationId xmlns:p14="http://schemas.microsoft.com/office/powerpoint/2010/main" val="27012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714"/>
            <a:ext cx="12198303" cy="5574285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516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516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1" y="1337093"/>
            <a:ext cx="11284905" cy="4911307"/>
          </a:xfrm>
        </p:spPr>
      </p:pic>
    </p:spTree>
    <p:extLst>
      <p:ext uri="{BB962C8B-B14F-4D97-AF65-F5344CB8AC3E}">
        <p14:creationId xmlns:p14="http://schemas.microsoft.com/office/powerpoint/2010/main" val="15113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516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92" y="1238970"/>
            <a:ext cx="9462053" cy="6233308"/>
          </a:xfrm>
        </p:spPr>
      </p:pic>
    </p:spTree>
    <p:extLst>
      <p:ext uri="{BB962C8B-B14F-4D97-AF65-F5344CB8AC3E}">
        <p14:creationId xmlns:p14="http://schemas.microsoft.com/office/powerpoint/2010/main" val="12678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797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58" y="486078"/>
            <a:ext cx="6930886" cy="75962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 CH</a:t>
            </a:r>
            <a:r>
              <a:rPr lang="vi-V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GIẢI CÂU ĐỐ</a:t>
            </a:r>
            <a:b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6938" y="1708357"/>
            <a:ext cx="9064487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bon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bon</a:t>
            </a: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coong</a:t>
            </a: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9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5166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3" y="1244021"/>
            <a:ext cx="11437660" cy="5382065"/>
          </a:xfrm>
        </p:spPr>
      </p:pic>
    </p:spTree>
    <p:extLst>
      <p:ext uri="{BB962C8B-B14F-4D97-AF65-F5344CB8AC3E}">
        <p14:creationId xmlns:p14="http://schemas.microsoft.com/office/powerpoint/2010/main" val="2496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1080936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13019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9783" y="253048"/>
            <a:ext cx="954427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SẢN PHẨM</a:t>
            </a:r>
          </a:p>
          <a:p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22183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589" y="3057766"/>
            <a:ext cx="9793432" cy="1325563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6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" y="636105"/>
            <a:ext cx="10919792" cy="563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1412" y="2030481"/>
            <a:ext cx="9215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CẢM </a:t>
            </a:r>
            <a:r>
              <a:rPr lang="vi-VN" sz="5400" b="1" dirty="0" smtClean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Ơ</a:t>
            </a:r>
            <a:r>
              <a:rPr lang="en-US" sz="5400" b="1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N THẦY CÔ VÀ </a:t>
            </a:r>
            <a:r>
              <a:rPr lang="en-US" sz="5400" b="1" dirty="0" smtClean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CÁC 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EM </a:t>
            </a:r>
            <a:r>
              <a:rPr lang="en-US" sz="5400" b="1" dirty="0">
                <a:ln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ĐÃ THEO DÕI</a:t>
            </a:r>
          </a:p>
        </p:txBody>
      </p:sp>
    </p:spTree>
    <p:extLst>
      <p:ext uri="{BB962C8B-B14F-4D97-AF65-F5344CB8AC3E}">
        <p14:creationId xmlns:p14="http://schemas.microsoft.com/office/powerpoint/2010/main" val="10516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5010"/>
            <a:ext cx="10591732" cy="548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4417" y="5499266"/>
            <a:ext cx="561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01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0569" y="891973"/>
            <a:ext cx="6096000" cy="34265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5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5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endParaRPr lang="en-US" sz="54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54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endParaRPr lang="en-US" sz="54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4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endParaRPr lang="en-US" sz="4800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56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53" y="-544955"/>
            <a:ext cx="8850142" cy="663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2558" y="5200939"/>
            <a:ext cx="380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2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4337" y="439466"/>
            <a:ext cx="9404723" cy="1400530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hơi</a:t>
            </a:r>
            <a:r>
              <a:rPr lang="en-US" dirty="0">
                <a:solidFill>
                  <a:srgbClr val="002060"/>
                </a:solidFill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96" y="104569"/>
            <a:ext cx="8547651" cy="4692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5821" y="515509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2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2382" y="992346"/>
            <a:ext cx="703690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endParaRPr lang="en-US" sz="6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rắn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</a:t>
            </a:r>
            <a:endParaRPr lang="en-US" sz="6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950"/>
              </a:lnSpc>
              <a:spcAft>
                <a:spcPts val="0"/>
              </a:spcAft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ts val="1950"/>
              </a:lnSpc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01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669</TotalTime>
  <Words>539</Words>
  <Application>Microsoft Office PowerPoint</Application>
  <PresentationFormat>Widescreen</PresentationFormat>
  <Paragraphs>105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Century Gothic</vt:lpstr>
      <vt:lpstr>Tahoma</vt:lpstr>
      <vt:lpstr>Times New Roman</vt:lpstr>
      <vt:lpstr>Wingdings 3</vt:lpstr>
      <vt:lpstr>Zilla Slab</vt:lpstr>
      <vt:lpstr>Ion</vt:lpstr>
      <vt:lpstr>PowerPoint Presentation</vt:lpstr>
      <vt:lpstr> </vt:lpstr>
      <vt:lpstr>TRÒ  CHƠI GIẢI CÂU ĐỐ </vt:lpstr>
      <vt:lpstr>PowerPoint Presentation</vt:lpstr>
      <vt:lpstr>PowerPoint Presentation</vt:lpstr>
      <vt:lpstr>PowerPoint Presentation</vt:lpstr>
      <vt:lpstr>Câu 3 Có đầu, không miệng, không tai Đôi mắt như chẳng nhìn ai ban ngày Đêm chạy, “đôi mắt” sáng thay Bốn chân là bánh, chứa đầy những hơi? </vt:lpstr>
      <vt:lpstr>PowerPoint Presentation</vt:lpstr>
      <vt:lpstr>PowerPoint Presentation</vt:lpstr>
      <vt:lpstr>PowerPoint Presentation</vt:lpstr>
      <vt:lpstr>BÀI 11 :PHƯƠNG TIỆN  GIAO THÔNG CÔNG CỘNG TRONG SÁNG TẠO MĨ THUẬT</vt:lpstr>
      <vt:lpstr>I .Quan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Công năng của các loại phương tiện giao thông công cộng có đặc điểm to hơn phương tiện giao thông cá nhân.</vt:lpstr>
      <vt:lpstr>PowerPoint Presentation</vt:lpstr>
      <vt:lpstr>PowerPoint Presentation</vt:lpstr>
      <vt:lpstr>PowerPoint Presentation</vt:lpstr>
      <vt:lpstr>   Gợi ý cách thực hiện sản phẩm mĩ thuật thể hiện phương tiện giao thông tạo cảm giác 3d trên giấy</vt:lpstr>
      <vt:lpstr>III. 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hoangthach0223@gmail.com</dc:creator>
  <cp:lastModifiedBy>hoangthach0223@gmail.com</cp:lastModifiedBy>
  <cp:revision>70</cp:revision>
  <dcterms:created xsi:type="dcterms:W3CDTF">2023-12-30T00:50:27Z</dcterms:created>
  <dcterms:modified xsi:type="dcterms:W3CDTF">2024-01-13T02:54:42Z</dcterms:modified>
</cp:coreProperties>
</file>