
<file path=[Content_Types].xml><?xml version="1.0" encoding="utf-8"?>
<Types xmlns="http://schemas.openxmlformats.org/package/2006/content-types">
  <Default Extension="tmp" ContentType="image/png"/>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2.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3.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50"/>
  </p:notesMasterIdLst>
  <p:sldIdLst>
    <p:sldId id="299" r:id="rId2"/>
    <p:sldId id="258" r:id="rId3"/>
    <p:sldId id="267" r:id="rId4"/>
    <p:sldId id="268" r:id="rId5"/>
    <p:sldId id="270" r:id="rId6"/>
    <p:sldId id="302" r:id="rId7"/>
    <p:sldId id="259" r:id="rId8"/>
    <p:sldId id="260" r:id="rId9"/>
    <p:sldId id="283" r:id="rId10"/>
    <p:sldId id="261" r:id="rId11"/>
    <p:sldId id="272" r:id="rId12"/>
    <p:sldId id="262" r:id="rId13"/>
    <p:sldId id="271" r:id="rId14"/>
    <p:sldId id="300" r:id="rId15"/>
    <p:sldId id="264" r:id="rId16"/>
    <p:sldId id="310" r:id="rId17"/>
    <p:sldId id="273" r:id="rId18"/>
    <p:sldId id="303" r:id="rId19"/>
    <p:sldId id="274" r:id="rId20"/>
    <p:sldId id="265" r:id="rId21"/>
    <p:sldId id="275" r:id="rId22"/>
    <p:sldId id="276" r:id="rId23"/>
    <p:sldId id="277" r:id="rId24"/>
    <p:sldId id="304" r:id="rId25"/>
    <p:sldId id="305" r:id="rId26"/>
    <p:sldId id="306" r:id="rId27"/>
    <p:sldId id="307" r:id="rId28"/>
    <p:sldId id="266" r:id="rId29"/>
    <p:sldId id="279" r:id="rId30"/>
    <p:sldId id="280" r:id="rId31"/>
    <p:sldId id="281" r:id="rId32"/>
    <p:sldId id="278" r:id="rId33"/>
    <p:sldId id="282" r:id="rId34"/>
    <p:sldId id="301" r:id="rId35"/>
    <p:sldId id="285" r:id="rId36"/>
    <p:sldId id="308" r:id="rId37"/>
    <p:sldId id="289" r:id="rId38"/>
    <p:sldId id="291" r:id="rId39"/>
    <p:sldId id="309" r:id="rId40"/>
    <p:sldId id="292" r:id="rId41"/>
    <p:sldId id="286" r:id="rId42"/>
    <p:sldId id="287" r:id="rId43"/>
    <p:sldId id="293" r:id="rId44"/>
    <p:sldId id="294" r:id="rId45"/>
    <p:sldId id="295" r:id="rId46"/>
    <p:sldId id="288" r:id="rId47"/>
    <p:sldId id="296" r:id="rId48"/>
    <p:sldId id="298" r:id="rId49"/>
  </p:sldIdLst>
  <p:sldSz cx="12195175" cy="6858000"/>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15">
          <p15:clr>
            <a:srgbClr val="A4A3A4"/>
          </p15:clr>
        </p15:guide>
        <p15:guide id="2" pos="697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1" roundtripDataSignature="AMtx7mh1E+Mhaf4ts02IkLFbwOODHKQaB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8" d="100"/>
          <a:sy n="108" d="100"/>
        </p:scale>
        <p:origin x="672" y="108"/>
      </p:cViewPr>
      <p:guideLst>
        <p:guide orient="horz" pos="2115"/>
        <p:guide pos="697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s>
</file>

<file path=ppt/diagrams/_rels/data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15.png"/></Relationships>
</file>

<file path=ppt/diagrams/_rels/data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ata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11.jpg"/></Relationships>
</file>

<file path=ppt/diagrams/_rels/drawing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 Id="rId4" Type="http://schemas.openxmlformats.org/officeDocument/2006/relationships/image" Target="../media/image15.png"/></Relationships>
</file>

<file path=ppt/diagrams/_rels/drawing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image" Target="../media/image3.png"/></Relationships>
</file>

<file path=ppt/diagrams/_rels/drawing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image" Target="../media/image11.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7D43947-2733-4860-B60F-3DB15D7A38DC}"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0F945BC0-A410-47EC-863A-863D2477D4F8}">
      <dgm:prSet/>
      <dgm:spPr/>
      <dgm:t>
        <a:bodyPr/>
        <a:lstStyle/>
        <a:p>
          <a:r>
            <a:rPr lang="en-US" b="1" i="1" dirty="0" err="1">
              <a:solidFill>
                <a:schemeClr val="bg1"/>
              </a:solidFill>
            </a:rPr>
            <a:t>Câu</a:t>
          </a:r>
          <a:r>
            <a:rPr lang="en-US" b="1" i="1" dirty="0">
              <a:solidFill>
                <a:schemeClr val="bg1"/>
              </a:solidFill>
            </a:rPr>
            <a:t> 1</a:t>
          </a:r>
          <a:r>
            <a:rPr lang="en-US" i="1" dirty="0">
              <a:solidFill>
                <a:schemeClr val="bg1"/>
              </a:solidFill>
            </a:rPr>
            <a:t>:  </a:t>
          </a:r>
          <a:r>
            <a:rPr lang="en-US" i="1" dirty="0" err="1">
              <a:solidFill>
                <a:schemeClr val="bg1"/>
              </a:solidFill>
            </a:rPr>
            <a:t>Xác</a:t>
          </a:r>
          <a:r>
            <a:rPr lang="en-US" i="1" dirty="0">
              <a:solidFill>
                <a:schemeClr val="bg1"/>
              </a:solidFill>
            </a:rPr>
            <a:t> </a:t>
          </a:r>
          <a:r>
            <a:rPr lang="en-US" i="1" dirty="0" err="1">
              <a:solidFill>
                <a:schemeClr val="bg1"/>
              </a:solidFill>
            </a:rPr>
            <a:t>đinh</a:t>
          </a:r>
          <a:r>
            <a:rPr lang="en-US" i="1" dirty="0">
              <a:solidFill>
                <a:schemeClr val="bg1"/>
              </a:solidFill>
            </a:rPr>
            <a:t> Input, Output</a:t>
          </a:r>
          <a:endParaRPr lang="en-US" dirty="0">
            <a:solidFill>
              <a:schemeClr val="bg1"/>
            </a:solidFill>
          </a:endParaRPr>
        </a:p>
      </dgm:t>
    </dgm:pt>
    <dgm:pt modelId="{8162CBFF-012D-4B58-BC38-1664000262B9}" type="parTrans" cxnId="{7E84FF1B-E4BB-40B4-9181-E35AD1B0C20D}">
      <dgm:prSet/>
      <dgm:spPr/>
      <dgm:t>
        <a:bodyPr/>
        <a:lstStyle/>
        <a:p>
          <a:endParaRPr lang="en-US"/>
        </a:p>
      </dgm:t>
    </dgm:pt>
    <dgm:pt modelId="{44082978-D1B2-41FA-8BE6-8370E7EEF914}" type="sibTrans" cxnId="{7E84FF1B-E4BB-40B4-9181-E35AD1B0C20D}">
      <dgm:prSet/>
      <dgm:spPr/>
      <dgm:t>
        <a:bodyPr/>
        <a:lstStyle/>
        <a:p>
          <a:endParaRPr lang="en-US"/>
        </a:p>
      </dgm:t>
    </dgm:pt>
    <dgm:pt modelId="{628ACC59-F469-4000-89C7-9F883FAFEEDE}">
      <dgm:prSet/>
      <dgm:spPr/>
      <dgm:t>
        <a:bodyPr/>
        <a:lstStyle/>
        <a:p>
          <a:r>
            <a:rPr lang="en-US" b="1" i="1" dirty="0" err="1">
              <a:solidFill>
                <a:schemeClr val="bg1"/>
              </a:solidFill>
            </a:rPr>
            <a:t>Câu</a:t>
          </a:r>
          <a:r>
            <a:rPr lang="en-US" b="1" i="1" dirty="0">
              <a:solidFill>
                <a:schemeClr val="bg1"/>
              </a:solidFill>
            </a:rPr>
            <a:t> 2:</a:t>
          </a:r>
          <a:r>
            <a:rPr lang="en-US" i="1" dirty="0">
              <a:solidFill>
                <a:schemeClr val="bg1"/>
              </a:solidFill>
            </a:rPr>
            <a:t> </a:t>
          </a:r>
          <a:r>
            <a:rPr lang="en-US" i="1" dirty="0" err="1">
              <a:solidFill>
                <a:schemeClr val="bg1"/>
              </a:solidFill>
            </a:rPr>
            <a:t>Chương</a:t>
          </a:r>
          <a:r>
            <a:rPr lang="en-US" i="1" dirty="0">
              <a:solidFill>
                <a:schemeClr val="bg1"/>
              </a:solidFill>
            </a:rPr>
            <a:t> </a:t>
          </a:r>
          <a:r>
            <a:rPr lang="en-US" i="1" dirty="0" err="1">
              <a:solidFill>
                <a:schemeClr val="bg1"/>
              </a:solidFill>
            </a:rPr>
            <a:t>trình</a:t>
          </a:r>
          <a:r>
            <a:rPr lang="en-US" i="1" dirty="0">
              <a:solidFill>
                <a:schemeClr val="bg1"/>
              </a:solidFill>
            </a:rPr>
            <a:t> </a:t>
          </a:r>
          <a:r>
            <a:rPr lang="en-US" i="1" dirty="0" err="1">
              <a:solidFill>
                <a:schemeClr val="bg1"/>
              </a:solidFill>
            </a:rPr>
            <a:t>trên</a:t>
          </a:r>
          <a:r>
            <a:rPr lang="en-US" i="1" dirty="0">
              <a:solidFill>
                <a:schemeClr val="bg1"/>
              </a:solidFill>
            </a:rPr>
            <a:t> </a:t>
          </a:r>
          <a:r>
            <a:rPr lang="en-US" i="1" dirty="0" err="1">
              <a:solidFill>
                <a:schemeClr val="bg1"/>
              </a:solidFill>
            </a:rPr>
            <a:t>dùng</a:t>
          </a:r>
          <a:r>
            <a:rPr lang="en-US" i="1" dirty="0">
              <a:solidFill>
                <a:schemeClr val="bg1"/>
              </a:solidFill>
            </a:rPr>
            <a:t> bao </a:t>
          </a:r>
          <a:r>
            <a:rPr lang="en-US" i="1" dirty="0" err="1">
              <a:solidFill>
                <a:schemeClr val="bg1"/>
              </a:solidFill>
            </a:rPr>
            <a:t>nhiêu</a:t>
          </a:r>
          <a:r>
            <a:rPr lang="en-US" i="1" dirty="0">
              <a:solidFill>
                <a:schemeClr val="bg1"/>
              </a:solidFill>
            </a:rPr>
            <a:t> </a:t>
          </a:r>
          <a:r>
            <a:rPr lang="en-US" i="1" dirty="0" err="1">
              <a:solidFill>
                <a:schemeClr val="bg1"/>
              </a:solidFill>
            </a:rPr>
            <a:t>biến</a:t>
          </a:r>
          <a:r>
            <a:rPr lang="en-US" i="1" dirty="0">
              <a:solidFill>
                <a:schemeClr val="bg1"/>
              </a:solidFill>
            </a:rPr>
            <a:t>? </a:t>
          </a:r>
          <a:r>
            <a:rPr lang="en-US" i="1" dirty="0" err="1">
              <a:solidFill>
                <a:schemeClr val="bg1"/>
              </a:solidFill>
            </a:rPr>
            <a:t>là</a:t>
          </a:r>
          <a:r>
            <a:rPr lang="en-US" i="1" dirty="0">
              <a:solidFill>
                <a:schemeClr val="bg1"/>
              </a:solidFill>
            </a:rPr>
            <a:t> </a:t>
          </a:r>
          <a:r>
            <a:rPr lang="en-US" i="1" dirty="0" err="1">
              <a:solidFill>
                <a:schemeClr val="bg1"/>
              </a:solidFill>
            </a:rPr>
            <a:t>những</a:t>
          </a:r>
          <a:r>
            <a:rPr lang="en-US" i="1" dirty="0">
              <a:solidFill>
                <a:schemeClr val="bg1"/>
              </a:solidFill>
            </a:rPr>
            <a:t> </a:t>
          </a:r>
          <a:r>
            <a:rPr lang="en-US" i="1" dirty="0" err="1">
              <a:solidFill>
                <a:schemeClr val="bg1"/>
              </a:solidFill>
            </a:rPr>
            <a:t>biến</a:t>
          </a:r>
          <a:r>
            <a:rPr lang="en-US" i="1" dirty="0">
              <a:solidFill>
                <a:schemeClr val="bg1"/>
              </a:solidFill>
            </a:rPr>
            <a:t> </a:t>
          </a:r>
          <a:r>
            <a:rPr lang="en-US" i="1" dirty="0" err="1">
              <a:solidFill>
                <a:schemeClr val="bg1"/>
              </a:solidFill>
            </a:rPr>
            <a:t>nào</a:t>
          </a:r>
          <a:r>
            <a:rPr lang="en-US" i="1" dirty="0">
              <a:solidFill>
                <a:schemeClr val="bg1"/>
              </a:solidFill>
            </a:rPr>
            <a:t>? </a:t>
          </a:r>
          <a:r>
            <a:rPr lang="en-US" i="1" dirty="0" err="1">
              <a:solidFill>
                <a:schemeClr val="bg1"/>
              </a:solidFill>
            </a:rPr>
            <a:t>Chức</a:t>
          </a:r>
          <a:r>
            <a:rPr lang="en-US" i="1" dirty="0">
              <a:solidFill>
                <a:schemeClr val="bg1"/>
              </a:solidFill>
            </a:rPr>
            <a:t> </a:t>
          </a:r>
          <a:r>
            <a:rPr lang="en-US" i="1" dirty="0" err="1">
              <a:solidFill>
                <a:schemeClr val="bg1"/>
              </a:solidFill>
            </a:rPr>
            <a:t>năng</a:t>
          </a:r>
          <a:r>
            <a:rPr lang="en-US" i="1" dirty="0">
              <a:solidFill>
                <a:schemeClr val="bg1"/>
              </a:solidFill>
            </a:rPr>
            <a:t> </a:t>
          </a:r>
          <a:r>
            <a:rPr lang="en-US" i="1" dirty="0" err="1">
              <a:solidFill>
                <a:schemeClr val="bg1"/>
              </a:solidFill>
            </a:rPr>
            <a:t>các</a:t>
          </a:r>
          <a:r>
            <a:rPr lang="en-US" i="1" dirty="0">
              <a:solidFill>
                <a:schemeClr val="bg1"/>
              </a:solidFill>
            </a:rPr>
            <a:t> </a:t>
          </a:r>
          <a:r>
            <a:rPr lang="en-US" i="1" dirty="0" err="1">
              <a:solidFill>
                <a:schemeClr val="bg1"/>
              </a:solidFill>
            </a:rPr>
            <a:t>biến</a:t>
          </a:r>
          <a:r>
            <a:rPr lang="en-US" i="1" dirty="0">
              <a:solidFill>
                <a:schemeClr val="bg1"/>
              </a:solidFill>
            </a:rPr>
            <a:t> </a:t>
          </a:r>
          <a:r>
            <a:rPr lang="en-US" i="1" dirty="0" err="1">
              <a:solidFill>
                <a:schemeClr val="bg1"/>
              </a:solidFill>
            </a:rPr>
            <a:t>đó?Nhóm</a:t>
          </a:r>
          <a:r>
            <a:rPr lang="en-US" i="1" dirty="0">
              <a:solidFill>
                <a:schemeClr val="bg1"/>
              </a:solidFill>
            </a:rPr>
            <a:t> </a:t>
          </a:r>
          <a:r>
            <a:rPr lang="en-US" i="1" dirty="0" err="1">
              <a:solidFill>
                <a:schemeClr val="bg1"/>
              </a:solidFill>
            </a:rPr>
            <a:t>câu</a:t>
          </a:r>
          <a:r>
            <a:rPr lang="en-US" i="1" dirty="0">
              <a:solidFill>
                <a:schemeClr val="bg1"/>
              </a:solidFill>
            </a:rPr>
            <a:t> </a:t>
          </a:r>
          <a:r>
            <a:rPr lang="en-US" i="1" dirty="0" err="1">
              <a:solidFill>
                <a:schemeClr val="bg1"/>
              </a:solidFill>
            </a:rPr>
            <a:t>lệnh</a:t>
          </a:r>
          <a:r>
            <a:rPr lang="en-US" i="1" dirty="0">
              <a:solidFill>
                <a:schemeClr val="bg1"/>
              </a:solidFill>
            </a:rPr>
            <a:t> </a:t>
          </a:r>
          <a:r>
            <a:rPr lang="en-US" i="1" dirty="0" err="1">
              <a:solidFill>
                <a:schemeClr val="bg1"/>
              </a:solidFill>
            </a:rPr>
            <a:t>if..then</a:t>
          </a:r>
          <a:r>
            <a:rPr lang="en-US" i="1" dirty="0">
              <a:solidFill>
                <a:schemeClr val="bg1"/>
              </a:solidFill>
            </a:rPr>
            <a:t> </a:t>
          </a:r>
          <a:r>
            <a:rPr lang="en-US" i="1" dirty="0" err="1">
              <a:solidFill>
                <a:schemeClr val="bg1"/>
              </a:solidFill>
            </a:rPr>
            <a:t>dùng</a:t>
          </a:r>
          <a:r>
            <a:rPr lang="en-US" i="1" dirty="0">
              <a:solidFill>
                <a:schemeClr val="bg1"/>
              </a:solidFill>
            </a:rPr>
            <a:t> </a:t>
          </a:r>
          <a:r>
            <a:rPr lang="en-US" i="1" dirty="0" err="1">
              <a:solidFill>
                <a:schemeClr val="bg1"/>
              </a:solidFill>
            </a:rPr>
            <a:t>để</a:t>
          </a:r>
          <a:r>
            <a:rPr lang="en-US" i="1" dirty="0">
              <a:solidFill>
                <a:schemeClr val="bg1"/>
              </a:solidFill>
            </a:rPr>
            <a:t> </a:t>
          </a:r>
          <a:r>
            <a:rPr lang="en-US" i="1" dirty="0" err="1">
              <a:solidFill>
                <a:schemeClr val="bg1"/>
              </a:solidFill>
            </a:rPr>
            <a:t>làm</a:t>
          </a:r>
          <a:r>
            <a:rPr lang="en-US" i="1" dirty="0">
              <a:solidFill>
                <a:schemeClr val="bg1"/>
              </a:solidFill>
            </a:rPr>
            <a:t> </a:t>
          </a:r>
          <a:r>
            <a:rPr lang="en-US" i="1" dirty="0" err="1">
              <a:solidFill>
                <a:schemeClr val="bg1"/>
              </a:solidFill>
            </a:rPr>
            <a:t>gì</a:t>
          </a:r>
          <a:r>
            <a:rPr lang="en-US" i="1" dirty="0">
              <a:solidFill>
                <a:schemeClr val="bg1"/>
              </a:solidFill>
            </a:rPr>
            <a:t>?</a:t>
          </a:r>
          <a:endParaRPr lang="en-US" dirty="0">
            <a:solidFill>
              <a:schemeClr val="bg1"/>
            </a:solidFill>
          </a:endParaRPr>
        </a:p>
      </dgm:t>
    </dgm:pt>
    <dgm:pt modelId="{41EFF4E8-9978-499C-9AAF-630B87A9CEBC}" type="parTrans" cxnId="{CA131928-AC44-47BC-BE4A-71BDD1F0FE5F}">
      <dgm:prSet/>
      <dgm:spPr/>
      <dgm:t>
        <a:bodyPr/>
        <a:lstStyle/>
        <a:p>
          <a:endParaRPr lang="en-US"/>
        </a:p>
      </dgm:t>
    </dgm:pt>
    <dgm:pt modelId="{900F18F5-5668-462B-A381-E2F7DB90668E}" type="sibTrans" cxnId="{CA131928-AC44-47BC-BE4A-71BDD1F0FE5F}">
      <dgm:prSet/>
      <dgm:spPr/>
      <dgm:t>
        <a:bodyPr/>
        <a:lstStyle/>
        <a:p>
          <a:endParaRPr lang="en-US"/>
        </a:p>
      </dgm:t>
    </dgm:pt>
    <dgm:pt modelId="{28FBA0D7-4428-4730-8A42-72E63FD56BCC}">
      <dgm:prSet/>
      <dgm:spPr>
        <a:solidFill>
          <a:schemeClr val="accent3">
            <a:lumMod val="75000"/>
          </a:schemeClr>
        </a:solidFill>
      </dgm:spPr>
      <dgm:t>
        <a:bodyPr/>
        <a:lstStyle/>
        <a:p>
          <a:r>
            <a:rPr lang="en-US" b="1" i="1" dirty="0" err="1">
              <a:solidFill>
                <a:schemeClr val="bg1"/>
              </a:solidFill>
            </a:rPr>
            <a:t>Câu</a:t>
          </a:r>
          <a:r>
            <a:rPr lang="en-US" b="1" i="1" dirty="0">
              <a:solidFill>
                <a:schemeClr val="bg1"/>
              </a:solidFill>
            </a:rPr>
            <a:t> 3:</a:t>
          </a:r>
          <a:r>
            <a:rPr lang="en-US" i="1" dirty="0">
              <a:solidFill>
                <a:schemeClr val="bg1"/>
              </a:solidFill>
            </a:rPr>
            <a:t> </a:t>
          </a:r>
          <a:r>
            <a:rPr lang="en-US" i="1" dirty="0" err="1">
              <a:solidFill>
                <a:schemeClr val="bg1"/>
              </a:solidFill>
            </a:rPr>
            <a:t>Chương</a:t>
          </a:r>
          <a:r>
            <a:rPr lang="en-US" i="1" dirty="0">
              <a:solidFill>
                <a:schemeClr val="bg1"/>
              </a:solidFill>
            </a:rPr>
            <a:t> </a:t>
          </a:r>
          <a:r>
            <a:rPr lang="en-US" i="1" dirty="0" err="1">
              <a:solidFill>
                <a:schemeClr val="bg1"/>
              </a:solidFill>
            </a:rPr>
            <a:t>trình</a:t>
          </a:r>
          <a:r>
            <a:rPr lang="en-US" i="1" dirty="0">
              <a:solidFill>
                <a:schemeClr val="bg1"/>
              </a:solidFill>
            </a:rPr>
            <a:t> </a:t>
          </a:r>
          <a:r>
            <a:rPr lang="en-US" i="1" dirty="0" err="1">
              <a:solidFill>
                <a:schemeClr val="bg1"/>
              </a:solidFill>
            </a:rPr>
            <a:t>này</a:t>
          </a:r>
          <a:r>
            <a:rPr lang="en-US" i="1" dirty="0">
              <a:solidFill>
                <a:schemeClr val="bg1"/>
              </a:solidFill>
            </a:rPr>
            <a:t> </a:t>
          </a:r>
          <a:r>
            <a:rPr lang="en-US" i="1" dirty="0" err="1">
              <a:solidFill>
                <a:schemeClr val="bg1"/>
              </a:solidFill>
            </a:rPr>
            <a:t>làm</a:t>
          </a:r>
          <a:r>
            <a:rPr lang="en-US" i="1" dirty="0">
              <a:solidFill>
                <a:schemeClr val="bg1"/>
              </a:solidFill>
            </a:rPr>
            <a:t> </a:t>
          </a:r>
          <a:r>
            <a:rPr lang="en-US" i="1" dirty="0" err="1">
              <a:solidFill>
                <a:schemeClr val="bg1"/>
              </a:solidFill>
            </a:rPr>
            <a:t>nhiệm</a:t>
          </a:r>
          <a:r>
            <a:rPr lang="en-US" i="1" dirty="0">
              <a:solidFill>
                <a:schemeClr val="bg1"/>
              </a:solidFill>
            </a:rPr>
            <a:t> </a:t>
          </a:r>
          <a:r>
            <a:rPr lang="en-US" i="1" dirty="0" err="1">
              <a:solidFill>
                <a:schemeClr val="bg1"/>
              </a:solidFill>
            </a:rPr>
            <a:t>vụ</a:t>
          </a:r>
          <a:r>
            <a:rPr lang="en-US" i="1" dirty="0">
              <a:solidFill>
                <a:schemeClr val="bg1"/>
              </a:solidFill>
            </a:rPr>
            <a:t> </a:t>
          </a:r>
          <a:r>
            <a:rPr lang="en-US" i="1" dirty="0" err="1">
              <a:solidFill>
                <a:schemeClr val="bg1"/>
              </a:solidFill>
            </a:rPr>
            <a:t>gì</a:t>
          </a:r>
          <a:r>
            <a:rPr lang="en-US" i="1" dirty="0">
              <a:solidFill>
                <a:schemeClr val="bg1"/>
              </a:solidFill>
            </a:rPr>
            <a:t>?</a:t>
          </a:r>
          <a:endParaRPr lang="en-US" dirty="0">
            <a:solidFill>
              <a:schemeClr val="bg1"/>
            </a:solidFill>
          </a:endParaRPr>
        </a:p>
      </dgm:t>
    </dgm:pt>
    <dgm:pt modelId="{1BF211E1-4472-4827-9CD2-C9160CE65DCF}" type="parTrans" cxnId="{F6B323FB-8DF3-4BE8-8121-23FE525FC14F}">
      <dgm:prSet/>
      <dgm:spPr/>
      <dgm:t>
        <a:bodyPr/>
        <a:lstStyle/>
        <a:p>
          <a:endParaRPr lang="en-US"/>
        </a:p>
      </dgm:t>
    </dgm:pt>
    <dgm:pt modelId="{C35BF5FE-FD4E-4D85-A1CD-6DA5427B0921}" type="sibTrans" cxnId="{F6B323FB-8DF3-4BE8-8121-23FE525FC14F}">
      <dgm:prSet/>
      <dgm:spPr/>
      <dgm:t>
        <a:bodyPr/>
        <a:lstStyle/>
        <a:p>
          <a:endParaRPr lang="en-US"/>
        </a:p>
      </dgm:t>
    </dgm:pt>
    <dgm:pt modelId="{6F0ADD92-C02B-47F2-8DA1-218A48C606A4}">
      <dgm:prSet/>
      <dgm:spPr>
        <a:solidFill>
          <a:schemeClr val="accent3">
            <a:lumMod val="75000"/>
          </a:schemeClr>
        </a:solidFill>
      </dgm:spPr>
      <dgm:t>
        <a:bodyPr/>
        <a:lstStyle/>
        <a:p>
          <a:pPr algn="just"/>
          <a:r>
            <a:rPr lang="en-US" b="1" i="1" dirty="0" err="1">
              <a:solidFill>
                <a:schemeClr val="bg1"/>
              </a:solidFill>
            </a:rPr>
            <a:t>Câu</a:t>
          </a:r>
          <a:r>
            <a:rPr lang="en-US" b="1" i="1" dirty="0">
              <a:solidFill>
                <a:schemeClr val="bg1"/>
              </a:solidFill>
            </a:rPr>
            <a:t> 4</a:t>
          </a:r>
          <a:r>
            <a:rPr lang="en-US" i="1" dirty="0">
              <a:solidFill>
                <a:schemeClr val="bg1"/>
              </a:solidFill>
            </a:rPr>
            <a:t>: </a:t>
          </a:r>
          <a:r>
            <a:rPr lang="en-US" i="1" dirty="0" err="1">
              <a:solidFill>
                <a:schemeClr val="bg1"/>
              </a:solidFill>
            </a:rPr>
            <a:t>Mở</a:t>
          </a:r>
          <a:r>
            <a:rPr lang="en-US" i="1" dirty="0">
              <a:solidFill>
                <a:schemeClr val="bg1"/>
              </a:solidFill>
            </a:rPr>
            <a:t> </a:t>
          </a:r>
          <a:r>
            <a:rPr lang="en-US" i="1" dirty="0" err="1">
              <a:solidFill>
                <a:schemeClr val="bg1"/>
              </a:solidFill>
            </a:rPr>
            <a:t>rộng</a:t>
          </a:r>
          <a:r>
            <a:rPr lang="en-US" i="1" dirty="0">
              <a:solidFill>
                <a:schemeClr val="bg1"/>
              </a:solidFill>
            </a:rPr>
            <a:t> </a:t>
          </a:r>
          <a:r>
            <a:rPr lang="en-US" i="1" dirty="0" err="1">
              <a:solidFill>
                <a:schemeClr val="bg1"/>
              </a:solidFill>
            </a:rPr>
            <a:t>bài</a:t>
          </a:r>
          <a:r>
            <a:rPr lang="en-US" i="1" dirty="0">
              <a:solidFill>
                <a:schemeClr val="bg1"/>
              </a:solidFill>
            </a:rPr>
            <a:t> </a:t>
          </a:r>
          <a:r>
            <a:rPr lang="en-US" i="1" dirty="0" err="1">
              <a:solidFill>
                <a:schemeClr val="bg1"/>
              </a:solidFill>
            </a:rPr>
            <a:t>toán</a:t>
          </a:r>
          <a:r>
            <a:rPr lang="en-US" i="1" dirty="0">
              <a:solidFill>
                <a:schemeClr val="bg1"/>
              </a:solidFill>
            </a:rPr>
            <a:t> </a:t>
          </a:r>
          <a:r>
            <a:rPr lang="en-US" i="1" dirty="0" err="1">
              <a:solidFill>
                <a:schemeClr val="bg1"/>
              </a:solidFill>
            </a:rPr>
            <a:t>trên</a:t>
          </a:r>
          <a:r>
            <a:rPr lang="en-US" i="1" dirty="0">
              <a:solidFill>
                <a:schemeClr val="bg1"/>
              </a:solidFill>
            </a:rPr>
            <a:t> </a:t>
          </a:r>
          <a:r>
            <a:rPr lang="en-US" i="1" dirty="0" err="1">
              <a:solidFill>
                <a:schemeClr val="bg1"/>
              </a:solidFill>
            </a:rPr>
            <a:t>đối</a:t>
          </a:r>
          <a:r>
            <a:rPr lang="en-US" i="1" dirty="0">
              <a:solidFill>
                <a:schemeClr val="bg1"/>
              </a:solidFill>
            </a:rPr>
            <a:t> </a:t>
          </a:r>
          <a:r>
            <a:rPr lang="en-US" i="1" dirty="0" err="1">
              <a:solidFill>
                <a:schemeClr val="bg1"/>
              </a:solidFill>
            </a:rPr>
            <a:t>với</a:t>
          </a:r>
          <a:r>
            <a:rPr lang="en-US" i="1" dirty="0">
              <a:solidFill>
                <a:schemeClr val="bg1"/>
              </a:solidFill>
            </a:rPr>
            <a:t> N=365 </a:t>
          </a:r>
          <a:r>
            <a:rPr lang="en-US" i="1" dirty="0" err="1">
              <a:solidFill>
                <a:schemeClr val="bg1"/>
              </a:solidFill>
            </a:rPr>
            <a:t>thì</a:t>
          </a:r>
          <a:r>
            <a:rPr lang="en-US" i="1" dirty="0">
              <a:solidFill>
                <a:schemeClr val="bg1"/>
              </a:solidFill>
            </a:rPr>
            <a:t> </a:t>
          </a:r>
          <a:r>
            <a:rPr lang="en-US" i="1" dirty="0" err="1">
              <a:solidFill>
                <a:schemeClr val="bg1"/>
              </a:solidFill>
            </a:rPr>
            <a:t>số</a:t>
          </a:r>
          <a:r>
            <a:rPr lang="en-US" i="1" dirty="0">
              <a:solidFill>
                <a:schemeClr val="bg1"/>
              </a:solidFill>
            </a:rPr>
            <a:t> </a:t>
          </a:r>
          <a:r>
            <a:rPr lang="en-US" i="1" dirty="0" err="1">
              <a:solidFill>
                <a:schemeClr val="bg1"/>
              </a:solidFill>
            </a:rPr>
            <a:t>biến</a:t>
          </a:r>
          <a:r>
            <a:rPr lang="en-US" i="1" dirty="0">
              <a:solidFill>
                <a:schemeClr val="bg1"/>
              </a:solidFill>
            </a:rPr>
            <a:t> </a:t>
          </a:r>
          <a:r>
            <a:rPr lang="en-US" i="1" dirty="0" err="1">
              <a:solidFill>
                <a:schemeClr val="bg1"/>
              </a:solidFill>
            </a:rPr>
            <a:t>cần</a:t>
          </a:r>
          <a:r>
            <a:rPr lang="en-US" i="1" dirty="0">
              <a:solidFill>
                <a:schemeClr val="bg1"/>
              </a:solidFill>
            </a:rPr>
            <a:t> </a:t>
          </a:r>
          <a:r>
            <a:rPr lang="en-US" i="1" dirty="0" err="1">
              <a:solidFill>
                <a:schemeClr val="bg1"/>
              </a:solidFill>
            </a:rPr>
            <a:t>khai</a:t>
          </a:r>
          <a:r>
            <a:rPr lang="en-US" i="1" dirty="0">
              <a:solidFill>
                <a:schemeClr val="bg1"/>
              </a:solidFill>
            </a:rPr>
            <a:t> </a:t>
          </a:r>
          <a:r>
            <a:rPr lang="en-US" i="1" dirty="0" err="1">
              <a:solidFill>
                <a:schemeClr val="bg1"/>
              </a:solidFill>
            </a:rPr>
            <a:t>báo</a:t>
          </a:r>
          <a:r>
            <a:rPr lang="en-US" i="1" dirty="0">
              <a:solidFill>
                <a:schemeClr val="bg1"/>
              </a:solidFill>
            </a:rPr>
            <a:t> </a:t>
          </a:r>
          <a:r>
            <a:rPr lang="en-US" i="1" dirty="0" err="1">
              <a:solidFill>
                <a:schemeClr val="bg1"/>
              </a:solidFill>
            </a:rPr>
            <a:t>là</a:t>
          </a:r>
          <a:r>
            <a:rPr lang="en-US" i="1" dirty="0">
              <a:solidFill>
                <a:schemeClr val="bg1"/>
              </a:solidFill>
            </a:rPr>
            <a:t> bao </a:t>
          </a:r>
          <a:r>
            <a:rPr lang="en-US" i="1" dirty="0" err="1">
              <a:solidFill>
                <a:schemeClr val="bg1"/>
              </a:solidFill>
            </a:rPr>
            <a:t>nhiêu</a:t>
          </a:r>
          <a:r>
            <a:rPr lang="en-US" i="1" dirty="0">
              <a:solidFill>
                <a:schemeClr val="bg1"/>
              </a:solidFill>
            </a:rPr>
            <a:t> </a:t>
          </a:r>
          <a:r>
            <a:rPr lang="en-US" i="1" dirty="0" err="1">
              <a:solidFill>
                <a:schemeClr val="bg1"/>
              </a:solidFill>
            </a:rPr>
            <a:t>biến</a:t>
          </a:r>
          <a:r>
            <a:rPr lang="en-US" i="1" dirty="0">
              <a:solidFill>
                <a:schemeClr val="bg1"/>
              </a:solidFill>
            </a:rPr>
            <a:t>? </a:t>
          </a:r>
          <a:r>
            <a:rPr lang="en-US" i="1" dirty="0" err="1">
              <a:solidFill>
                <a:schemeClr val="bg1"/>
              </a:solidFill>
            </a:rPr>
            <a:t>Số</a:t>
          </a:r>
          <a:r>
            <a:rPr lang="en-US" i="1" dirty="0">
              <a:solidFill>
                <a:schemeClr val="bg1"/>
              </a:solidFill>
            </a:rPr>
            <a:t> </a:t>
          </a:r>
          <a:r>
            <a:rPr lang="en-US" i="1" dirty="0" err="1">
              <a:solidFill>
                <a:schemeClr val="bg1"/>
              </a:solidFill>
            </a:rPr>
            <a:t>câu</a:t>
          </a:r>
          <a:r>
            <a:rPr lang="en-US" i="1" dirty="0">
              <a:solidFill>
                <a:schemeClr val="bg1"/>
              </a:solidFill>
            </a:rPr>
            <a:t> </a:t>
          </a:r>
          <a:r>
            <a:rPr lang="en-US" i="1" dirty="0" err="1">
              <a:solidFill>
                <a:schemeClr val="bg1"/>
              </a:solidFill>
            </a:rPr>
            <a:t>lệnh</a:t>
          </a:r>
          <a:r>
            <a:rPr lang="en-US" i="1" dirty="0">
              <a:solidFill>
                <a:schemeClr val="bg1"/>
              </a:solidFill>
            </a:rPr>
            <a:t> </a:t>
          </a:r>
          <a:r>
            <a:rPr lang="en-US" i="1" dirty="0" err="1">
              <a:solidFill>
                <a:schemeClr val="bg1"/>
              </a:solidFill>
            </a:rPr>
            <a:t>rẽ</a:t>
          </a:r>
          <a:r>
            <a:rPr lang="en-US" i="1" dirty="0">
              <a:solidFill>
                <a:schemeClr val="bg1"/>
              </a:solidFill>
            </a:rPr>
            <a:t> </a:t>
          </a:r>
          <a:r>
            <a:rPr lang="en-US" i="1" dirty="0" err="1">
              <a:solidFill>
                <a:schemeClr val="bg1"/>
              </a:solidFill>
            </a:rPr>
            <a:t>nhánh</a:t>
          </a:r>
          <a:r>
            <a:rPr lang="en-US" i="1" dirty="0">
              <a:solidFill>
                <a:schemeClr val="bg1"/>
              </a:solidFill>
            </a:rPr>
            <a:t> </a:t>
          </a:r>
          <a:r>
            <a:rPr lang="en-US" i="1" dirty="0" err="1">
              <a:solidFill>
                <a:schemeClr val="bg1"/>
              </a:solidFill>
            </a:rPr>
            <a:t>là</a:t>
          </a:r>
          <a:r>
            <a:rPr lang="en-US" i="1" dirty="0">
              <a:solidFill>
                <a:schemeClr val="bg1"/>
              </a:solidFill>
            </a:rPr>
            <a:t> bao </a:t>
          </a:r>
          <a:r>
            <a:rPr lang="en-US" i="1" dirty="0" err="1">
              <a:solidFill>
                <a:schemeClr val="bg1"/>
              </a:solidFill>
            </a:rPr>
            <a:t>nhiêu</a:t>
          </a:r>
          <a:r>
            <a:rPr lang="en-US" i="1" dirty="0">
              <a:solidFill>
                <a:schemeClr val="bg1"/>
              </a:solidFill>
            </a:rPr>
            <a:t> ?</a:t>
          </a:r>
          <a:r>
            <a:rPr lang="en-US" i="1" dirty="0" err="1">
              <a:solidFill>
                <a:schemeClr val="bg1"/>
              </a:solidFill>
            </a:rPr>
            <a:t>Việc</a:t>
          </a:r>
          <a:r>
            <a:rPr lang="en-US" i="1" dirty="0">
              <a:solidFill>
                <a:schemeClr val="bg1"/>
              </a:solidFill>
            </a:rPr>
            <a:t> </a:t>
          </a:r>
          <a:r>
            <a:rPr lang="en-US" i="1" dirty="0" err="1">
              <a:solidFill>
                <a:schemeClr val="bg1"/>
              </a:solidFill>
            </a:rPr>
            <a:t>viết</a:t>
          </a:r>
          <a:r>
            <a:rPr lang="en-US" i="1" dirty="0">
              <a:solidFill>
                <a:schemeClr val="bg1"/>
              </a:solidFill>
            </a:rPr>
            <a:t> </a:t>
          </a:r>
          <a:r>
            <a:rPr lang="en-US" i="1" dirty="0" err="1">
              <a:solidFill>
                <a:schemeClr val="bg1"/>
              </a:solidFill>
            </a:rPr>
            <a:t>chương</a:t>
          </a:r>
          <a:r>
            <a:rPr lang="en-US" i="1" dirty="0">
              <a:solidFill>
                <a:schemeClr val="bg1"/>
              </a:solidFill>
            </a:rPr>
            <a:t> </a:t>
          </a:r>
          <a:r>
            <a:rPr lang="en-US" i="1" dirty="0" err="1">
              <a:solidFill>
                <a:schemeClr val="bg1"/>
              </a:solidFill>
            </a:rPr>
            <a:t>trình</a:t>
          </a:r>
          <a:r>
            <a:rPr lang="en-US" i="1" dirty="0">
              <a:solidFill>
                <a:schemeClr val="bg1"/>
              </a:solidFill>
            </a:rPr>
            <a:t> </a:t>
          </a:r>
          <a:r>
            <a:rPr lang="en-US" i="1" dirty="0" err="1">
              <a:solidFill>
                <a:schemeClr val="bg1"/>
              </a:solidFill>
            </a:rPr>
            <a:t>trong</a:t>
          </a:r>
          <a:r>
            <a:rPr lang="en-US" i="1" dirty="0">
              <a:solidFill>
                <a:schemeClr val="bg1"/>
              </a:solidFill>
            </a:rPr>
            <a:t> </a:t>
          </a:r>
          <a:r>
            <a:rPr lang="en-US" i="1" dirty="0" err="1">
              <a:solidFill>
                <a:schemeClr val="bg1"/>
              </a:solidFill>
            </a:rPr>
            <a:t>trường</a:t>
          </a:r>
          <a:r>
            <a:rPr lang="en-US" i="1" dirty="0">
              <a:solidFill>
                <a:schemeClr val="bg1"/>
              </a:solidFill>
            </a:rPr>
            <a:t> </a:t>
          </a:r>
          <a:r>
            <a:rPr lang="en-US" i="1" dirty="0" err="1">
              <a:solidFill>
                <a:schemeClr val="bg1"/>
              </a:solidFill>
            </a:rPr>
            <a:t>hợp</a:t>
          </a:r>
          <a:r>
            <a:rPr lang="en-US" i="1" dirty="0">
              <a:solidFill>
                <a:schemeClr val="bg1"/>
              </a:solidFill>
            </a:rPr>
            <a:t> </a:t>
          </a:r>
          <a:r>
            <a:rPr lang="en-US" i="1" dirty="0" err="1">
              <a:solidFill>
                <a:schemeClr val="bg1"/>
              </a:solidFill>
            </a:rPr>
            <a:t>này</a:t>
          </a:r>
          <a:r>
            <a:rPr lang="en-US" i="1" dirty="0">
              <a:solidFill>
                <a:schemeClr val="bg1"/>
              </a:solidFill>
            </a:rPr>
            <a:t> </a:t>
          </a:r>
          <a:r>
            <a:rPr lang="en-US" i="1" dirty="0" err="1">
              <a:solidFill>
                <a:schemeClr val="bg1"/>
              </a:solidFill>
            </a:rPr>
            <a:t>có</a:t>
          </a:r>
          <a:r>
            <a:rPr lang="en-US" i="1" dirty="0">
              <a:solidFill>
                <a:schemeClr val="bg1"/>
              </a:solidFill>
            </a:rPr>
            <a:t> </a:t>
          </a:r>
          <a:r>
            <a:rPr lang="en-US" i="1" dirty="0" err="1">
              <a:solidFill>
                <a:schemeClr val="bg1"/>
              </a:solidFill>
            </a:rPr>
            <a:t>khó</a:t>
          </a:r>
          <a:r>
            <a:rPr lang="en-US" i="1" dirty="0">
              <a:solidFill>
                <a:schemeClr val="bg1"/>
              </a:solidFill>
            </a:rPr>
            <a:t> </a:t>
          </a:r>
          <a:r>
            <a:rPr lang="en-US" i="1" dirty="0" err="1">
              <a:solidFill>
                <a:schemeClr val="bg1"/>
              </a:solidFill>
            </a:rPr>
            <a:t>khăn</a:t>
          </a:r>
          <a:r>
            <a:rPr lang="en-US" i="1" dirty="0">
              <a:solidFill>
                <a:schemeClr val="bg1"/>
              </a:solidFill>
            </a:rPr>
            <a:t> </a:t>
          </a:r>
          <a:r>
            <a:rPr lang="en-US" i="1" dirty="0" err="1">
              <a:solidFill>
                <a:schemeClr val="bg1"/>
              </a:solidFill>
            </a:rPr>
            <a:t>gì</a:t>
          </a:r>
          <a:r>
            <a:rPr lang="en-US" i="1" dirty="0">
              <a:solidFill>
                <a:schemeClr val="bg1"/>
              </a:solidFill>
            </a:rPr>
            <a:t>?</a:t>
          </a:r>
          <a:endParaRPr lang="en-US" dirty="0">
            <a:solidFill>
              <a:schemeClr val="bg1"/>
            </a:solidFill>
          </a:endParaRPr>
        </a:p>
      </dgm:t>
    </dgm:pt>
    <dgm:pt modelId="{0D336BE5-5CD1-4003-BECE-95F34119EFE5}" type="parTrans" cxnId="{C5AB9345-01EB-40C1-AFE6-CA94DED70C51}">
      <dgm:prSet/>
      <dgm:spPr/>
      <dgm:t>
        <a:bodyPr/>
        <a:lstStyle/>
        <a:p>
          <a:endParaRPr lang="en-US"/>
        </a:p>
      </dgm:t>
    </dgm:pt>
    <dgm:pt modelId="{31D2950B-6385-4F7F-8FA1-F3AC933C9BF9}" type="sibTrans" cxnId="{C5AB9345-01EB-40C1-AFE6-CA94DED70C51}">
      <dgm:prSet/>
      <dgm:spPr/>
      <dgm:t>
        <a:bodyPr/>
        <a:lstStyle/>
        <a:p>
          <a:endParaRPr lang="en-US"/>
        </a:p>
      </dgm:t>
    </dgm:pt>
    <dgm:pt modelId="{D083F8B7-A34C-47FA-BADB-D0BD1B422C0C}" type="pres">
      <dgm:prSet presAssocID="{E7D43947-2733-4860-B60F-3DB15D7A38DC}" presName="diagram" presStyleCnt="0">
        <dgm:presLayoutVars>
          <dgm:dir/>
          <dgm:resizeHandles val="exact"/>
        </dgm:presLayoutVars>
      </dgm:prSet>
      <dgm:spPr/>
    </dgm:pt>
    <dgm:pt modelId="{8A162C0F-9058-4AF8-AEF0-62CCDDB7233E}" type="pres">
      <dgm:prSet presAssocID="{628ACC59-F469-4000-89C7-9F883FAFEEDE}" presName="node" presStyleLbl="node1" presStyleIdx="0" presStyleCnt="4" custScaleY="233347" custLinFactY="3601" custLinFactNeighborX="7010" custLinFactNeighborY="100000">
        <dgm:presLayoutVars>
          <dgm:bulletEnabled val="1"/>
        </dgm:presLayoutVars>
      </dgm:prSet>
      <dgm:spPr/>
    </dgm:pt>
    <dgm:pt modelId="{3EE06F18-F269-444F-9DF0-EFAC4303CFBC}" type="pres">
      <dgm:prSet presAssocID="{900F18F5-5668-462B-A381-E2F7DB90668E}" presName="sibTrans" presStyleCnt="0"/>
      <dgm:spPr/>
    </dgm:pt>
    <dgm:pt modelId="{83BECD6C-B84B-4114-92F8-54C822C94D64}" type="pres">
      <dgm:prSet presAssocID="{0F945BC0-A410-47EC-863A-863D2477D4F8}" presName="node" presStyleLbl="node1" presStyleIdx="1" presStyleCnt="4" custScaleY="51934" custLinFactX="-2690" custLinFactY="-15473" custLinFactNeighborX="-100000" custLinFactNeighborY="-100000">
        <dgm:presLayoutVars>
          <dgm:bulletEnabled val="1"/>
        </dgm:presLayoutVars>
      </dgm:prSet>
      <dgm:spPr/>
    </dgm:pt>
    <dgm:pt modelId="{48019C35-A835-462E-B255-560E29C30862}" type="pres">
      <dgm:prSet presAssocID="{44082978-D1B2-41FA-8BE6-8370E7EEF914}" presName="sibTrans" presStyleCnt="0"/>
      <dgm:spPr/>
    </dgm:pt>
    <dgm:pt modelId="{9D14324B-F214-4564-8BF6-52999DC8A292}" type="pres">
      <dgm:prSet presAssocID="{6F0ADD92-C02B-47F2-8DA1-218A48C606A4}" presName="node" presStyleLbl="node1" presStyleIdx="2" presStyleCnt="4" custScaleY="233530" custLinFactY="3540" custLinFactNeighborX="-76230" custLinFactNeighborY="100000">
        <dgm:presLayoutVars>
          <dgm:bulletEnabled val="1"/>
        </dgm:presLayoutVars>
      </dgm:prSet>
      <dgm:spPr/>
    </dgm:pt>
    <dgm:pt modelId="{2156E8CE-C025-4F39-94BB-444A39814020}" type="pres">
      <dgm:prSet presAssocID="{31D2950B-6385-4F7F-8FA1-F3AC933C9BF9}" presName="sibTrans" presStyleCnt="0"/>
      <dgm:spPr/>
    </dgm:pt>
    <dgm:pt modelId="{C188CAA4-17BA-49B6-A69F-A5E8952D7FAE}" type="pres">
      <dgm:prSet presAssocID="{28FBA0D7-4428-4730-8A42-72E63FD56BCC}" presName="node" presStyleLbl="node1" presStyleIdx="3" presStyleCnt="4" custScaleY="51983" custLinFactY="-100000" custLinFactNeighborX="32053" custLinFactNeighborY="-177880">
        <dgm:presLayoutVars>
          <dgm:bulletEnabled val="1"/>
        </dgm:presLayoutVars>
      </dgm:prSet>
      <dgm:spPr/>
    </dgm:pt>
  </dgm:ptLst>
  <dgm:cxnLst>
    <dgm:cxn modelId="{C0468C04-1286-4680-A51F-7FB133E8E8E1}" type="presOf" srcId="{28FBA0D7-4428-4730-8A42-72E63FD56BCC}" destId="{C188CAA4-17BA-49B6-A69F-A5E8952D7FAE}" srcOrd="0" destOrd="0" presId="urn:microsoft.com/office/officeart/2005/8/layout/default"/>
    <dgm:cxn modelId="{7E84FF1B-E4BB-40B4-9181-E35AD1B0C20D}" srcId="{E7D43947-2733-4860-B60F-3DB15D7A38DC}" destId="{0F945BC0-A410-47EC-863A-863D2477D4F8}" srcOrd="1" destOrd="0" parTransId="{8162CBFF-012D-4B58-BC38-1664000262B9}" sibTransId="{44082978-D1B2-41FA-8BE6-8370E7EEF914}"/>
    <dgm:cxn modelId="{CA131928-AC44-47BC-BE4A-71BDD1F0FE5F}" srcId="{E7D43947-2733-4860-B60F-3DB15D7A38DC}" destId="{628ACC59-F469-4000-89C7-9F883FAFEEDE}" srcOrd="0" destOrd="0" parTransId="{41EFF4E8-9978-499C-9AAF-630B87A9CEBC}" sibTransId="{900F18F5-5668-462B-A381-E2F7DB90668E}"/>
    <dgm:cxn modelId="{02C4993A-FAAA-482C-8F33-747B659DCCD0}" type="presOf" srcId="{6F0ADD92-C02B-47F2-8DA1-218A48C606A4}" destId="{9D14324B-F214-4564-8BF6-52999DC8A292}" srcOrd="0" destOrd="0" presId="urn:microsoft.com/office/officeart/2005/8/layout/default"/>
    <dgm:cxn modelId="{3EF3473F-9D8A-424A-872D-646FD523DD8F}" type="presOf" srcId="{E7D43947-2733-4860-B60F-3DB15D7A38DC}" destId="{D083F8B7-A34C-47FA-BADB-D0BD1B422C0C}" srcOrd="0" destOrd="0" presId="urn:microsoft.com/office/officeart/2005/8/layout/default"/>
    <dgm:cxn modelId="{C5AB9345-01EB-40C1-AFE6-CA94DED70C51}" srcId="{E7D43947-2733-4860-B60F-3DB15D7A38DC}" destId="{6F0ADD92-C02B-47F2-8DA1-218A48C606A4}" srcOrd="2" destOrd="0" parTransId="{0D336BE5-5CD1-4003-BECE-95F34119EFE5}" sibTransId="{31D2950B-6385-4F7F-8FA1-F3AC933C9BF9}"/>
    <dgm:cxn modelId="{68A27185-C1FF-48B9-A0FE-F7900402A00A}" type="presOf" srcId="{628ACC59-F469-4000-89C7-9F883FAFEEDE}" destId="{8A162C0F-9058-4AF8-AEF0-62CCDDB7233E}" srcOrd="0" destOrd="0" presId="urn:microsoft.com/office/officeart/2005/8/layout/default"/>
    <dgm:cxn modelId="{31E2A3BE-C9E4-4D3A-B759-02BB5A943DDD}" type="presOf" srcId="{0F945BC0-A410-47EC-863A-863D2477D4F8}" destId="{83BECD6C-B84B-4114-92F8-54C822C94D64}" srcOrd="0" destOrd="0" presId="urn:microsoft.com/office/officeart/2005/8/layout/default"/>
    <dgm:cxn modelId="{F6B323FB-8DF3-4BE8-8121-23FE525FC14F}" srcId="{E7D43947-2733-4860-B60F-3DB15D7A38DC}" destId="{28FBA0D7-4428-4730-8A42-72E63FD56BCC}" srcOrd="3" destOrd="0" parTransId="{1BF211E1-4472-4827-9CD2-C9160CE65DCF}" sibTransId="{C35BF5FE-FD4E-4D85-A1CD-6DA5427B0921}"/>
    <dgm:cxn modelId="{6A9DA3EC-647B-4E84-8F0C-9B28E87217CB}" type="presParOf" srcId="{D083F8B7-A34C-47FA-BADB-D0BD1B422C0C}" destId="{8A162C0F-9058-4AF8-AEF0-62CCDDB7233E}" srcOrd="0" destOrd="0" presId="urn:microsoft.com/office/officeart/2005/8/layout/default"/>
    <dgm:cxn modelId="{77C892E1-ECAC-4B1C-8E8F-4DFB2A7FABA9}" type="presParOf" srcId="{D083F8B7-A34C-47FA-BADB-D0BD1B422C0C}" destId="{3EE06F18-F269-444F-9DF0-EFAC4303CFBC}" srcOrd="1" destOrd="0" presId="urn:microsoft.com/office/officeart/2005/8/layout/default"/>
    <dgm:cxn modelId="{7A4C48D1-4C72-48AF-88EB-6C16430AA61E}" type="presParOf" srcId="{D083F8B7-A34C-47FA-BADB-D0BD1B422C0C}" destId="{83BECD6C-B84B-4114-92F8-54C822C94D64}" srcOrd="2" destOrd="0" presId="urn:microsoft.com/office/officeart/2005/8/layout/default"/>
    <dgm:cxn modelId="{55E09F06-1375-40DF-B9C0-EAB5A88454C7}" type="presParOf" srcId="{D083F8B7-A34C-47FA-BADB-D0BD1B422C0C}" destId="{48019C35-A835-462E-B255-560E29C30862}" srcOrd="3" destOrd="0" presId="urn:microsoft.com/office/officeart/2005/8/layout/default"/>
    <dgm:cxn modelId="{08AF1650-301E-42A6-968E-269FA871A2EC}" type="presParOf" srcId="{D083F8B7-A34C-47FA-BADB-D0BD1B422C0C}" destId="{9D14324B-F214-4564-8BF6-52999DC8A292}" srcOrd="4" destOrd="0" presId="urn:microsoft.com/office/officeart/2005/8/layout/default"/>
    <dgm:cxn modelId="{F437CAB7-27D0-4C41-AEDA-2235354484EE}" type="presParOf" srcId="{D083F8B7-A34C-47FA-BADB-D0BD1B422C0C}" destId="{2156E8CE-C025-4F39-94BB-444A39814020}" srcOrd="5" destOrd="0" presId="urn:microsoft.com/office/officeart/2005/8/layout/default"/>
    <dgm:cxn modelId="{C53F88CC-45F0-4829-908C-2AF5B8D67CA1}" type="presParOf" srcId="{D083F8B7-A34C-47FA-BADB-D0BD1B422C0C}" destId="{C188CAA4-17BA-49B6-A69F-A5E8952D7FAE}" srcOrd="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DF7467DA-F20D-40AA-AA51-AE372348834E}" type="doc">
      <dgm:prSet loTypeId="urn:microsoft.com/office/officeart/2005/8/layout/hierarchy3" loCatId="list" qsTypeId="urn:microsoft.com/office/officeart/2005/8/quickstyle/simple3" qsCatId="simple" csTypeId="urn:microsoft.com/office/officeart/2005/8/colors/colorful2" csCatId="colorful" phldr="1"/>
      <dgm:spPr/>
      <dgm:t>
        <a:bodyPr/>
        <a:lstStyle/>
        <a:p>
          <a:endParaRPr lang="en-US"/>
        </a:p>
      </dgm:t>
    </dgm:pt>
    <dgm:pt modelId="{48792CDE-414B-47B7-BAE1-28D52B6BDC53}">
      <dgm:prSet phldrT="[Text]"/>
      <dgm:spPr/>
      <dgm:t>
        <a:bodyPr/>
        <a:lstStyle/>
        <a:p>
          <a:r>
            <a:rPr lang="pt-BR" b="1" dirty="0"/>
            <a:t>Câu 1- Các thao tác cần thực hiện với mảng </a:t>
          </a:r>
          <a:endParaRPr lang="en-US" dirty="0"/>
        </a:p>
      </dgm:t>
    </dgm:pt>
    <dgm:pt modelId="{0B44C6A4-E28A-4775-B366-D90AA3560CEC}" type="parTrans" cxnId="{85E57461-F44C-481B-8904-E3E796E3BEB7}">
      <dgm:prSet/>
      <dgm:spPr/>
      <dgm:t>
        <a:bodyPr/>
        <a:lstStyle/>
        <a:p>
          <a:endParaRPr lang="en-US"/>
        </a:p>
      </dgm:t>
    </dgm:pt>
    <dgm:pt modelId="{224C99A2-28D7-49CC-8B66-B2FAF64AD058}" type="sibTrans" cxnId="{85E57461-F44C-481B-8904-E3E796E3BEB7}">
      <dgm:prSet/>
      <dgm:spPr/>
      <dgm:t>
        <a:bodyPr/>
        <a:lstStyle/>
        <a:p>
          <a:endParaRPr lang="en-US"/>
        </a:p>
      </dgm:t>
    </dgm:pt>
    <dgm:pt modelId="{90AC641D-D0D7-48C9-9604-D2B7904C52CD}">
      <dgm:prSet phldrT="[Text]" custT="1"/>
      <dgm:spPr/>
      <dgm:t>
        <a:bodyPr/>
        <a:lstStyle/>
        <a:p>
          <a:r>
            <a:rPr lang="pt-BR" sz="2400" b="1" dirty="0"/>
            <a:t>khai báo mảng</a:t>
          </a:r>
          <a:endParaRPr lang="en-US" sz="2400" dirty="0"/>
        </a:p>
      </dgm:t>
    </dgm:pt>
    <dgm:pt modelId="{3693220A-4E06-4EBA-8DC2-1F3C2593D5CF}" type="parTrans" cxnId="{B4E5D675-5182-4066-AF47-0CC08E9606D6}">
      <dgm:prSet/>
      <dgm:spPr/>
      <dgm:t>
        <a:bodyPr/>
        <a:lstStyle/>
        <a:p>
          <a:endParaRPr lang="en-US"/>
        </a:p>
      </dgm:t>
    </dgm:pt>
    <dgm:pt modelId="{03F0CABB-67C8-4C96-840B-C0766EADA901}" type="sibTrans" cxnId="{B4E5D675-5182-4066-AF47-0CC08E9606D6}">
      <dgm:prSet/>
      <dgm:spPr/>
      <dgm:t>
        <a:bodyPr/>
        <a:lstStyle/>
        <a:p>
          <a:endParaRPr lang="en-US"/>
        </a:p>
      </dgm:t>
    </dgm:pt>
    <dgm:pt modelId="{15868155-F1FB-4429-BB98-BB3B4DD024DD}">
      <dgm:prSet phldrT="[Text]" custT="1"/>
      <dgm:spPr/>
      <dgm:t>
        <a:bodyPr/>
        <a:lstStyle/>
        <a:p>
          <a:r>
            <a:rPr lang="pt-BR" sz="3700" b="1" dirty="0"/>
            <a:t> </a:t>
          </a:r>
          <a:r>
            <a:rPr lang="pt-BR" sz="2400" b="1" dirty="0"/>
            <a:t>nhập mảng</a:t>
          </a:r>
          <a:endParaRPr lang="en-US" sz="2400" dirty="0"/>
        </a:p>
      </dgm:t>
    </dgm:pt>
    <dgm:pt modelId="{B03E80CF-F39F-487D-9F23-8F5FFE4D02E8}" type="parTrans" cxnId="{DB0E8D44-49BB-4389-86CC-727616714679}">
      <dgm:prSet/>
      <dgm:spPr/>
      <dgm:t>
        <a:bodyPr/>
        <a:lstStyle/>
        <a:p>
          <a:endParaRPr lang="en-US"/>
        </a:p>
      </dgm:t>
    </dgm:pt>
    <dgm:pt modelId="{49C26B0A-6E09-453F-BF6C-593FA1B93463}" type="sibTrans" cxnId="{DB0E8D44-49BB-4389-86CC-727616714679}">
      <dgm:prSet/>
      <dgm:spPr/>
      <dgm:t>
        <a:bodyPr/>
        <a:lstStyle/>
        <a:p>
          <a:endParaRPr lang="en-US"/>
        </a:p>
      </dgm:t>
    </dgm:pt>
    <dgm:pt modelId="{4B8D1A4D-0CA2-43C7-858F-C8AE99633ADD}">
      <dgm:prSet custT="1"/>
      <dgm:spPr/>
      <dgm:t>
        <a:bodyPr/>
        <a:lstStyle/>
        <a:p>
          <a:r>
            <a:rPr lang="pt-BR" sz="2400" b="1" dirty="0"/>
            <a:t>Duyệt mảng</a:t>
          </a:r>
          <a:endParaRPr lang="en-US" sz="2400" dirty="0"/>
        </a:p>
      </dgm:t>
    </dgm:pt>
    <dgm:pt modelId="{252E128D-408C-4572-87E8-34E9F48F2755}" type="parTrans" cxnId="{7D89E4E8-416F-40EA-A311-4022F3748951}">
      <dgm:prSet/>
      <dgm:spPr/>
      <dgm:t>
        <a:bodyPr/>
        <a:lstStyle/>
        <a:p>
          <a:endParaRPr lang="en-US"/>
        </a:p>
      </dgm:t>
    </dgm:pt>
    <dgm:pt modelId="{C9373E8B-322E-4DAB-8D39-2A580A990201}" type="sibTrans" cxnId="{7D89E4E8-416F-40EA-A311-4022F3748951}">
      <dgm:prSet/>
      <dgm:spPr/>
      <dgm:t>
        <a:bodyPr/>
        <a:lstStyle/>
        <a:p>
          <a:endParaRPr lang="en-US"/>
        </a:p>
      </dgm:t>
    </dgm:pt>
    <dgm:pt modelId="{A47754DA-85AA-4F3B-BA7F-1E3A048AB421}" type="pres">
      <dgm:prSet presAssocID="{DF7467DA-F20D-40AA-AA51-AE372348834E}" presName="diagram" presStyleCnt="0">
        <dgm:presLayoutVars>
          <dgm:chPref val="1"/>
          <dgm:dir/>
          <dgm:animOne val="branch"/>
          <dgm:animLvl val="lvl"/>
          <dgm:resizeHandles/>
        </dgm:presLayoutVars>
      </dgm:prSet>
      <dgm:spPr/>
    </dgm:pt>
    <dgm:pt modelId="{F0EA7E04-1ED8-44AF-B18C-B6A53839C0A4}" type="pres">
      <dgm:prSet presAssocID="{48792CDE-414B-47B7-BAE1-28D52B6BDC53}" presName="root" presStyleCnt="0"/>
      <dgm:spPr/>
    </dgm:pt>
    <dgm:pt modelId="{61F79694-FC1C-415D-AF19-4947386AE44D}" type="pres">
      <dgm:prSet presAssocID="{48792CDE-414B-47B7-BAE1-28D52B6BDC53}" presName="rootComposite" presStyleCnt="0"/>
      <dgm:spPr/>
    </dgm:pt>
    <dgm:pt modelId="{77E1082A-8AF8-4F22-8A2C-DF6402C0CF18}" type="pres">
      <dgm:prSet presAssocID="{48792CDE-414B-47B7-BAE1-28D52B6BDC53}" presName="rootText" presStyleLbl="node1" presStyleIdx="0" presStyleCnt="1" custScaleX="131314"/>
      <dgm:spPr/>
    </dgm:pt>
    <dgm:pt modelId="{D7FF18D9-F02A-4E03-87C8-1EAD35EE2E9F}" type="pres">
      <dgm:prSet presAssocID="{48792CDE-414B-47B7-BAE1-28D52B6BDC53}" presName="rootConnector" presStyleLbl="node1" presStyleIdx="0" presStyleCnt="1"/>
      <dgm:spPr/>
    </dgm:pt>
    <dgm:pt modelId="{3BB001A6-D3EC-448C-A183-E0876C4F6209}" type="pres">
      <dgm:prSet presAssocID="{48792CDE-414B-47B7-BAE1-28D52B6BDC53}" presName="childShape" presStyleCnt="0"/>
      <dgm:spPr/>
    </dgm:pt>
    <dgm:pt modelId="{8B7E4210-5CF4-4A21-8150-9951F158206B}" type="pres">
      <dgm:prSet presAssocID="{3693220A-4E06-4EBA-8DC2-1F3C2593D5CF}" presName="Name13" presStyleLbl="parChTrans1D2" presStyleIdx="0" presStyleCnt="3"/>
      <dgm:spPr/>
    </dgm:pt>
    <dgm:pt modelId="{E925F38A-7FCE-4CF7-B256-43D3A59988E6}" type="pres">
      <dgm:prSet presAssocID="{90AC641D-D0D7-48C9-9604-D2B7904C52CD}" presName="childText" presStyleLbl="bgAcc1" presStyleIdx="0" presStyleCnt="3" custScaleX="151550" custScaleY="91539">
        <dgm:presLayoutVars>
          <dgm:bulletEnabled val="1"/>
        </dgm:presLayoutVars>
      </dgm:prSet>
      <dgm:spPr/>
    </dgm:pt>
    <dgm:pt modelId="{18C0AF74-C8AA-4EB7-92C4-567B2923A82C}" type="pres">
      <dgm:prSet presAssocID="{B03E80CF-F39F-487D-9F23-8F5FFE4D02E8}" presName="Name13" presStyleLbl="parChTrans1D2" presStyleIdx="1" presStyleCnt="3"/>
      <dgm:spPr/>
    </dgm:pt>
    <dgm:pt modelId="{6EEBC9E0-752B-473C-BDB0-F0738580F3A5}" type="pres">
      <dgm:prSet presAssocID="{15868155-F1FB-4429-BB98-BB3B4DD024DD}" presName="childText" presStyleLbl="bgAcc1" presStyleIdx="1" presStyleCnt="3" custScaleX="149176" custScaleY="76694">
        <dgm:presLayoutVars>
          <dgm:bulletEnabled val="1"/>
        </dgm:presLayoutVars>
      </dgm:prSet>
      <dgm:spPr/>
    </dgm:pt>
    <dgm:pt modelId="{017F1E05-82D4-461A-98C9-728E4E857459}" type="pres">
      <dgm:prSet presAssocID="{252E128D-408C-4572-87E8-34E9F48F2755}" presName="Name13" presStyleLbl="parChTrans1D2" presStyleIdx="2" presStyleCnt="3"/>
      <dgm:spPr/>
    </dgm:pt>
    <dgm:pt modelId="{C2F5B6FA-EBF9-4EE4-9D48-6950A10EEA8A}" type="pres">
      <dgm:prSet presAssocID="{4B8D1A4D-0CA2-43C7-858F-C8AE99633ADD}" presName="childText" presStyleLbl="bgAcc1" presStyleIdx="2" presStyleCnt="3" custScaleX="149214" custScaleY="83331">
        <dgm:presLayoutVars>
          <dgm:bulletEnabled val="1"/>
        </dgm:presLayoutVars>
      </dgm:prSet>
      <dgm:spPr/>
    </dgm:pt>
  </dgm:ptLst>
  <dgm:cxnLst>
    <dgm:cxn modelId="{8EAC8105-39DB-4E8F-8097-0DCF44775E2B}" type="presOf" srcId="{B03E80CF-F39F-487D-9F23-8F5FFE4D02E8}" destId="{18C0AF74-C8AA-4EB7-92C4-567B2923A82C}" srcOrd="0" destOrd="0" presId="urn:microsoft.com/office/officeart/2005/8/layout/hierarchy3"/>
    <dgm:cxn modelId="{43042D32-C5D6-402B-8B0B-5ACF9698FBD6}" type="presOf" srcId="{48792CDE-414B-47B7-BAE1-28D52B6BDC53}" destId="{77E1082A-8AF8-4F22-8A2C-DF6402C0CF18}" srcOrd="0" destOrd="0" presId="urn:microsoft.com/office/officeart/2005/8/layout/hierarchy3"/>
    <dgm:cxn modelId="{A5DDBE38-DD88-419D-B2B4-644B60EFBFC9}" type="presOf" srcId="{DF7467DA-F20D-40AA-AA51-AE372348834E}" destId="{A47754DA-85AA-4F3B-BA7F-1E3A048AB421}" srcOrd="0" destOrd="0" presId="urn:microsoft.com/office/officeart/2005/8/layout/hierarchy3"/>
    <dgm:cxn modelId="{85E57461-F44C-481B-8904-E3E796E3BEB7}" srcId="{DF7467DA-F20D-40AA-AA51-AE372348834E}" destId="{48792CDE-414B-47B7-BAE1-28D52B6BDC53}" srcOrd="0" destOrd="0" parTransId="{0B44C6A4-E28A-4775-B366-D90AA3560CEC}" sibTransId="{224C99A2-28D7-49CC-8B66-B2FAF64AD058}"/>
    <dgm:cxn modelId="{DB0E8D44-49BB-4389-86CC-727616714679}" srcId="{48792CDE-414B-47B7-BAE1-28D52B6BDC53}" destId="{15868155-F1FB-4429-BB98-BB3B4DD024DD}" srcOrd="1" destOrd="0" parTransId="{B03E80CF-F39F-487D-9F23-8F5FFE4D02E8}" sibTransId="{49C26B0A-6E09-453F-BF6C-593FA1B93463}"/>
    <dgm:cxn modelId="{B4E5D675-5182-4066-AF47-0CC08E9606D6}" srcId="{48792CDE-414B-47B7-BAE1-28D52B6BDC53}" destId="{90AC641D-D0D7-48C9-9604-D2B7904C52CD}" srcOrd="0" destOrd="0" parTransId="{3693220A-4E06-4EBA-8DC2-1F3C2593D5CF}" sibTransId="{03F0CABB-67C8-4C96-840B-C0766EADA901}"/>
    <dgm:cxn modelId="{0CD441A6-12F5-46AF-8F01-AD4845AA2BA1}" type="presOf" srcId="{90AC641D-D0D7-48C9-9604-D2B7904C52CD}" destId="{E925F38A-7FCE-4CF7-B256-43D3A59988E6}" srcOrd="0" destOrd="0" presId="urn:microsoft.com/office/officeart/2005/8/layout/hierarchy3"/>
    <dgm:cxn modelId="{E14376B2-60FC-433D-AFF7-12B38F83EC56}" type="presOf" srcId="{48792CDE-414B-47B7-BAE1-28D52B6BDC53}" destId="{D7FF18D9-F02A-4E03-87C8-1EAD35EE2E9F}" srcOrd="1" destOrd="0" presId="urn:microsoft.com/office/officeart/2005/8/layout/hierarchy3"/>
    <dgm:cxn modelId="{B7A33EC7-428E-4C0B-BDEE-63EBD0280804}" type="presOf" srcId="{252E128D-408C-4572-87E8-34E9F48F2755}" destId="{017F1E05-82D4-461A-98C9-728E4E857459}" srcOrd="0" destOrd="0" presId="urn:microsoft.com/office/officeart/2005/8/layout/hierarchy3"/>
    <dgm:cxn modelId="{7AB605D4-5C08-4695-9AA5-80D901B9684B}" type="presOf" srcId="{15868155-F1FB-4429-BB98-BB3B4DD024DD}" destId="{6EEBC9E0-752B-473C-BDB0-F0738580F3A5}" srcOrd="0" destOrd="0" presId="urn:microsoft.com/office/officeart/2005/8/layout/hierarchy3"/>
    <dgm:cxn modelId="{1D15CDE1-B142-4E46-A7C7-2E135403EDFD}" type="presOf" srcId="{4B8D1A4D-0CA2-43C7-858F-C8AE99633ADD}" destId="{C2F5B6FA-EBF9-4EE4-9D48-6950A10EEA8A}" srcOrd="0" destOrd="0" presId="urn:microsoft.com/office/officeart/2005/8/layout/hierarchy3"/>
    <dgm:cxn modelId="{D109EBE4-B1C6-42F5-A7C2-FC4450E7F4E0}" type="presOf" srcId="{3693220A-4E06-4EBA-8DC2-1F3C2593D5CF}" destId="{8B7E4210-5CF4-4A21-8150-9951F158206B}" srcOrd="0" destOrd="0" presId="urn:microsoft.com/office/officeart/2005/8/layout/hierarchy3"/>
    <dgm:cxn modelId="{7D89E4E8-416F-40EA-A311-4022F3748951}" srcId="{48792CDE-414B-47B7-BAE1-28D52B6BDC53}" destId="{4B8D1A4D-0CA2-43C7-858F-C8AE99633ADD}" srcOrd="2" destOrd="0" parTransId="{252E128D-408C-4572-87E8-34E9F48F2755}" sibTransId="{C9373E8B-322E-4DAB-8D39-2A580A990201}"/>
    <dgm:cxn modelId="{661B9670-EC00-478F-AF19-04B40C932821}" type="presParOf" srcId="{A47754DA-85AA-4F3B-BA7F-1E3A048AB421}" destId="{F0EA7E04-1ED8-44AF-B18C-B6A53839C0A4}" srcOrd="0" destOrd="0" presId="urn:microsoft.com/office/officeart/2005/8/layout/hierarchy3"/>
    <dgm:cxn modelId="{9140ED3A-4E07-49B9-A439-DB8411083B17}" type="presParOf" srcId="{F0EA7E04-1ED8-44AF-B18C-B6A53839C0A4}" destId="{61F79694-FC1C-415D-AF19-4947386AE44D}" srcOrd="0" destOrd="0" presId="urn:microsoft.com/office/officeart/2005/8/layout/hierarchy3"/>
    <dgm:cxn modelId="{1BBC056B-B595-4C3C-8FC9-0A5BB3995E09}" type="presParOf" srcId="{61F79694-FC1C-415D-AF19-4947386AE44D}" destId="{77E1082A-8AF8-4F22-8A2C-DF6402C0CF18}" srcOrd="0" destOrd="0" presId="urn:microsoft.com/office/officeart/2005/8/layout/hierarchy3"/>
    <dgm:cxn modelId="{646BBCDB-9835-49AB-8B83-67E9ADB17235}" type="presParOf" srcId="{61F79694-FC1C-415D-AF19-4947386AE44D}" destId="{D7FF18D9-F02A-4E03-87C8-1EAD35EE2E9F}" srcOrd="1" destOrd="0" presId="urn:microsoft.com/office/officeart/2005/8/layout/hierarchy3"/>
    <dgm:cxn modelId="{40517D09-AB4B-444B-9EB1-249007BEDB78}" type="presParOf" srcId="{F0EA7E04-1ED8-44AF-B18C-B6A53839C0A4}" destId="{3BB001A6-D3EC-448C-A183-E0876C4F6209}" srcOrd="1" destOrd="0" presId="urn:microsoft.com/office/officeart/2005/8/layout/hierarchy3"/>
    <dgm:cxn modelId="{79E60F9B-BA79-49F0-A14A-AC5B5B5A7230}" type="presParOf" srcId="{3BB001A6-D3EC-448C-A183-E0876C4F6209}" destId="{8B7E4210-5CF4-4A21-8150-9951F158206B}" srcOrd="0" destOrd="0" presId="urn:microsoft.com/office/officeart/2005/8/layout/hierarchy3"/>
    <dgm:cxn modelId="{54179389-E765-4E0D-BAED-980DC26BA009}" type="presParOf" srcId="{3BB001A6-D3EC-448C-A183-E0876C4F6209}" destId="{E925F38A-7FCE-4CF7-B256-43D3A59988E6}" srcOrd="1" destOrd="0" presId="urn:microsoft.com/office/officeart/2005/8/layout/hierarchy3"/>
    <dgm:cxn modelId="{3850FC59-DE39-467F-8684-AA7EB2284CF1}" type="presParOf" srcId="{3BB001A6-D3EC-448C-A183-E0876C4F6209}" destId="{18C0AF74-C8AA-4EB7-92C4-567B2923A82C}" srcOrd="2" destOrd="0" presId="urn:microsoft.com/office/officeart/2005/8/layout/hierarchy3"/>
    <dgm:cxn modelId="{9D87FE5D-A8D9-4991-8C0E-702D27A26053}" type="presParOf" srcId="{3BB001A6-D3EC-448C-A183-E0876C4F6209}" destId="{6EEBC9E0-752B-473C-BDB0-F0738580F3A5}" srcOrd="3" destOrd="0" presId="urn:microsoft.com/office/officeart/2005/8/layout/hierarchy3"/>
    <dgm:cxn modelId="{5C880CF8-3869-40C5-96F4-18A5BE1F7F74}" type="presParOf" srcId="{3BB001A6-D3EC-448C-A183-E0876C4F6209}" destId="{017F1E05-82D4-461A-98C9-728E4E857459}" srcOrd="4" destOrd="0" presId="urn:microsoft.com/office/officeart/2005/8/layout/hierarchy3"/>
    <dgm:cxn modelId="{7FFE7D18-98E7-4DE5-8F24-0D7A3862C4F5}" type="presParOf" srcId="{3BB001A6-D3EC-448C-A183-E0876C4F6209}" destId="{C2F5B6FA-EBF9-4EE4-9D48-6950A10EEA8A}" srcOrd="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9E560D4-0967-4647-92A0-6AB313F3170B}" type="doc">
      <dgm:prSet loTypeId="urn:microsoft.com/office/officeart/2005/8/layout/lProcess2" loCatId="list" qsTypeId="urn:microsoft.com/office/officeart/2005/8/quickstyle/simple1" qsCatId="simple" csTypeId="urn:microsoft.com/office/officeart/2005/8/colors/accent1_2" csCatId="accent1" phldr="1"/>
      <dgm:spPr/>
      <dgm:t>
        <a:bodyPr/>
        <a:lstStyle/>
        <a:p>
          <a:endParaRPr lang="en-US"/>
        </a:p>
      </dgm:t>
    </dgm:pt>
    <dgm:pt modelId="{6B7568C1-1758-4B45-9B09-0E20B470F452}">
      <dgm:prSet phldrT="[Text]"/>
      <dgm:spPr/>
      <dgm:t>
        <a:bodyPr/>
        <a:lstStyle/>
        <a:p>
          <a:endParaRPr lang="en-US" dirty="0"/>
        </a:p>
      </dgm:t>
    </dgm:pt>
    <dgm:pt modelId="{66DC5943-C580-40B9-A109-EE4E67B65423}" type="parTrans" cxnId="{625E15F8-9126-47DB-B4E5-B5A2FDEC96EF}">
      <dgm:prSet/>
      <dgm:spPr/>
      <dgm:t>
        <a:bodyPr/>
        <a:lstStyle/>
        <a:p>
          <a:endParaRPr lang="en-US"/>
        </a:p>
      </dgm:t>
    </dgm:pt>
    <dgm:pt modelId="{1C41EBDC-C83E-4256-B425-A023DEB53DA8}" type="sibTrans" cxnId="{625E15F8-9126-47DB-B4E5-B5A2FDEC96EF}">
      <dgm:prSet/>
      <dgm:spPr/>
      <dgm:t>
        <a:bodyPr/>
        <a:lstStyle/>
        <a:p>
          <a:endParaRPr lang="en-US"/>
        </a:p>
      </dgm:t>
    </dgm:pt>
    <dgm:pt modelId="{F0B7B67E-AA78-416C-B974-F08B49F7E31A}">
      <dgm:prSet phldrT="[Text]"/>
      <dgm:spPr/>
      <dgm:t>
        <a:bodyPr/>
        <a:lstStyle/>
        <a:p>
          <a:r>
            <a:rPr lang="en-US" dirty="0" err="1"/>
            <a:t>Câu</a:t>
          </a:r>
          <a:r>
            <a:rPr lang="en-US" dirty="0"/>
            <a:t> 1. C</a:t>
          </a:r>
        </a:p>
      </dgm:t>
    </dgm:pt>
    <dgm:pt modelId="{AE623CD2-295D-4F10-9B93-5325A81319F5}" type="parTrans" cxnId="{B9466334-C393-4985-BDA6-39E1005C5998}">
      <dgm:prSet/>
      <dgm:spPr/>
      <dgm:t>
        <a:bodyPr/>
        <a:lstStyle/>
        <a:p>
          <a:endParaRPr lang="en-US"/>
        </a:p>
      </dgm:t>
    </dgm:pt>
    <dgm:pt modelId="{655F740F-56D7-4DFB-A041-5C8CCDCD36DC}" type="sibTrans" cxnId="{B9466334-C393-4985-BDA6-39E1005C5998}">
      <dgm:prSet/>
      <dgm:spPr/>
      <dgm:t>
        <a:bodyPr/>
        <a:lstStyle/>
        <a:p>
          <a:endParaRPr lang="en-US"/>
        </a:p>
      </dgm:t>
    </dgm:pt>
    <dgm:pt modelId="{55103660-2415-47B0-BE0E-04FAFD838551}">
      <dgm:prSet phldrT="[Text]"/>
      <dgm:spPr/>
      <dgm:t>
        <a:bodyPr/>
        <a:lstStyle/>
        <a:p>
          <a:r>
            <a:rPr lang="en-US" dirty="0" err="1"/>
            <a:t>Câu</a:t>
          </a:r>
          <a:r>
            <a:rPr lang="en-US" dirty="0"/>
            <a:t> 2.B</a:t>
          </a:r>
        </a:p>
      </dgm:t>
    </dgm:pt>
    <dgm:pt modelId="{0206105C-D317-4D6E-B5E3-FDF5FCEECFE2}" type="parTrans" cxnId="{6CB0D26C-DA60-4B9F-AA2C-7522C06EB856}">
      <dgm:prSet/>
      <dgm:spPr/>
      <dgm:t>
        <a:bodyPr/>
        <a:lstStyle/>
        <a:p>
          <a:endParaRPr lang="en-US"/>
        </a:p>
      </dgm:t>
    </dgm:pt>
    <dgm:pt modelId="{89A05B83-F484-4F73-885D-6DA515334378}" type="sibTrans" cxnId="{6CB0D26C-DA60-4B9F-AA2C-7522C06EB856}">
      <dgm:prSet/>
      <dgm:spPr/>
      <dgm:t>
        <a:bodyPr/>
        <a:lstStyle/>
        <a:p>
          <a:endParaRPr lang="en-US"/>
        </a:p>
      </dgm:t>
    </dgm:pt>
    <dgm:pt modelId="{9145D122-CB0E-4B21-B647-14ACB6F1AE0F}">
      <dgm:prSet phldrT="[Text]"/>
      <dgm:spPr/>
      <dgm:t>
        <a:bodyPr/>
        <a:lstStyle/>
        <a:p>
          <a:endParaRPr lang="en-US" dirty="0"/>
        </a:p>
      </dgm:t>
    </dgm:pt>
    <dgm:pt modelId="{AB8BB558-C008-473C-B9EC-55F89329D9A7}" type="parTrans" cxnId="{E29F42CB-1774-4B46-BB61-A016C269B576}">
      <dgm:prSet/>
      <dgm:spPr/>
      <dgm:t>
        <a:bodyPr/>
        <a:lstStyle/>
        <a:p>
          <a:endParaRPr lang="en-US"/>
        </a:p>
      </dgm:t>
    </dgm:pt>
    <dgm:pt modelId="{55C7E020-62CE-4138-B85C-1DAB76D5F331}" type="sibTrans" cxnId="{E29F42CB-1774-4B46-BB61-A016C269B576}">
      <dgm:prSet/>
      <dgm:spPr/>
      <dgm:t>
        <a:bodyPr/>
        <a:lstStyle/>
        <a:p>
          <a:endParaRPr lang="en-US"/>
        </a:p>
      </dgm:t>
    </dgm:pt>
    <dgm:pt modelId="{8EBB9692-58BE-446C-B9FB-9B2E6395C22C}">
      <dgm:prSet phldrT="[Text]"/>
      <dgm:spPr/>
      <dgm:t>
        <a:bodyPr/>
        <a:lstStyle/>
        <a:p>
          <a:r>
            <a:rPr lang="en-US" dirty="0" err="1"/>
            <a:t>Câu</a:t>
          </a:r>
          <a:r>
            <a:rPr lang="en-US" dirty="0"/>
            <a:t> 4.D</a:t>
          </a:r>
        </a:p>
      </dgm:t>
    </dgm:pt>
    <dgm:pt modelId="{12DBB621-0CD8-465D-935E-6F22B9748DF3}" type="parTrans" cxnId="{A7CBB24D-ADFB-4D3F-B0EC-AC66D5BEA6DB}">
      <dgm:prSet/>
      <dgm:spPr/>
      <dgm:t>
        <a:bodyPr/>
        <a:lstStyle/>
        <a:p>
          <a:endParaRPr lang="en-US"/>
        </a:p>
      </dgm:t>
    </dgm:pt>
    <dgm:pt modelId="{54FBD4CE-2AE2-4E52-B14A-19D7BE48E8FA}" type="sibTrans" cxnId="{A7CBB24D-ADFB-4D3F-B0EC-AC66D5BEA6DB}">
      <dgm:prSet/>
      <dgm:spPr/>
      <dgm:t>
        <a:bodyPr/>
        <a:lstStyle/>
        <a:p>
          <a:endParaRPr lang="en-US"/>
        </a:p>
      </dgm:t>
    </dgm:pt>
    <dgm:pt modelId="{30E859C5-5C50-46DC-BA05-151826135801}">
      <dgm:prSet phldrT="[Text]"/>
      <dgm:spPr/>
      <dgm:t>
        <a:bodyPr/>
        <a:lstStyle/>
        <a:p>
          <a:r>
            <a:rPr lang="en-US" dirty="0" err="1"/>
            <a:t>Câu</a:t>
          </a:r>
          <a:r>
            <a:rPr lang="en-US" dirty="0"/>
            <a:t> 5.A</a:t>
          </a:r>
        </a:p>
      </dgm:t>
    </dgm:pt>
    <dgm:pt modelId="{7F8D18FB-01F0-40A2-BCEC-96107360F11A}" type="parTrans" cxnId="{A8B64075-9AE9-4D68-84FA-24B6CB2935C0}">
      <dgm:prSet/>
      <dgm:spPr/>
      <dgm:t>
        <a:bodyPr/>
        <a:lstStyle/>
        <a:p>
          <a:endParaRPr lang="en-US"/>
        </a:p>
      </dgm:t>
    </dgm:pt>
    <dgm:pt modelId="{ABFCA836-8A9A-4441-8FD3-BA5728A48951}" type="sibTrans" cxnId="{A8B64075-9AE9-4D68-84FA-24B6CB2935C0}">
      <dgm:prSet/>
      <dgm:spPr/>
      <dgm:t>
        <a:bodyPr/>
        <a:lstStyle/>
        <a:p>
          <a:endParaRPr lang="en-US"/>
        </a:p>
      </dgm:t>
    </dgm:pt>
    <dgm:pt modelId="{F20DC962-4D19-4AF3-BC59-6A4E31AF9FA6}">
      <dgm:prSet phldrT="[Text]"/>
      <dgm:spPr/>
      <dgm:t>
        <a:bodyPr/>
        <a:lstStyle/>
        <a:p>
          <a:r>
            <a:rPr lang="en-US" dirty="0" err="1"/>
            <a:t>Câu</a:t>
          </a:r>
          <a:r>
            <a:rPr lang="en-US" dirty="0"/>
            <a:t> 3.A</a:t>
          </a:r>
        </a:p>
      </dgm:t>
    </dgm:pt>
    <dgm:pt modelId="{CF0C928F-E42A-4FA2-A873-1C922F2B9F6C}" type="parTrans" cxnId="{30F29104-5F8F-43EE-BF23-573F35F31A54}">
      <dgm:prSet/>
      <dgm:spPr/>
      <dgm:t>
        <a:bodyPr/>
        <a:lstStyle/>
        <a:p>
          <a:endParaRPr lang="en-US"/>
        </a:p>
      </dgm:t>
    </dgm:pt>
    <dgm:pt modelId="{335BB69D-C2F6-4F6A-AB0A-138ADC220E26}" type="sibTrans" cxnId="{30F29104-5F8F-43EE-BF23-573F35F31A54}">
      <dgm:prSet/>
      <dgm:spPr/>
      <dgm:t>
        <a:bodyPr/>
        <a:lstStyle/>
        <a:p>
          <a:endParaRPr lang="en-US"/>
        </a:p>
      </dgm:t>
    </dgm:pt>
    <dgm:pt modelId="{DACD7C3B-E75B-4D58-A71C-B92ED11917FB}">
      <dgm:prSet phldrT="[Text]"/>
      <dgm:spPr/>
      <dgm:t>
        <a:bodyPr/>
        <a:lstStyle/>
        <a:p>
          <a:r>
            <a:rPr lang="en-US" dirty="0" err="1"/>
            <a:t>Câu</a:t>
          </a:r>
          <a:r>
            <a:rPr lang="en-US" dirty="0"/>
            <a:t> 6.A</a:t>
          </a:r>
        </a:p>
      </dgm:t>
    </dgm:pt>
    <dgm:pt modelId="{FE216C8A-1D60-47BB-B7FA-DF2D9638FC64}" type="parTrans" cxnId="{6A7EAC41-1916-40AD-A590-F0BF6E9F4381}">
      <dgm:prSet/>
      <dgm:spPr/>
      <dgm:t>
        <a:bodyPr/>
        <a:lstStyle/>
        <a:p>
          <a:endParaRPr lang="en-US"/>
        </a:p>
      </dgm:t>
    </dgm:pt>
    <dgm:pt modelId="{129426E1-C0D9-47B0-9523-AF109B6F425C}" type="sibTrans" cxnId="{6A7EAC41-1916-40AD-A590-F0BF6E9F4381}">
      <dgm:prSet/>
      <dgm:spPr/>
      <dgm:t>
        <a:bodyPr/>
        <a:lstStyle/>
        <a:p>
          <a:endParaRPr lang="en-US"/>
        </a:p>
      </dgm:t>
    </dgm:pt>
    <dgm:pt modelId="{C6091C98-0E7B-4E31-BEE7-4E92A6443A0D}" type="pres">
      <dgm:prSet presAssocID="{D9E560D4-0967-4647-92A0-6AB313F3170B}" presName="theList" presStyleCnt="0">
        <dgm:presLayoutVars>
          <dgm:dir/>
          <dgm:animLvl val="lvl"/>
          <dgm:resizeHandles val="exact"/>
        </dgm:presLayoutVars>
      </dgm:prSet>
      <dgm:spPr/>
    </dgm:pt>
    <dgm:pt modelId="{33FA4680-EF15-426B-9E94-C761A2055F1E}" type="pres">
      <dgm:prSet presAssocID="{6B7568C1-1758-4B45-9B09-0E20B470F452}" presName="compNode" presStyleCnt="0"/>
      <dgm:spPr/>
    </dgm:pt>
    <dgm:pt modelId="{E37CFF54-7B06-4C74-A08E-267416048F28}" type="pres">
      <dgm:prSet presAssocID="{6B7568C1-1758-4B45-9B09-0E20B470F452}" presName="aNode" presStyleLbl="bgShp" presStyleIdx="0" presStyleCnt="2" custScaleY="75052"/>
      <dgm:spPr/>
    </dgm:pt>
    <dgm:pt modelId="{9B0255EE-6F64-4713-85F0-717FFF5BD55E}" type="pres">
      <dgm:prSet presAssocID="{6B7568C1-1758-4B45-9B09-0E20B470F452}" presName="textNode" presStyleLbl="bgShp" presStyleIdx="0" presStyleCnt="2"/>
      <dgm:spPr/>
    </dgm:pt>
    <dgm:pt modelId="{B5BAE437-FBE3-4D70-9B6A-599CC834E129}" type="pres">
      <dgm:prSet presAssocID="{6B7568C1-1758-4B45-9B09-0E20B470F452}" presName="compChildNode" presStyleCnt="0"/>
      <dgm:spPr/>
    </dgm:pt>
    <dgm:pt modelId="{7959A8E8-C047-4B0D-97BB-7FF8BCD2E0CE}" type="pres">
      <dgm:prSet presAssocID="{6B7568C1-1758-4B45-9B09-0E20B470F452}" presName="theInnerList" presStyleCnt="0"/>
      <dgm:spPr/>
    </dgm:pt>
    <dgm:pt modelId="{AE67DD5A-642B-49F4-90B4-E8114D413938}" type="pres">
      <dgm:prSet presAssocID="{F0B7B67E-AA78-416C-B974-F08B49F7E31A}" presName="childNode" presStyleLbl="node1" presStyleIdx="0" presStyleCnt="6" custLinFactY="-49388" custLinFactNeighborY="-100000">
        <dgm:presLayoutVars>
          <dgm:bulletEnabled val="1"/>
        </dgm:presLayoutVars>
      </dgm:prSet>
      <dgm:spPr/>
    </dgm:pt>
    <dgm:pt modelId="{66AF9A45-237B-4A36-805B-BC204D195C82}" type="pres">
      <dgm:prSet presAssocID="{F0B7B67E-AA78-416C-B974-F08B49F7E31A}" presName="aSpace2" presStyleCnt="0"/>
      <dgm:spPr/>
    </dgm:pt>
    <dgm:pt modelId="{A0B02E78-5688-462E-B630-EDE7F47BED04}" type="pres">
      <dgm:prSet presAssocID="{55103660-2415-47B0-BE0E-04FAFD838551}" presName="childNode" presStyleLbl="node1" presStyleIdx="1" presStyleCnt="6" custLinFactY="-41942" custLinFactNeighborX="1103" custLinFactNeighborY="-100000">
        <dgm:presLayoutVars>
          <dgm:bulletEnabled val="1"/>
        </dgm:presLayoutVars>
      </dgm:prSet>
      <dgm:spPr/>
    </dgm:pt>
    <dgm:pt modelId="{99135F79-ABCA-49C3-B116-C2F9E36DB2CD}" type="pres">
      <dgm:prSet presAssocID="{55103660-2415-47B0-BE0E-04FAFD838551}" presName="aSpace2" presStyleCnt="0"/>
      <dgm:spPr/>
    </dgm:pt>
    <dgm:pt modelId="{344CEFE7-5279-4AB9-A4E7-2BB663B936FD}" type="pres">
      <dgm:prSet presAssocID="{F20DC962-4D19-4AF3-BC59-6A4E31AF9FA6}" presName="childNode" presStyleLbl="node1" presStyleIdx="2" presStyleCnt="6" custLinFactY="-46705" custLinFactNeighborX="735" custLinFactNeighborY="-100000">
        <dgm:presLayoutVars>
          <dgm:bulletEnabled val="1"/>
        </dgm:presLayoutVars>
      </dgm:prSet>
      <dgm:spPr/>
    </dgm:pt>
    <dgm:pt modelId="{870CC3D5-4BEF-4625-95CD-3A80A37A1D1A}" type="pres">
      <dgm:prSet presAssocID="{6B7568C1-1758-4B45-9B09-0E20B470F452}" presName="aSpace" presStyleCnt="0"/>
      <dgm:spPr/>
    </dgm:pt>
    <dgm:pt modelId="{FE96F2A3-1929-489F-963D-764EC52669C6}" type="pres">
      <dgm:prSet presAssocID="{9145D122-CB0E-4B21-B647-14ACB6F1AE0F}" presName="compNode" presStyleCnt="0"/>
      <dgm:spPr/>
    </dgm:pt>
    <dgm:pt modelId="{C2257DE8-EF16-45C1-913A-643F9ADC18C1}" type="pres">
      <dgm:prSet presAssocID="{9145D122-CB0E-4B21-B647-14ACB6F1AE0F}" presName="aNode" presStyleLbl="bgShp" presStyleIdx="1" presStyleCnt="2" custScaleY="74243" custLinFactNeighborX="-1176" custLinFactNeighborY="923"/>
      <dgm:spPr/>
    </dgm:pt>
    <dgm:pt modelId="{7B2E3E09-3543-4A4A-B565-802F4949614F}" type="pres">
      <dgm:prSet presAssocID="{9145D122-CB0E-4B21-B647-14ACB6F1AE0F}" presName="textNode" presStyleLbl="bgShp" presStyleIdx="1" presStyleCnt="2"/>
      <dgm:spPr/>
    </dgm:pt>
    <dgm:pt modelId="{AB117B53-6438-4373-8FDB-AA6ED07DDCD4}" type="pres">
      <dgm:prSet presAssocID="{9145D122-CB0E-4B21-B647-14ACB6F1AE0F}" presName="compChildNode" presStyleCnt="0"/>
      <dgm:spPr/>
    </dgm:pt>
    <dgm:pt modelId="{3E39E0FE-C7A8-434C-8373-4CCFCE2B7AA2}" type="pres">
      <dgm:prSet presAssocID="{9145D122-CB0E-4B21-B647-14ACB6F1AE0F}" presName="theInnerList" presStyleCnt="0"/>
      <dgm:spPr/>
    </dgm:pt>
    <dgm:pt modelId="{51F25BDA-1FDD-4C30-8EE5-651959BA30BD}" type="pres">
      <dgm:prSet presAssocID="{8EBB9692-58BE-446C-B9FB-9B2E6395C22C}" presName="childNode" presStyleLbl="node1" presStyleIdx="3" presStyleCnt="6" custLinFactY="-55099" custLinFactNeighborX="-735" custLinFactNeighborY="-100000">
        <dgm:presLayoutVars>
          <dgm:bulletEnabled val="1"/>
        </dgm:presLayoutVars>
      </dgm:prSet>
      <dgm:spPr/>
    </dgm:pt>
    <dgm:pt modelId="{8A8AF5F3-5603-4B4E-A06D-F0E017FE126F}" type="pres">
      <dgm:prSet presAssocID="{8EBB9692-58BE-446C-B9FB-9B2E6395C22C}" presName="aSpace2" presStyleCnt="0"/>
      <dgm:spPr/>
    </dgm:pt>
    <dgm:pt modelId="{6A205B33-0FD3-4865-B075-67BF4DA08071}" type="pres">
      <dgm:prSet presAssocID="{30E859C5-5C50-46DC-BA05-151826135801}" presName="childNode" presStyleLbl="node1" presStyleIdx="4" presStyleCnt="6" custLinFactY="-57661" custLinFactNeighborX="-1470" custLinFactNeighborY="-100000">
        <dgm:presLayoutVars>
          <dgm:bulletEnabled val="1"/>
        </dgm:presLayoutVars>
      </dgm:prSet>
      <dgm:spPr/>
    </dgm:pt>
    <dgm:pt modelId="{21965A17-D03F-4282-8C3E-2FE5CDA076CD}" type="pres">
      <dgm:prSet presAssocID="{30E859C5-5C50-46DC-BA05-151826135801}" presName="aSpace2" presStyleCnt="0"/>
      <dgm:spPr/>
    </dgm:pt>
    <dgm:pt modelId="{14AA2AB0-E33F-4026-B8B7-9E8E1EEFB82B}" type="pres">
      <dgm:prSet presAssocID="{DACD7C3B-E75B-4D58-A71C-B92ED11917FB}" presName="childNode" presStyleLbl="node1" presStyleIdx="5" presStyleCnt="6" custLinFactY="-57798" custLinFactNeighborX="-1837" custLinFactNeighborY="-100000">
        <dgm:presLayoutVars>
          <dgm:bulletEnabled val="1"/>
        </dgm:presLayoutVars>
      </dgm:prSet>
      <dgm:spPr/>
    </dgm:pt>
  </dgm:ptLst>
  <dgm:cxnLst>
    <dgm:cxn modelId="{30F29104-5F8F-43EE-BF23-573F35F31A54}" srcId="{6B7568C1-1758-4B45-9B09-0E20B470F452}" destId="{F20DC962-4D19-4AF3-BC59-6A4E31AF9FA6}" srcOrd="2" destOrd="0" parTransId="{CF0C928F-E42A-4FA2-A873-1C922F2B9F6C}" sibTransId="{335BB69D-C2F6-4F6A-AB0A-138ADC220E26}"/>
    <dgm:cxn modelId="{D0F4B70E-F35A-4F5F-B19F-547ECE5BCACF}" type="presOf" srcId="{9145D122-CB0E-4B21-B647-14ACB6F1AE0F}" destId="{7B2E3E09-3543-4A4A-B565-802F4949614F}" srcOrd="1" destOrd="0" presId="urn:microsoft.com/office/officeart/2005/8/layout/lProcess2"/>
    <dgm:cxn modelId="{B9466334-C393-4985-BDA6-39E1005C5998}" srcId="{6B7568C1-1758-4B45-9B09-0E20B470F452}" destId="{F0B7B67E-AA78-416C-B974-F08B49F7E31A}" srcOrd="0" destOrd="0" parTransId="{AE623CD2-295D-4F10-9B93-5325A81319F5}" sibTransId="{655F740F-56D7-4DFB-A041-5C8CCDCD36DC}"/>
    <dgm:cxn modelId="{6A7EAC41-1916-40AD-A590-F0BF6E9F4381}" srcId="{9145D122-CB0E-4B21-B647-14ACB6F1AE0F}" destId="{DACD7C3B-E75B-4D58-A71C-B92ED11917FB}" srcOrd="2" destOrd="0" parTransId="{FE216C8A-1D60-47BB-B7FA-DF2D9638FC64}" sibTransId="{129426E1-C0D9-47B0-9523-AF109B6F425C}"/>
    <dgm:cxn modelId="{6CB0D26C-DA60-4B9F-AA2C-7522C06EB856}" srcId="{6B7568C1-1758-4B45-9B09-0E20B470F452}" destId="{55103660-2415-47B0-BE0E-04FAFD838551}" srcOrd="1" destOrd="0" parTransId="{0206105C-D317-4D6E-B5E3-FDF5FCEECFE2}" sibTransId="{89A05B83-F484-4F73-885D-6DA515334378}"/>
    <dgm:cxn modelId="{A7CBB24D-ADFB-4D3F-B0EC-AC66D5BEA6DB}" srcId="{9145D122-CB0E-4B21-B647-14ACB6F1AE0F}" destId="{8EBB9692-58BE-446C-B9FB-9B2E6395C22C}" srcOrd="0" destOrd="0" parTransId="{12DBB621-0CD8-465D-935E-6F22B9748DF3}" sibTransId="{54FBD4CE-2AE2-4E52-B14A-19D7BE48E8FA}"/>
    <dgm:cxn modelId="{A8B64075-9AE9-4D68-84FA-24B6CB2935C0}" srcId="{9145D122-CB0E-4B21-B647-14ACB6F1AE0F}" destId="{30E859C5-5C50-46DC-BA05-151826135801}" srcOrd="1" destOrd="0" parTransId="{7F8D18FB-01F0-40A2-BCEC-96107360F11A}" sibTransId="{ABFCA836-8A9A-4441-8FD3-BA5728A48951}"/>
    <dgm:cxn modelId="{A33DA287-FB02-4E0C-B0CF-A52C3BC85D0E}" type="presOf" srcId="{6B7568C1-1758-4B45-9B09-0E20B470F452}" destId="{9B0255EE-6F64-4713-85F0-717FFF5BD55E}" srcOrd="1" destOrd="0" presId="urn:microsoft.com/office/officeart/2005/8/layout/lProcess2"/>
    <dgm:cxn modelId="{AB50578D-118A-4998-903E-1B9D4F525236}" type="presOf" srcId="{9145D122-CB0E-4B21-B647-14ACB6F1AE0F}" destId="{C2257DE8-EF16-45C1-913A-643F9ADC18C1}" srcOrd="0" destOrd="0" presId="urn:microsoft.com/office/officeart/2005/8/layout/lProcess2"/>
    <dgm:cxn modelId="{0A97D48E-86BF-4E39-9CF7-6CF15176BD09}" type="presOf" srcId="{55103660-2415-47B0-BE0E-04FAFD838551}" destId="{A0B02E78-5688-462E-B630-EDE7F47BED04}" srcOrd="0" destOrd="0" presId="urn:microsoft.com/office/officeart/2005/8/layout/lProcess2"/>
    <dgm:cxn modelId="{CEBCC593-1B7C-48E0-A6FE-EF09F0E64917}" type="presOf" srcId="{6B7568C1-1758-4B45-9B09-0E20B470F452}" destId="{E37CFF54-7B06-4C74-A08E-267416048F28}" srcOrd="0" destOrd="0" presId="urn:microsoft.com/office/officeart/2005/8/layout/lProcess2"/>
    <dgm:cxn modelId="{705DE595-29BF-48FB-A892-BFC2B60D2BB7}" type="presOf" srcId="{30E859C5-5C50-46DC-BA05-151826135801}" destId="{6A205B33-0FD3-4865-B075-67BF4DA08071}" srcOrd="0" destOrd="0" presId="urn:microsoft.com/office/officeart/2005/8/layout/lProcess2"/>
    <dgm:cxn modelId="{A1C31B98-4455-41CB-92AA-5497ECD4124F}" type="presOf" srcId="{8EBB9692-58BE-446C-B9FB-9B2E6395C22C}" destId="{51F25BDA-1FDD-4C30-8EE5-651959BA30BD}" srcOrd="0" destOrd="0" presId="urn:microsoft.com/office/officeart/2005/8/layout/lProcess2"/>
    <dgm:cxn modelId="{BBDCA5C1-F2ED-4B16-BABC-14459CD19457}" type="presOf" srcId="{D9E560D4-0967-4647-92A0-6AB313F3170B}" destId="{C6091C98-0E7B-4E31-BEE7-4E92A6443A0D}" srcOrd="0" destOrd="0" presId="urn:microsoft.com/office/officeart/2005/8/layout/lProcess2"/>
    <dgm:cxn modelId="{E29F42CB-1774-4B46-BB61-A016C269B576}" srcId="{D9E560D4-0967-4647-92A0-6AB313F3170B}" destId="{9145D122-CB0E-4B21-B647-14ACB6F1AE0F}" srcOrd="1" destOrd="0" parTransId="{AB8BB558-C008-473C-B9EC-55F89329D9A7}" sibTransId="{55C7E020-62CE-4138-B85C-1DAB76D5F331}"/>
    <dgm:cxn modelId="{6D6DEFCC-4ABE-4F04-8661-0B757957F2EE}" type="presOf" srcId="{F20DC962-4D19-4AF3-BC59-6A4E31AF9FA6}" destId="{344CEFE7-5279-4AB9-A4E7-2BB663B936FD}" srcOrd="0" destOrd="0" presId="urn:microsoft.com/office/officeart/2005/8/layout/lProcess2"/>
    <dgm:cxn modelId="{AFF425E7-25D4-4813-B839-60C1037C82DB}" type="presOf" srcId="{F0B7B67E-AA78-416C-B974-F08B49F7E31A}" destId="{AE67DD5A-642B-49F4-90B4-E8114D413938}" srcOrd="0" destOrd="0" presId="urn:microsoft.com/office/officeart/2005/8/layout/lProcess2"/>
    <dgm:cxn modelId="{86D06EF7-05FB-494B-B067-A68C5E1F528F}" type="presOf" srcId="{DACD7C3B-E75B-4D58-A71C-B92ED11917FB}" destId="{14AA2AB0-E33F-4026-B8B7-9E8E1EEFB82B}" srcOrd="0" destOrd="0" presId="urn:microsoft.com/office/officeart/2005/8/layout/lProcess2"/>
    <dgm:cxn modelId="{625E15F8-9126-47DB-B4E5-B5A2FDEC96EF}" srcId="{D9E560D4-0967-4647-92A0-6AB313F3170B}" destId="{6B7568C1-1758-4B45-9B09-0E20B470F452}" srcOrd="0" destOrd="0" parTransId="{66DC5943-C580-40B9-A109-EE4E67B65423}" sibTransId="{1C41EBDC-C83E-4256-B425-A023DEB53DA8}"/>
    <dgm:cxn modelId="{2A465C99-F9FF-4A54-B0D5-3E0F6F06F8E0}" type="presParOf" srcId="{C6091C98-0E7B-4E31-BEE7-4E92A6443A0D}" destId="{33FA4680-EF15-426B-9E94-C761A2055F1E}" srcOrd="0" destOrd="0" presId="urn:microsoft.com/office/officeart/2005/8/layout/lProcess2"/>
    <dgm:cxn modelId="{B291F010-67A7-42DD-B797-58C54D2550FF}" type="presParOf" srcId="{33FA4680-EF15-426B-9E94-C761A2055F1E}" destId="{E37CFF54-7B06-4C74-A08E-267416048F28}" srcOrd="0" destOrd="0" presId="urn:microsoft.com/office/officeart/2005/8/layout/lProcess2"/>
    <dgm:cxn modelId="{BAE50C5F-7CB0-47ED-9D83-418659D5FDDA}" type="presParOf" srcId="{33FA4680-EF15-426B-9E94-C761A2055F1E}" destId="{9B0255EE-6F64-4713-85F0-717FFF5BD55E}" srcOrd="1" destOrd="0" presId="urn:microsoft.com/office/officeart/2005/8/layout/lProcess2"/>
    <dgm:cxn modelId="{18FC6065-44BD-44A2-9F79-488C292A9C77}" type="presParOf" srcId="{33FA4680-EF15-426B-9E94-C761A2055F1E}" destId="{B5BAE437-FBE3-4D70-9B6A-599CC834E129}" srcOrd="2" destOrd="0" presId="urn:microsoft.com/office/officeart/2005/8/layout/lProcess2"/>
    <dgm:cxn modelId="{701D6E95-FAD2-43B4-9F15-C6D16E4FD54B}" type="presParOf" srcId="{B5BAE437-FBE3-4D70-9B6A-599CC834E129}" destId="{7959A8E8-C047-4B0D-97BB-7FF8BCD2E0CE}" srcOrd="0" destOrd="0" presId="urn:microsoft.com/office/officeart/2005/8/layout/lProcess2"/>
    <dgm:cxn modelId="{EFDB161C-9C11-4D65-AC20-533C66971C13}" type="presParOf" srcId="{7959A8E8-C047-4B0D-97BB-7FF8BCD2E0CE}" destId="{AE67DD5A-642B-49F4-90B4-E8114D413938}" srcOrd="0" destOrd="0" presId="urn:microsoft.com/office/officeart/2005/8/layout/lProcess2"/>
    <dgm:cxn modelId="{38F0D589-DD29-4F32-B617-9B841BD2D29F}" type="presParOf" srcId="{7959A8E8-C047-4B0D-97BB-7FF8BCD2E0CE}" destId="{66AF9A45-237B-4A36-805B-BC204D195C82}" srcOrd="1" destOrd="0" presId="urn:microsoft.com/office/officeart/2005/8/layout/lProcess2"/>
    <dgm:cxn modelId="{699DC584-B880-419E-848E-674D84027573}" type="presParOf" srcId="{7959A8E8-C047-4B0D-97BB-7FF8BCD2E0CE}" destId="{A0B02E78-5688-462E-B630-EDE7F47BED04}" srcOrd="2" destOrd="0" presId="urn:microsoft.com/office/officeart/2005/8/layout/lProcess2"/>
    <dgm:cxn modelId="{DB032488-E079-4C7D-ADE1-BAE34FEC4B02}" type="presParOf" srcId="{7959A8E8-C047-4B0D-97BB-7FF8BCD2E0CE}" destId="{99135F79-ABCA-49C3-B116-C2F9E36DB2CD}" srcOrd="3" destOrd="0" presId="urn:microsoft.com/office/officeart/2005/8/layout/lProcess2"/>
    <dgm:cxn modelId="{A0C89B37-7ECB-43EB-9366-CFE0E9BA523F}" type="presParOf" srcId="{7959A8E8-C047-4B0D-97BB-7FF8BCD2E0CE}" destId="{344CEFE7-5279-4AB9-A4E7-2BB663B936FD}" srcOrd="4" destOrd="0" presId="urn:microsoft.com/office/officeart/2005/8/layout/lProcess2"/>
    <dgm:cxn modelId="{52764251-0FE9-4BCA-BD3A-C8520442CC3C}" type="presParOf" srcId="{C6091C98-0E7B-4E31-BEE7-4E92A6443A0D}" destId="{870CC3D5-4BEF-4625-95CD-3A80A37A1D1A}" srcOrd="1" destOrd="0" presId="urn:microsoft.com/office/officeart/2005/8/layout/lProcess2"/>
    <dgm:cxn modelId="{893C1B38-D2DD-46D8-AC4E-DA82DF313ACA}" type="presParOf" srcId="{C6091C98-0E7B-4E31-BEE7-4E92A6443A0D}" destId="{FE96F2A3-1929-489F-963D-764EC52669C6}" srcOrd="2" destOrd="0" presId="urn:microsoft.com/office/officeart/2005/8/layout/lProcess2"/>
    <dgm:cxn modelId="{C21FFE75-A9C4-46B1-A37E-FA87EB22DF36}" type="presParOf" srcId="{FE96F2A3-1929-489F-963D-764EC52669C6}" destId="{C2257DE8-EF16-45C1-913A-643F9ADC18C1}" srcOrd="0" destOrd="0" presId="urn:microsoft.com/office/officeart/2005/8/layout/lProcess2"/>
    <dgm:cxn modelId="{E69B81DD-3F2A-4D5B-AC68-484DB99E8FD7}" type="presParOf" srcId="{FE96F2A3-1929-489F-963D-764EC52669C6}" destId="{7B2E3E09-3543-4A4A-B565-802F4949614F}" srcOrd="1" destOrd="0" presId="urn:microsoft.com/office/officeart/2005/8/layout/lProcess2"/>
    <dgm:cxn modelId="{D8FF0C2B-CF3A-4266-A45C-780953851A93}" type="presParOf" srcId="{FE96F2A3-1929-489F-963D-764EC52669C6}" destId="{AB117B53-6438-4373-8FDB-AA6ED07DDCD4}" srcOrd="2" destOrd="0" presId="urn:microsoft.com/office/officeart/2005/8/layout/lProcess2"/>
    <dgm:cxn modelId="{DBDE79F0-98B4-4D8A-9C9D-E8647CDE16C0}" type="presParOf" srcId="{AB117B53-6438-4373-8FDB-AA6ED07DDCD4}" destId="{3E39E0FE-C7A8-434C-8373-4CCFCE2B7AA2}" srcOrd="0" destOrd="0" presId="urn:microsoft.com/office/officeart/2005/8/layout/lProcess2"/>
    <dgm:cxn modelId="{6A07BBAD-1243-47D7-8CCA-097D3011E7C9}" type="presParOf" srcId="{3E39E0FE-C7A8-434C-8373-4CCFCE2B7AA2}" destId="{51F25BDA-1FDD-4C30-8EE5-651959BA30BD}" srcOrd="0" destOrd="0" presId="urn:microsoft.com/office/officeart/2005/8/layout/lProcess2"/>
    <dgm:cxn modelId="{B1877740-5629-4D2B-9B77-AC67A96A463D}" type="presParOf" srcId="{3E39E0FE-C7A8-434C-8373-4CCFCE2B7AA2}" destId="{8A8AF5F3-5603-4B4E-A06D-F0E017FE126F}" srcOrd="1" destOrd="0" presId="urn:microsoft.com/office/officeart/2005/8/layout/lProcess2"/>
    <dgm:cxn modelId="{12986F83-0F11-4147-ADDB-2650324ABB0E}" type="presParOf" srcId="{3E39E0FE-C7A8-434C-8373-4CCFCE2B7AA2}" destId="{6A205B33-0FD3-4865-B075-67BF4DA08071}" srcOrd="2" destOrd="0" presId="urn:microsoft.com/office/officeart/2005/8/layout/lProcess2"/>
    <dgm:cxn modelId="{C093FBA5-BC46-40A8-8913-3B27834B928D}" type="presParOf" srcId="{3E39E0FE-C7A8-434C-8373-4CCFCE2B7AA2}" destId="{21965A17-D03F-4282-8C3E-2FE5CDA076CD}" srcOrd="3" destOrd="0" presId="urn:microsoft.com/office/officeart/2005/8/layout/lProcess2"/>
    <dgm:cxn modelId="{EE03FA24-1705-461D-BED1-EB3E08D3295B}" type="presParOf" srcId="{3E39E0FE-C7A8-434C-8373-4CCFCE2B7AA2}" destId="{14AA2AB0-E33F-4026-B8B7-9E8E1EEFB82B}" srcOrd="4"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E7400E4-210A-4E89-AB19-6A2697A82B7E}" type="doc">
      <dgm:prSet loTypeId="urn:microsoft.com/office/officeart/2008/layout/PictureAccentList" loCatId="list" qsTypeId="urn:microsoft.com/office/officeart/2005/8/quickstyle/simple1" qsCatId="simple" csTypeId="urn:microsoft.com/office/officeart/2005/8/colors/accent1_2" csCatId="accent1" phldr="1"/>
      <dgm:spPr/>
      <dgm:t>
        <a:bodyPr/>
        <a:lstStyle/>
        <a:p>
          <a:endParaRPr lang="en-US"/>
        </a:p>
      </dgm:t>
    </dgm:pt>
    <dgm:pt modelId="{D4A21602-E066-4090-9A10-8D82E2979B71}">
      <dgm:prSet phldrT="[Text]"/>
      <dgm:spPr/>
      <dgm:t>
        <a:bodyPr/>
        <a:lstStyle/>
        <a:p>
          <a:pPr>
            <a:buNone/>
          </a:pPr>
          <a:r>
            <a:rPr lang="pt-BR" b="1" dirty="0">
              <a:solidFill>
                <a:schemeClr val="bg1"/>
              </a:solidFill>
            </a:rPr>
            <a:t>Bài toán:</a:t>
          </a:r>
          <a:r>
            <a:rPr lang="pt-BR" dirty="0">
              <a:solidFill>
                <a:schemeClr val="bg1"/>
              </a:solidFill>
            </a:rPr>
            <a:t> Viết chương trình giải quyết các bài toán nhập dãy số nguyên A</a:t>
          </a:r>
          <a:r>
            <a:rPr lang="pt-BR" baseline="-25000" dirty="0">
              <a:solidFill>
                <a:schemeClr val="bg1"/>
              </a:solidFill>
            </a:rPr>
            <a:t>1</a:t>
          </a:r>
          <a:r>
            <a:rPr lang="pt-BR" dirty="0">
              <a:solidFill>
                <a:schemeClr val="bg1"/>
              </a:solidFill>
            </a:rPr>
            <a:t>..A</a:t>
          </a:r>
          <a:r>
            <a:rPr lang="pt-BR" baseline="-25000" dirty="0">
              <a:solidFill>
                <a:schemeClr val="bg1"/>
              </a:solidFill>
            </a:rPr>
            <a:t>n</a:t>
          </a:r>
          <a:r>
            <a:rPr lang="pt-BR" dirty="0">
              <a:solidFill>
                <a:schemeClr val="bg1"/>
              </a:solidFill>
            </a:rPr>
            <a:t> (n&lt;=200, giá trị mỗi phần tử nhỏ hơn 300).</a:t>
          </a:r>
          <a:endParaRPr lang="en-US" dirty="0"/>
        </a:p>
      </dgm:t>
    </dgm:pt>
    <dgm:pt modelId="{7434AF1C-FE3F-4FA5-B9F3-20A1024205B8}" type="parTrans" cxnId="{7AF8A4A4-8D3C-40B1-93BD-7F1D5BBC53AD}">
      <dgm:prSet/>
      <dgm:spPr/>
      <dgm:t>
        <a:bodyPr/>
        <a:lstStyle/>
        <a:p>
          <a:endParaRPr lang="en-US"/>
        </a:p>
      </dgm:t>
    </dgm:pt>
    <dgm:pt modelId="{83999C79-1483-42A5-B848-9B369ADBD9DF}" type="sibTrans" cxnId="{7AF8A4A4-8D3C-40B1-93BD-7F1D5BBC53AD}">
      <dgm:prSet/>
      <dgm:spPr/>
      <dgm:t>
        <a:bodyPr/>
        <a:lstStyle/>
        <a:p>
          <a:endParaRPr lang="en-US"/>
        </a:p>
      </dgm:t>
    </dgm:pt>
    <dgm:pt modelId="{A948D40E-6CC9-41B3-BAE3-EF6E1EA54822}">
      <dgm:prSet phldrT="[Text]" custT="1"/>
      <dgm:spPr/>
      <dgm:t>
        <a:bodyPr/>
        <a:lstStyle/>
        <a:p>
          <a:pPr>
            <a:buNone/>
          </a:pPr>
          <a:r>
            <a:rPr lang="en-US" sz="1500" dirty="0">
              <a:solidFill>
                <a:schemeClr val="bg1"/>
              </a:solidFill>
            </a:rPr>
            <a:t> </a:t>
          </a:r>
          <a:r>
            <a:rPr lang="en-US" sz="2000" dirty="0" err="1">
              <a:solidFill>
                <a:schemeClr val="bg1"/>
              </a:solidFill>
            </a:rPr>
            <a:t>Tính</a:t>
          </a:r>
          <a:r>
            <a:rPr lang="en-US" sz="2000" dirty="0">
              <a:solidFill>
                <a:schemeClr val="bg1"/>
              </a:solidFill>
            </a:rPr>
            <a:t> </a:t>
          </a:r>
          <a:r>
            <a:rPr lang="en-US" sz="2000" dirty="0" err="1">
              <a:solidFill>
                <a:schemeClr val="bg1"/>
              </a:solidFill>
            </a:rPr>
            <a:t>và</a:t>
          </a:r>
          <a:r>
            <a:rPr lang="en-US" sz="2000" dirty="0">
              <a:solidFill>
                <a:schemeClr val="bg1"/>
              </a:solidFill>
            </a:rPr>
            <a:t> </a:t>
          </a:r>
          <a:r>
            <a:rPr lang="en-US" sz="2000" dirty="0" err="1">
              <a:solidFill>
                <a:schemeClr val="bg1"/>
              </a:solidFill>
            </a:rPr>
            <a:t>đưa</a:t>
          </a:r>
          <a:r>
            <a:rPr lang="en-US" sz="2000" dirty="0">
              <a:solidFill>
                <a:schemeClr val="bg1"/>
              </a:solidFill>
            </a:rPr>
            <a:t> ra </a:t>
          </a:r>
          <a:r>
            <a:rPr lang="en-US" sz="2000" dirty="0" err="1">
              <a:solidFill>
                <a:schemeClr val="bg1"/>
              </a:solidFill>
            </a:rPr>
            <a:t>màn</a:t>
          </a:r>
          <a:r>
            <a:rPr lang="en-US" sz="2000" dirty="0">
              <a:solidFill>
                <a:schemeClr val="bg1"/>
              </a:solidFill>
            </a:rPr>
            <a:t> </a:t>
          </a:r>
          <a:r>
            <a:rPr lang="en-US" sz="2000" dirty="0" err="1">
              <a:solidFill>
                <a:schemeClr val="bg1"/>
              </a:solidFill>
            </a:rPr>
            <a:t>hình</a:t>
          </a:r>
          <a:r>
            <a:rPr lang="en-US" sz="2000" dirty="0">
              <a:solidFill>
                <a:schemeClr val="bg1"/>
              </a:solidFill>
            </a:rPr>
            <a:t> </a:t>
          </a:r>
          <a:r>
            <a:rPr lang="en-US" sz="2000" dirty="0" err="1">
              <a:solidFill>
                <a:schemeClr val="bg1"/>
              </a:solidFill>
            </a:rPr>
            <a:t>tổng</a:t>
          </a:r>
          <a:r>
            <a:rPr lang="en-US" sz="2000" dirty="0">
              <a:solidFill>
                <a:schemeClr val="bg1"/>
              </a:solidFill>
            </a:rPr>
            <a:t> </a:t>
          </a:r>
          <a:r>
            <a:rPr lang="en-US" sz="2000" dirty="0" err="1">
              <a:solidFill>
                <a:schemeClr val="bg1"/>
              </a:solidFill>
            </a:rPr>
            <a:t>các</a:t>
          </a:r>
          <a:r>
            <a:rPr lang="en-US" sz="2000" dirty="0">
              <a:solidFill>
                <a:schemeClr val="bg1"/>
              </a:solidFill>
            </a:rPr>
            <a:t> </a:t>
          </a:r>
          <a:r>
            <a:rPr lang="en-US" sz="2000" dirty="0" err="1">
              <a:solidFill>
                <a:schemeClr val="bg1"/>
              </a:solidFill>
            </a:rPr>
            <a:t>số</a:t>
          </a:r>
          <a:r>
            <a:rPr lang="en-US" sz="2000" dirty="0">
              <a:solidFill>
                <a:schemeClr val="bg1"/>
              </a:solidFill>
            </a:rPr>
            <a:t> </a:t>
          </a:r>
          <a:r>
            <a:rPr lang="en-US" sz="2000" dirty="0" err="1">
              <a:solidFill>
                <a:schemeClr val="bg1"/>
              </a:solidFill>
            </a:rPr>
            <a:t>lẻ</a:t>
          </a:r>
          <a:r>
            <a:rPr lang="en-US" sz="2000" dirty="0">
              <a:solidFill>
                <a:schemeClr val="bg1"/>
              </a:solidFill>
            </a:rPr>
            <a:t> </a:t>
          </a:r>
          <a:r>
            <a:rPr lang="en-US" sz="2000" dirty="0" err="1">
              <a:solidFill>
                <a:schemeClr val="bg1"/>
              </a:solidFill>
            </a:rPr>
            <a:t>có</a:t>
          </a:r>
          <a:r>
            <a:rPr lang="en-US" sz="2000" dirty="0">
              <a:solidFill>
                <a:schemeClr val="bg1"/>
              </a:solidFill>
            </a:rPr>
            <a:t> </a:t>
          </a:r>
          <a:r>
            <a:rPr lang="en-US" sz="2000" dirty="0" err="1">
              <a:solidFill>
                <a:schemeClr val="bg1"/>
              </a:solidFill>
            </a:rPr>
            <a:t>trong</a:t>
          </a:r>
          <a:r>
            <a:rPr lang="en-US" sz="2000" dirty="0">
              <a:solidFill>
                <a:schemeClr val="bg1"/>
              </a:solidFill>
            </a:rPr>
            <a:t> </a:t>
          </a:r>
          <a:r>
            <a:rPr lang="en-US" sz="2000" dirty="0" err="1">
              <a:solidFill>
                <a:schemeClr val="bg1"/>
              </a:solidFill>
            </a:rPr>
            <a:t>dãy</a:t>
          </a:r>
          <a:r>
            <a:rPr lang="en-US" sz="2000" dirty="0">
              <a:solidFill>
                <a:schemeClr val="bg1"/>
              </a:solidFill>
            </a:rPr>
            <a:t>.</a:t>
          </a:r>
          <a:endParaRPr lang="en-US" sz="2000" dirty="0"/>
        </a:p>
      </dgm:t>
    </dgm:pt>
    <dgm:pt modelId="{95A2FBC3-0963-4CA2-A60E-10D237E5D2E8}" type="parTrans" cxnId="{236FB1F0-A8F1-4C82-97AD-9A73EB0DA990}">
      <dgm:prSet/>
      <dgm:spPr/>
      <dgm:t>
        <a:bodyPr/>
        <a:lstStyle/>
        <a:p>
          <a:endParaRPr lang="en-US"/>
        </a:p>
      </dgm:t>
    </dgm:pt>
    <dgm:pt modelId="{55DD1555-0B39-421F-9136-8BB95A5615CB}" type="sibTrans" cxnId="{236FB1F0-A8F1-4C82-97AD-9A73EB0DA990}">
      <dgm:prSet/>
      <dgm:spPr/>
      <dgm:t>
        <a:bodyPr/>
        <a:lstStyle/>
        <a:p>
          <a:endParaRPr lang="en-US"/>
        </a:p>
      </dgm:t>
    </dgm:pt>
    <dgm:pt modelId="{861AFDBC-0C85-42AA-814F-F89F571A0B98}">
      <dgm:prSet phldrT="[Text]" custT="1"/>
      <dgm:spPr/>
      <dgm:t>
        <a:bodyPr/>
        <a:lstStyle/>
        <a:p>
          <a:pPr>
            <a:buNone/>
          </a:pPr>
          <a:r>
            <a:rPr lang="en-US" sz="2000" dirty="0" err="1">
              <a:solidFill>
                <a:schemeClr val="bg1"/>
              </a:solidFill>
            </a:rPr>
            <a:t>Nhập</a:t>
          </a:r>
          <a:r>
            <a:rPr lang="en-US" sz="2000" dirty="0">
              <a:solidFill>
                <a:schemeClr val="bg1"/>
              </a:solidFill>
            </a:rPr>
            <a:t> </a:t>
          </a:r>
          <a:r>
            <a:rPr lang="en-US" sz="2000" dirty="0" err="1">
              <a:solidFill>
                <a:schemeClr val="bg1"/>
              </a:solidFill>
            </a:rPr>
            <a:t>vào</a:t>
          </a:r>
          <a:r>
            <a:rPr lang="en-US" sz="2000" dirty="0">
              <a:solidFill>
                <a:schemeClr val="bg1"/>
              </a:solidFill>
            </a:rPr>
            <a:t> </a:t>
          </a:r>
          <a:r>
            <a:rPr lang="en-US" sz="2000" dirty="0" err="1">
              <a:solidFill>
                <a:schemeClr val="bg1"/>
              </a:solidFill>
            </a:rPr>
            <a:t>số</a:t>
          </a:r>
          <a:r>
            <a:rPr lang="en-US" sz="2000" dirty="0">
              <a:solidFill>
                <a:schemeClr val="bg1"/>
              </a:solidFill>
            </a:rPr>
            <a:t> </a:t>
          </a:r>
          <a:r>
            <a:rPr lang="en-US" sz="2000" dirty="0" err="1">
              <a:solidFill>
                <a:schemeClr val="bg1"/>
              </a:solidFill>
            </a:rPr>
            <a:t>nguyên</a:t>
          </a:r>
          <a:r>
            <a:rPr lang="en-US" sz="2000" dirty="0">
              <a:solidFill>
                <a:schemeClr val="bg1"/>
              </a:solidFill>
            </a:rPr>
            <a:t> x. </a:t>
          </a:r>
          <a:r>
            <a:rPr lang="en-US" sz="2000" dirty="0" err="1">
              <a:solidFill>
                <a:schemeClr val="bg1"/>
              </a:solidFill>
            </a:rPr>
            <a:t>Tính</a:t>
          </a:r>
          <a:r>
            <a:rPr lang="en-US" sz="2000" dirty="0">
              <a:solidFill>
                <a:schemeClr val="bg1"/>
              </a:solidFill>
            </a:rPr>
            <a:t> </a:t>
          </a:r>
          <a:r>
            <a:rPr lang="en-US" sz="2000" dirty="0" err="1">
              <a:solidFill>
                <a:schemeClr val="bg1"/>
              </a:solidFill>
            </a:rPr>
            <a:t>và</a:t>
          </a:r>
          <a:r>
            <a:rPr lang="en-US" sz="2000" dirty="0">
              <a:solidFill>
                <a:schemeClr val="bg1"/>
              </a:solidFill>
            </a:rPr>
            <a:t> </a:t>
          </a:r>
          <a:r>
            <a:rPr lang="en-US" sz="2000" dirty="0" err="1">
              <a:solidFill>
                <a:schemeClr val="bg1"/>
              </a:solidFill>
            </a:rPr>
            <a:t>đưa</a:t>
          </a:r>
          <a:r>
            <a:rPr lang="en-US" sz="2000" dirty="0">
              <a:solidFill>
                <a:schemeClr val="bg1"/>
              </a:solidFill>
            </a:rPr>
            <a:t> ra </a:t>
          </a:r>
          <a:r>
            <a:rPr lang="en-US" sz="2000" dirty="0" err="1">
              <a:solidFill>
                <a:schemeClr val="bg1"/>
              </a:solidFill>
            </a:rPr>
            <a:t>màn</a:t>
          </a:r>
          <a:r>
            <a:rPr lang="en-US" sz="2000" dirty="0">
              <a:solidFill>
                <a:schemeClr val="bg1"/>
              </a:solidFill>
            </a:rPr>
            <a:t> </a:t>
          </a:r>
          <a:r>
            <a:rPr lang="en-US" sz="2000" dirty="0" err="1">
              <a:solidFill>
                <a:schemeClr val="bg1"/>
              </a:solidFill>
            </a:rPr>
            <a:t>hình</a:t>
          </a:r>
          <a:r>
            <a:rPr lang="en-US" sz="2000" dirty="0">
              <a:solidFill>
                <a:schemeClr val="bg1"/>
              </a:solidFill>
            </a:rPr>
            <a:t> </a:t>
          </a:r>
          <a:r>
            <a:rPr lang="en-US" sz="2000" dirty="0" err="1">
              <a:solidFill>
                <a:schemeClr val="bg1"/>
              </a:solidFill>
            </a:rPr>
            <a:t>tổng</a:t>
          </a:r>
          <a:r>
            <a:rPr lang="en-US" sz="2000" dirty="0">
              <a:solidFill>
                <a:schemeClr val="bg1"/>
              </a:solidFill>
            </a:rPr>
            <a:t> </a:t>
          </a:r>
          <a:r>
            <a:rPr lang="en-US" sz="2000" dirty="0" err="1">
              <a:solidFill>
                <a:schemeClr val="bg1"/>
              </a:solidFill>
            </a:rPr>
            <a:t>các</a:t>
          </a:r>
          <a:r>
            <a:rPr lang="en-US" sz="2000" dirty="0">
              <a:solidFill>
                <a:schemeClr val="bg1"/>
              </a:solidFill>
            </a:rPr>
            <a:t> </a:t>
          </a:r>
          <a:r>
            <a:rPr lang="en-US" sz="2000" dirty="0" err="1">
              <a:solidFill>
                <a:schemeClr val="bg1"/>
              </a:solidFill>
            </a:rPr>
            <a:t>số</a:t>
          </a:r>
          <a:r>
            <a:rPr lang="en-US" sz="2000" dirty="0">
              <a:solidFill>
                <a:schemeClr val="bg1"/>
              </a:solidFill>
            </a:rPr>
            <a:t> chia </a:t>
          </a:r>
          <a:r>
            <a:rPr lang="en-US" sz="2000" dirty="0" err="1">
              <a:solidFill>
                <a:schemeClr val="bg1"/>
              </a:solidFill>
            </a:rPr>
            <a:t>hết</a:t>
          </a:r>
          <a:r>
            <a:rPr lang="en-US" sz="2000" dirty="0">
              <a:solidFill>
                <a:schemeClr val="bg1"/>
              </a:solidFill>
            </a:rPr>
            <a:t> </a:t>
          </a:r>
          <a:r>
            <a:rPr lang="en-US" sz="2000" dirty="0" err="1">
              <a:solidFill>
                <a:schemeClr val="bg1"/>
              </a:solidFill>
            </a:rPr>
            <a:t>cho</a:t>
          </a:r>
          <a:r>
            <a:rPr lang="en-US" sz="2000" dirty="0">
              <a:solidFill>
                <a:schemeClr val="bg1"/>
              </a:solidFill>
            </a:rPr>
            <a:t> x.</a:t>
          </a:r>
          <a:endParaRPr lang="en-US" sz="2000" dirty="0"/>
        </a:p>
      </dgm:t>
    </dgm:pt>
    <dgm:pt modelId="{76DB9A60-4F9D-44CB-9120-FA09DA2E38F2}" type="parTrans" cxnId="{66B39BE6-7E4A-4C2B-AADA-6D45EA85A552}">
      <dgm:prSet/>
      <dgm:spPr/>
      <dgm:t>
        <a:bodyPr/>
        <a:lstStyle/>
        <a:p>
          <a:endParaRPr lang="en-US"/>
        </a:p>
      </dgm:t>
    </dgm:pt>
    <dgm:pt modelId="{E12FBC5F-6A22-4D63-92E9-AD87032AB84D}" type="sibTrans" cxnId="{66B39BE6-7E4A-4C2B-AADA-6D45EA85A552}">
      <dgm:prSet/>
      <dgm:spPr/>
      <dgm:t>
        <a:bodyPr/>
        <a:lstStyle/>
        <a:p>
          <a:endParaRPr lang="en-US"/>
        </a:p>
      </dgm:t>
    </dgm:pt>
    <dgm:pt modelId="{5312A5C7-A1E4-4ACD-A446-EF2275C0D0DE}">
      <dgm:prSet phldrT="[Text]" custT="1"/>
      <dgm:spPr/>
      <dgm:t>
        <a:bodyPr/>
        <a:lstStyle/>
        <a:p>
          <a:pPr>
            <a:buNone/>
          </a:pPr>
          <a:r>
            <a:rPr lang="en-US" sz="1500" dirty="0">
              <a:solidFill>
                <a:schemeClr val="bg1"/>
              </a:solidFill>
            </a:rPr>
            <a:t> </a:t>
          </a:r>
          <a:r>
            <a:rPr lang="en-US" sz="2000" dirty="0" err="1">
              <a:solidFill>
                <a:schemeClr val="bg1"/>
              </a:solidFill>
            </a:rPr>
            <a:t>Hiển</a:t>
          </a:r>
          <a:r>
            <a:rPr lang="en-US" sz="2000" dirty="0">
              <a:solidFill>
                <a:schemeClr val="bg1"/>
              </a:solidFill>
            </a:rPr>
            <a:t> </a:t>
          </a:r>
          <a:r>
            <a:rPr lang="en-US" sz="2000" dirty="0" err="1">
              <a:solidFill>
                <a:schemeClr val="bg1"/>
              </a:solidFill>
            </a:rPr>
            <a:t>thị</a:t>
          </a:r>
          <a:r>
            <a:rPr lang="en-US" sz="2000" dirty="0">
              <a:solidFill>
                <a:schemeClr val="bg1"/>
              </a:solidFill>
            </a:rPr>
            <a:t> ra </a:t>
          </a:r>
          <a:r>
            <a:rPr lang="en-US" sz="2000" dirty="0" err="1">
              <a:solidFill>
                <a:schemeClr val="bg1"/>
              </a:solidFill>
            </a:rPr>
            <a:t>màn</a:t>
          </a:r>
          <a:r>
            <a:rPr lang="en-US" sz="2000" dirty="0">
              <a:solidFill>
                <a:schemeClr val="bg1"/>
              </a:solidFill>
            </a:rPr>
            <a:t> </a:t>
          </a:r>
          <a:r>
            <a:rPr lang="en-US" sz="2000" dirty="0" err="1">
              <a:solidFill>
                <a:schemeClr val="bg1"/>
              </a:solidFill>
            </a:rPr>
            <a:t>hình</a:t>
          </a:r>
          <a:r>
            <a:rPr lang="en-US" sz="2000" dirty="0">
              <a:solidFill>
                <a:schemeClr val="bg1"/>
              </a:solidFill>
            </a:rPr>
            <a:t> </a:t>
          </a:r>
          <a:r>
            <a:rPr lang="en-US" sz="2000" dirty="0" err="1">
              <a:solidFill>
                <a:schemeClr val="bg1"/>
              </a:solidFill>
            </a:rPr>
            <a:t>số</a:t>
          </a:r>
          <a:r>
            <a:rPr lang="en-US" sz="2000" dirty="0">
              <a:solidFill>
                <a:schemeClr val="bg1"/>
              </a:solidFill>
            </a:rPr>
            <a:t> </a:t>
          </a:r>
          <a:r>
            <a:rPr lang="en-US" sz="2000" dirty="0" err="1">
              <a:solidFill>
                <a:schemeClr val="bg1"/>
              </a:solidFill>
            </a:rPr>
            <a:t>lượng</a:t>
          </a:r>
          <a:r>
            <a:rPr lang="en-US" sz="2000" dirty="0">
              <a:solidFill>
                <a:schemeClr val="bg1"/>
              </a:solidFill>
            </a:rPr>
            <a:t> </a:t>
          </a:r>
          <a:r>
            <a:rPr lang="en-US" sz="2000" dirty="0" err="1">
              <a:solidFill>
                <a:schemeClr val="bg1"/>
              </a:solidFill>
            </a:rPr>
            <a:t>số</a:t>
          </a:r>
          <a:r>
            <a:rPr lang="en-US" sz="2000" dirty="0">
              <a:solidFill>
                <a:schemeClr val="bg1"/>
              </a:solidFill>
            </a:rPr>
            <a:t> </a:t>
          </a:r>
          <a:r>
            <a:rPr lang="en-US" sz="2000" dirty="0" err="1">
              <a:solidFill>
                <a:schemeClr val="bg1"/>
              </a:solidFill>
            </a:rPr>
            <a:t>chẵn</a:t>
          </a:r>
          <a:r>
            <a:rPr lang="en-US" sz="2000" dirty="0">
              <a:solidFill>
                <a:schemeClr val="bg1"/>
              </a:solidFill>
            </a:rPr>
            <a:t> </a:t>
          </a:r>
          <a:r>
            <a:rPr lang="en-US" sz="2000" dirty="0" err="1">
              <a:solidFill>
                <a:schemeClr val="bg1"/>
              </a:solidFill>
            </a:rPr>
            <a:t>có</a:t>
          </a:r>
          <a:r>
            <a:rPr lang="en-US" sz="2000" dirty="0">
              <a:solidFill>
                <a:schemeClr val="bg1"/>
              </a:solidFill>
            </a:rPr>
            <a:t> </a:t>
          </a:r>
          <a:r>
            <a:rPr lang="en-US" sz="2000" dirty="0" err="1">
              <a:solidFill>
                <a:schemeClr val="bg1"/>
              </a:solidFill>
            </a:rPr>
            <a:t>trong</a:t>
          </a:r>
          <a:r>
            <a:rPr lang="en-US" sz="2000" dirty="0">
              <a:solidFill>
                <a:schemeClr val="bg1"/>
              </a:solidFill>
            </a:rPr>
            <a:t> </a:t>
          </a:r>
          <a:r>
            <a:rPr lang="en-US" sz="2000" dirty="0" err="1">
              <a:solidFill>
                <a:schemeClr val="bg1"/>
              </a:solidFill>
            </a:rPr>
            <a:t>dãy</a:t>
          </a:r>
          <a:r>
            <a:rPr lang="en-US" sz="2000" dirty="0">
              <a:solidFill>
                <a:schemeClr val="bg1"/>
              </a:solidFill>
            </a:rPr>
            <a:t>.</a:t>
          </a:r>
        </a:p>
        <a:p>
          <a:pPr>
            <a:buNone/>
          </a:pPr>
          <a:endParaRPr lang="en-US" sz="1500" dirty="0"/>
        </a:p>
      </dgm:t>
    </dgm:pt>
    <dgm:pt modelId="{090D42D3-519F-47D5-AF43-262F718A59D3}" type="parTrans" cxnId="{67A88D9D-B434-427C-986D-A1C4D73BCDB5}">
      <dgm:prSet/>
      <dgm:spPr/>
      <dgm:t>
        <a:bodyPr/>
        <a:lstStyle/>
        <a:p>
          <a:endParaRPr lang="en-US"/>
        </a:p>
      </dgm:t>
    </dgm:pt>
    <dgm:pt modelId="{826309ED-1C87-46FF-BA50-A1E5E7AE3ECC}" type="sibTrans" cxnId="{67A88D9D-B434-427C-986D-A1C4D73BCDB5}">
      <dgm:prSet/>
      <dgm:spPr/>
      <dgm:t>
        <a:bodyPr/>
        <a:lstStyle/>
        <a:p>
          <a:endParaRPr lang="en-US"/>
        </a:p>
      </dgm:t>
    </dgm:pt>
    <dgm:pt modelId="{89A96B9F-F327-48C2-AD1A-EA36D12F2CB1}">
      <dgm:prSet phldrT="[Text]" custT="1"/>
      <dgm:spPr/>
      <dgm:t>
        <a:bodyPr/>
        <a:lstStyle/>
        <a:p>
          <a:pPr>
            <a:buNone/>
          </a:pPr>
          <a:r>
            <a:rPr lang="en-US" sz="1800" dirty="0" err="1">
              <a:solidFill>
                <a:schemeClr val="bg1"/>
              </a:solidFill>
            </a:rPr>
            <a:t>Nhập</a:t>
          </a:r>
          <a:r>
            <a:rPr lang="en-US" sz="1800" dirty="0">
              <a:solidFill>
                <a:schemeClr val="bg1"/>
              </a:solidFill>
            </a:rPr>
            <a:t> </a:t>
          </a:r>
          <a:r>
            <a:rPr lang="en-US" sz="1800" dirty="0" err="1">
              <a:solidFill>
                <a:schemeClr val="bg1"/>
              </a:solidFill>
            </a:rPr>
            <a:t>vào</a:t>
          </a:r>
          <a:r>
            <a:rPr lang="en-US" sz="1800" dirty="0">
              <a:solidFill>
                <a:schemeClr val="bg1"/>
              </a:solidFill>
            </a:rPr>
            <a:t> </a:t>
          </a:r>
          <a:r>
            <a:rPr lang="en-US" sz="1800" dirty="0" err="1">
              <a:solidFill>
                <a:schemeClr val="bg1"/>
              </a:solidFill>
            </a:rPr>
            <a:t>số</a:t>
          </a:r>
          <a:r>
            <a:rPr lang="en-US" sz="1800" dirty="0">
              <a:solidFill>
                <a:schemeClr val="bg1"/>
              </a:solidFill>
            </a:rPr>
            <a:t> </a:t>
          </a:r>
          <a:r>
            <a:rPr lang="en-US" sz="1800" dirty="0" err="1">
              <a:solidFill>
                <a:schemeClr val="bg1"/>
              </a:solidFill>
            </a:rPr>
            <a:t>nguyên</a:t>
          </a:r>
          <a:r>
            <a:rPr lang="en-US" sz="1800" dirty="0">
              <a:solidFill>
                <a:schemeClr val="bg1"/>
              </a:solidFill>
            </a:rPr>
            <a:t> x. </a:t>
          </a:r>
          <a:r>
            <a:rPr lang="en-US" sz="1800" dirty="0" err="1">
              <a:solidFill>
                <a:schemeClr val="bg1"/>
              </a:solidFill>
            </a:rPr>
            <a:t>Tìm</a:t>
          </a:r>
          <a:r>
            <a:rPr lang="en-US" sz="1800" dirty="0">
              <a:solidFill>
                <a:schemeClr val="bg1"/>
              </a:solidFill>
            </a:rPr>
            <a:t> </a:t>
          </a:r>
          <a:r>
            <a:rPr lang="en-US" sz="1800" dirty="0" err="1">
              <a:solidFill>
                <a:schemeClr val="bg1"/>
              </a:solidFill>
            </a:rPr>
            <a:t>và</a:t>
          </a:r>
          <a:r>
            <a:rPr lang="en-US" sz="1800" dirty="0">
              <a:solidFill>
                <a:schemeClr val="bg1"/>
              </a:solidFill>
            </a:rPr>
            <a:t> </a:t>
          </a:r>
          <a:r>
            <a:rPr lang="en-US" sz="1800" dirty="0" err="1">
              <a:solidFill>
                <a:schemeClr val="bg1"/>
              </a:solidFill>
            </a:rPr>
            <a:t>hiển</a:t>
          </a:r>
          <a:r>
            <a:rPr lang="en-US" sz="1800" dirty="0">
              <a:solidFill>
                <a:schemeClr val="bg1"/>
              </a:solidFill>
            </a:rPr>
            <a:t> </a:t>
          </a:r>
          <a:r>
            <a:rPr lang="en-US" sz="1800" dirty="0" err="1">
              <a:solidFill>
                <a:schemeClr val="bg1"/>
              </a:solidFill>
            </a:rPr>
            <a:t>thị</a:t>
          </a:r>
          <a:r>
            <a:rPr lang="en-US" sz="1800" dirty="0">
              <a:solidFill>
                <a:schemeClr val="bg1"/>
              </a:solidFill>
            </a:rPr>
            <a:t> </a:t>
          </a:r>
          <a:r>
            <a:rPr lang="en-US" sz="1800" dirty="0" err="1">
              <a:solidFill>
                <a:schemeClr val="bg1"/>
              </a:solidFill>
            </a:rPr>
            <a:t>vị</a:t>
          </a:r>
          <a:r>
            <a:rPr lang="en-US" sz="1800" dirty="0">
              <a:solidFill>
                <a:schemeClr val="bg1"/>
              </a:solidFill>
            </a:rPr>
            <a:t> </a:t>
          </a:r>
          <a:r>
            <a:rPr lang="en-US" sz="1800" dirty="0" err="1">
              <a:solidFill>
                <a:schemeClr val="bg1"/>
              </a:solidFill>
            </a:rPr>
            <a:t>trí</a:t>
          </a:r>
          <a:r>
            <a:rPr lang="en-US" sz="1800" dirty="0">
              <a:solidFill>
                <a:schemeClr val="bg1"/>
              </a:solidFill>
            </a:rPr>
            <a:t> </a:t>
          </a:r>
          <a:r>
            <a:rPr lang="en-US" sz="1800" dirty="0" err="1">
              <a:solidFill>
                <a:schemeClr val="bg1"/>
              </a:solidFill>
            </a:rPr>
            <a:t>số</a:t>
          </a:r>
          <a:r>
            <a:rPr lang="en-US" sz="1800" dirty="0">
              <a:solidFill>
                <a:schemeClr val="bg1"/>
              </a:solidFill>
            </a:rPr>
            <a:t> x </a:t>
          </a:r>
          <a:r>
            <a:rPr lang="en-US" sz="1800" dirty="0" err="1">
              <a:solidFill>
                <a:schemeClr val="bg1"/>
              </a:solidFill>
            </a:rPr>
            <a:t>tìm</a:t>
          </a:r>
          <a:r>
            <a:rPr lang="en-US" sz="1800" dirty="0">
              <a:solidFill>
                <a:schemeClr val="bg1"/>
              </a:solidFill>
            </a:rPr>
            <a:t> </a:t>
          </a:r>
          <a:r>
            <a:rPr lang="en-US" sz="1800" dirty="0" err="1">
              <a:solidFill>
                <a:schemeClr val="bg1"/>
              </a:solidFill>
            </a:rPr>
            <a:t>được</a:t>
          </a:r>
          <a:r>
            <a:rPr lang="en-US" sz="1800" dirty="0">
              <a:solidFill>
                <a:schemeClr val="bg1"/>
              </a:solidFill>
            </a:rPr>
            <a:t> </a:t>
          </a:r>
          <a:r>
            <a:rPr lang="en-US" sz="1800" dirty="0" err="1">
              <a:solidFill>
                <a:schemeClr val="bg1"/>
              </a:solidFill>
            </a:rPr>
            <a:t>trong</a:t>
          </a:r>
          <a:r>
            <a:rPr lang="en-US" sz="1800" dirty="0">
              <a:solidFill>
                <a:schemeClr val="bg1"/>
              </a:solidFill>
            </a:rPr>
            <a:t> </a:t>
          </a:r>
          <a:r>
            <a:rPr lang="en-US" sz="1800" dirty="0" err="1">
              <a:solidFill>
                <a:schemeClr val="bg1"/>
              </a:solidFill>
            </a:rPr>
            <a:t>dãy</a:t>
          </a:r>
          <a:r>
            <a:rPr lang="en-US" sz="1800" dirty="0">
              <a:solidFill>
                <a:schemeClr val="bg1"/>
              </a:solidFill>
            </a:rPr>
            <a:t> A (</a:t>
          </a:r>
          <a:r>
            <a:rPr lang="en-US" sz="1800" dirty="0" err="1">
              <a:solidFill>
                <a:schemeClr val="bg1"/>
              </a:solidFill>
            </a:rPr>
            <a:t>nếu</a:t>
          </a:r>
          <a:r>
            <a:rPr lang="en-US" sz="1800" dirty="0">
              <a:solidFill>
                <a:schemeClr val="bg1"/>
              </a:solidFill>
            </a:rPr>
            <a:t> </a:t>
          </a:r>
          <a:r>
            <a:rPr lang="en-US" sz="1800" dirty="0" err="1">
              <a:solidFill>
                <a:schemeClr val="bg1"/>
              </a:solidFill>
            </a:rPr>
            <a:t>không</a:t>
          </a:r>
          <a:r>
            <a:rPr lang="en-US" sz="1800" dirty="0">
              <a:solidFill>
                <a:schemeClr val="bg1"/>
              </a:solidFill>
            </a:rPr>
            <a:t> </a:t>
          </a:r>
          <a:r>
            <a:rPr lang="en-US" sz="1800" dirty="0" err="1">
              <a:solidFill>
                <a:schemeClr val="bg1"/>
              </a:solidFill>
            </a:rPr>
            <a:t>tìm</a:t>
          </a:r>
          <a:r>
            <a:rPr lang="en-US" sz="1800" dirty="0">
              <a:solidFill>
                <a:schemeClr val="bg1"/>
              </a:solidFill>
            </a:rPr>
            <a:t> </a:t>
          </a:r>
          <a:r>
            <a:rPr lang="en-US" sz="1800" dirty="0" err="1">
              <a:solidFill>
                <a:schemeClr val="bg1"/>
              </a:solidFill>
            </a:rPr>
            <a:t>thấy</a:t>
          </a:r>
          <a:r>
            <a:rPr lang="en-US" sz="1800" dirty="0">
              <a:solidFill>
                <a:schemeClr val="bg1"/>
              </a:solidFill>
            </a:rPr>
            <a:t> </a:t>
          </a:r>
          <a:r>
            <a:rPr lang="en-US" sz="1800" dirty="0" err="1">
              <a:solidFill>
                <a:schemeClr val="bg1"/>
              </a:solidFill>
            </a:rPr>
            <a:t>thì</a:t>
          </a:r>
          <a:r>
            <a:rPr lang="en-US" sz="1800" dirty="0">
              <a:solidFill>
                <a:schemeClr val="bg1"/>
              </a:solidFill>
            </a:rPr>
            <a:t> </a:t>
          </a:r>
          <a:r>
            <a:rPr lang="en-US" sz="1800" dirty="0" err="1">
              <a:solidFill>
                <a:schemeClr val="bg1"/>
              </a:solidFill>
            </a:rPr>
            <a:t>thông</a:t>
          </a:r>
          <a:r>
            <a:rPr lang="en-US" sz="1800" dirty="0">
              <a:solidFill>
                <a:schemeClr val="bg1"/>
              </a:solidFill>
            </a:rPr>
            <a:t> </a:t>
          </a:r>
          <a:r>
            <a:rPr lang="en-US" sz="1800" dirty="0" err="1">
              <a:solidFill>
                <a:schemeClr val="bg1"/>
              </a:solidFill>
            </a:rPr>
            <a:t>báo</a:t>
          </a:r>
          <a:r>
            <a:rPr lang="en-US" sz="1800" dirty="0">
              <a:solidFill>
                <a:schemeClr val="bg1"/>
              </a:solidFill>
            </a:rPr>
            <a:t> “</a:t>
          </a:r>
          <a:r>
            <a:rPr lang="en-US" sz="1800" dirty="0" err="1">
              <a:solidFill>
                <a:schemeClr val="bg1"/>
              </a:solidFill>
            </a:rPr>
            <a:t>không</a:t>
          </a:r>
          <a:r>
            <a:rPr lang="en-US" sz="1800" dirty="0">
              <a:solidFill>
                <a:schemeClr val="bg1"/>
              </a:solidFill>
            </a:rPr>
            <a:t> </a:t>
          </a:r>
          <a:r>
            <a:rPr lang="en-US" sz="1800" dirty="0" err="1">
              <a:solidFill>
                <a:schemeClr val="bg1"/>
              </a:solidFill>
            </a:rPr>
            <a:t>có</a:t>
          </a:r>
          <a:r>
            <a:rPr lang="en-US" sz="1800" dirty="0">
              <a:solidFill>
                <a:schemeClr val="bg1"/>
              </a:solidFill>
            </a:rPr>
            <a:t>”).</a:t>
          </a:r>
          <a:endParaRPr lang="en-US" sz="1800" dirty="0"/>
        </a:p>
      </dgm:t>
    </dgm:pt>
    <dgm:pt modelId="{28E6910D-0B06-4240-BED2-2378916B3369}" type="parTrans" cxnId="{5C9DD817-6685-4398-A2A0-4729851757EC}">
      <dgm:prSet/>
      <dgm:spPr/>
      <dgm:t>
        <a:bodyPr/>
        <a:lstStyle/>
        <a:p>
          <a:endParaRPr lang="en-US"/>
        </a:p>
      </dgm:t>
    </dgm:pt>
    <dgm:pt modelId="{B52C355B-AD56-49D7-8772-DAF6151F6C48}" type="sibTrans" cxnId="{5C9DD817-6685-4398-A2A0-4729851757EC}">
      <dgm:prSet/>
      <dgm:spPr/>
      <dgm:t>
        <a:bodyPr/>
        <a:lstStyle/>
        <a:p>
          <a:endParaRPr lang="en-US"/>
        </a:p>
      </dgm:t>
    </dgm:pt>
    <dgm:pt modelId="{1233BF89-DF62-4E07-9FFE-B622A08EE1A0}" type="pres">
      <dgm:prSet presAssocID="{5E7400E4-210A-4E89-AB19-6A2697A82B7E}" presName="layout" presStyleCnt="0">
        <dgm:presLayoutVars>
          <dgm:chMax/>
          <dgm:chPref/>
          <dgm:dir/>
          <dgm:animOne val="branch"/>
          <dgm:animLvl val="lvl"/>
          <dgm:resizeHandles/>
        </dgm:presLayoutVars>
      </dgm:prSet>
      <dgm:spPr/>
    </dgm:pt>
    <dgm:pt modelId="{0613ACAB-52F4-4F55-B770-433ABFDD9F5F}" type="pres">
      <dgm:prSet presAssocID="{D4A21602-E066-4090-9A10-8D82E2979B71}" presName="root" presStyleCnt="0">
        <dgm:presLayoutVars>
          <dgm:chMax/>
          <dgm:chPref val="4"/>
        </dgm:presLayoutVars>
      </dgm:prSet>
      <dgm:spPr/>
    </dgm:pt>
    <dgm:pt modelId="{4C8CB3EB-BC17-4A3A-876F-AE567D1A860B}" type="pres">
      <dgm:prSet presAssocID="{D4A21602-E066-4090-9A10-8D82E2979B71}" presName="rootComposite" presStyleCnt="0">
        <dgm:presLayoutVars/>
      </dgm:prSet>
      <dgm:spPr/>
    </dgm:pt>
    <dgm:pt modelId="{93927F48-BBE4-46DF-973A-B28685354537}" type="pres">
      <dgm:prSet presAssocID="{D4A21602-E066-4090-9A10-8D82E2979B71}" presName="rootText" presStyleLbl="node0" presStyleIdx="0" presStyleCnt="1">
        <dgm:presLayoutVars>
          <dgm:chMax/>
          <dgm:chPref val="4"/>
        </dgm:presLayoutVars>
      </dgm:prSet>
      <dgm:spPr/>
    </dgm:pt>
    <dgm:pt modelId="{9D1F2CD3-3C79-4DD0-B386-5B50D03EF9D1}" type="pres">
      <dgm:prSet presAssocID="{D4A21602-E066-4090-9A10-8D82E2979B71}" presName="childShape" presStyleCnt="0">
        <dgm:presLayoutVars>
          <dgm:chMax val="0"/>
          <dgm:chPref val="0"/>
        </dgm:presLayoutVars>
      </dgm:prSet>
      <dgm:spPr/>
    </dgm:pt>
    <dgm:pt modelId="{A8C2EB7C-813B-4B87-B477-7EBC23D6D7C3}" type="pres">
      <dgm:prSet presAssocID="{A948D40E-6CC9-41B3-BAE3-EF6E1EA54822}" presName="childComposite" presStyleCnt="0">
        <dgm:presLayoutVars>
          <dgm:chMax val="0"/>
          <dgm:chPref val="0"/>
        </dgm:presLayoutVars>
      </dgm:prSet>
      <dgm:spPr/>
    </dgm:pt>
    <dgm:pt modelId="{4AEC0DCA-69CD-49BF-A8E4-CDC6D021F780}" type="pres">
      <dgm:prSet presAssocID="{A948D40E-6CC9-41B3-BAE3-EF6E1EA54822}" presName="Image" presStyleLbl="node1" presStyleIdx="0" presStyleCnt="4"/>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D537A593-9A3F-4717-B9ED-3AC3D5566BDF}" type="pres">
      <dgm:prSet presAssocID="{A948D40E-6CC9-41B3-BAE3-EF6E1EA54822}" presName="childText" presStyleLbl="lnNode1" presStyleIdx="0" presStyleCnt="4">
        <dgm:presLayoutVars>
          <dgm:chMax val="0"/>
          <dgm:chPref val="0"/>
          <dgm:bulletEnabled val="1"/>
        </dgm:presLayoutVars>
      </dgm:prSet>
      <dgm:spPr/>
    </dgm:pt>
    <dgm:pt modelId="{E44B1BC1-0F03-4A76-B51B-00A06981B053}" type="pres">
      <dgm:prSet presAssocID="{861AFDBC-0C85-42AA-814F-F89F571A0B98}" presName="childComposite" presStyleCnt="0">
        <dgm:presLayoutVars>
          <dgm:chMax val="0"/>
          <dgm:chPref val="0"/>
        </dgm:presLayoutVars>
      </dgm:prSet>
      <dgm:spPr/>
    </dgm:pt>
    <dgm:pt modelId="{7626532C-9047-4735-BBFF-A5A5081C610B}" type="pres">
      <dgm:prSet presAssocID="{861AFDBC-0C85-42AA-814F-F89F571A0B98}" presName="Image" presStyleLbl="node1" presStyleIdx="1" presStyleCnt="4"/>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107EA112-682F-466A-B050-6C371A5E913E}" type="pres">
      <dgm:prSet presAssocID="{861AFDBC-0C85-42AA-814F-F89F571A0B98}" presName="childText" presStyleLbl="lnNode1" presStyleIdx="1" presStyleCnt="4">
        <dgm:presLayoutVars>
          <dgm:chMax val="0"/>
          <dgm:chPref val="0"/>
          <dgm:bulletEnabled val="1"/>
        </dgm:presLayoutVars>
      </dgm:prSet>
      <dgm:spPr/>
    </dgm:pt>
    <dgm:pt modelId="{6CD67710-18F8-44BD-8881-BCC39995D047}" type="pres">
      <dgm:prSet presAssocID="{5312A5C7-A1E4-4ACD-A446-EF2275C0D0DE}" presName="childComposite" presStyleCnt="0">
        <dgm:presLayoutVars>
          <dgm:chMax val="0"/>
          <dgm:chPref val="0"/>
        </dgm:presLayoutVars>
      </dgm:prSet>
      <dgm:spPr/>
    </dgm:pt>
    <dgm:pt modelId="{E1A24A43-74B2-40BF-8792-27F1797A8334}" type="pres">
      <dgm:prSet presAssocID="{5312A5C7-A1E4-4ACD-A446-EF2275C0D0DE}" presName="Image" presStyleLbl="node1" presStyleIdx="2" presStyleCnt="4"/>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 modelId="{995088E2-B1D5-42BA-89B8-673C0C8CA919}" type="pres">
      <dgm:prSet presAssocID="{5312A5C7-A1E4-4ACD-A446-EF2275C0D0DE}" presName="childText" presStyleLbl="lnNode1" presStyleIdx="2" presStyleCnt="4">
        <dgm:presLayoutVars>
          <dgm:chMax val="0"/>
          <dgm:chPref val="0"/>
          <dgm:bulletEnabled val="1"/>
        </dgm:presLayoutVars>
      </dgm:prSet>
      <dgm:spPr/>
    </dgm:pt>
    <dgm:pt modelId="{C03790D2-EAB0-45E2-9AAD-2E8A743C868C}" type="pres">
      <dgm:prSet presAssocID="{89A96B9F-F327-48C2-AD1A-EA36D12F2CB1}" presName="childComposite" presStyleCnt="0">
        <dgm:presLayoutVars>
          <dgm:chMax val="0"/>
          <dgm:chPref val="0"/>
        </dgm:presLayoutVars>
      </dgm:prSet>
      <dgm:spPr/>
    </dgm:pt>
    <dgm:pt modelId="{4EA7471C-9EDE-408B-9A63-CB18323263E6}" type="pres">
      <dgm:prSet presAssocID="{89A96B9F-F327-48C2-AD1A-EA36D12F2CB1}" presName="Image" presStyleLbl="node1" presStyleIdx="3" presStyleCnt="4"/>
      <dgm:spPr>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dgm:spPr>
    </dgm:pt>
    <dgm:pt modelId="{26DD1CD8-440D-4936-8126-33A694F32C21}" type="pres">
      <dgm:prSet presAssocID="{89A96B9F-F327-48C2-AD1A-EA36D12F2CB1}" presName="childText" presStyleLbl="lnNode1" presStyleIdx="3" presStyleCnt="4">
        <dgm:presLayoutVars>
          <dgm:chMax val="0"/>
          <dgm:chPref val="0"/>
          <dgm:bulletEnabled val="1"/>
        </dgm:presLayoutVars>
      </dgm:prSet>
      <dgm:spPr/>
    </dgm:pt>
  </dgm:ptLst>
  <dgm:cxnLst>
    <dgm:cxn modelId="{C447E912-E14D-47C6-AEEE-B6C1D79F1A30}" type="presOf" srcId="{89A96B9F-F327-48C2-AD1A-EA36D12F2CB1}" destId="{26DD1CD8-440D-4936-8126-33A694F32C21}" srcOrd="0" destOrd="0" presId="urn:microsoft.com/office/officeart/2008/layout/PictureAccentList"/>
    <dgm:cxn modelId="{5C9DD817-6685-4398-A2A0-4729851757EC}" srcId="{D4A21602-E066-4090-9A10-8D82E2979B71}" destId="{89A96B9F-F327-48C2-AD1A-EA36D12F2CB1}" srcOrd="3" destOrd="0" parTransId="{28E6910D-0B06-4240-BED2-2378916B3369}" sibTransId="{B52C355B-AD56-49D7-8772-DAF6151F6C48}"/>
    <dgm:cxn modelId="{BFC62488-63C1-4C73-96C8-8551D0977531}" type="presOf" srcId="{D4A21602-E066-4090-9A10-8D82E2979B71}" destId="{93927F48-BBE4-46DF-973A-B28685354537}" srcOrd="0" destOrd="0" presId="urn:microsoft.com/office/officeart/2008/layout/PictureAccentList"/>
    <dgm:cxn modelId="{D1D1C397-4D33-4472-9283-DF25EF88387C}" type="presOf" srcId="{5E7400E4-210A-4E89-AB19-6A2697A82B7E}" destId="{1233BF89-DF62-4E07-9FFE-B622A08EE1A0}" srcOrd="0" destOrd="0" presId="urn:microsoft.com/office/officeart/2008/layout/PictureAccentList"/>
    <dgm:cxn modelId="{67A88D9D-B434-427C-986D-A1C4D73BCDB5}" srcId="{D4A21602-E066-4090-9A10-8D82E2979B71}" destId="{5312A5C7-A1E4-4ACD-A446-EF2275C0D0DE}" srcOrd="2" destOrd="0" parTransId="{090D42D3-519F-47D5-AF43-262F718A59D3}" sibTransId="{826309ED-1C87-46FF-BA50-A1E5E7AE3ECC}"/>
    <dgm:cxn modelId="{7AF8A4A4-8D3C-40B1-93BD-7F1D5BBC53AD}" srcId="{5E7400E4-210A-4E89-AB19-6A2697A82B7E}" destId="{D4A21602-E066-4090-9A10-8D82E2979B71}" srcOrd="0" destOrd="0" parTransId="{7434AF1C-FE3F-4FA5-B9F3-20A1024205B8}" sibTransId="{83999C79-1483-42A5-B848-9B369ADBD9DF}"/>
    <dgm:cxn modelId="{60274EB7-122D-4E16-9BC1-2BB64D47C43C}" type="presOf" srcId="{A948D40E-6CC9-41B3-BAE3-EF6E1EA54822}" destId="{D537A593-9A3F-4717-B9ED-3AC3D5566BDF}" srcOrd="0" destOrd="0" presId="urn:microsoft.com/office/officeart/2008/layout/PictureAccentList"/>
    <dgm:cxn modelId="{553F35C4-73BC-4F0E-8CED-2D023F017AC5}" type="presOf" srcId="{861AFDBC-0C85-42AA-814F-F89F571A0B98}" destId="{107EA112-682F-466A-B050-6C371A5E913E}" srcOrd="0" destOrd="0" presId="urn:microsoft.com/office/officeart/2008/layout/PictureAccentList"/>
    <dgm:cxn modelId="{BB6459CF-07CB-4461-86E9-0AADC0974EEB}" type="presOf" srcId="{5312A5C7-A1E4-4ACD-A446-EF2275C0D0DE}" destId="{995088E2-B1D5-42BA-89B8-673C0C8CA919}" srcOrd="0" destOrd="0" presId="urn:microsoft.com/office/officeart/2008/layout/PictureAccentList"/>
    <dgm:cxn modelId="{66B39BE6-7E4A-4C2B-AADA-6D45EA85A552}" srcId="{D4A21602-E066-4090-9A10-8D82E2979B71}" destId="{861AFDBC-0C85-42AA-814F-F89F571A0B98}" srcOrd="1" destOrd="0" parTransId="{76DB9A60-4F9D-44CB-9120-FA09DA2E38F2}" sibTransId="{E12FBC5F-6A22-4D63-92E9-AD87032AB84D}"/>
    <dgm:cxn modelId="{236FB1F0-A8F1-4C82-97AD-9A73EB0DA990}" srcId="{D4A21602-E066-4090-9A10-8D82E2979B71}" destId="{A948D40E-6CC9-41B3-BAE3-EF6E1EA54822}" srcOrd="0" destOrd="0" parTransId="{95A2FBC3-0963-4CA2-A60E-10D237E5D2E8}" sibTransId="{55DD1555-0B39-421F-9136-8BB95A5615CB}"/>
    <dgm:cxn modelId="{74314176-E52B-49BD-B820-474A5D69BAB9}" type="presParOf" srcId="{1233BF89-DF62-4E07-9FFE-B622A08EE1A0}" destId="{0613ACAB-52F4-4F55-B770-433ABFDD9F5F}" srcOrd="0" destOrd="0" presId="urn:microsoft.com/office/officeart/2008/layout/PictureAccentList"/>
    <dgm:cxn modelId="{1A059AAF-BA0D-4D59-8750-F93BCB6F290F}" type="presParOf" srcId="{0613ACAB-52F4-4F55-B770-433ABFDD9F5F}" destId="{4C8CB3EB-BC17-4A3A-876F-AE567D1A860B}" srcOrd="0" destOrd="0" presId="urn:microsoft.com/office/officeart/2008/layout/PictureAccentList"/>
    <dgm:cxn modelId="{762DAF0E-D4A2-483D-ACEE-163B788C9C95}" type="presParOf" srcId="{4C8CB3EB-BC17-4A3A-876F-AE567D1A860B}" destId="{93927F48-BBE4-46DF-973A-B28685354537}" srcOrd="0" destOrd="0" presId="urn:microsoft.com/office/officeart/2008/layout/PictureAccentList"/>
    <dgm:cxn modelId="{FD93FBDB-1173-49D0-909E-217D904A3FC8}" type="presParOf" srcId="{0613ACAB-52F4-4F55-B770-433ABFDD9F5F}" destId="{9D1F2CD3-3C79-4DD0-B386-5B50D03EF9D1}" srcOrd="1" destOrd="0" presId="urn:microsoft.com/office/officeart/2008/layout/PictureAccentList"/>
    <dgm:cxn modelId="{435BADD1-4311-4B0D-84B2-E2BFA4947BED}" type="presParOf" srcId="{9D1F2CD3-3C79-4DD0-B386-5B50D03EF9D1}" destId="{A8C2EB7C-813B-4B87-B477-7EBC23D6D7C3}" srcOrd="0" destOrd="0" presId="urn:microsoft.com/office/officeart/2008/layout/PictureAccentList"/>
    <dgm:cxn modelId="{7A5E3868-8E17-4C18-A935-CBAAFFF580A6}" type="presParOf" srcId="{A8C2EB7C-813B-4B87-B477-7EBC23D6D7C3}" destId="{4AEC0DCA-69CD-49BF-A8E4-CDC6D021F780}" srcOrd="0" destOrd="0" presId="urn:microsoft.com/office/officeart/2008/layout/PictureAccentList"/>
    <dgm:cxn modelId="{917B502C-ED35-4445-892F-793F39C45385}" type="presParOf" srcId="{A8C2EB7C-813B-4B87-B477-7EBC23D6D7C3}" destId="{D537A593-9A3F-4717-B9ED-3AC3D5566BDF}" srcOrd="1" destOrd="0" presId="urn:microsoft.com/office/officeart/2008/layout/PictureAccentList"/>
    <dgm:cxn modelId="{6A637B7B-9D7E-458E-B93B-578FB33E615D}" type="presParOf" srcId="{9D1F2CD3-3C79-4DD0-B386-5B50D03EF9D1}" destId="{E44B1BC1-0F03-4A76-B51B-00A06981B053}" srcOrd="1" destOrd="0" presId="urn:microsoft.com/office/officeart/2008/layout/PictureAccentList"/>
    <dgm:cxn modelId="{B7857C16-3DF8-4FAE-A9C3-02AE727A482D}" type="presParOf" srcId="{E44B1BC1-0F03-4A76-B51B-00A06981B053}" destId="{7626532C-9047-4735-BBFF-A5A5081C610B}" srcOrd="0" destOrd="0" presId="urn:microsoft.com/office/officeart/2008/layout/PictureAccentList"/>
    <dgm:cxn modelId="{E476924D-DD08-4AF7-927E-88DDF743F443}" type="presParOf" srcId="{E44B1BC1-0F03-4A76-B51B-00A06981B053}" destId="{107EA112-682F-466A-B050-6C371A5E913E}" srcOrd="1" destOrd="0" presId="urn:microsoft.com/office/officeart/2008/layout/PictureAccentList"/>
    <dgm:cxn modelId="{641632AF-32DD-4199-A020-45447D672BB9}" type="presParOf" srcId="{9D1F2CD3-3C79-4DD0-B386-5B50D03EF9D1}" destId="{6CD67710-18F8-44BD-8881-BCC39995D047}" srcOrd="2" destOrd="0" presId="urn:microsoft.com/office/officeart/2008/layout/PictureAccentList"/>
    <dgm:cxn modelId="{AA8BC1A7-43F0-47AC-9A76-78840D442A9F}" type="presParOf" srcId="{6CD67710-18F8-44BD-8881-BCC39995D047}" destId="{E1A24A43-74B2-40BF-8792-27F1797A8334}" srcOrd="0" destOrd="0" presId="urn:microsoft.com/office/officeart/2008/layout/PictureAccentList"/>
    <dgm:cxn modelId="{F1D1C20A-239B-4E58-A030-780C9D015FF5}" type="presParOf" srcId="{6CD67710-18F8-44BD-8881-BCC39995D047}" destId="{995088E2-B1D5-42BA-89B8-673C0C8CA919}" srcOrd="1" destOrd="0" presId="urn:microsoft.com/office/officeart/2008/layout/PictureAccentList"/>
    <dgm:cxn modelId="{85CE795A-FB7A-4FAC-A5D5-4A9A6EE8DEA9}" type="presParOf" srcId="{9D1F2CD3-3C79-4DD0-B386-5B50D03EF9D1}" destId="{C03790D2-EAB0-45E2-9AAD-2E8A743C868C}" srcOrd="3" destOrd="0" presId="urn:microsoft.com/office/officeart/2008/layout/PictureAccentList"/>
    <dgm:cxn modelId="{D9A9DB17-ACE8-4248-A381-62BA215C739E}" type="presParOf" srcId="{C03790D2-EAB0-45E2-9AAD-2E8A743C868C}" destId="{4EA7471C-9EDE-408B-9A63-CB18323263E6}" srcOrd="0" destOrd="0" presId="urn:microsoft.com/office/officeart/2008/layout/PictureAccentList"/>
    <dgm:cxn modelId="{6523EDEA-2A80-49BA-A455-BDCF09B5488A}" type="presParOf" srcId="{C03790D2-EAB0-45E2-9AAD-2E8A743C868C}" destId="{26DD1CD8-440D-4936-8126-33A694F32C21}" srcOrd="1" destOrd="0" presId="urn:microsoft.com/office/officeart/2008/layout/PictureAccent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A2EA2C-53B1-4C04-B076-F59C7BF04E44}" type="doc">
      <dgm:prSet loTypeId="urn:microsoft.com/office/officeart/2005/8/layout/vList6" loCatId="process" qsTypeId="urn:microsoft.com/office/officeart/2005/8/quickstyle/simple1" qsCatId="simple" csTypeId="urn:microsoft.com/office/officeart/2005/8/colors/accent1_2" csCatId="accent1" phldr="1"/>
      <dgm:spPr/>
      <dgm:t>
        <a:bodyPr/>
        <a:lstStyle/>
        <a:p>
          <a:endParaRPr lang="en-US"/>
        </a:p>
      </dgm:t>
    </dgm:pt>
    <dgm:pt modelId="{6387E129-3D7D-4DC0-AF0B-E71CA1465716}">
      <dgm:prSet phldrT="[Text]" custT="1"/>
      <dgm:spPr/>
      <dgm:t>
        <a:bodyPr/>
        <a:lstStyle/>
        <a:p>
          <a:pPr>
            <a:buNone/>
          </a:pPr>
          <a:r>
            <a:rPr lang="en-US" sz="2000" b="1" i="1" dirty="0" err="1">
              <a:solidFill>
                <a:schemeClr val="bg1"/>
              </a:solidFill>
            </a:rPr>
            <a:t>Câu</a:t>
          </a:r>
          <a:r>
            <a:rPr lang="en-US" sz="2000" b="1" i="1" dirty="0">
              <a:solidFill>
                <a:schemeClr val="bg1"/>
              </a:solidFill>
            </a:rPr>
            <a:t> 1</a:t>
          </a:r>
          <a:r>
            <a:rPr lang="en-US" sz="2000" i="1" dirty="0">
              <a:solidFill>
                <a:schemeClr val="bg1"/>
              </a:solidFill>
            </a:rPr>
            <a:t>:  </a:t>
          </a:r>
          <a:r>
            <a:rPr lang="en-US" sz="2000" i="1" dirty="0" err="1">
              <a:solidFill>
                <a:schemeClr val="bg1"/>
              </a:solidFill>
            </a:rPr>
            <a:t>Xác</a:t>
          </a:r>
          <a:r>
            <a:rPr lang="en-US" sz="2000" i="1" dirty="0">
              <a:solidFill>
                <a:schemeClr val="bg1"/>
              </a:solidFill>
            </a:rPr>
            <a:t> </a:t>
          </a:r>
          <a:r>
            <a:rPr lang="en-US" sz="2000" i="1" dirty="0" err="1">
              <a:solidFill>
                <a:schemeClr val="bg1"/>
              </a:solidFill>
            </a:rPr>
            <a:t>đinh</a:t>
          </a:r>
          <a:r>
            <a:rPr lang="en-US" sz="2000" i="1" dirty="0">
              <a:solidFill>
                <a:schemeClr val="bg1"/>
              </a:solidFill>
            </a:rPr>
            <a:t> Input, Output</a:t>
          </a:r>
          <a:endParaRPr lang="en-US" sz="2000" dirty="0"/>
        </a:p>
      </dgm:t>
    </dgm:pt>
    <dgm:pt modelId="{DA771E0A-A0AF-49F2-960E-DF2D6C4E93BF}" type="parTrans" cxnId="{81472FC8-2068-4B26-9B84-B50F43BA9FE6}">
      <dgm:prSet/>
      <dgm:spPr/>
      <dgm:t>
        <a:bodyPr/>
        <a:lstStyle/>
        <a:p>
          <a:endParaRPr lang="en-US"/>
        </a:p>
      </dgm:t>
    </dgm:pt>
    <dgm:pt modelId="{45F892C3-8551-4082-A4AC-F85325ECDF67}" type="sibTrans" cxnId="{81472FC8-2068-4B26-9B84-B50F43BA9FE6}">
      <dgm:prSet/>
      <dgm:spPr/>
      <dgm:t>
        <a:bodyPr/>
        <a:lstStyle/>
        <a:p>
          <a:endParaRPr lang="en-US"/>
        </a:p>
      </dgm:t>
    </dgm:pt>
    <dgm:pt modelId="{8F3435C8-8BA4-4F82-A16A-72AAE076E079}">
      <dgm:prSet phldrT="[Text]"/>
      <dgm:spPr>
        <a:solidFill>
          <a:schemeClr val="accent3">
            <a:lumMod val="75000"/>
            <a:alpha val="90000"/>
          </a:schemeClr>
        </a:solidFill>
      </dgm:spPr>
      <dgm:t>
        <a:bodyPr/>
        <a:lstStyle/>
        <a:p>
          <a:pPr>
            <a:buNone/>
          </a:pPr>
          <a:r>
            <a:rPr lang="en-US" dirty="0">
              <a:solidFill>
                <a:schemeClr val="bg1"/>
              </a:solidFill>
            </a:rPr>
            <a:t>* Input:</a:t>
          </a:r>
          <a:endParaRPr lang="en-US" dirty="0"/>
        </a:p>
      </dgm:t>
    </dgm:pt>
    <dgm:pt modelId="{47394056-CF06-40EB-9398-0F87219C4FFB}" type="parTrans" cxnId="{F3006D25-74C2-4545-AD45-7281602B7767}">
      <dgm:prSet/>
      <dgm:spPr/>
      <dgm:t>
        <a:bodyPr/>
        <a:lstStyle/>
        <a:p>
          <a:endParaRPr lang="en-US"/>
        </a:p>
      </dgm:t>
    </dgm:pt>
    <dgm:pt modelId="{3DFF25C4-AF86-438E-9849-DE328FB34F80}" type="sibTrans" cxnId="{F3006D25-74C2-4545-AD45-7281602B7767}">
      <dgm:prSet/>
      <dgm:spPr/>
      <dgm:t>
        <a:bodyPr/>
        <a:lstStyle/>
        <a:p>
          <a:endParaRPr lang="en-US"/>
        </a:p>
      </dgm:t>
    </dgm:pt>
    <dgm:pt modelId="{ECC0BC08-A89E-4C94-BD2F-11B0A9801AF0}">
      <dgm:prSet phldrT="[Text]"/>
      <dgm:spPr>
        <a:solidFill>
          <a:schemeClr val="accent3">
            <a:lumMod val="75000"/>
            <a:alpha val="90000"/>
          </a:schemeClr>
        </a:solidFill>
      </dgm:spPr>
      <dgm:t>
        <a:bodyPr/>
        <a:lstStyle/>
        <a:p>
          <a:pPr>
            <a:buNone/>
          </a:pPr>
          <a:r>
            <a:rPr lang="en-US" dirty="0">
              <a:solidFill>
                <a:schemeClr val="bg1"/>
              </a:solidFill>
            </a:rPr>
            <a:t>* Output:</a:t>
          </a:r>
          <a:endParaRPr lang="en-US" dirty="0"/>
        </a:p>
      </dgm:t>
    </dgm:pt>
    <dgm:pt modelId="{17712579-81DF-4D3F-A577-2703282F05B0}" type="parTrans" cxnId="{2C87BCF0-C5EA-4C8A-97E6-3B029172B199}">
      <dgm:prSet/>
      <dgm:spPr/>
      <dgm:t>
        <a:bodyPr/>
        <a:lstStyle/>
        <a:p>
          <a:endParaRPr lang="en-US"/>
        </a:p>
      </dgm:t>
    </dgm:pt>
    <dgm:pt modelId="{75012EFA-D396-4F75-8100-6DEA9762DB7A}" type="sibTrans" cxnId="{2C87BCF0-C5EA-4C8A-97E6-3B029172B199}">
      <dgm:prSet/>
      <dgm:spPr/>
      <dgm:t>
        <a:bodyPr/>
        <a:lstStyle/>
        <a:p>
          <a:endParaRPr lang="en-US"/>
        </a:p>
      </dgm:t>
    </dgm:pt>
    <dgm:pt modelId="{16DBEB4F-BEE3-4920-A624-D0E9D9473BD3}">
      <dgm:prSet phldrT="[Text]"/>
      <dgm:spPr>
        <a:solidFill>
          <a:schemeClr val="accent3">
            <a:lumMod val="75000"/>
            <a:alpha val="90000"/>
          </a:schemeClr>
        </a:solidFill>
      </dgm:spPr>
      <dgm:t>
        <a:bodyPr/>
        <a:lstStyle/>
        <a:p>
          <a:pPr>
            <a:buNone/>
          </a:pPr>
          <a:r>
            <a:rPr lang="en-US" dirty="0" err="1">
              <a:solidFill>
                <a:schemeClr val="bg1"/>
              </a:solidFill>
            </a:rPr>
            <a:t>Trung</a:t>
          </a:r>
          <a:r>
            <a:rPr lang="en-US" dirty="0">
              <a:solidFill>
                <a:schemeClr val="bg1"/>
              </a:solidFill>
            </a:rPr>
            <a:t> </a:t>
          </a:r>
          <a:r>
            <a:rPr lang="en-US" dirty="0" err="1">
              <a:solidFill>
                <a:schemeClr val="bg1"/>
              </a:solidFill>
            </a:rPr>
            <a:t>bình</a:t>
          </a:r>
          <a:r>
            <a:rPr lang="en-US" dirty="0">
              <a:solidFill>
                <a:schemeClr val="bg1"/>
              </a:solidFill>
            </a:rPr>
            <a:t> </a:t>
          </a:r>
          <a:r>
            <a:rPr lang="en-US" dirty="0" err="1">
              <a:solidFill>
                <a:schemeClr val="bg1"/>
              </a:solidFill>
            </a:rPr>
            <a:t>cộng</a:t>
          </a:r>
          <a:r>
            <a:rPr lang="en-US" dirty="0">
              <a:solidFill>
                <a:schemeClr val="bg1"/>
              </a:solidFill>
            </a:rPr>
            <a:t> 7 </a:t>
          </a:r>
          <a:r>
            <a:rPr lang="en-US" dirty="0" err="1">
              <a:solidFill>
                <a:schemeClr val="bg1"/>
              </a:solidFill>
            </a:rPr>
            <a:t>số</a:t>
          </a:r>
          <a:r>
            <a:rPr lang="en-US" dirty="0">
              <a:solidFill>
                <a:schemeClr val="bg1"/>
              </a:solidFill>
            </a:rPr>
            <a:t>(tb). </a:t>
          </a:r>
          <a:r>
            <a:rPr lang="en-US" dirty="0" err="1">
              <a:solidFill>
                <a:schemeClr val="bg1"/>
              </a:solidFill>
            </a:rPr>
            <a:t>Số</a:t>
          </a:r>
          <a:r>
            <a:rPr lang="en-US" dirty="0">
              <a:solidFill>
                <a:schemeClr val="bg1"/>
              </a:solidFill>
            </a:rPr>
            <a:t> </a:t>
          </a:r>
          <a:r>
            <a:rPr lang="en-US" dirty="0" err="1">
              <a:solidFill>
                <a:schemeClr val="bg1"/>
              </a:solidFill>
            </a:rPr>
            <a:t>các</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lớn</a:t>
          </a:r>
          <a:r>
            <a:rPr lang="en-US" dirty="0">
              <a:solidFill>
                <a:schemeClr val="bg1"/>
              </a:solidFill>
            </a:rPr>
            <a:t> </a:t>
          </a:r>
          <a:r>
            <a:rPr lang="en-US" dirty="0" err="1">
              <a:solidFill>
                <a:schemeClr val="bg1"/>
              </a:solidFill>
            </a:rPr>
            <a:t>hơn</a:t>
          </a:r>
          <a:r>
            <a:rPr lang="en-US" dirty="0">
              <a:solidFill>
                <a:schemeClr val="bg1"/>
              </a:solidFill>
            </a:rPr>
            <a:t> </a:t>
          </a:r>
          <a:r>
            <a:rPr lang="en-US" dirty="0" err="1">
              <a:solidFill>
                <a:schemeClr val="bg1"/>
              </a:solidFill>
            </a:rPr>
            <a:t>trung</a:t>
          </a:r>
          <a:r>
            <a:rPr lang="en-US" dirty="0">
              <a:solidFill>
                <a:schemeClr val="bg1"/>
              </a:solidFill>
            </a:rPr>
            <a:t> </a:t>
          </a:r>
          <a:r>
            <a:rPr lang="en-US" dirty="0" err="1">
              <a:solidFill>
                <a:schemeClr val="bg1"/>
              </a:solidFill>
            </a:rPr>
            <a:t>bình</a:t>
          </a:r>
          <a:r>
            <a:rPr lang="en-US" dirty="0">
              <a:solidFill>
                <a:schemeClr val="bg1"/>
              </a:solidFill>
            </a:rPr>
            <a:t> </a:t>
          </a:r>
          <a:r>
            <a:rPr lang="en-US" dirty="0" err="1">
              <a:solidFill>
                <a:schemeClr val="bg1"/>
              </a:solidFill>
            </a:rPr>
            <a:t>cộng</a:t>
          </a:r>
          <a:r>
            <a:rPr lang="en-US" dirty="0">
              <a:solidFill>
                <a:schemeClr val="bg1"/>
              </a:solidFill>
            </a:rPr>
            <a:t> (dem)</a:t>
          </a:r>
          <a:endParaRPr lang="en-US" dirty="0"/>
        </a:p>
      </dgm:t>
    </dgm:pt>
    <dgm:pt modelId="{D9DA986E-6101-4A9E-98A4-139F2E2D5B30}" type="parTrans" cxnId="{A53F04D9-2152-4679-B0AB-12708530FC53}">
      <dgm:prSet/>
      <dgm:spPr/>
      <dgm:t>
        <a:bodyPr/>
        <a:lstStyle/>
        <a:p>
          <a:endParaRPr lang="en-US"/>
        </a:p>
      </dgm:t>
    </dgm:pt>
    <dgm:pt modelId="{51AC157F-F97C-41CD-8D3E-C409ECC8BBBB}" type="sibTrans" cxnId="{A53F04D9-2152-4679-B0AB-12708530FC53}">
      <dgm:prSet/>
      <dgm:spPr/>
      <dgm:t>
        <a:bodyPr/>
        <a:lstStyle/>
        <a:p>
          <a:endParaRPr lang="en-US"/>
        </a:p>
      </dgm:t>
    </dgm:pt>
    <dgm:pt modelId="{4F488D33-9429-4047-91D1-002D34F0E437}">
      <dgm:prSet phldrT="[Text]"/>
      <dgm:spPr>
        <a:solidFill>
          <a:schemeClr val="accent3">
            <a:lumMod val="75000"/>
            <a:alpha val="90000"/>
          </a:schemeClr>
        </a:solidFill>
      </dgm:spPr>
      <dgm:t>
        <a:bodyPr/>
        <a:lstStyle/>
        <a:p>
          <a:pPr>
            <a:buNone/>
          </a:pPr>
          <a:r>
            <a:rPr lang="en-US" dirty="0">
              <a:solidFill>
                <a:schemeClr val="bg1"/>
              </a:solidFill>
            </a:rPr>
            <a:t> t1,t2,t3,t4,t5,t6,t7.</a:t>
          </a:r>
          <a:endParaRPr lang="en-US" dirty="0"/>
        </a:p>
      </dgm:t>
    </dgm:pt>
    <dgm:pt modelId="{6C7151DE-00AF-44B7-B4C1-AC53AF781CCF}" type="parTrans" cxnId="{85F4813E-C8FE-4709-BF53-A9CC5055789E}">
      <dgm:prSet/>
      <dgm:spPr/>
      <dgm:t>
        <a:bodyPr/>
        <a:lstStyle/>
        <a:p>
          <a:endParaRPr lang="en-US"/>
        </a:p>
      </dgm:t>
    </dgm:pt>
    <dgm:pt modelId="{11236BA8-77EB-4A48-8133-312794CE3E21}" type="sibTrans" cxnId="{85F4813E-C8FE-4709-BF53-A9CC5055789E}">
      <dgm:prSet/>
      <dgm:spPr/>
      <dgm:t>
        <a:bodyPr/>
        <a:lstStyle/>
        <a:p>
          <a:endParaRPr lang="en-US"/>
        </a:p>
      </dgm:t>
    </dgm:pt>
    <dgm:pt modelId="{14405F97-CC4C-47CB-925E-D9885E3F93F3}" type="pres">
      <dgm:prSet presAssocID="{BAA2EA2C-53B1-4C04-B076-F59C7BF04E44}" presName="Name0" presStyleCnt="0">
        <dgm:presLayoutVars>
          <dgm:dir/>
          <dgm:animLvl val="lvl"/>
          <dgm:resizeHandles/>
        </dgm:presLayoutVars>
      </dgm:prSet>
      <dgm:spPr/>
    </dgm:pt>
    <dgm:pt modelId="{C3F42836-AC15-462D-9276-3BDF03DD69A0}" type="pres">
      <dgm:prSet presAssocID="{6387E129-3D7D-4DC0-AF0B-E71CA1465716}" presName="linNode" presStyleCnt="0"/>
      <dgm:spPr/>
    </dgm:pt>
    <dgm:pt modelId="{E4FE667A-1B09-4981-B439-A6E7C4E48FAE}" type="pres">
      <dgm:prSet presAssocID="{6387E129-3D7D-4DC0-AF0B-E71CA1465716}" presName="parentShp" presStyleLbl="node1" presStyleIdx="0" presStyleCnt="1" custScaleX="60861">
        <dgm:presLayoutVars>
          <dgm:bulletEnabled val="1"/>
        </dgm:presLayoutVars>
      </dgm:prSet>
      <dgm:spPr/>
    </dgm:pt>
    <dgm:pt modelId="{6F11E19D-E0EB-4E01-AFD3-37B5B9D55B42}" type="pres">
      <dgm:prSet presAssocID="{6387E129-3D7D-4DC0-AF0B-E71CA1465716}" presName="childShp" presStyleLbl="bgAccFollowNode1" presStyleIdx="0" presStyleCnt="1" custScaleX="120222">
        <dgm:presLayoutVars>
          <dgm:bulletEnabled val="1"/>
        </dgm:presLayoutVars>
      </dgm:prSet>
      <dgm:spPr/>
    </dgm:pt>
  </dgm:ptLst>
  <dgm:cxnLst>
    <dgm:cxn modelId="{43D16715-A6CB-45BB-9DF5-FCFB39CF59E9}" type="presOf" srcId="{6387E129-3D7D-4DC0-AF0B-E71CA1465716}" destId="{E4FE667A-1B09-4981-B439-A6E7C4E48FAE}" srcOrd="0" destOrd="0" presId="urn:microsoft.com/office/officeart/2005/8/layout/vList6"/>
    <dgm:cxn modelId="{7272C221-9D72-4498-8677-02A9E315A74F}" type="presOf" srcId="{8F3435C8-8BA4-4F82-A16A-72AAE076E079}" destId="{6F11E19D-E0EB-4E01-AFD3-37B5B9D55B42}" srcOrd="0" destOrd="0" presId="urn:microsoft.com/office/officeart/2005/8/layout/vList6"/>
    <dgm:cxn modelId="{F3006D25-74C2-4545-AD45-7281602B7767}" srcId="{6387E129-3D7D-4DC0-AF0B-E71CA1465716}" destId="{8F3435C8-8BA4-4F82-A16A-72AAE076E079}" srcOrd="0" destOrd="0" parTransId="{47394056-CF06-40EB-9398-0F87219C4FFB}" sibTransId="{3DFF25C4-AF86-438E-9849-DE328FB34F80}"/>
    <dgm:cxn modelId="{98FE733C-64DB-400B-ABF4-E6DA50DECDFA}" type="presOf" srcId="{4F488D33-9429-4047-91D1-002D34F0E437}" destId="{6F11E19D-E0EB-4E01-AFD3-37B5B9D55B42}" srcOrd="0" destOrd="1" presId="urn:microsoft.com/office/officeart/2005/8/layout/vList6"/>
    <dgm:cxn modelId="{85F4813E-C8FE-4709-BF53-A9CC5055789E}" srcId="{8F3435C8-8BA4-4F82-A16A-72AAE076E079}" destId="{4F488D33-9429-4047-91D1-002D34F0E437}" srcOrd="0" destOrd="0" parTransId="{6C7151DE-00AF-44B7-B4C1-AC53AF781CCF}" sibTransId="{11236BA8-77EB-4A48-8133-312794CE3E21}"/>
    <dgm:cxn modelId="{4EC2024B-5F22-46DF-B196-7BBB109553CA}" type="presOf" srcId="{16DBEB4F-BEE3-4920-A624-D0E9D9473BD3}" destId="{6F11E19D-E0EB-4E01-AFD3-37B5B9D55B42}" srcOrd="0" destOrd="3" presId="urn:microsoft.com/office/officeart/2005/8/layout/vList6"/>
    <dgm:cxn modelId="{E0787780-AACA-42A0-BA8D-9B77647D3432}" type="presOf" srcId="{BAA2EA2C-53B1-4C04-B076-F59C7BF04E44}" destId="{14405F97-CC4C-47CB-925E-D9885E3F93F3}" srcOrd="0" destOrd="0" presId="urn:microsoft.com/office/officeart/2005/8/layout/vList6"/>
    <dgm:cxn modelId="{81472FC8-2068-4B26-9B84-B50F43BA9FE6}" srcId="{BAA2EA2C-53B1-4C04-B076-F59C7BF04E44}" destId="{6387E129-3D7D-4DC0-AF0B-E71CA1465716}" srcOrd="0" destOrd="0" parTransId="{DA771E0A-A0AF-49F2-960E-DF2D6C4E93BF}" sibTransId="{45F892C3-8551-4082-A4AC-F85325ECDF67}"/>
    <dgm:cxn modelId="{A53F04D9-2152-4679-B0AB-12708530FC53}" srcId="{ECC0BC08-A89E-4C94-BD2F-11B0A9801AF0}" destId="{16DBEB4F-BEE3-4920-A624-D0E9D9473BD3}" srcOrd="0" destOrd="0" parTransId="{D9DA986E-6101-4A9E-98A4-139F2E2D5B30}" sibTransId="{51AC157F-F97C-41CD-8D3E-C409ECC8BBBB}"/>
    <dgm:cxn modelId="{CD6D79EE-BC9A-46E4-9EDB-5CD5CA4B6948}" type="presOf" srcId="{ECC0BC08-A89E-4C94-BD2F-11B0A9801AF0}" destId="{6F11E19D-E0EB-4E01-AFD3-37B5B9D55B42}" srcOrd="0" destOrd="2" presId="urn:microsoft.com/office/officeart/2005/8/layout/vList6"/>
    <dgm:cxn modelId="{2C87BCF0-C5EA-4C8A-97E6-3B029172B199}" srcId="{6387E129-3D7D-4DC0-AF0B-E71CA1465716}" destId="{ECC0BC08-A89E-4C94-BD2F-11B0A9801AF0}" srcOrd="1" destOrd="0" parTransId="{17712579-81DF-4D3F-A577-2703282F05B0}" sibTransId="{75012EFA-D396-4F75-8100-6DEA9762DB7A}"/>
    <dgm:cxn modelId="{F6AED5AE-5187-4C71-BE69-35BBA1117A40}" type="presParOf" srcId="{14405F97-CC4C-47CB-925E-D9885E3F93F3}" destId="{C3F42836-AC15-462D-9276-3BDF03DD69A0}" srcOrd="0" destOrd="0" presId="urn:microsoft.com/office/officeart/2005/8/layout/vList6"/>
    <dgm:cxn modelId="{E2B341D1-6368-43EA-A3B7-A93C92FDB77C}" type="presParOf" srcId="{C3F42836-AC15-462D-9276-3BDF03DD69A0}" destId="{E4FE667A-1B09-4981-B439-A6E7C4E48FAE}" srcOrd="0" destOrd="0" presId="urn:microsoft.com/office/officeart/2005/8/layout/vList6"/>
    <dgm:cxn modelId="{0D340F17-363C-4394-8690-41DCFD405290}" type="presParOf" srcId="{C3F42836-AC15-462D-9276-3BDF03DD69A0}" destId="{6F11E19D-E0EB-4E01-AFD3-37B5B9D55B42}" srcOrd="1" destOrd="0" presId="urn:microsoft.com/office/officeart/2005/8/layout/v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9AC58C8-9F75-435B-BB18-4AF3367F30A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DA02DD4-E1C0-4A94-8C02-9BAA72209DC3}">
      <dgm:prSet phldrT="[Text]"/>
      <dgm:spPr/>
      <dgm:t>
        <a:bodyPr/>
        <a:lstStyle/>
        <a:p>
          <a:pPr>
            <a:buNone/>
          </a:pPr>
          <a:r>
            <a:rPr lang="en-US" b="1" dirty="0" err="1">
              <a:solidFill>
                <a:schemeClr val="bg1"/>
              </a:solidFill>
            </a:rPr>
            <a:t>Câu</a:t>
          </a:r>
          <a:r>
            <a:rPr lang="en-US" b="1" dirty="0">
              <a:solidFill>
                <a:schemeClr val="bg1"/>
              </a:solidFill>
            </a:rPr>
            <a:t> 2:</a:t>
          </a:r>
          <a:r>
            <a:rPr lang="en-US" dirty="0">
              <a:solidFill>
                <a:schemeClr val="bg1"/>
              </a:solidFill>
            </a:rPr>
            <a:t> </a:t>
          </a:r>
          <a:r>
            <a:rPr lang="en-US" dirty="0" err="1">
              <a:solidFill>
                <a:schemeClr val="bg1"/>
              </a:solidFill>
            </a:rPr>
            <a:t>Chương</a:t>
          </a:r>
          <a:r>
            <a:rPr lang="en-US" dirty="0">
              <a:solidFill>
                <a:schemeClr val="bg1"/>
              </a:solidFill>
            </a:rPr>
            <a:t> </a:t>
          </a:r>
          <a:r>
            <a:rPr lang="en-US" dirty="0" err="1">
              <a:solidFill>
                <a:schemeClr val="bg1"/>
              </a:solidFill>
            </a:rPr>
            <a:t>trình</a:t>
          </a:r>
          <a:r>
            <a:rPr lang="en-US" dirty="0">
              <a:solidFill>
                <a:schemeClr val="bg1"/>
              </a:solidFill>
            </a:rPr>
            <a:t> </a:t>
          </a:r>
          <a:r>
            <a:rPr lang="en-US" dirty="0" err="1">
              <a:solidFill>
                <a:schemeClr val="bg1"/>
              </a:solidFill>
            </a:rPr>
            <a:t>trên</a:t>
          </a:r>
          <a:r>
            <a:rPr lang="en-US" dirty="0">
              <a:solidFill>
                <a:schemeClr val="bg1"/>
              </a:solidFill>
            </a:rPr>
            <a:t> </a:t>
          </a:r>
          <a:r>
            <a:rPr lang="en-US" dirty="0" err="1">
              <a:solidFill>
                <a:schemeClr val="bg1"/>
              </a:solidFill>
            </a:rPr>
            <a:t>dùng</a:t>
          </a:r>
          <a:r>
            <a:rPr lang="en-US" dirty="0">
              <a:solidFill>
                <a:schemeClr val="bg1"/>
              </a:solidFill>
            </a:rPr>
            <a:t> bao </a:t>
          </a:r>
          <a:r>
            <a:rPr lang="en-US" dirty="0" err="1">
              <a:solidFill>
                <a:schemeClr val="bg1"/>
              </a:solidFill>
            </a:rPr>
            <a:t>nhiêu</a:t>
          </a:r>
          <a:r>
            <a:rPr lang="en-US" dirty="0">
              <a:solidFill>
                <a:schemeClr val="bg1"/>
              </a:solidFill>
            </a:rPr>
            <a:t> </a:t>
          </a:r>
          <a:r>
            <a:rPr lang="en-US" dirty="0" err="1">
              <a:solidFill>
                <a:schemeClr val="bg1"/>
              </a:solidFill>
            </a:rPr>
            <a:t>biến</a:t>
          </a:r>
          <a:r>
            <a:rPr lang="en-US" dirty="0">
              <a:solidFill>
                <a:schemeClr val="bg1"/>
              </a:solidFill>
            </a:rPr>
            <a:t>? </a:t>
          </a:r>
          <a:r>
            <a:rPr lang="en-US" dirty="0" err="1">
              <a:solidFill>
                <a:schemeClr val="bg1"/>
              </a:solidFill>
            </a:rPr>
            <a:t>là</a:t>
          </a:r>
          <a:r>
            <a:rPr lang="en-US" dirty="0">
              <a:solidFill>
                <a:schemeClr val="bg1"/>
              </a:solidFill>
            </a:rPr>
            <a:t> </a:t>
          </a:r>
          <a:r>
            <a:rPr lang="en-US" dirty="0" err="1">
              <a:solidFill>
                <a:schemeClr val="bg1"/>
              </a:solidFill>
            </a:rPr>
            <a:t>những</a:t>
          </a:r>
          <a:r>
            <a:rPr lang="en-US" dirty="0">
              <a:solidFill>
                <a:schemeClr val="bg1"/>
              </a:solidFill>
            </a:rPr>
            <a:t> </a:t>
          </a:r>
          <a:r>
            <a:rPr lang="en-US" dirty="0" err="1">
              <a:solidFill>
                <a:schemeClr val="bg1"/>
              </a:solidFill>
            </a:rPr>
            <a:t>biến</a:t>
          </a:r>
          <a:r>
            <a:rPr lang="en-US" dirty="0">
              <a:solidFill>
                <a:schemeClr val="bg1"/>
              </a:solidFill>
            </a:rPr>
            <a:t> </a:t>
          </a:r>
          <a:r>
            <a:rPr lang="en-US" dirty="0" err="1">
              <a:solidFill>
                <a:schemeClr val="bg1"/>
              </a:solidFill>
            </a:rPr>
            <a:t>nào</a:t>
          </a:r>
          <a:r>
            <a:rPr lang="en-US" dirty="0">
              <a:solidFill>
                <a:schemeClr val="bg1"/>
              </a:solidFill>
            </a:rPr>
            <a:t>? </a:t>
          </a:r>
          <a:r>
            <a:rPr lang="en-US" dirty="0" err="1">
              <a:solidFill>
                <a:schemeClr val="bg1"/>
              </a:solidFill>
            </a:rPr>
            <a:t>Chức</a:t>
          </a:r>
          <a:r>
            <a:rPr lang="en-US" dirty="0">
              <a:solidFill>
                <a:schemeClr val="bg1"/>
              </a:solidFill>
            </a:rPr>
            <a:t> </a:t>
          </a:r>
          <a:r>
            <a:rPr lang="en-US" dirty="0" err="1">
              <a:solidFill>
                <a:schemeClr val="bg1"/>
              </a:solidFill>
            </a:rPr>
            <a:t>năng</a:t>
          </a:r>
          <a:r>
            <a:rPr lang="en-US" dirty="0">
              <a:solidFill>
                <a:schemeClr val="bg1"/>
              </a:solidFill>
            </a:rPr>
            <a:t> </a:t>
          </a:r>
          <a:r>
            <a:rPr lang="en-US" dirty="0" err="1">
              <a:solidFill>
                <a:schemeClr val="bg1"/>
              </a:solidFill>
            </a:rPr>
            <a:t>các</a:t>
          </a:r>
          <a:r>
            <a:rPr lang="en-US" dirty="0">
              <a:solidFill>
                <a:schemeClr val="bg1"/>
              </a:solidFill>
            </a:rPr>
            <a:t> </a:t>
          </a:r>
          <a:r>
            <a:rPr lang="en-US" dirty="0" err="1">
              <a:solidFill>
                <a:schemeClr val="bg1"/>
              </a:solidFill>
            </a:rPr>
            <a:t>biến</a:t>
          </a:r>
          <a:r>
            <a:rPr lang="en-US" dirty="0">
              <a:solidFill>
                <a:schemeClr val="bg1"/>
              </a:solidFill>
            </a:rPr>
            <a:t> </a:t>
          </a:r>
          <a:r>
            <a:rPr lang="en-US" dirty="0" err="1">
              <a:solidFill>
                <a:schemeClr val="bg1"/>
              </a:solidFill>
            </a:rPr>
            <a:t>đó?Nhóm</a:t>
          </a:r>
          <a:r>
            <a:rPr lang="en-US" dirty="0">
              <a:solidFill>
                <a:schemeClr val="bg1"/>
              </a:solidFill>
            </a:rPr>
            <a:t> </a:t>
          </a:r>
          <a:r>
            <a:rPr lang="en-US" dirty="0" err="1">
              <a:solidFill>
                <a:schemeClr val="bg1"/>
              </a:solidFill>
            </a:rPr>
            <a:t>câu</a:t>
          </a:r>
          <a:r>
            <a:rPr lang="en-US" dirty="0">
              <a:solidFill>
                <a:schemeClr val="bg1"/>
              </a:solidFill>
            </a:rPr>
            <a:t> </a:t>
          </a:r>
          <a:r>
            <a:rPr lang="en-US" dirty="0" err="1">
              <a:solidFill>
                <a:schemeClr val="bg1"/>
              </a:solidFill>
            </a:rPr>
            <a:t>lệnh</a:t>
          </a:r>
          <a:r>
            <a:rPr lang="en-US" dirty="0">
              <a:solidFill>
                <a:schemeClr val="bg1"/>
              </a:solidFill>
            </a:rPr>
            <a:t> </a:t>
          </a:r>
          <a:r>
            <a:rPr lang="en-US" dirty="0" err="1">
              <a:solidFill>
                <a:schemeClr val="bg1"/>
              </a:solidFill>
            </a:rPr>
            <a:t>if..then</a:t>
          </a:r>
          <a:r>
            <a:rPr lang="en-US" dirty="0">
              <a:solidFill>
                <a:schemeClr val="bg1"/>
              </a:solidFill>
            </a:rPr>
            <a:t> </a:t>
          </a:r>
          <a:r>
            <a:rPr lang="en-US" dirty="0" err="1">
              <a:solidFill>
                <a:schemeClr val="bg1"/>
              </a:solidFill>
            </a:rPr>
            <a:t>dùng</a:t>
          </a:r>
          <a:r>
            <a:rPr lang="en-US" dirty="0">
              <a:solidFill>
                <a:schemeClr val="bg1"/>
              </a:solidFill>
            </a:rPr>
            <a:t> </a:t>
          </a:r>
          <a:r>
            <a:rPr lang="en-US" dirty="0" err="1">
              <a:solidFill>
                <a:schemeClr val="bg1"/>
              </a:solidFill>
            </a:rPr>
            <a:t>để</a:t>
          </a:r>
          <a:r>
            <a:rPr lang="en-US" dirty="0">
              <a:solidFill>
                <a:schemeClr val="bg1"/>
              </a:solidFill>
            </a:rPr>
            <a:t> </a:t>
          </a:r>
          <a:r>
            <a:rPr lang="en-US" dirty="0" err="1">
              <a:solidFill>
                <a:schemeClr val="bg1"/>
              </a:solidFill>
            </a:rPr>
            <a:t>làm</a:t>
          </a:r>
          <a:r>
            <a:rPr lang="en-US" dirty="0">
              <a:solidFill>
                <a:schemeClr val="bg1"/>
              </a:solidFill>
            </a:rPr>
            <a:t> </a:t>
          </a:r>
          <a:r>
            <a:rPr lang="en-US" dirty="0" err="1">
              <a:solidFill>
                <a:schemeClr val="bg1"/>
              </a:solidFill>
            </a:rPr>
            <a:t>gì</a:t>
          </a:r>
          <a:r>
            <a:rPr lang="en-US" dirty="0">
              <a:solidFill>
                <a:schemeClr val="bg1"/>
              </a:solidFill>
            </a:rPr>
            <a:t>?</a:t>
          </a:r>
          <a:endParaRPr lang="en-US" dirty="0"/>
        </a:p>
      </dgm:t>
    </dgm:pt>
    <dgm:pt modelId="{7C9C460F-E039-4FA9-A34E-4C6B4491D89E}" type="parTrans" cxnId="{07F3346C-0720-40EC-A183-9837170C74C9}">
      <dgm:prSet/>
      <dgm:spPr/>
      <dgm:t>
        <a:bodyPr/>
        <a:lstStyle/>
        <a:p>
          <a:endParaRPr lang="en-US"/>
        </a:p>
      </dgm:t>
    </dgm:pt>
    <dgm:pt modelId="{F5E59E3A-98F5-404B-BE49-36C6593B8B7A}" type="sibTrans" cxnId="{07F3346C-0720-40EC-A183-9837170C74C9}">
      <dgm:prSet/>
      <dgm:spPr/>
      <dgm:t>
        <a:bodyPr/>
        <a:lstStyle/>
        <a:p>
          <a:endParaRPr lang="en-US"/>
        </a:p>
      </dgm:t>
    </dgm:pt>
    <dgm:pt modelId="{382C0618-CB94-4F1E-AA02-654ACB1CC0D1}">
      <dgm:prSet phldrT="[Text]"/>
      <dgm:spPr>
        <a:solidFill>
          <a:schemeClr val="accent3">
            <a:lumMod val="75000"/>
            <a:alpha val="90000"/>
          </a:schemeClr>
        </a:solidFill>
      </dgm:spPr>
      <dgm:t>
        <a:bodyPr/>
        <a:lstStyle/>
        <a:p>
          <a:pPr>
            <a:buNone/>
          </a:pPr>
          <a:r>
            <a:rPr lang="en-US" dirty="0">
              <a:solidFill>
                <a:schemeClr val="bg1"/>
              </a:solidFill>
            </a:rPr>
            <a:t>- 9 </a:t>
          </a:r>
          <a:r>
            <a:rPr lang="en-US" dirty="0" err="1">
              <a:solidFill>
                <a:schemeClr val="bg1"/>
              </a:solidFill>
            </a:rPr>
            <a:t>biến</a:t>
          </a:r>
          <a:r>
            <a:rPr lang="en-US" dirty="0">
              <a:solidFill>
                <a:schemeClr val="bg1"/>
              </a:solidFill>
            </a:rPr>
            <a:t> (t1,t2,t3,t4,t5,t6,t7 </a:t>
          </a:r>
          <a:r>
            <a:rPr lang="en-US" dirty="0" err="1">
              <a:solidFill>
                <a:schemeClr val="bg1"/>
              </a:solidFill>
            </a:rPr>
            <a:t>lưu</a:t>
          </a:r>
          <a:r>
            <a:rPr lang="en-US" dirty="0">
              <a:solidFill>
                <a:schemeClr val="bg1"/>
              </a:solidFill>
            </a:rPr>
            <a:t> 7 </a:t>
          </a:r>
          <a:r>
            <a:rPr lang="en-US" dirty="0" err="1">
              <a:solidFill>
                <a:schemeClr val="bg1"/>
              </a:solidFill>
            </a:rPr>
            <a:t>số</a:t>
          </a:r>
          <a:r>
            <a:rPr lang="en-US" dirty="0">
              <a:solidFill>
                <a:schemeClr val="bg1"/>
              </a:solidFill>
            </a:rPr>
            <a:t> </a:t>
          </a:r>
          <a:r>
            <a:rPr lang="en-US" dirty="0" err="1">
              <a:solidFill>
                <a:schemeClr val="bg1"/>
              </a:solidFill>
            </a:rPr>
            <a:t>thực</a:t>
          </a:r>
          <a:r>
            <a:rPr lang="en-US" dirty="0">
              <a:solidFill>
                <a:schemeClr val="bg1"/>
              </a:solidFill>
            </a:rPr>
            <a:t> </a:t>
          </a:r>
          <a:r>
            <a:rPr lang="en-US" dirty="0" err="1">
              <a:solidFill>
                <a:schemeClr val="bg1"/>
              </a:solidFill>
            </a:rPr>
            <a:t>bất</a:t>
          </a:r>
          <a:r>
            <a:rPr lang="en-US" dirty="0">
              <a:solidFill>
                <a:schemeClr val="bg1"/>
              </a:solidFill>
            </a:rPr>
            <a:t> </a:t>
          </a:r>
          <a:r>
            <a:rPr lang="en-US" dirty="0" err="1">
              <a:solidFill>
                <a:schemeClr val="bg1"/>
              </a:solidFill>
            </a:rPr>
            <a:t>kì</a:t>
          </a:r>
          <a:r>
            <a:rPr lang="en-US" dirty="0">
              <a:solidFill>
                <a:schemeClr val="bg1"/>
              </a:solidFill>
            </a:rPr>
            <a:t> </a:t>
          </a:r>
          <a:r>
            <a:rPr lang="en-US" dirty="0" err="1">
              <a:solidFill>
                <a:schemeClr val="bg1"/>
              </a:solidFill>
            </a:rPr>
            <a:t>nhập</a:t>
          </a:r>
          <a:r>
            <a:rPr lang="en-US" dirty="0">
              <a:solidFill>
                <a:schemeClr val="bg1"/>
              </a:solidFill>
            </a:rPr>
            <a:t> </a:t>
          </a:r>
          <a:r>
            <a:rPr lang="en-US" dirty="0" err="1">
              <a:solidFill>
                <a:schemeClr val="bg1"/>
              </a:solidFill>
            </a:rPr>
            <a:t>từ</a:t>
          </a:r>
          <a:r>
            <a:rPr lang="en-US" dirty="0">
              <a:solidFill>
                <a:schemeClr val="bg1"/>
              </a:solidFill>
            </a:rPr>
            <a:t> </a:t>
          </a:r>
          <a:r>
            <a:rPr lang="en-US" dirty="0" err="1">
              <a:solidFill>
                <a:schemeClr val="bg1"/>
              </a:solidFill>
            </a:rPr>
            <a:t>bàn</a:t>
          </a:r>
          <a:r>
            <a:rPr lang="en-US" dirty="0">
              <a:solidFill>
                <a:schemeClr val="bg1"/>
              </a:solidFill>
            </a:rPr>
            <a:t> </a:t>
          </a:r>
          <a:r>
            <a:rPr lang="en-US" dirty="0" err="1">
              <a:solidFill>
                <a:schemeClr val="bg1"/>
              </a:solidFill>
            </a:rPr>
            <a:t>phím</a:t>
          </a:r>
          <a:r>
            <a:rPr lang="en-US" dirty="0">
              <a:solidFill>
                <a:schemeClr val="bg1"/>
              </a:solidFill>
            </a:rPr>
            <a:t>, </a:t>
          </a:r>
          <a:r>
            <a:rPr lang="en-US" dirty="0" err="1">
              <a:solidFill>
                <a:schemeClr val="bg1"/>
              </a:solidFill>
            </a:rPr>
            <a:t>biến</a:t>
          </a:r>
          <a:r>
            <a:rPr lang="en-US" dirty="0">
              <a:solidFill>
                <a:schemeClr val="bg1"/>
              </a:solidFill>
            </a:rPr>
            <a:t> (tb) </a:t>
          </a:r>
          <a:r>
            <a:rPr lang="en-US" dirty="0" err="1">
              <a:solidFill>
                <a:schemeClr val="bg1"/>
              </a:solidFill>
            </a:rPr>
            <a:t>lưu</a:t>
          </a:r>
          <a:r>
            <a:rPr lang="en-US" dirty="0">
              <a:solidFill>
                <a:schemeClr val="bg1"/>
              </a:solidFill>
            </a:rPr>
            <a:t> </a:t>
          </a:r>
          <a:r>
            <a:rPr lang="en-US" dirty="0" err="1">
              <a:solidFill>
                <a:schemeClr val="bg1"/>
              </a:solidFill>
            </a:rPr>
            <a:t>trung</a:t>
          </a:r>
          <a:r>
            <a:rPr lang="en-US" dirty="0">
              <a:solidFill>
                <a:schemeClr val="bg1"/>
              </a:solidFill>
            </a:rPr>
            <a:t> </a:t>
          </a:r>
          <a:r>
            <a:rPr lang="en-US" dirty="0" err="1">
              <a:solidFill>
                <a:schemeClr val="bg1"/>
              </a:solidFill>
            </a:rPr>
            <a:t>bình</a:t>
          </a:r>
          <a:r>
            <a:rPr lang="en-US" dirty="0">
              <a:solidFill>
                <a:schemeClr val="bg1"/>
              </a:solidFill>
            </a:rPr>
            <a:t> </a:t>
          </a:r>
          <a:r>
            <a:rPr lang="en-US" dirty="0" err="1">
              <a:solidFill>
                <a:schemeClr val="bg1"/>
              </a:solidFill>
            </a:rPr>
            <a:t>cộng</a:t>
          </a:r>
          <a:r>
            <a:rPr lang="en-US" dirty="0">
              <a:solidFill>
                <a:schemeClr val="bg1"/>
              </a:solidFill>
            </a:rPr>
            <a:t> 7 </a:t>
          </a:r>
          <a:r>
            <a:rPr lang="en-US" dirty="0" err="1">
              <a:solidFill>
                <a:schemeClr val="bg1"/>
              </a:solidFill>
            </a:rPr>
            <a:t>số</a:t>
          </a:r>
          <a:r>
            <a:rPr lang="en-US" dirty="0">
              <a:solidFill>
                <a:schemeClr val="bg1"/>
              </a:solidFill>
            </a:rPr>
            <a:t>, </a:t>
          </a:r>
          <a:r>
            <a:rPr lang="en-US" dirty="0" err="1">
              <a:solidFill>
                <a:schemeClr val="bg1"/>
              </a:solidFill>
            </a:rPr>
            <a:t>biến</a:t>
          </a:r>
          <a:r>
            <a:rPr lang="en-US" dirty="0">
              <a:solidFill>
                <a:schemeClr val="bg1"/>
              </a:solidFill>
            </a:rPr>
            <a:t> (dem) </a:t>
          </a:r>
          <a:r>
            <a:rPr lang="en-US" dirty="0" err="1">
              <a:solidFill>
                <a:schemeClr val="bg1"/>
              </a:solidFill>
            </a:rPr>
            <a:t>đếm</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các</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lơn</a:t>
          </a:r>
          <a:r>
            <a:rPr lang="en-US" dirty="0">
              <a:solidFill>
                <a:schemeClr val="bg1"/>
              </a:solidFill>
            </a:rPr>
            <a:t> </a:t>
          </a:r>
          <a:r>
            <a:rPr lang="en-US" dirty="0" err="1">
              <a:solidFill>
                <a:schemeClr val="bg1"/>
              </a:solidFill>
            </a:rPr>
            <a:t>hơn</a:t>
          </a:r>
          <a:r>
            <a:rPr lang="en-US" dirty="0">
              <a:solidFill>
                <a:schemeClr val="bg1"/>
              </a:solidFill>
            </a:rPr>
            <a:t> </a:t>
          </a:r>
          <a:r>
            <a:rPr lang="en-US" dirty="0" err="1">
              <a:solidFill>
                <a:schemeClr val="bg1"/>
              </a:solidFill>
            </a:rPr>
            <a:t>số</a:t>
          </a:r>
          <a:r>
            <a:rPr lang="en-US" dirty="0">
              <a:solidFill>
                <a:schemeClr val="bg1"/>
              </a:solidFill>
            </a:rPr>
            <a:t> (tb)).</a:t>
          </a:r>
          <a:endParaRPr lang="en-US" dirty="0"/>
        </a:p>
      </dgm:t>
    </dgm:pt>
    <dgm:pt modelId="{324EA9D9-D7D8-428D-B888-B3DD9BFDB2C7}" type="parTrans" cxnId="{692ABB5D-6067-4DC3-A4A5-1C4879A5BE9D}">
      <dgm:prSet/>
      <dgm:spPr>
        <a:ln>
          <a:solidFill>
            <a:srgbClr val="C00000"/>
          </a:solidFill>
        </a:ln>
      </dgm:spPr>
      <dgm:t>
        <a:bodyPr/>
        <a:lstStyle/>
        <a:p>
          <a:endParaRPr lang="en-US"/>
        </a:p>
      </dgm:t>
    </dgm:pt>
    <dgm:pt modelId="{18737704-6040-4780-BC65-B339528608A4}" type="sibTrans" cxnId="{692ABB5D-6067-4DC3-A4A5-1C4879A5BE9D}">
      <dgm:prSet/>
      <dgm:spPr/>
      <dgm:t>
        <a:bodyPr/>
        <a:lstStyle/>
        <a:p>
          <a:endParaRPr lang="en-US"/>
        </a:p>
      </dgm:t>
    </dgm:pt>
    <dgm:pt modelId="{82468757-21F2-4AAF-A8AA-7A3D6F356EF2}">
      <dgm:prSet phldrT="[Text]"/>
      <dgm:spPr>
        <a:solidFill>
          <a:schemeClr val="accent3">
            <a:lumMod val="75000"/>
            <a:alpha val="90000"/>
          </a:schemeClr>
        </a:solidFill>
      </dgm:spPr>
      <dgm:t>
        <a:bodyPr/>
        <a:lstStyle/>
        <a:p>
          <a:pPr>
            <a:buNone/>
          </a:pPr>
          <a:r>
            <a:rPr lang="en-US" dirty="0">
              <a:solidFill>
                <a:schemeClr val="bg1"/>
              </a:solidFill>
            </a:rPr>
            <a:t>- </a:t>
          </a:r>
          <a:r>
            <a:rPr lang="en-US" dirty="0" err="1">
              <a:solidFill>
                <a:schemeClr val="bg1"/>
              </a:solidFill>
            </a:rPr>
            <a:t>Nhóm</a:t>
          </a:r>
          <a:r>
            <a:rPr lang="en-US" dirty="0">
              <a:solidFill>
                <a:schemeClr val="bg1"/>
              </a:solidFill>
            </a:rPr>
            <a:t> </a:t>
          </a:r>
          <a:r>
            <a:rPr lang="en-US" dirty="0" err="1">
              <a:solidFill>
                <a:schemeClr val="bg1"/>
              </a:solidFill>
            </a:rPr>
            <a:t>lệnh</a:t>
          </a:r>
          <a:r>
            <a:rPr lang="en-US" dirty="0">
              <a:solidFill>
                <a:schemeClr val="bg1"/>
              </a:solidFill>
            </a:rPr>
            <a:t> </a:t>
          </a:r>
          <a:r>
            <a:rPr lang="en-US" dirty="0" err="1">
              <a:solidFill>
                <a:schemeClr val="bg1"/>
              </a:solidFill>
            </a:rPr>
            <a:t>if..then</a:t>
          </a:r>
          <a:r>
            <a:rPr lang="en-US" dirty="0">
              <a:solidFill>
                <a:schemeClr val="bg1"/>
              </a:solidFill>
            </a:rPr>
            <a:t> </a:t>
          </a:r>
          <a:r>
            <a:rPr lang="en-US" dirty="0" err="1">
              <a:solidFill>
                <a:schemeClr val="bg1"/>
              </a:solidFill>
            </a:rPr>
            <a:t>dùng</a:t>
          </a:r>
          <a:r>
            <a:rPr lang="en-US" dirty="0">
              <a:solidFill>
                <a:schemeClr val="bg1"/>
              </a:solidFill>
            </a:rPr>
            <a:t> </a:t>
          </a:r>
          <a:r>
            <a:rPr lang="en-US" dirty="0" err="1">
              <a:solidFill>
                <a:schemeClr val="bg1"/>
              </a:solidFill>
            </a:rPr>
            <a:t>để</a:t>
          </a:r>
          <a:r>
            <a:rPr lang="en-US" dirty="0">
              <a:solidFill>
                <a:schemeClr val="bg1"/>
              </a:solidFill>
            </a:rPr>
            <a:t> </a:t>
          </a:r>
          <a:r>
            <a:rPr lang="en-US" dirty="0" err="1">
              <a:solidFill>
                <a:schemeClr val="bg1"/>
              </a:solidFill>
            </a:rPr>
            <a:t>kiểm</a:t>
          </a:r>
          <a:r>
            <a:rPr lang="en-US" dirty="0">
              <a:solidFill>
                <a:schemeClr val="bg1"/>
              </a:solidFill>
            </a:rPr>
            <a:t> </a:t>
          </a:r>
          <a:r>
            <a:rPr lang="en-US" dirty="0" err="1">
              <a:solidFill>
                <a:schemeClr val="bg1"/>
              </a:solidFill>
            </a:rPr>
            <a:t>tra</a:t>
          </a:r>
          <a:r>
            <a:rPr lang="en-US" dirty="0">
              <a:solidFill>
                <a:schemeClr val="bg1"/>
              </a:solidFill>
            </a:rPr>
            <a:t> </a:t>
          </a:r>
          <a:r>
            <a:rPr lang="en-US" dirty="0" err="1">
              <a:solidFill>
                <a:schemeClr val="bg1"/>
              </a:solidFill>
            </a:rPr>
            <a:t>và</a:t>
          </a:r>
          <a:r>
            <a:rPr lang="en-US" dirty="0">
              <a:solidFill>
                <a:schemeClr val="bg1"/>
              </a:solidFill>
            </a:rPr>
            <a:t> </a:t>
          </a:r>
          <a:r>
            <a:rPr lang="en-US" dirty="0" err="1">
              <a:solidFill>
                <a:schemeClr val="bg1"/>
              </a:solidFill>
            </a:rPr>
            <a:t>đếm</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các</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có</a:t>
          </a:r>
          <a:r>
            <a:rPr lang="en-US" dirty="0">
              <a:solidFill>
                <a:schemeClr val="bg1"/>
              </a:solidFill>
            </a:rPr>
            <a:t> </a:t>
          </a:r>
          <a:r>
            <a:rPr lang="en-US" dirty="0" err="1">
              <a:solidFill>
                <a:schemeClr val="bg1"/>
              </a:solidFill>
            </a:rPr>
            <a:t>giá</a:t>
          </a:r>
          <a:r>
            <a:rPr lang="en-US" dirty="0">
              <a:solidFill>
                <a:schemeClr val="bg1"/>
              </a:solidFill>
            </a:rPr>
            <a:t> </a:t>
          </a:r>
          <a:r>
            <a:rPr lang="en-US" dirty="0" err="1">
              <a:solidFill>
                <a:schemeClr val="bg1"/>
              </a:solidFill>
            </a:rPr>
            <a:t>trị</a:t>
          </a:r>
          <a:r>
            <a:rPr lang="en-US" dirty="0">
              <a:solidFill>
                <a:schemeClr val="bg1"/>
              </a:solidFill>
            </a:rPr>
            <a:t> </a:t>
          </a:r>
          <a:r>
            <a:rPr lang="en-US" dirty="0" err="1">
              <a:solidFill>
                <a:schemeClr val="bg1"/>
              </a:solidFill>
            </a:rPr>
            <a:t>lớn</a:t>
          </a:r>
          <a:r>
            <a:rPr lang="en-US" dirty="0">
              <a:solidFill>
                <a:schemeClr val="bg1"/>
              </a:solidFill>
            </a:rPr>
            <a:t> </a:t>
          </a:r>
          <a:r>
            <a:rPr lang="en-US" dirty="0" err="1">
              <a:solidFill>
                <a:schemeClr val="bg1"/>
              </a:solidFill>
            </a:rPr>
            <a:t>hơn</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trung</a:t>
          </a:r>
          <a:r>
            <a:rPr lang="en-US" dirty="0">
              <a:solidFill>
                <a:schemeClr val="bg1"/>
              </a:solidFill>
            </a:rPr>
            <a:t> </a:t>
          </a:r>
          <a:r>
            <a:rPr lang="en-US" dirty="0" err="1">
              <a:solidFill>
                <a:schemeClr val="bg1"/>
              </a:solidFill>
            </a:rPr>
            <a:t>bình</a:t>
          </a:r>
          <a:r>
            <a:rPr lang="en-US" dirty="0">
              <a:solidFill>
                <a:schemeClr val="bg1"/>
              </a:solidFill>
            </a:rPr>
            <a:t> </a:t>
          </a:r>
          <a:r>
            <a:rPr lang="en-US" dirty="0" err="1">
              <a:solidFill>
                <a:schemeClr val="bg1"/>
              </a:solidFill>
            </a:rPr>
            <a:t>cộng</a:t>
          </a:r>
          <a:r>
            <a:rPr lang="en-US" dirty="0">
              <a:solidFill>
                <a:schemeClr val="bg1"/>
              </a:solidFill>
            </a:rPr>
            <a:t>.</a:t>
          </a:r>
          <a:endParaRPr lang="en-US" dirty="0"/>
        </a:p>
      </dgm:t>
    </dgm:pt>
    <dgm:pt modelId="{D019B0E9-8EA0-4B7A-B12D-8AD19941EE19}" type="sibTrans" cxnId="{E9E1C386-4A06-4BB4-B8DF-E22B791F8E95}">
      <dgm:prSet/>
      <dgm:spPr/>
      <dgm:t>
        <a:bodyPr/>
        <a:lstStyle/>
        <a:p>
          <a:endParaRPr lang="en-US"/>
        </a:p>
      </dgm:t>
    </dgm:pt>
    <dgm:pt modelId="{B9B7581D-FAF3-4FEF-A6CA-8AFD834CE55E}" type="parTrans" cxnId="{E9E1C386-4A06-4BB4-B8DF-E22B791F8E95}">
      <dgm:prSet/>
      <dgm:spPr>
        <a:ln>
          <a:solidFill>
            <a:srgbClr val="C00000"/>
          </a:solidFill>
        </a:ln>
      </dgm:spPr>
      <dgm:t>
        <a:bodyPr/>
        <a:lstStyle/>
        <a:p>
          <a:endParaRPr lang="en-US"/>
        </a:p>
      </dgm:t>
    </dgm:pt>
    <dgm:pt modelId="{A0BFD1AD-C154-492B-8642-2A0D233E6440}" type="pres">
      <dgm:prSet presAssocID="{B9AC58C8-9F75-435B-BB18-4AF3367F30AB}" presName="diagram" presStyleCnt="0">
        <dgm:presLayoutVars>
          <dgm:chPref val="1"/>
          <dgm:dir/>
          <dgm:animOne val="branch"/>
          <dgm:animLvl val="lvl"/>
          <dgm:resizeHandles/>
        </dgm:presLayoutVars>
      </dgm:prSet>
      <dgm:spPr/>
    </dgm:pt>
    <dgm:pt modelId="{9FF0AAE6-7717-4303-A5F0-9E68065F4FDD}" type="pres">
      <dgm:prSet presAssocID="{FDA02DD4-E1C0-4A94-8C02-9BAA72209DC3}" presName="root" presStyleCnt="0"/>
      <dgm:spPr/>
    </dgm:pt>
    <dgm:pt modelId="{52A710F9-67C5-4451-8A34-6CC55A9089D1}" type="pres">
      <dgm:prSet presAssocID="{FDA02DD4-E1C0-4A94-8C02-9BAA72209DC3}" presName="rootComposite" presStyleCnt="0"/>
      <dgm:spPr/>
    </dgm:pt>
    <dgm:pt modelId="{79E099AB-37E5-4DBF-B1BE-E09D4102FDFD}" type="pres">
      <dgm:prSet presAssocID="{FDA02DD4-E1C0-4A94-8C02-9BAA72209DC3}" presName="rootText" presStyleLbl="node1" presStyleIdx="0" presStyleCnt="1"/>
      <dgm:spPr/>
    </dgm:pt>
    <dgm:pt modelId="{ECC9865F-8663-45ED-B813-F336E8115E19}" type="pres">
      <dgm:prSet presAssocID="{FDA02DD4-E1C0-4A94-8C02-9BAA72209DC3}" presName="rootConnector" presStyleLbl="node1" presStyleIdx="0" presStyleCnt="1"/>
      <dgm:spPr/>
    </dgm:pt>
    <dgm:pt modelId="{3B9B233B-9C43-434A-A5FB-84B4B3295140}" type="pres">
      <dgm:prSet presAssocID="{FDA02DD4-E1C0-4A94-8C02-9BAA72209DC3}" presName="childShape" presStyleCnt="0"/>
      <dgm:spPr/>
    </dgm:pt>
    <dgm:pt modelId="{25EA0629-9178-40D0-8761-7CDB2DAE5DA7}" type="pres">
      <dgm:prSet presAssocID="{324EA9D9-D7D8-428D-B888-B3DD9BFDB2C7}" presName="Name13" presStyleLbl="parChTrans1D2" presStyleIdx="0" presStyleCnt="2"/>
      <dgm:spPr/>
    </dgm:pt>
    <dgm:pt modelId="{E533E638-F041-44FE-B48F-5DBC1C67DBBC}" type="pres">
      <dgm:prSet presAssocID="{382C0618-CB94-4F1E-AA02-654ACB1CC0D1}" presName="childText" presStyleLbl="bgAcc1" presStyleIdx="0" presStyleCnt="2" custScaleX="128214">
        <dgm:presLayoutVars>
          <dgm:bulletEnabled val="1"/>
        </dgm:presLayoutVars>
      </dgm:prSet>
      <dgm:spPr/>
    </dgm:pt>
    <dgm:pt modelId="{C2D9D6ED-9F33-43C2-890A-0F93E7DA59B1}" type="pres">
      <dgm:prSet presAssocID="{B9B7581D-FAF3-4FEF-A6CA-8AFD834CE55E}" presName="Name13" presStyleLbl="parChTrans1D2" presStyleIdx="1" presStyleCnt="2"/>
      <dgm:spPr/>
    </dgm:pt>
    <dgm:pt modelId="{B945965D-2AB5-455C-84EC-832563E4ECFF}" type="pres">
      <dgm:prSet presAssocID="{82468757-21F2-4AAF-A8AA-7A3D6F356EF2}" presName="childText" presStyleLbl="bgAcc1" presStyleIdx="1" presStyleCnt="2" custScaleX="128963">
        <dgm:presLayoutVars>
          <dgm:bulletEnabled val="1"/>
        </dgm:presLayoutVars>
      </dgm:prSet>
      <dgm:spPr/>
    </dgm:pt>
  </dgm:ptLst>
  <dgm:cxnLst>
    <dgm:cxn modelId="{8CB68613-C078-44B5-8F54-C6BB647966CC}" type="presOf" srcId="{FDA02DD4-E1C0-4A94-8C02-9BAA72209DC3}" destId="{ECC9865F-8663-45ED-B813-F336E8115E19}" srcOrd="1" destOrd="0" presId="urn:microsoft.com/office/officeart/2005/8/layout/hierarchy3"/>
    <dgm:cxn modelId="{B85E532A-416E-4A60-B8AC-2173B00EE18C}" type="presOf" srcId="{B9B7581D-FAF3-4FEF-A6CA-8AFD834CE55E}" destId="{C2D9D6ED-9F33-43C2-890A-0F93E7DA59B1}" srcOrd="0" destOrd="0" presId="urn:microsoft.com/office/officeart/2005/8/layout/hierarchy3"/>
    <dgm:cxn modelId="{692ABB5D-6067-4DC3-A4A5-1C4879A5BE9D}" srcId="{FDA02DD4-E1C0-4A94-8C02-9BAA72209DC3}" destId="{382C0618-CB94-4F1E-AA02-654ACB1CC0D1}" srcOrd="0" destOrd="0" parTransId="{324EA9D9-D7D8-428D-B888-B3DD9BFDB2C7}" sibTransId="{18737704-6040-4780-BC65-B339528608A4}"/>
    <dgm:cxn modelId="{07F3346C-0720-40EC-A183-9837170C74C9}" srcId="{B9AC58C8-9F75-435B-BB18-4AF3367F30AB}" destId="{FDA02DD4-E1C0-4A94-8C02-9BAA72209DC3}" srcOrd="0" destOrd="0" parTransId="{7C9C460F-E039-4FA9-A34E-4C6B4491D89E}" sibTransId="{F5E59E3A-98F5-404B-BE49-36C6593B8B7A}"/>
    <dgm:cxn modelId="{E9E1C386-4A06-4BB4-B8DF-E22B791F8E95}" srcId="{FDA02DD4-E1C0-4A94-8C02-9BAA72209DC3}" destId="{82468757-21F2-4AAF-A8AA-7A3D6F356EF2}" srcOrd="1" destOrd="0" parTransId="{B9B7581D-FAF3-4FEF-A6CA-8AFD834CE55E}" sibTransId="{D019B0E9-8EA0-4B7A-B12D-8AD19941EE19}"/>
    <dgm:cxn modelId="{4FB71F9A-C3DA-4F45-B8AF-74B43DB3CD14}" type="presOf" srcId="{382C0618-CB94-4F1E-AA02-654ACB1CC0D1}" destId="{E533E638-F041-44FE-B48F-5DBC1C67DBBC}" srcOrd="0" destOrd="0" presId="urn:microsoft.com/office/officeart/2005/8/layout/hierarchy3"/>
    <dgm:cxn modelId="{19ABF49F-C759-40FE-A29F-47B2AEDBCF70}" type="presOf" srcId="{FDA02DD4-E1C0-4A94-8C02-9BAA72209DC3}" destId="{79E099AB-37E5-4DBF-B1BE-E09D4102FDFD}" srcOrd="0" destOrd="0" presId="urn:microsoft.com/office/officeart/2005/8/layout/hierarchy3"/>
    <dgm:cxn modelId="{91EF5FAB-E826-492B-9818-A61196C9BCFF}" type="presOf" srcId="{324EA9D9-D7D8-428D-B888-B3DD9BFDB2C7}" destId="{25EA0629-9178-40D0-8761-7CDB2DAE5DA7}" srcOrd="0" destOrd="0" presId="urn:microsoft.com/office/officeart/2005/8/layout/hierarchy3"/>
    <dgm:cxn modelId="{B83831C3-ED0F-48B0-9886-0B3D81520110}" type="presOf" srcId="{82468757-21F2-4AAF-A8AA-7A3D6F356EF2}" destId="{B945965D-2AB5-455C-84EC-832563E4ECFF}" srcOrd="0" destOrd="0" presId="urn:microsoft.com/office/officeart/2005/8/layout/hierarchy3"/>
    <dgm:cxn modelId="{BC05DEC3-5F27-491F-9B59-3DF1C71CE084}" type="presOf" srcId="{B9AC58C8-9F75-435B-BB18-4AF3367F30AB}" destId="{A0BFD1AD-C154-492B-8642-2A0D233E6440}" srcOrd="0" destOrd="0" presId="urn:microsoft.com/office/officeart/2005/8/layout/hierarchy3"/>
    <dgm:cxn modelId="{3FBD52CB-045E-4031-81D8-4DD6EE50D3EF}" type="presParOf" srcId="{A0BFD1AD-C154-492B-8642-2A0D233E6440}" destId="{9FF0AAE6-7717-4303-A5F0-9E68065F4FDD}" srcOrd="0" destOrd="0" presId="urn:microsoft.com/office/officeart/2005/8/layout/hierarchy3"/>
    <dgm:cxn modelId="{3A182AF1-599B-487E-8585-9D29BF3E7B48}" type="presParOf" srcId="{9FF0AAE6-7717-4303-A5F0-9E68065F4FDD}" destId="{52A710F9-67C5-4451-8A34-6CC55A9089D1}" srcOrd="0" destOrd="0" presId="urn:microsoft.com/office/officeart/2005/8/layout/hierarchy3"/>
    <dgm:cxn modelId="{9B361AD0-826E-4EF6-8352-767E68FB1687}" type="presParOf" srcId="{52A710F9-67C5-4451-8A34-6CC55A9089D1}" destId="{79E099AB-37E5-4DBF-B1BE-E09D4102FDFD}" srcOrd="0" destOrd="0" presId="urn:microsoft.com/office/officeart/2005/8/layout/hierarchy3"/>
    <dgm:cxn modelId="{EC89C34A-374B-445A-BE1E-54707834C562}" type="presParOf" srcId="{52A710F9-67C5-4451-8A34-6CC55A9089D1}" destId="{ECC9865F-8663-45ED-B813-F336E8115E19}" srcOrd="1" destOrd="0" presId="urn:microsoft.com/office/officeart/2005/8/layout/hierarchy3"/>
    <dgm:cxn modelId="{8C9A601A-2DA3-4568-84C1-41F01FEC0ADC}" type="presParOf" srcId="{9FF0AAE6-7717-4303-A5F0-9E68065F4FDD}" destId="{3B9B233B-9C43-434A-A5FB-84B4B3295140}" srcOrd="1" destOrd="0" presId="urn:microsoft.com/office/officeart/2005/8/layout/hierarchy3"/>
    <dgm:cxn modelId="{3381291E-3A3D-478C-8AC6-0C26FE4F7683}" type="presParOf" srcId="{3B9B233B-9C43-434A-A5FB-84B4B3295140}" destId="{25EA0629-9178-40D0-8761-7CDB2DAE5DA7}" srcOrd="0" destOrd="0" presId="urn:microsoft.com/office/officeart/2005/8/layout/hierarchy3"/>
    <dgm:cxn modelId="{02BD1CF5-8E57-41BA-B612-7F791B985375}" type="presParOf" srcId="{3B9B233B-9C43-434A-A5FB-84B4B3295140}" destId="{E533E638-F041-44FE-B48F-5DBC1C67DBBC}" srcOrd="1" destOrd="0" presId="urn:microsoft.com/office/officeart/2005/8/layout/hierarchy3"/>
    <dgm:cxn modelId="{48C09C5C-F8CF-4A21-B8E7-5431241D9539}" type="presParOf" srcId="{3B9B233B-9C43-434A-A5FB-84B4B3295140}" destId="{C2D9D6ED-9F33-43C2-890A-0F93E7DA59B1}" srcOrd="2" destOrd="0" presId="urn:microsoft.com/office/officeart/2005/8/layout/hierarchy3"/>
    <dgm:cxn modelId="{3E69F7FB-C255-4C29-906B-00059FF61176}" type="presParOf" srcId="{3B9B233B-9C43-434A-A5FB-84B4B3295140}" destId="{B945965D-2AB5-455C-84EC-832563E4ECFF}"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1B37D53-179B-48A1-8794-971053BC58B1}" type="doc">
      <dgm:prSet loTypeId="urn:microsoft.com/office/officeart/2005/8/layout/vProcess5" loCatId="process" qsTypeId="urn:microsoft.com/office/officeart/2005/8/quickstyle/3d3" qsCatId="3D" csTypeId="urn:microsoft.com/office/officeart/2005/8/colors/colorful3" csCatId="colorful" phldr="1"/>
      <dgm:spPr/>
      <dgm:t>
        <a:bodyPr/>
        <a:lstStyle/>
        <a:p>
          <a:endParaRPr lang="en-US"/>
        </a:p>
      </dgm:t>
    </dgm:pt>
    <dgm:pt modelId="{057D4BD9-36EB-434E-ABDD-740FA270FD7A}">
      <dgm:prSet phldrT="[Text]"/>
      <dgm:spPr/>
      <dgm:t>
        <a:bodyPr/>
        <a:lstStyle/>
        <a:p>
          <a:pPr algn="l">
            <a:buNone/>
          </a:pPr>
          <a:r>
            <a:rPr lang="en-US" b="1"/>
            <a:t>Câu 3:</a:t>
          </a:r>
          <a:r>
            <a:rPr lang="en-US"/>
            <a:t> Chương trình này làm nhiệm vụ gì?</a:t>
          </a:r>
          <a:endParaRPr lang="en-US" dirty="0"/>
        </a:p>
      </dgm:t>
    </dgm:pt>
    <dgm:pt modelId="{FB53F879-C7F1-45D9-8F7B-7A50E2FB85E1}" type="parTrans" cxnId="{E5A64E60-268D-4A80-845B-BD7DC686824C}">
      <dgm:prSet/>
      <dgm:spPr/>
      <dgm:t>
        <a:bodyPr/>
        <a:lstStyle/>
        <a:p>
          <a:endParaRPr lang="en-US"/>
        </a:p>
      </dgm:t>
    </dgm:pt>
    <dgm:pt modelId="{4BE63A75-AD42-403C-B4A5-8C0EA4CEA7AE}" type="sibTrans" cxnId="{E5A64E60-268D-4A80-845B-BD7DC686824C}">
      <dgm:prSet/>
      <dgm:spPr/>
      <dgm:t>
        <a:bodyPr/>
        <a:lstStyle/>
        <a:p>
          <a:endParaRPr lang="en-US"/>
        </a:p>
      </dgm:t>
    </dgm:pt>
    <dgm:pt modelId="{FDA246BB-9B94-4D90-8F65-0A6FE9D4E439}">
      <dgm:prSet phldrT="[Text]"/>
      <dgm:spPr/>
      <dgm:t>
        <a:bodyPr/>
        <a:lstStyle/>
        <a:p>
          <a:pPr algn="just">
            <a:buNone/>
          </a:pPr>
          <a:r>
            <a:rPr lang="en-US" dirty="0"/>
            <a:t>- </a:t>
          </a:r>
          <a:r>
            <a:rPr lang="en-US" dirty="0" err="1"/>
            <a:t>Nhập</a:t>
          </a:r>
          <a:r>
            <a:rPr lang="en-US" dirty="0"/>
            <a:t> </a:t>
          </a:r>
          <a:r>
            <a:rPr lang="en-US" dirty="0" err="1"/>
            <a:t>vào</a:t>
          </a:r>
          <a:r>
            <a:rPr lang="en-US" dirty="0"/>
            <a:t> </a:t>
          </a:r>
          <a:r>
            <a:rPr lang="en-US" dirty="0" err="1"/>
            <a:t>từ</a:t>
          </a:r>
          <a:r>
            <a:rPr lang="en-US" dirty="0"/>
            <a:t> </a:t>
          </a:r>
          <a:r>
            <a:rPr lang="en-US" dirty="0" err="1"/>
            <a:t>bàn</a:t>
          </a:r>
          <a:r>
            <a:rPr lang="en-US" dirty="0"/>
            <a:t> </a:t>
          </a:r>
          <a:r>
            <a:rPr lang="en-US" dirty="0" err="1"/>
            <a:t>phím</a:t>
          </a:r>
          <a:r>
            <a:rPr lang="en-US" dirty="0"/>
            <a:t> 7 </a:t>
          </a:r>
          <a:r>
            <a:rPr lang="en-US" dirty="0" err="1"/>
            <a:t>số</a:t>
          </a:r>
          <a:r>
            <a:rPr lang="en-US" dirty="0"/>
            <a:t> </a:t>
          </a:r>
          <a:r>
            <a:rPr lang="en-US" dirty="0" err="1"/>
            <a:t>thực</a:t>
          </a:r>
          <a:r>
            <a:rPr lang="en-US" dirty="0"/>
            <a:t> </a:t>
          </a:r>
          <a:r>
            <a:rPr lang="en-US" dirty="0" err="1"/>
            <a:t>bất</a:t>
          </a:r>
          <a:r>
            <a:rPr lang="en-US" dirty="0"/>
            <a:t> </a:t>
          </a:r>
          <a:r>
            <a:rPr lang="en-US" dirty="0" err="1"/>
            <a:t>kì</a:t>
          </a:r>
          <a:r>
            <a:rPr lang="en-US" dirty="0"/>
            <a:t>. </a:t>
          </a:r>
          <a:r>
            <a:rPr lang="en-US" dirty="0" err="1"/>
            <a:t>Tính</a:t>
          </a:r>
          <a:r>
            <a:rPr lang="en-US" dirty="0"/>
            <a:t> </a:t>
          </a:r>
          <a:r>
            <a:rPr lang="en-US" dirty="0" err="1"/>
            <a:t>và</a:t>
          </a:r>
          <a:r>
            <a:rPr lang="en-US" dirty="0"/>
            <a:t> </a:t>
          </a:r>
          <a:r>
            <a:rPr lang="en-US" dirty="0" err="1"/>
            <a:t>hiển</a:t>
          </a:r>
          <a:r>
            <a:rPr lang="en-US" dirty="0"/>
            <a:t> </a:t>
          </a:r>
          <a:r>
            <a:rPr lang="en-US" dirty="0" err="1"/>
            <a:t>thị</a:t>
          </a:r>
          <a:r>
            <a:rPr lang="en-US" dirty="0"/>
            <a:t> ra </a:t>
          </a:r>
          <a:r>
            <a:rPr lang="en-US" dirty="0" err="1"/>
            <a:t>màn</a:t>
          </a:r>
          <a:r>
            <a:rPr lang="en-US" dirty="0"/>
            <a:t> </a:t>
          </a:r>
          <a:r>
            <a:rPr lang="en-US" dirty="0" err="1"/>
            <a:t>hình</a:t>
          </a:r>
          <a:r>
            <a:rPr lang="en-US" dirty="0"/>
            <a:t> </a:t>
          </a:r>
          <a:r>
            <a:rPr lang="en-US" dirty="0" err="1"/>
            <a:t>trung</a:t>
          </a:r>
          <a:r>
            <a:rPr lang="en-US" dirty="0"/>
            <a:t> </a:t>
          </a:r>
          <a:r>
            <a:rPr lang="en-US" dirty="0" err="1"/>
            <a:t>bình</a:t>
          </a:r>
          <a:r>
            <a:rPr lang="en-US" dirty="0"/>
            <a:t> </a:t>
          </a:r>
          <a:r>
            <a:rPr lang="en-US" dirty="0" err="1"/>
            <a:t>cộng</a:t>
          </a:r>
          <a:r>
            <a:rPr lang="en-US" dirty="0"/>
            <a:t> </a:t>
          </a:r>
          <a:r>
            <a:rPr lang="en-US" dirty="0" err="1"/>
            <a:t>của</a:t>
          </a:r>
          <a:r>
            <a:rPr lang="en-US" dirty="0"/>
            <a:t> 7 </a:t>
          </a:r>
          <a:r>
            <a:rPr lang="en-US" dirty="0" err="1"/>
            <a:t>số</a:t>
          </a:r>
          <a:r>
            <a:rPr lang="en-US" dirty="0"/>
            <a:t> </a:t>
          </a:r>
          <a:r>
            <a:rPr lang="en-US" dirty="0" err="1"/>
            <a:t>và</a:t>
          </a:r>
          <a:r>
            <a:rPr lang="en-US" dirty="0"/>
            <a:t> </a:t>
          </a:r>
          <a:r>
            <a:rPr lang="en-US" dirty="0" err="1"/>
            <a:t>số</a:t>
          </a:r>
          <a:r>
            <a:rPr lang="en-US" dirty="0"/>
            <a:t> </a:t>
          </a:r>
          <a:r>
            <a:rPr lang="en-US" dirty="0" err="1"/>
            <a:t>các</a:t>
          </a:r>
          <a:r>
            <a:rPr lang="en-US" dirty="0"/>
            <a:t> </a:t>
          </a:r>
          <a:r>
            <a:rPr lang="en-US" dirty="0" err="1"/>
            <a:t>số</a:t>
          </a:r>
          <a:r>
            <a:rPr lang="en-US" dirty="0"/>
            <a:t> </a:t>
          </a:r>
          <a:r>
            <a:rPr lang="en-US" dirty="0" err="1"/>
            <a:t>có</a:t>
          </a:r>
          <a:r>
            <a:rPr lang="en-US" dirty="0"/>
            <a:t> </a:t>
          </a:r>
          <a:r>
            <a:rPr lang="en-US" dirty="0" err="1"/>
            <a:t>giá</a:t>
          </a:r>
          <a:r>
            <a:rPr lang="en-US" dirty="0"/>
            <a:t> </a:t>
          </a:r>
          <a:r>
            <a:rPr lang="en-US" dirty="0" err="1"/>
            <a:t>trị</a:t>
          </a:r>
          <a:r>
            <a:rPr lang="en-US" dirty="0"/>
            <a:t> </a:t>
          </a:r>
          <a:r>
            <a:rPr lang="en-US" dirty="0" err="1"/>
            <a:t>lớn</a:t>
          </a:r>
          <a:r>
            <a:rPr lang="en-US" dirty="0"/>
            <a:t> </a:t>
          </a:r>
          <a:r>
            <a:rPr lang="en-US" dirty="0" err="1"/>
            <a:t>hơn</a:t>
          </a:r>
          <a:r>
            <a:rPr lang="en-US" dirty="0"/>
            <a:t> </a:t>
          </a:r>
          <a:r>
            <a:rPr lang="en-US" dirty="0" err="1"/>
            <a:t>số</a:t>
          </a:r>
          <a:r>
            <a:rPr lang="en-US" dirty="0"/>
            <a:t> </a:t>
          </a:r>
          <a:r>
            <a:rPr lang="en-US" dirty="0" err="1"/>
            <a:t>trung</a:t>
          </a:r>
          <a:r>
            <a:rPr lang="en-US" dirty="0"/>
            <a:t> </a:t>
          </a:r>
          <a:r>
            <a:rPr lang="en-US" dirty="0" err="1"/>
            <a:t>bình</a:t>
          </a:r>
          <a:r>
            <a:rPr lang="en-US" dirty="0"/>
            <a:t> </a:t>
          </a:r>
          <a:r>
            <a:rPr lang="en-US" dirty="0" err="1"/>
            <a:t>cộng</a:t>
          </a:r>
          <a:endParaRPr lang="en-US" dirty="0"/>
        </a:p>
      </dgm:t>
    </dgm:pt>
    <dgm:pt modelId="{51509E37-F08D-42CF-86CB-279C0E502C75}" type="parTrans" cxnId="{1B49EFB6-28BB-4333-843E-370ED8CE0A8E}">
      <dgm:prSet/>
      <dgm:spPr/>
      <dgm:t>
        <a:bodyPr/>
        <a:lstStyle/>
        <a:p>
          <a:endParaRPr lang="en-US"/>
        </a:p>
      </dgm:t>
    </dgm:pt>
    <dgm:pt modelId="{A8286654-E601-45FF-A75D-798A1F6C73E7}" type="sibTrans" cxnId="{1B49EFB6-28BB-4333-843E-370ED8CE0A8E}">
      <dgm:prSet/>
      <dgm:spPr/>
      <dgm:t>
        <a:bodyPr/>
        <a:lstStyle/>
        <a:p>
          <a:endParaRPr lang="en-US"/>
        </a:p>
      </dgm:t>
    </dgm:pt>
    <dgm:pt modelId="{D6482426-7A5E-426E-91A8-8D2AB8F473CD}" type="pres">
      <dgm:prSet presAssocID="{E1B37D53-179B-48A1-8794-971053BC58B1}" presName="outerComposite" presStyleCnt="0">
        <dgm:presLayoutVars>
          <dgm:chMax val="5"/>
          <dgm:dir/>
          <dgm:resizeHandles val="exact"/>
        </dgm:presLayoutVars>
      </dgm:prSet>
      <dgm:spPr/>
    </dgm:pt>
    <dgm:pt modelId="{8BF4EF7E-342B-4F03-92B3-2F492DE68BBF}" type="pres">
      <dgm:prSet presAssocID="{E1B37D53-179B-48A1-8794-971053BC58B1}" presName="dummyMaxCanvas" presStyleCnt="0">
        <dgm:presLayoutVars/>
      </dgm:prSet>
      <dgm:spPr/>
    </dgm:pt>
    <dgm:pt modelId="{5CB50B3F-D4D5-47CF-B4AC-772855F60277}" type="pres">
      <dgm:prSet presAssocID="{E1B37D53-179B-48A1-8794-971053BC58B1}" presName="TwoNodes_1" presStyleLbl="node1" presStyleIdx="0" presStyleCnt="2">
        <dgm:presLayoutVars>
          <dgm:bulletEnabled val="1"/>
        </dgm:presLayoutVars>
      </dgm:prSet>
      <dgm:spPr/>
    </dgm:pt>
    <dgm:pt modelId="{D7615F7A-32A5-4019-9AE1-F1FA53875457}" type="pres">
      <dgm:prSet presAssocID="{E1B37D53-179B-48A1-8794-971053BC58B1}" presName="TwoNodes_2" presStyleLbl="node1" presStyleIdx="1" presStyleCnt="2" custLinFactNeighborY="5784">
        <dgm:presLayoutVars>
          <dgm:bulletEnabled val="1"/>
        </dgm:presLayoutVars>
      </dgm:prSet>
      <dgm:spPr/>
    </dgm:pt>
    <dgm:pt modelId="{15AB519E-6DCD-4E09-A41D-5FCCEB4BC5C2}" type="pres">
      <dgm:prSet presAssocID="{E1B37D53-179B-48A1-8794-971053BC58B1}" presName="TwoConn_1-2" presStyleLbl="fgAccFollowNode1" presStyleIdx="0" presStyleCnt="1" custScaleX="56737" custScaleY="29659">
        <dgm:presLayoutVars>
          <dgm:bulletEnabled val="1"/>
        </dgm:presLayoutVars>
      </dgm:prSet>
      <dgm:spPr/>
    </dgm:pt>
    <dgm:pt modelId="{01CB51FD-A44C-4CFB-8675-98022ED1A53B}" type="pres">
      <dgm:prSet presAssocID="{E1B37D53-179B-48A1-8794-971053BC58B1}" presName="TwoNodes_1_text" presStyleLbl="node1" presStyleIdx="1" presStyleCnt="2">
        <dgm:presLayoutVars>
          <dgm:bulletEnabled val="1"/>
        </dgm:presLayoutVars>
      </dgm:prSet>
      <dgm:spPr/>
    </dgm:pt>
    <dgm:pt modelId="{C1A0E723-2F2C-4655-830C-C2702D620424}" type="pres">
      <dgm:prSet presAssocID="{E1B37D53-179B-48A1-8794-971053BC58B1}" presName="TwoNodes_2_text" presStyleLbl="node1" presStyleIdx="1" presStyleCnt="2">
        <dgm:presLayoutVars>
          <dgm:bulletEnabled val="1"/>
        </dgm:presLayoutVars>
      </dgm:prSet>
      <dgm:spPr/>
    </dgm:pt>
  </dgm:ptLst>
  <dgm:cxnLst>
    <dgm:cxn modelId="{AABBE11A-F9A4-40A2-AB62-886D649ECC9A}" type="presOf" srcId="{057D4BD9-36EB-434E-ABDD-740FA270FD7A}" destId="{01CB51FD-A44C-4CFB-8675-98022ED1A53B}" srcOrd="1" destOrd="0" presId="urn:microsoft.com/office/officeart/2005/8/layout/vProcess5"/>
    <dgm:cxn modelId="{E5A64E60-268D-4A80-845B-BD7DC686824C}" srcId="{E1B37D53-179B-48A1-8794-971053BC58B1}" destId="{057D4BD9-36EB-434E-ABDD-740FA270FD7A}" srcOrd="0" destOrd="0" parTransId="{FB53F879-C7F1-45D9-8F7B-7A50E2FB85E1}" sibTransId="{4BE63A75-AD42-403C-B4A5-8C0EA4CEA7AE}"/>
    <dgm:cxn modelId="{8E14E474-39F1-43B9-AB70-97742373407C}" type="presOf" srcId="{FDA246BB-9B94-4D90-8F65-0A6FE9D4E439}" destId="{D7615F7A-32A5-4019-9AE1-F1FA53875457}" srcOrd="0" destOrd="0" presId="urn:microsoft.com/office/officeart/2005/8/layout/vProcess5"/>
    <dgm:cxn modelId="{682CF78C-F30E-410D-BA04-44F3062E309A}" type="presOf" srcId="{E1B37D53-179B-48A1-8794-971053BC58B1}" destId="{D6482426-7A5E-426E-91A8-8D2AB8F473CD}" srcOrd="0" destOrd="0" presId="urn:microsoft.com/office/officeart/2005/8/layout/vProcess5"/>
    <dgm:cxn modelId="{1B49EFB6-28BB-4333-843E-370ED8CE0A8E}" srcId="{E1B37D53-179B-48A1-8794-971053BC58B1}" destId="{FDA246BB-9B94-4D90-8F65-0A6FE9D4E439}" srcOrd="1" destOrd="0" parTransId="{51509E37-F08D-42CF-86CB-279C0E502C75}" sibTransId="{A8286654-E601-45FF-A75D-798A1F6C73E7}"/>
    <dgm:cxn modelId="{431429DB-A37A-40C8-B88E-01937F6C35A7}" type="presOf" srcId="{057D4BD9-36EB-434E-ABDD-740FA270FD7A}" destId="{5CB50B3F-D4D5-47CF-B4AC-772855F60277}" srcOrd="0" destOrd="0" presId="urn:microsoft.com/office/officeart/2005/8/layout/vProcess5"/>
    <dgm:cxn modelId="{3CE42DDB-9F2E-4B2B-8AC7-9C0D3F7BE7E8}" type="presOf" srcId="{FDA246BB-9B94-4D90-8F65-0A6FE9D4E439}" destId="{C1A0E723-2F2C-4655-830C-C2702D620424}" srcOrd="1" destOrd="0" presId="urn:microsoft.com/office/officeart/2005/8/layout/vProcess5"/>
    <dgm:cxn modelId="{799202E4-20EA-4D7A-97C9-C336C98106F6}" type="presOf" srcId="{4BE63A75-AD42-403C-B4A5-8C0EA4CEA7AE}" destId="{15AB519E-6DCD-4E09-A41D-5FCCEB4BC5C2}" srcOrd="0" destOrd="0" presId="urn:microsoft.com/office/officeart/2005/8/layout/vProcess5"/>
    <dgm:cxn modelId="{9E5ABF2C-29B9-439C-B39E-45E96B1DD216}" type="presParOf" srcId="{D6482426-7A5E-426E-91A8-8D2AB8F473CD}" destId="{8BF4EF7E-342B-4F03-92B3-2F492DE68BBF}" srcOrd="0" destOrd="0" presId="urn:microsoft.com/office/officeart/2005/8/layout/vProcess5"/>
    <dgm:cxn modelId="{061C8B77-C496-4912-BF6C-23D7404690ED}" type="presParOf" srcId="{D6482426-7A5E-426E-91A8-8D2AB8F473CD}" destId="{5CB50B3F-D4D5-47CF-B4AC-772855F60277}" srcOrd="1" destOrd="0" presId="urn:microsoft.com/office/officeart/2005/8/layout/vProcess5"/>
    <dgm:cxn modelId="{00F021D2-B836-4240-A86C-E1D413480E3A}" type="presParOf" srcId="{D6482426-7A5E-426E-91A8-8D2AB8F473CD}" destId="{D7615F7A-32A5-4019-9AE1-F1FA53875457}" srcOrd="2" destOrd="0" presId="urn:microsoft.com/office/officeart/2005/8/layout/vProcess5"/>
    <dgm:cxn modelId="{9EFD74E4-45CB-4B3B-A48C-66AD1E84B666}" type="presParOf" srcId="{D6482426-7A5E-426E-91A8-8D2AB8F473CD}" destId="{15AB519E-6DCD-4E09-A41D-5FCCEB4BC5C2}" srcOrd="3" destOrd="0" presId="urn:microsoft.com/office/officeart/2005/8/layout/vProcess5"/>
    <dgm:cxn modelId="{DCF5C643-F0A6-4865-890C-BCD1DC41A155}" type="presParOf" srcId="{D6482426-7A5E-426E-91A8-8D2AB8F473CD}" destId="{01CB51FD-A44C-4CFB-8675-98022ED1A53B}" srcOrd="4" destOrd="0" presId="urn:microsoft.com/office/officeart/2005/8/layout/vProcess5"/>
    <dgm:cxn modelId="{1CC17DA8-2C2E-4923-BB61-7694CC519927}" type="presParOf" srcId="{D6482426-7A5E-426E-91A8-8D2AB8F473CD}" destId="{C1A0E723-2F2C-4655-830C-C2702D620424}" srcOrd="5" destOrd="0" presId="urn:microsoft.com/office/officeart/2005/8/layout/v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9AC58C8-9F75-435B-BB18-4AF3367F30AB}"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DA02DD4-E1C0-4A94-8C02-9BAA72209DC3}">
      <dgm:prSet phldrT="[Text]"/>
      <dgm:spPr/>
      <dgm:t>
        <a:bodyPr/>
        <a:lstStyle/>
        <a:p>
          <a:pPr>
            <a:buNone/>
          </a:pPr>
          <a:r>
            <a:rPr lang="en-US" b="1" dirty="0" err="1">
              <a:solidFill>
                <a:schemeClr val="bg1"/>
              </a:solidFill>
            </a:rPr>
            <a:t>Câu</a:t>
          </a:r>
          <a:r>
            <a:rPr lang="en-US" b="1" dirty="0">
              <a:solidFill>
                <a:schemeClr val="bg1"/>
              </a:solidFill>
            </a:rPr>
            <a:t> 4</a:t>
          </a:r>
          <a:r>
            <a:rPr lang="en-US" dirty="0">
              <a:solidFill>
                <a:schemeClr val="bg1"/>
              </a:solidFill>
            </a:rPr>
            <a:t>: </a:t>
          </a:r>
          <a:r>
            <a:rPr lang="en-US" dirty="0" err="1">
              <a:solidFill>
                <a:schemeClr val="bg1"/>
              </a:solidFill>
            </a:rPr>
            <a:t>Mở</a:t>
          </a:r>
          <a:r>
            <a:rPr lang="en-US" dirty="0">
              <a:solidFill>
                <a:schemeClr val="bg1"/>
              </a:solidFill>
            </a:rPr>
            <a:t> </a:t>
          </a:r>
          <a:r>
            <a:rPr lang="en-US" dirty="0" err="1">
              <a:solidFill>
                <a:schemeClr val="bg1"/>
              </a:solidFill>
            </a:rPr>
            <a:t>rộng</a:t>
          </a:r>
          <a:r>
            <a:rPr lang="en-US" dirty="0">
              <a:solidFill>
                <a:schemeClr val="bg1"/>
              </a:solidFill>
            </a:rPr>
            <a:t> </a:t>
          </a:r>
          <a:r>
            <a:rPr lang="en-US" dirty="0" err="1">
              <a:solidFill>
                <a:schemeClr val="bg1"/>
              </a:solidFill>
            </a:rPr>
            <a:t>bài</a:t>
          </a:r>
          <a:r>
            <a:rPr lang="en-US" dirty="0">
              <a:solidFill>
                <a:schemeClr val="bg1"/>
              </a:solidFill>
            </a:rPr>
            <a:t> </a:t>
          </a:r>
          <a:r>
            <a:rPr lang="en-US" dirty="0" err="1">
              <a:solidFill>
                <a:schemeClr val="bg1"/>
              </a:solidFill>
            </a:rPr>
            <a:t>toán</a:t>
          </a:r>
          <a:r>
            <a:rPr lang="en-US" dirty="0">
              <a:solidFill>
                <a:schemeClr val="bg1"/>
              </a:solidFill>
            </a:rPr>
            <a:t> </a:t>
          </a:r>
          <a:r>
            <a:rPr lang="en-US" dirty="0" err="1">
              <a:solidFill>
                <a:schemeClr val="bg1"/>
              </a:solidFill>
            </a:rPr>
            <a:t>trên</a:t>
          </a:r>
          <a:r>
            <a:rPr lang="en-US" dirty="0">
              <a:solidFill>
                <a:schemeClr val="bg1"/>
              </a:solidFill>
            </a:rPr>
            <a:t> </a:t>
          </a:r>
          <a:r>
            <a:rPr lang="en-US" dirty="0" err="1">
              <a:solidFill>
                <a:schemeClr val="bg1"/>
              </a:solidFill>
            </a:rPr>
            <a:t>đối</a:t>
          </a:r>
          <a:r>
            <a:rPr lang="en-US" dirty="0">
              <a:solidFill>
                <a:schemeClr val="bg1"/>
              </a:solidFill>
            </a:rPr>
            <a:t> </a:t>
          </a:r>
          <a:r>
            <a:rPr lang="en-US" dirty="0" err="1">
              <a:solidFill>
                <a:schemeClr val="bg1"/>
              </a:solidFill>
            </a:rPr>
            <a:t>với</a:t>
          </a:r>
          <a:r>
            <a:rPr lang="en-US" dirty="0">
              <a:solidFill>
                <a:schemeClr val="bg1"/>
              </a:solidFill>
            </a:rPr>
            <a:t> N=365 </a:t>
          </a:r>
          <a:r>
            <a:rPr lang="en-US" dirty="0" err="1">
              <a:solidFill>
                <a:schemeClr val="bg1"/>
              </a:solidFill>
            </a:rPr>
            <a:t>thì</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biến</a:t>
          </a:r>
          <a:r>
            <a:rPr lang="en-US" dirty="0">
              <a:solidFill>
                <a:schemeClr val="bg1"/>
              </a:solidFill>
            </a:rPr>
            <a:t> </a:t>
          </a:r>
          <a:r>
            <a:rPr lang="en-US" dirty="0" err="1">
              <a:solidFill>
                <a:schemeClr val="bg1"/>
              </a:solidFill>
            </a:rPr>
            <a:t>cần</a:t>
          </a:r>
          <a:r>
            <a:rPr lang="en-US" dirty="0">
              <a:solidFill>
                <a:schemeClr val="bg1"/>
              </a:solidFill>
            </a:rPr>
            <a:t> </a:t>
          </a:r>
          <a:r>
            <a:rPr lang="en-US" dirty="0" err="1">
              <a:solidFill>
                <a:schemeClr val="bg1"/>
              </a:solidFill>
            </a:rPr>
            <a:t>khai</a:t>
          </a:r>
          <a:r>
            <a:rPr lang="en-US" dirty="0">
              <a:solidFill>
                <a:schemeClr val="bg1"/>
              </a:solidFill>
            </a:rPr>
            <a:t> </a:t>
          </a:r>
          <a:r>
            <a:rPr lang="en-US" dirty="0" err="1">
              <a:solidFill>
                <a:schemeClr val="bg1"/>
              </a:solidFill>
            </a:rPr>
            <a:t>báo</a:t>
          </a:r>
          <a:r>
            <a:rPr lang="en-US" dirty="0">
              <a:solidFill>
                <a:schemeClr val="bg1"/>
              </a:solidFill>
            </a:rPr>
            <a:t> </a:t>
          </a:r>
          <a:r>
            <a:rPr lang="en-US" dirty="0" err="1">
              <a:solidFill>
                <a:schemeClr val="bg1"/>
              </a:solidFill>
            </a:rPr>
            <a:t>là</a:t>
          </a:r>
          <a:r>
            <a:rPr lang="en-US" dirty="0">
              <a:solidFill>
                <a:schemeClr val="bg1"/>
              </a:solidFill>
            </a:rPr>
            <a:t> bao </a:t>
          </a:r>
          <a:r>
            <a:rPr lang="en-US" dirty="0" err="1">
              <a:solidFill>
                <a:schemeClr val="bg1"/>
              </a:solidFill>
            </a:rPr>
            <a:t>nhiêu</a:t>
          </a:r>
          <a:r>
            <a:rPr lang="en-US" dirty="0">
              <a:solidFill>
                <a:schemeClr val="bg1"/>
              </a:solidFill>
            </a:rPr>
            <a:t> </a:t>
          </a:r>
          <a:r>
            <a:rPr lang="en-US" dirty="0" err="1">
              <a:solidFill>
                <a:schemeClr val="bg1"/>
              </a:solidFill>
            </a:rPr>
            <a:t>biến</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câu</a:t>
          </a:r>
          <a:r>
            <a:rPr lang="en-US" dirty="0">
              <a:solidFill>
                <a:schemeClr val="bg1"/>
              </a:solidFill>
            </a:rPr>
            <a:t> </a:t>
          </a:r>
          <a:r>
            <a:rPr lang="en-US" dirty="0" err="1">
              <a:solidFill>
                <a:schemeClr val="bg1"/>
              </a:solidFill>
            </a:rPr>
            <a:t>lệnh</a:t>
          </a:r>
          <a:r>
            <a:rPr lang="en-US" dirty="0">
              <a:solidFill>
                <a:schemeClr val="bg1"/>
              </a:solidFill>
            </a:rPr>
            <a:t> </a:t>
          </a:r>
          <a:r>
            <a:rPr lang="en-US" dirty="0" err="1">
              <a:solidFill>
                <a:schemeClr val="bg1"/>
              </a:solidFill>
            </a:rPr>
            <a:t>rẽ</a:t>
          </a:r>
          <a:r>
            <a:rPr lang="en-US" dirty="0">
              <a:solidFill>
                <a:schemeClr val="bg1"/>
              </a:solidFill>
            </a:rPr>
            <a:t> </a:t>
          </a:r>
          <a:r>
            <a:rPr lang="en-US" dirty="0" err="1">
              <a:solidFill>
                <a:schemeClr val="bg1"/>
              </a:solidFill>
            </a:rPr>
            <a:t>nhánh</a:t>
          </a:r>
          <a:r>
            <a:rPr lang="en-US" dirty="0">
              <a:solidFill>
                <a:schemeClr val="bg1"/>
              </a:solidFill>
            </a:rPr>
            <a:t> </a:t>
          </a:r>
          <a:r>
            <a:rPr lang="en-US" dirty="0" err="1">
              <a:solidFill>
                <a:schemeClr val="bg1"/>
              </a:solidFill>
            </a:rPr>
            <a:t>là</a:t>
          </a:r>
          <a:r>
            <a:rPr lang="en-US" dirty="0">
              <a:solidFill>
                <a:schemeClr val="bg1"/>
              </a:solidFill>
            </a:rPr>
            <a:t> bao </a:t>
          </a:r>
          <a:r>
            <a:rPr lang="en-US" dirty="0" err="1">
              <a:solidFill>
                <a:schemeClr val="bg1"/>
              </a:solidFill>
            </a:rPr>
            <a:t>nhiêu</a:t>
          </a:r>
          <a:r>
            <a:rPr lang="en-US" dirty="0">
              <a:solidFill>
                <a:schemeClr val="bg1"/>
              </a:solidFill>
            </a:rPr>
            <a:t>? </a:t>
          </a:r>
          <a:r>
            <a:rPr lang="en-US" dirty="0" err="1">
              <a:solidFill>
                <a:schemeClr val="bg1"/>
              </a:solidFill>
            </a:rPr>
            <a:t>Việc</a:t>
          </a:r>
          <a:r>
            <a:rPr lang="en-US" dirty="0">
              <a:solidFill>
                <a:schemeClr val="bg1"/>
              </a:solidFill>
            </a:rPr>
            <a:t> </a:t>
          </a:r>
          <a:r>
            <a:rPr lang="en-US" dirty="0" err="1">
              <a:solidFill>
                <a:schemeClr val="bg1"/>
              </a:solidFill>
            </a:rPr>
            <a:t>viết</a:t>
          </a:r>
          <a:r>
            <a:rPr lang="en-US" dirty="0">
              <a:solidFill>
                <a:schemeClr val="bg1"/>
              </a:solidFill>
            </a:rPr>
            <a:t> </a:t>
          </a:r>
          <a:r>
            <a:rPr lang="en-US" dirty="0" err="1">
              <a:solidFill>
                <a:schemeClr val="bg1"/>
              </a:solidFill>
            </a:rPr>
            <a:t>chương</a:t>
          </a:r>
          <a:r>
            <a:rPr lang="en-US" dirty="0">
              <a:solidFill>
                <a:schemeClr val="bg1"/>
              </a:solidFill>
            </a:rPr>
            <a:t> </a:t>
          </a:r>
          <a:r>
            <a:rPr lang="en-US" dirty="0" err="1">
              <a:solidFill>
                <a:schemeClr val="bg1"/>
              </a:solidFill>
            </a:rPr>
            <a:t>trình</a:t>
          </a:r>
          <a:r>
            <a:rPr lang="en-US" dirty="0">
              <a:solidFill>
                <a:schemeClr val="bg1"/>
              </a:solidFill>
            </a:rPr>
            <a:t> </a:t>
          </a:r>
          <a:r>
            <a:rPr lang="en-US" dirty="0" err="1">
              <a:solidFill>
                <a:schemeClr val="bg1"/>
              </a:solidFill>
            </a:rPr>
            <a:t>trong</a:t>
          </a:r>
          <a:r>
            <a:rPr lang="en-US" dirty="0">
              <a:solidFill>
                <a:schemeClr val="bg1"/>
              </a:solidFill>
            </a:rPr>
            <a:t> </a:t>
          </a:r>
          <a:r>
            <a:rPr lang="en-US" dirty="0" err="1">
              <a:solidFill>
                <a:schemeClr val="bg1"/>
              </a:solidFill>
            </a:rPr>
            <a:t>trường</a:t>
          </a:r>
          <a:r>
            <a:rPr lang="en-US" dirty="0">
              <a:solidFill>
                <a:schemeClr val="bg1"/>
              </a:solidFill>
            </a:rPr>
            <a:t> </a:t>
          </a:r>
          <a:r>
            <a:rPr lang="en-US" dirty="0" err="1">
              <a:solidFill>
                <a:schemeClr val="bg1"/>
              </a:solidFill>
            </a:rPr>
            <a:t>hợp</a:t>
          </a:r>
          <a:r>
            <a:rPr lang="en-US" dirty="0">
              <a:solidFill>
                <a:schemeClr val="bg1"/>
              </a:solidFill>
            </a:rPr>
            <a:t> </a:t>
          </a:r>
          <a:r>
            <a:rPr lang="en-US" dirty="0" err="1">
              <a:solidFill>
                <a:schemeClr val="bg1"/>
              </a:solidFill>
            </a:rPr>
            <a:t>này</a:t>
          </a:r>
          <a:r>
            <a:rPr lang="en-US" dirty="0">
              <a:solidFill>
                <a:schemeClr val="bg1"/>
              </a:solidFill>
            </a:rPr>
            <a:t> </a:t>
          </a:r>
          <a:r>
            <a:rPr lang="en-US" dirty="0" err="1">
              <a:solidFill>
                <a:schemeClr val="bg1"/>
              </a:solidFill>
            </a:rPr>
            <a:t>có</a:t>
          </a:r>
          <a:r>
            <a:rPr lang="en-US" dirty="0">
              <a:solidFill>
                <a:schemeClr val="bg1"/>
              </a:solidFill>
            </a:rPr>
            <a:t> </a:t>
          </a:r>
          <a:r>
            <a:rPr lang="en-US" dirty="0" err="1">
              <a:solidFill>
                <a:schemeClr val="bg1"/>
              </a:solidFill>
            </a:rPr>
            <a:t>khó</a:t>
          </a:r>
          <a:r>
            <a:rPr lang="en-US" dirty="0">
              <a:solidFill>
                <a:schemeClr val="bg1"/>
              </a:solidFill>
            </a:rPr>
            <a:t> </a:t>
          </a:r>
          <a:r>
            <a:rPr lang="en-US" dirty="0" err="1">
              <a:solidFill>
                <a:schemeClr val="bg1"/>
              </a:solidFill>
            </a:rPr>
            <a:t>khăn</a:t>
          </a:r>
          <a:r>
            <a:rPr lang="en-US" dirty="0">
              <a:solidFill>
                <a:schemeClr val="bg1"/>
              </a:solidFill>
            </a:rPr>
            <a:t> </a:t>
          </a:r>
          <a:r>
            <a:rPr lang="en-US" dirty="0" err="1">
              <a:solidFill>
                <a:schemeClr val="bg1"/>
              </a:solidFill>
            </a:rPr>
            <a:t>gì</a:t>
          </a:r>
          <a:r>
            <a:rPr lang="en-US" dirty="0">
              <a:solidFill>
                <a:schemeClr val="bg1"/>
              </a:solidFill>
            </a:rPr>
            <a:t>?</a:t>
          </a:r>
          <a:endParaRPr lang="en-US" dirty="0"/>
        </a:p>
      </dgm:t>
    </dgm:pt>
    <dgm:pt modelId="{7C9C460F-E039-4FA9-A34E-4C6B4491D89E}" type="parTrans" cxnId="{07F3346C-0720-40EC-A183-9837170C74C9}">
      <dgm:prSet/>
      <dgm:spPr/>
      <dgm:t>
        <a:bodyPr/>
        <a:lstStyle/>
        <a:p>
          <a:endParaRPr lang="en-US"/>
        </a:p>
      </dgm:t>
    </dgm:pt>
    <dgm:pt modelId="{F5E59E3A-98F5-404B-BE49-36C6593B8B7A}" type="sibTrans" cxnId="{07F3346C-0720-40EC-A183-9837170C74C9}">
      <dgm:prSet/>
      <dgm:spPr/>
      <dgm:t>
        <a:bodyPr/>
        <a:lstStyle/>
        <a:p>
          <a:endParaRPr lang="en-US"/>
        </a:p>
      </dgm:t>
    </dgm:pt>
    <dgm:pt modelId="{382C0618-CB94-4F1E-AA02-654ACB1CC0D1}">
      <dgm:prSet phldrT="[Text]" custT="1"/>
      <dgm:spPr>
        <a:solidFill>
          <a:schemeClr val="accent3">
            <a:lumMod val="75000"/>
            <a:alpha val="90000"/>
          </a:schemeClr>
        </a:solidFill>
      </dgm:spPr>
      <dgm:t>
        <a:bodyPr/>
        <a:lstStyle/>
        <a:p>
          <a:pPr>
            <a:buNone/>
          </a:pPr>
          <a:r>
            <a:rPr lang="pt-BR" sz="3000" dirty="0">
              <a:solidFill>
                <a:schemeClr val="bg1"/>
              </a:solidFill>
            </a:rPr>
            <a:t>- </a:t>
          </a:r>
          <a:r>
            <a:rPr lang="pt-BR" sz="2000" dirty="0">
              <a:solidFill>
                <a:schemeClr val="bg1"/>
              </a:solidFill>
            </a:rPr>
            <a:t>365 biến</a:t>
          </a:r>
        </a:p>
        <a:p>
          <a:pPr>
            <a:buNone/>
          </a:pPr>
          <a:r>
            <a:rPr lang="pt-BR" sz="2000" dirty="0">
              <a:solidFill>
                <a:schemeClr val="bg1"/>
              </a:solidFill>
            </a:rPr>
            <a:t>-365 lệnh rẽ nhánh</a:t>
          </a:r>
          <a:endParaRPr lang="en-US" sz="2000" dirty="0"/>
        </a:p>
      </dgm:t>
    </dgm:pt>
    <dgm:pt modelId="{324EA9D9-D7D8-428D-B888-B3DD9BFDB2C7}" type="parTrans" cxnId="{692ABB5D-6067-4DC3-A4A5-1C4879A5BE9D}">
      <dgm:prSet/>
      <dgm:spPr>
        <a:ln>
          <a:solidFill>
            <a:srgbClr val="C00000"/>
          </a:solidFill>
        </a:ln>
      </dgm:spPr>
      <dgm:t>
        <a:bodyPr/>
        <a:lstStyle/>
        <a:p>
          <a:endParaRPr lang="en-US"/>
        </a:p>
      </dgm:t>
    </dgm:pt>
    <dgm:pt modelId="{18737704-6040-4780-BC65-B339528608A4}" type="sibTrans" cxnId="{692ABB5D-6067-4DC3-A4A5-1C4879A5BE9D}">
      <dgm:prSet/>
      <dgm:spPr/>
      <dgm:t>
        <a:bodyPr/>
        <a:lstStyle/>
        <a:p>
          <a:endParaRPr lang="en-US"/>
        </a:p>
      </dgm:t>
    </dgm:pt>
    <dgm:pt modelId="{82468757-21F2-4AAF-A8AA-7A3D6F356EF2}">
      <dgm:prSet phldrT="[Text]" custT="1"/>
      <dgm:spPr>
        <a:solidFill>
          <a:schemeClr val="accent3">
            <a:lumMod val="75000"/>
            <a:alpha val="90000"/>
          </a:schemeClr>
        </a:solidFill>
      </dgm:spPr>
      <dgm:t>
        <a:bodyPr/>
        <a:lstStyle/>
        <a:p>
          <a:pPr>
            <a:buNone/>
          </a:pPr>
          <a:r>
            <a:rPr lang="pt-BR" sz="2000" dirty="0">
              <a:solidFill>
                <a:schemeClr val="bg1"/>
              </a:solidFill>
            </a:rPr>
            <a:t>Khó khăn:</a:t>
          </a:r>
          <a:endParaRPr lang="en-US" sz="2000" dirty="0">
            <a:solidFill>
              <a:schemeClr val="bg1"/>
            </a:solidFill>
          </a:endParaRPr>
        </a:p>
        <a:p>
          <a:pPr>
            <a:buNone/>
          </a:pPr>
          <a:r>
            <a:rPr lang="pt-BR" sz="2000" dirty="0">
              <a:solidFill>
                <a:schemeClr val="bg1"/>
              </a:solidFill>
            </a:rPr>
            <a:t>Chương trình rất dài, tốn thời gian</a:t>
          </a:r>
          <a:endParaRPr lang="en-US" sz="2000" dirty="0"/>
        </a:p>
      </dgm:t>
    </dgm:pt>
    <dgm:pt modelId="{D019B0E9-8EA0-4B7A-B12D-8AD19941EE19}" type="sibTrans" cxnId="{E9E1C386-4A06-4BB4-B8DF-E22B791F8E95}">
      <dgm:prSet/>
      <dgm:spPr/>
      <dgm:t>
        <a:bodyPr/>
        <a:lstStyle/>
        <a:p>
          <a:endParaRPr lang="en-US"/>
        </a:p>
      </dgm:t>
    </dgm:pt>
    <dgm:pt modelId="{B9B7581D-FAF3-4FEF-A6CA-8AFD834CE55E}" type="parTrans" cxnId="{E9E1C386-4A06-4BB4-B8DF-E22B791F8E95}">
      <dgm:prSet/>
      <dgm:spPr>
        <a:ln>
          <a:solidFill>
            <a:srgbClr val="C00000"/>
          </a:solidFill>
        </a:ln>
      </dgm:spPr>
      <dgm:t>
        <a:bodyPr/>
        <a:lstStyle/>
        <a:p>
          <a:endParaRPr lang="en-US"/>
        </a:p>
      </dgm:t>
    </dgm:pt>
    <dgm:pt modelId="{A0BFD1AD-C154-492B-8642-2A0D233E6440}" type="pres">
      <dgm:prSet presAssocID="{B9AC58C8-9F75-435B-BB18-4AF3367F30AB}" presName="diagram" presStyleCnt="0">
        <dgm:presLayoutVars>
          <dgm:chPref val="1"/>
          <dgm:dir/>
          <dgm:animOne val="branch"/>
          <dgm:animLvl val="lvl"/>
          <dgm:resizeHandles/>
        </dgm:presLayoutVars>
      </dgm:prSet>
      <dgm:spPr/>
    </dgm:pt>
    <dgm:pt modelId="{9FF0AAE6-7717-4303-A5F0-9E68065F4FDD}" type="pres">
      <dgm:prSet presAssocID="{FDA02DD4-E1C0-4A94-8C02-9BAA72209DC3}" presName="root" presStyleCnt="0"/>
      <dgm:spPr/>
    </dgm:pt>
    <dgm:pt modelId="{52A710F9-67C5-4451-8A34-6CC55A9089D1}" type="pres">
      <dgm:prSet presAssocID="{FDA02DD4-E1C0-4A94-8C02-9BAA72209DC3}" presName="rootComposite" presStyleCnt="0"/>
      <dgm:spPr/>
    </dgm:pt>
    <dgm:pt modelId="{79E099AB-37E5-4DBF-B1BE-E09D4102FDFD}" type="pres">
      <dgm:prSet presAssocID="{FDA02DD4-E1C0-4A94-8C02-9BAA72209DC3}" presName="rootText" presStyleLbl="node1" presStyleIdx="0" presStyleCnt="1"/>
      <dgm:spPr/>
    </dgm:pt>
    <dgm:pt modelId="{ECC9865F-8663-45ED-B813-F336E8115E19}" type="pres">
      <dgm:prSet presAssocID="{FDA02DD4-E1C0-4A94-8C02-9BAA72209DC3}" presName="rootConnector" presStyleLbl="node1" presStyleIdx="0" presStyleCnt="1"/>
      <dgm:spPr/>
    </dgm:pt>
    <dgm:pt modelId="{3B9B233B-9C43-434A-A5FB-84B4B3295140}" type="pres">
      <dgm:prSet presAssocID="{FDA02DD4-E1C0-4A94-8C02-9BAA72209DC3}" presName="childShape" presStyleCnt="0"/>
      <dgm:spPr/>
    </dgm:pt>
    <dgm:pt modelId="{25EA0629-9178-40D0-8761-7CDB2DAE5DA7}" type="pres">
      <dgm:prSet presAssocID="{324EA9D9-D7D8-428D-B888-B3DD9BFDB2C7}" presName="Name13" presStyleLbl="parChTrans1D2" presStyleIdx="0" presStyleCnt="2"/>
      <dgm:spPr/>
    </dgm:pt>
    <dgm:pt modelId="{E533E638-F041-44FE-B48F-5DBC1C67DBBC}" type="pres">
      <dgm:prSet presAssocID="{382C0618-CB94-4F1E-AA02-654ACB1CC0D1}" presName="childText" presStyleLbl="bgAcc1" presStyleIdx="0" presStyleCnt="2" custScaleX="128214">
        <dgm:presLayoutVars>
          <dgm:bulletEnabled val="1"/>
        </dgm:presLayoutVars>
      </dgm:prSet>
      <dgm:spPr/>
    </dgm:pt>
    <dgm:pt modelId="{C2D9D6ED-9F33-43C2-890A-0F93E7DA59B1}" type="pres">
      <dgm:prSet presAssocID="{B9B7581D-FAF3-4FEF-A6CA-8AFD834CE55E}" presName="Name13" presStyleLbl="parChTrans1D2" presStyleIdx="1" presStyleCnt="2"/>
      <dgm:spPr/>
    </dgm:pt>
    <dgm:pt modelId="{B945965D-2AB5-455C-84EC-832563E4ECFF}" type="pres">
      <dgm:prSet presAssocID="{82468757-21F2-4AAF-A8AA-7A3D6F356EF2}" presName="childText" presStyleLbl="bgAcc1" presStyleIdx="1" presStyleCnt="2" custScaleX="128963">
        <dgm:presLayoutVars>
          <dgm:bulletEnabled val="1"/>
        </dgm:presLayoutVars>
      </dgm:prSet>
      <dgm:spPr/>
    </dgm:pt>
  </dgm:ptLst>
  <dgm:cxnLst>
    <dgm:cxn modelId="{8CB68613-C078-44B5-8F54-C6BB647966CC}" type="presOf" srcId="{FDA02DD4-E1C0-4A94-8C02-9BAA72209DC3}" destId="{ECC9865F-8663-45ED-B813-F336E8115E19}" srcOrd="1" destOrd="0" presId="urn:microsoft.com/office/officeart/2005/8/layout/hierarchy3"/>
    <dgm:cxn modelId="{B85E532A-416E-4A60-B8AC-2173B00EE18C}" type="presOf" srcId="{B9B7581D-FAF3-4FEF-A6CA-8AFD834CE55E}" destId="{C2D9D6ED-9F33-43C2-890A-0F93E7DA59B1}" srcOrd="0" destOrd="0" presId="urn:microsoft.com/office/officeart/2005/8/layout/hierarchy3"/>
    <dgm:cxn modelId="{692ABB5D-6067-4DC3-A4A5-1C4879A5BE9D}" srcId="{FDA02DD4-E1C0-4A94-8C02-9BAA72209DC3}" destId="{382C0618-CB94-4F1E-AA02-654ACB1CC0D1}" srcOrd="0" destOrd="0" parTransId="{324EA9D9-D7D8-428D-B888-B3DD9BFDB2C7}" sibTransId="{18737704-6040-4780-BC65-B339528608A4}"/>
    <dgm:cxn modelId="{07F3346C-0720-40EC-A183-9837170C74C9}" srcId="{B9AC58C8-9F75-435B-BB18-4AF3367F30AB}" destId="{FDA02DD4-E1C0-4A94-8C02-9BAA72209DC3}" srcOrd="0" destOrd="0" parTransId="{7C9C460F-E039-4FA9-A34E-4C6B4491D89E}" sibTransId="{F5E59E3A-98F5-404B-BE49-36C6593B8B7A}"/>
    <dgm:cxn modelId="{E9E1C386-4A06-4BB4-B8DF-E22B791F8E95}" srcId="{FDA02DD4-E1C0-4A94-8C02-9BAA72209DC3}" destId="{82468757-21F2-4AAF-A8AA-7A3D6F356EF2}" srcOrd="1" destOrd="0" parTransId="{B9B7581D-FAF3-4FEF-A6CA-8AFD834CE55E}" sibTransId="{D019B0E9-8EA0-4B7A-B12D-8AD19941EE19}"/>
    <dgm:cxn modelId="{4FB71F9A-C3DA-4F45-B8AF-74B43DB3CD14}" type="presOf" srcId="{382C0618-CB94-4F1E-AA02-654ACB1CC0D1}" destId="{E533E638-F041-44FE-B48F-5DBC1C67DBBC}" srcOrd="0" destOrd="0" presId="urn:microsoft.com/office/officeart/2005/8/layout/hierarchy3"/>
    <dgm:cxn modelId="{19ABF49F-C759-40FE-A29F-47B2AEDBCF70}" type="presOf" srcId="{FDA02DD4-E1C0-4A94-8C02-9BAA72209DC3}" destId="{79E099AB-37E5-4DBF-B1BE-E09D4102FDFD}" srcOrd="0" destOrd="0" presId="urn:microsoft.com/office/officeart/2005/8/layout/hierarchy3"/>
    <dgm:cxn modelId="{91EF5FAB-E826-492B-9818-A61196C9BCFF}" type="presOf" srcId="{324EA9D9-D7D8-428D-B888-B3DD9BFDB2C7}" destId="{25EA0629-9178-40D0-8761-7CDB2DAE5DA7}" srcOrd="0" destOrd="0" presId="urn:microsoft.com/office/officeart/2005/8/layout/hierarchy3"/>
    <dgm:cxn modelId="{B83831C3-ED0F-48B0-9886-0B3D81520110}" type="presOf" srcId="{82468757-21F2-4AAF-A8AA-7A3D6F356EF2}" destId="{B945965D-2AB5-455C-84EC-832563E4ECFF}" srcOrd="0" destOrd="0" presId="urn:microsoft.com/office/officeart/2005/8/layout/hierarchy3"/>
    <dgm:cxn modelId="{BC05DEC3-5F27-491F-9B59-3DF1C71CE084}" type="presOf" srcId="{B9AC58C8-9F75-435B-BB18-4AF3367F30AB}" destId="{A0BFD1AD-C154-492B-8642-2A0D233E6440}" srcOrd="0" destOrd="0" presId="urn:microsoft.com/office/officeart/2005/8/layout/hierarchy3"/>
    <dgm:cxn modelId="{3FBD52CB-045E-4031-81D8-4DD6EE50D3EF}" type="presParOf" srcId="{A0BFD1AD-C154-492B-8642-2A0D233E6440}" destId="{9FF0AAE6-7717-4303-A5F0-9E68065F4FDD}" srcOrd="0" destOrd="0" presId="urn:microsoft.com/office/officeart/2005/8/layout/hierarchy3"/>
    <dgm:cxn modelId="{3A182AF1-599B-487E-8585-9D29BF3E7B48}" type="presParOf" srcId="{9FF0AAE6-7717-4303-A5F0-9E68065F4FDD}" destId="{52A710F9-67C5-4451-8A34-6CC55A9089D1}" srcOrd="0" destOrd="0" presId="urn:microsoft.com/office/officeart/2005/8/layout/hierarchy3"/>
    <dgm:cxn modelId="{9B361AD0-826E-4EF6-8352-767E68FB1687}" type="presParOf" srcId="{52A710F9-67C5-4451-8A34-6CC55A9089D1}" destId="{79E099AB-37E5-4DBF-B1BE-E09D4102FDFD}" srcOrd="0" destOrd="0" presId="urn:microsoft.com/office/officeart/2005/8/layout/hierarchy3"/>
    <dgm:cxn modelId="{EC89C34A-374B-445A-BE1E-54707834C562}" type="presParOf" srcId="{52A710F9-67C5-4451-8A34-6CC55A9089D1}" destId="{ECC9865F-8663-45ED-B813-F336E8115E19}" srcOrd="1" destOrd="0" presId="urn:microsoft.com/office/officeart/2005/8/layout/hierarchy3"/>
    <dgm:cxn modelId="{8C9A601A-2DA3-4568-84C1-41F01FEC0ADC}" type="presParOf" srcId="{9FF0AAE6-7717-4303-A5F0-9E68065F4FDD}" destId="{3B9B233B-9C43-434A-A5FB-84B4B3295140}" srcOrd="1" destOrd="0" presId="urn:microsoft.com/office/officeart/2005/8/layout/hierarchy3"/>
    <dgm:cxn modelId="{3381291E-3A3D-478C-8AC6-0C26FE4F7683}" type="presParOf" srcId="{3B9B233B-9C43-434A-A5FB-84B4B3295140}" destId="{25EA0629-9178-40D0-8761-7CDB2DAE5DA7}" srcOrd="0" destOrd="0" presId="urn:microsoft.com/office/officeart/2005/8/layout/hierarchy3"/>
    <dgm:cxn modelId="{02BD1CF5-8E57-41BA-B612-7F791B985375}" type="presParOf" srcId="{3B9B233B-9C43-434A-A5FB-84B4B3295140}" destId="{E533E638-F041-44FE-B48F-5DBC1C67DBBC}" srcOrd="1" destOrd="0" presId="urn:microsoft.com/office/officeart/2005/8/layout/hierarchy3"/>
    <dgm:cxn modelId="{48C09C5C-F8CF-4A21-B8E7-5431241D9539}" type="presParOf" srcId="{3B9B233B-9C43-434A-A5FB-84B4B3295140}" destId="{C2D9D6ED-9F33-43C2-890A-0F93E7DA59B1}" srcOrd="2" destOrd="0" presId="urn:microsoft.com/office/officeart/2005/8/layout/hierarchy3"/>
    <dgm:cxn modelId="{3E69F7FB-C255-4C29-906B-00059FF61176}" type="presParOf" srcId="{3B9B233B-9C43-434A-A5FB-84B4B3295140}" destId="{B945965D-2AB5-455C-84EC-832563E4ECFF}" srcOrd="3"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0B88D7E-58FF-4BC6-8415-1AE18B89999F}" type="doc">
      <dgm:prSet loTypeId="urn:microsoft.com/office/officeart/2005/8/layout/hList7" loCatId="list" qsTypeId="urn:microsoft.com/office/officeart/2005/8/quickstyle/simple1" qsCatId="simple" csTypeId="urn:microsoft.com/office/officeart/2005/8/colors/colorful3" csCatId="colorful" phldr="1"/>
      <dgm:spPr/>
    </dgm:pt>
    <dgm:pt modelId="{2DCF7333-40A8-4A07-82D8-8D90B93E414D}">
      <dgm:prSet/>
      <dgm:spPr/>
      <dgm:t>
        <a:bodyPr/>
        <a:lstStyle/>
        <a:p>
          <a:r>
            <a:rPr lang="pt-BR" i="1">
              <a:solidFill>
                <a:schemeClr val="bg1"/>
              </a:solidFill>
            </a:rPr>
            <a:t>Hãy viết phần khai báo cho bài toán mở rộng phần khởi động</a:t>
          </a:r>
          <a:endParaRPr lang="en-US"/>
        </a:p>
      </dgm:t>
    </dgm:pt>
    <dgm:pt modelId="{5B34BF85-2B4B-49E6-A1BA-BF378ACEAD40}" type="parTrans" cxnId="{5897E5E1-46EB-48A0-B5F1-8ACB1CFBC622}">
      <dgm:prSet/>
      <dgm:spPr/>
      <dgm:t>
        <a:bodyPr/>
        <a:lstStyle/>
        <a:p>
          <a:endParaRPr lang="en-US"/>
        </a:p>
      </dgm:t>
    </dgm:pt>
    <dgm:pt modelId="{6D0FC40D-1120-4D8E-98EA-FF63FA22CBC7}" type="sibTrans" cxnId="{5897E5E1-46EB-48A0-B5F1-8ACB1CFBC622}">
      <dgm:prSet/>
      <dgm:spPr/>
      <dgm:t>
        <a:bodyPr/>
        <a:lstStyle/>
        <a:p>
          <a:endParaRPr lang="en-US"/>
        </a:p>
      </dgm:t>
    </dgm:pt>
    <dgm:pt modelId="{B60A027C-CD60-4415-8788-477DD438A437}">
      <dgm:prSet/>
      <dgm:spPr/>
      <dgm:t>
        <a:bodyPr/>
        <a:lstStyle/>
        <a:p>
          <a:r>
            <a:rPr lang="pt-BR" i="1">
              <a:solidFill>
                <a:schemeClr val="bg1"/>
              </a:solidFill>
            </a:rPr>
            <a:t>Nếu dùng phần khai báo này giải quyết bài toán 1 có được không và có vấn đề gì không?</a:t>
          </a:r>
          <a:endParaRPr lang="pt-BR" i="1" dirty="0">
            <a:solidFill>
              <a:schemeClr val="bg1"/>
            </a:solidFill>
          </a:endParaRPr>
        </a:p>
      </dgm:t>
    </dgm:pt>
    <dgm:pt modelId="{B3A07FBE-82F3-4FDB-BBED-ED61CDCC3505}" type="parTrans" cxnId="{53FFF592-91AC-42A9-B97C-F08C77043F74}">
      <dgm:prSet/>
      <dgm:spPr/>
      <dgm:t>
        <a:bodyPr/>
        <a:lstStyle/>
        <a:p>
          <a:endParaRPr lang="en-US"/>
        </a:p>
      </dgm:t>
    </dgm:pt>
    <dgm:pt modelId="{DEF3F395-6EF4-4549-9F67-51A95D265D6C}" type="sibTrans" cxnId="{53FFF592-91AC-42A9-B97C-F08C77043F74}">
      <dgm:prSet/>
      <dgm:spPr/>
      <dgm:t>
        <a:bodyPr/>
        <a:lstStyle/>
        <a:p>
          <a:endParaRPr lang="en-US"/>
        </a:p>
      </dgm:t>
    </dgm:pt>
    <dgm:pt modelId="{238AA09C-3D99-4458-A1BB-5C8ADAAA0EB7}">
      <dgm:prSet phldrT="[Text]"/>
      <dgm:spPr/>
      <dgm:t>
        <a:bodyPr/>
        <a:lstStyle/>
        <a:p>
          <a:r>
            <a:rPr lang="pt-BR" i="1" dirty="0">
              <a:solidFill>
                <a:schemeClr val="bg1"/>
              </a:solidFill>
            </a:rPr>
            <a:t>Hạn chế của mảng 1 chiều là gì?</a:t>
          </a:r>
          <a:endParaRPr lang="en-US" dirty="0"/>
        </a:p>
      </dgm:t>
    </dgm:pt>
    <dgm:pt modelId="{5FF859D7-A297-45E0-9843-339D0072085B}" type="sibTrans" cxnId="{B6268408-5AA6-4849-BFB2-47C0E7A7523F}">
      <dgm:prSet/>
      <dgm:spPr/>
      <dgm:t>
        <a:bodyPr/>
        <a:lstStyle/>
        <a:p>
          <a:endParaRPr lang="en-US"/>
        </a:p>
      </dgm:t>
    </dgm:pt>
    <dgm:pt modelId="{C5B47390-D473-4662-94CD-453400DFEF6E}" type="parTrans" cxnId="{B6268408-5AA6-4849-BFB2-47C0E7A7523F}">
      <dgm:prSet/>
      <dgm:spPr/>
      <dgm:t>
        <a:bodyPr/>
        <a:lstStyle/>
        <a:p>
          <a:endParaRPr lang="en-US"/>
        </a:p>
      </dgm:t>
    </dgm:pt>
    <dgm:pt modelId="{20FCBC92-979A-480F-AB90-5E618AC19D60}" type="pres">
      <dgm:prSet presAssocID="{B0B88D7E-58FF-4BC6-8415-1AE18B89999F}" presName="Name0" presStyleCnt="0">
        <dgm:presLayoutVars>
          <dgm:dir/>
          <dgm:resizeHandles val="exact"/>
        </dgm:presLayoutVars>
      </dgm:prSet>
      <dgm:spPr/>
    </dgm:pt>
    <dgm:pt modelId="{6CF7AE62-4433-42DE-A1D1-5A40487C60D3}" type="pres">
      <dgm:prSet presAssocID="{B0B88D7E-58FF-4BC6-8415-1AE18B89999F}" presName="fgShape" presStyleLbl="fgShp" presStyleIdx="0" presStyleCnt="1"/>
      <dgm:spPr/>
    </dgm:pt>
    <dgm:pt modelId="{A42E6DCB-6BF8-422C-B9A2-31198424BFFA}" type="pres">
      <dgm:prSet presAssocID="{B0B88D7E-58FF-4BC6-8415-1AE18B89999F}" presName="linComp" presStyleCnt="0"/>
      <dgm:spPr/>
    </dgm:pt>
    <dgm:pt modelId="{A0F50D8D-7535-452D-843F-A842F2D10601}" type="pres">
      <dgm:prSet presAssocID="{2DCF7333-40A8-4A07-82D8-8D90B93E414D}" presName="compNode" presStyleCnt="0"/>
      <dgm:spPr/>
    </dgm:pt>
    <dgm:pt modelId="{644D9081-866D-441E-BEF1-CED953B14590}" type="pres">
      <dgm:prSet presAssocID="{2DCF7333-40A8-4A07-82D8-8D90B93E414D}" presName="bkgdShape" presStyleLbl="node1" presStyleIdx="0" presStyleCnt="3"/>
      <dgm:spPr/>
    </dgm:pt>
    <dgm:pt modelId="{36A24D60-52AF-4BAE-B088-C3DD4D74FE17}" type="pres">
      <dgm:prSet presAssocID="{2DCF7333-40A8-4A07-82D8-8D90B93E414D}" presName="nodeTx" presStyleLbl="node1" presStyleIdx="0" presStyleCnt="3">
        <dgm:presLayoutVars>
          <dgm:bulletEnabled val="1"/>
        </dgm:presLayoutVars>
      </dgm:prSet>
      <dgm:spPr/>
    </dgm:pt>
    <dgm:pt modelId="{1C96FB81-1DE0-496F-9740-BAF891AD5B9C}" type="pres">
      <dgm:prSet presAssocID="{2DCF7333-40A8-4A07-82D8-8D90B93E414D}" presName="invisiNode" presStyleLbl="node1" presStyleIdx="0" presStyleCnt="3"/>
      <dgm:spPr/>
    </dgm:pt>
    <dgm:pt modelId="{029BC9A8-1FB4-4F54-BFE0-EF34C095EA84}" type="pres">
      <dgm:prSet presAssocID="{2DCF7333-40A8-4A07-82D8-8D90B93E414D}" presName="imagNode"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A8E260CE-E81A-45AC-8E31-8019D973625E}" type="pres">
      <dgm:prSet presAssocID="{6D0FC40D-1120-4D8E-98EA-FF63FA22CBC7}" presName="sibTrans" presStyleLbl="sibTrans2D1" presStyleIdx="0" presStyleCnt="0"/>
      <dgm:spPr/>
    </dgm:pt>
    <dgm:pt modelId="{78C329F0-1335-404D-A0A6-7378CB85FB22}" type="pres">
      <dgm:prSet presAssocID="{B60A027C-CD60-4415-8788-477DD438A437}" presName="compNode" presStyleCnt="0"/>
      <dgm:spPr/>
    </dgm:pt>
    <dgm:pt modelId="{ADDEE0F8-28F7-4BD5-8CD7-F5F92988F1FE}" type="pres">
      <dgm:prSet presAssocID="{B60A027C-CD60-4415-8788-477DD438A437}" presName="bkgdShape" presStyleLbl="node1" presStyleIdx="1" presStyleCnt="3"/>
      <dgm:spPr/>
    </dgm:pt>
    <dgm:pt modelId="{53F2A799-BD93-4564-A3C4-8F338FE1CBB0}" type="pres">
      <dgm:prSet presAssocID="{B60A027C-CD60-4415-8788-477DD438A437}" presName="nodeTx" presStyleLbl="node1" presStyleIdx="1" presStyleCnt="3">
        <dgm:presLayoutVars>
          <dgm:bulletEnabled val="1"/>
        </dgm:presLayoutVars>
      </dgm:prSet>
      <dgm:spPr/>
    </dgm:pt>
    <dgm:pt modelId="{BC7456B7-9617-4211-8B2C-D0EF253A100F}" type="pres">
      <dgm:prSet presAssocID="{B60A027C-CD60-4415-8788-477DD438A437}" presName="invisiNode" presStyleLbl="node1" presStyleIdx="1" presStyleCnt="3"/>
      <dgm:spPr/>
    </dgm:pt>
    <dgm:pt modelId="{AA36E0C4-8CF0-43F0-8B8A-8F9C4CC2008C}" type="pres">
      <dgm:prSet presAssocID="{B60A027C-CD60-4415-8788-477DD438A437}" presName="imagNode"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63FBFC6D-08C6-45A2-9EFF-BFD0A42F0BCC}" type="pres">
      <dgm:prSet presAssocID="{DEF3F395-6EF4-4549-9F67-51A95D265D6C}" presName="sibTrans" presStyleLbl="sibTrans2D1" presStyleIdx="0" presStyleCnt="0"/>
      <dgm:spPr/>
    </dgm:pt>
    <dgm:pt modelId="{BCE28ADB-9527-4CCB-9B75-A274B2ADC516}" type="pres">
      <dgm:prSet presAssocID="{238AA09C-3D99-4458-A1BB-5C8ADAAA0EB7}" presName="compNode" presStyleCnt="0"/>
      <dgm:spPr/>
    </dgm:pt>
    <dgm:pt modelId="{81B8B0B6-D254-4C7B-82B5-A1E169412815}" type="pres">
      <dgm:prSet presAssocID="{238AA09C-3D99-4458-A1BB-5C8ADAAA0EB7}" presName="bkgdShape" presStyleLbl="node1" presStyleIdx="2" presStyleCnt="3"/>
      <dgm:spPr/>
    </dgm:pt>
    <dgm:pt modelId="{4FE4B328-7836-49EE-BBB0-1AC7C2754E47}" type="pres">
      <dgm:prSet presAssocID="{238AA09C-3D99-4458-A1BB-5C8ADAAA0EB7}" presName="nodeTx" presStyleLbl="node1" presStyleIdx="2" presStyleCnt="3">
        <dgm:presLayoutVars>
          <dgm:bulletEnabled val="1"/>
        </dgm:presLayoutVars>
      </dgm:prSet>
      <dgm:spPr/>
    </dgm:pt>
    <dgm:pt modelId="{7EC767CC-4CED-42A1-BB04-83B8828D62DA}" type="pres">
      <dgm:prSet presAssocID="{238AA09C-3D99-4458-A1BB-5C8ADAAA0EB7}" presName="invisiNode" presStyleLbl="node1" presStyleIdx="2" presStyleCnt="3"/>
      <dgm:spPr/>
    </dgm:pt>
    <dgm:pt modelId="{4BF9217E-709C-4255-92C7-ABDB8F15F362}" type="pres">
      <dgm:prSet presAssocID="{238AA09C-3D99-4458-A1BB-5C8ADAAA0EB7}" presName="imagNode"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dgm:spPr>
    </dgm:pt>
  </dgm:ptLst>
  <dgm:cxnLst>
    <dgm:cxn modelId="{B6268408-5AA6-4849-BFB2-47C0E7A7523F}" srcId="{B0B88D7E-58FF-4BC6-8415-1AE18B89999F}" destId="{238AA09C-3D99-4458-A1BB-5C8ADAAA0EB7}" srcOrd="2" destOrd="0" parTransId="{C5B47390-D473-4662-94CD-453400DFEF6E}" sibTransId="{5FF859D7-A297-45E0-9843-339D0072085B}"/>
    <dgm:cxn modelId="{CD81721B-D1D5-4C63-B757-AD150CEF887E}" type="presOf" srcId="{6D0FC40D-1120-4D8E-98EA-FF63FA22CBC7}" destId="{A8E260CE-E81A-45AC-8E31-8019D973625E}" srcOrd="0" destOrd="0" presId="urn:microsoft.com/office/officeart/2005/8/layout/hList7"/>
    <dgm:cxn modelId="{19D6281D-95B1-4C28-9B19-F6FBB2A2B788}" type="presOf" srcId="{2DCF7333-40A8-4A07-82D8-8D90B93E414D}" destId="{644D9081-866D-441E-BEF1-CED953B14590}" srcOrd="0" destOrd="0" presId="urn:microsoft.com/office/officeart/2005/8/layout/hList7"/>
    <dgm:cxn modelId="{537FDB28-09E2-4FE1-8863-A39813705CCF}" type="presOf" srcId="{238AA09C-3D99-4458-A1BB-5C8ADAAA0EB7}" destId="{4FE4B328-7836-49EE-BBB0-1AC7C2754E47}" srcOrd="1" destOrd="0" presId="urn:microsoft.com/office/officeart/2005/8/layout/hList7"/>
    <dgm:cxn modelId="{8E8BFE29-F932-4B63-B248-577EEE846475}" type="presOf" srcId="{B60A027C-CD60-4415-8788-477DD438A437}" destId="{53F2A799-BD93-4564-A3C4-8F338FE1CBB0}" srcOrd="1" destOrd="0" presId="urn:microsoft.com/office/officeart/2005/8/layout/hList7"/>
    <dgm:cxn modelId="{021A9F5C-090F-4D38-9924-155D79B3C4E9}" type="presOf" srcId="{238AA09C-3D99-4458-A1BB-5C8ADAAA0EB7}" destId="{81B8B0B6-D254-4C7B-82B5-A1E169412815}" srcOrd="0" destOrd="0" presId="urn:microsoft.com/office/officeart/2005/8/layout/hList7"/>
    <dgm:cxn modelId="{6B0C3979-286A-4067-92AD-01B970A97422}" type="presOf" srcId="{2DCF7333-40A8-4A07-82D8-8D90B93E414D}" destId="{36A24D60-52AF-4BAE-B088-C3DD4D74FE17}" srcOrd="1" destOrd="0" presId="urn:microsoft.com/office/officeart/2005/8/layout/hList7"/>
    <dgm:cxn modelId="{53FFF592-91AC-42A9-B97C-F08C77043F74}" srcId="{B0B88D7E-58FF-4BC6-8415-1AE18B89999F}" destId="{B60A027C-CD60-4415-8788-477DD438A437}" srcOrd="1" destOrd="0" parTransId="{B3A07FBE-82F3-4FDB-BBED-ED61CDCC3505}" sibTransId="{DEF3F395-6EF4-4549-9F67-51A95D265D6C}"/>
    <dgm:cxn modelId="{9D553ED3-F5C8-4822-940F-59AFCA40811D}" type="presOf" srcId="{B0B88D7E-58FF-4BC6-8415-1AE18B89999F}" destId="{20FCBC92-979A-480F-AB90-5E618AC19D60}" srcOrd="0" destOrd="0" presId="urn:microsoft.com/office/officeart/2005/8/layout/hList7"/>
    <dgm:cxn modelId="{F4BF10DE-5888-4EB8-982E-70AF9418A2E1}" type="presOf" srcId="{DEF3F395-6EF4-4549-9F67-51A95D265D6C}" destId="{63FBFC6D-08C6-45A2-9EFF-BFD0A42F0BCC}" srcOrd="0" destOrd="0" presId="urn:microsoft.com/office/officeart/2005/8/layout/hList7"/>
    <dgm:cxn modelId="{5897E5E1-46EB-48A0-B5F1-8ACB1CFBC622}" srcId="{B0B88D7E-58FF-4BC6-8415-1AE18B89999F}" destId="{2DCF7333-40A8-4A07-82D8-8D90B93E414D}" srcOrd="0" destOrd="0" parTransId="{5B34BF85-2B4B-49E6-A1BA-BF378ACEAD40}" sibTransId="{6D0FC40D-1120-4D8E-98EA-FF63FA22CBC7}"/>
    <dgm:cxn modelId="{1475B9EB-091F-4CF8-B79A-3251FBF76189}" type="presOf" srcId="{B60A027C-CD60-4415-8788-477DD438A437}" destId="{ADDEE0F8-28F7-4BD5-8CD7-F5F92988F1FE}" srcOrd="0" destOrd="0" presId="urn:microsoft.com/office/officeart/2005/8/layout/hList7"/>
    <dgm:cxn modelId="{24709CB0-7133-4C9C-9188-6CDF9827C71B}" type="presParOf" srcId="{20FCBC92-979A-480F-AB90-5E618AC19D60}" destId="{6CF7AE62-4433-42DE-A1D1-5A40487C60D3}" srcOrd="0" destOrd="0" presId="urn:microsoft.com/office/officeart/2005/8/layout/hList7"/>
    <dgm:cxn modelId="{A667FFFE-24BA-4090-B094-11A9528123FD}" type="presParOf" srcId="{20FCBC92-979A-480F-AB90-5E618AC19D60}" destId="{A42E6DCB-6BF8-422C-B9A2-31198424BFFA}" srcOrd="1" destOrd="0" presId="urn:microsoft.com/office/officeart/2005/8/layout/hList7"/>
    <dgm:cxn modelId="{E71FAA79-4CDD-45AC-A04F-F53930492BCD}" type="presParOf" srcId="{A42E6DCB-6BF8-422C-B9A2-31198424BFFA}" destId="{A0F50D8D-7535-452D-843F-A842F2D10601}" srcOrd="0" destOrd="0" presId="urn:microsoft.com/office/officeart/2005/8/layout/hList7"/>
    <dgm:cxn modelId="{84F0A5E8-3B3E-4C1A-8A31-A45C80FCEE06}" type="presParOf" srcId="{A0F50D8D-7535-452D-843F-A842F2D10601}" destId="{644D9081-866D-441E-BEF1-CED953B14590}" srcOrd="0" destOrd="0" presId="urn:microsoft.com/office/officeart/2005/8/layout/hList7"/>
    <dgm:cxn modelId="{2281EDE5-2DD2-4227-9F4A-39DCD62A9EF3}" type="presParOf" srcId="{A0F50D8D-7535-452D-843F-A842F2D10601}" destId="{36A24D60-52AF-4BAE-B088-C3DD4D74FE17}" srcOrd="1" destOrd="0" presId="urn:microsoft.com/office/officeart/2005/8/layout/hList7"/>
    <dgm:cxn modelId="{C19371FC-D9CC-4A81-AFCA-99E8147C4E7C}" type="presParOf" srcId="{A0F50D8D-7535-452D-843F-A842F2D10601}" destId="{1C96FB81-1DE0-496F-9740-BAF891AD5B9C}" srcOrd="2" destOrd="0" presId="urn:microsoft.com/office/officeart/2005/8/layout/hList7"/>
    <dgm:cxn modelId="{1B1CF1AA-10FA-4B0E-A2E5-2BE91A0B3332}" type="presParOf" srcId="{A0F50D8D-7535-452D-843F-A842F2D10601}" destId="{029BC9A8-1FB4-4F54-BFE0-EF34C095EA84}" srcOrd="3" destOrd="0" presId="urn:microsoft.com/office/officeart/2005/8/layout/hList7"/>
    <dgm:cxn modelId="{D732399C-0B63-4942-9EFA-62769EE09893}" type="presParOf" srcId="{A42E6DCB-6BF8-422C-B9A2-31198424BFFA}" destId="{A8E260CE-E81A-45AC-8E31-8019D973625E}" srcOrd="1" destOrd="0" presId="urn:microsoft.com/office/officeart/2005/8/layout/hList7"/>
    <dgm:cxn modelId="{EF2F9520-C1FD-4D27-9741-A4B8FBF2BEDC}" type="presParOf" srcId="{A42E6DCB-6BF8-422C-B9A2-31198424BFFA}" destId="{78C329F0-1335-404D-A0A6-7378CB85FB22}" srcOrd="2" destOrd="0" presId="urn:microsoft.com/office/officeart/2005/8/layout/hList7"/>
    <dgm:cxn modelId="{446D640C-D3FF-4691-B5A4-19DF6C619A8A}" type="presParOf" srcId="{78C329F0-1335-404D-A0A6-7378CB85FB22}" destId="{ADDEE0F8-28F7-4BD5-8CD7-F5F92988F1FE}" srcOrd="0" destOrd="0" presId="urn:microsoft.com/office/officeart/2005/8/layout/hList7"/>
    <dgm:cxn modelId="{061415EF-8A5B-4A99-94A0-4CA1E70101B6}" type="presParOf" srcId="{78C329F0-1335-404D-A0A6-7378CB85FB22}" destId="{53F2A799-BD93-4564-A3C4-8F338FE1CBB0}" srcOrd="1" destOrd="0" presId="urn:microsoft.com/office/officeart/2005/8/layout/hList7"/>
    <dgm:cxn modelId="{1A0392F3-4991-4A8C-B059-2D7F3871DDF8}" type="presParOf" srcId="{78C329F0-1335-404D-A0A6-7378CB85FB22}" destId="{BC7456B7-9617-4211-8B2C-D0EF253A100F}" srcOrd="2" destOrd="0" presId="urn:microsoft.com/office/officeart/2005/8/layout/hList7"/>
    <dgm:cxn modelId="{0F9465BC-C6FD-4564-AE75-A97EDB7CB764}" type="presParOf" srcId="{78C329F0-1335-404D-A0A6-7378CB85FB22}" destId="{AA36E0C4-8CF0-43F0-8B8A-8F9C4CC2008C}" srcOrd="3" destOrd="0" presId="urn:microsoft.com/office/officeart/2005/8/layout/hList7"/>
    <dgm:cxn modelId="{05CE94EC-488D-4E5A-A346-7826F7F5490F}" type="presParOf" srcId="{A42E6DCB-6BF8-422C-B9A2-31198424BFFA}" destId="{63FBFC6D-08C6-45A2-9EFF-BFD0A42F0BCC}" srcOrd="3" destOrd="0" presId="urn:microsoft.com/office/officeart/2005/8/layout/hList7"/>
    <dgm:cxn modelId="{6CCB8CA7-A13E-49DA-BE1B-9AF6BAADFC2E}" type="presParOf" srcId="{A42E6DCB-6BF8-422C-B9A2-31198424BFFA}" destId="{BCE28ADB-9527-4CCB-9B75-A274B2ADC516}" srcOrd="4" destOrd="0" presId="urn:microsoft.com/office/officeart/2005/8/layout/hList7"/>
    <dgm:cxn modelId="{2C51C272-604D-46C2-918D-EB2DC1C02C68}" type="presParOf" srcId="{BCE28ADB-9527-4CCB-9B75-A274B2ADC516}" destId="{81B8B0B6-D254-4C7B-82B5-A1E169412815}" srcOrd="0" destOrd="0" presId="urn:microsoft.com/office/officeart/2005/8/layout/hList7"/>
    <dgm:cxn modelId="{C78626A0-7B10-462E-8B4C-49A359AE1113}" type="presParOf" srcId="{BCE28ADB-9527-4CCB-9B75-A274B2ADC516}" destId="{4FE4B328-7836-49EE-BBB0-1AC7C2754E47}" srcOrd="1" destOrd="0" presId="urn:microsoft.com/office/officeart/2005/8/layout/hList7"/>
    <dgm:cxn modelId="{7E199E13-5B65-465C-ADD5-4B362E8755B0}" type="presParOf" srcId="{BCE28ADB-9527-4CCB-9B75-A274B2ADC516}" destId="{7EC767CC-4CED-42A1-BB04-83B8828D62DA}" srcOrd="2" destOrd="0" presId="urn:microsoft.com/office/officeart/2005/8/layout/hList7"/>
    <dgm:cxn modelId="{DCD3EF03-3DFE-4F57-BD99-71F8047DD738}" type="presParOf" srcId="{BCE28ADB-9527-4CCB-9B75-A274B2ADC516}" destId="{4BF9217E-709C-4255-92C7-ABDB8F15F362}" srcOrd="3" destOrd="0" presId="urn:microsoft.com/office/officeart/2005/8/layout/hList7"/>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11C44793-9F9A-467E-82BD-4099AAF439E1}" type="doc">
      <dgm:prSet loTypeId="urn:microsoft.com/office/officeart/2005/8/layout/hList9" loCatId="list" qsTypeId="urn:microsoft.com/office/officeart/2005/8/quickstyle/simple1" qsCatId="simple" csTypeId="urn:microsoft.com/office/officeart/2005/8/colors/accent1_2" csCatId="accent1" phldr="1"/>
      <dgm:spPr/>
      <dgm:t>
        <a:bodyPr/>
        <a:lstStyle/>
        <a:p>
          <a:endParaRPr lang="en-US"/>
        </a:p>
      </dgm:t>
    </dgm:pt>
    <dgm:pt modelId="{3ECE4339-256A-49B2-8635-53C24BFBDA2F}">
      <dgm:prSet phldrT="[Text]"/>
      <dgm:spPr/>
      <dgm:t>
        <a:bodyPr/>
        <a:lstStyle/>
        <a:p>
          <a:r>
            <a:rPr lang="pt-BR" i="1" dirty="0">
              <a:solidFill>
                <a:schemeClr val="bg1"/>
              </a:solidFill>
            </a:rPr>
            <a:t>Hạn chế của mảng 1 chiều là gì?</a:t>
          </a:r>
          <a:endParaRPr lang="en-US" dirty="0"/>
        </a:p>
      </dgm:t>
    </dgm:pt>
    <dgm:pt modelId="{1F57619E-494F-4582-B741-03FCD7421955}" type="parTrans" cxnId="{E2B3FE51-D19A-40A9-A885-EC415846D65D}">
      <dgm:prSet/>
      <dgm:spPr/>
      <dgm:t>
        <a:bodyPr/>
        <a:lstStyle/>
        <a:p>
          <a:endParaRPr lang="en-US"/>
        </a:p>
      </dgm:t>
    </dgm:pt>
    <dgm:pt modelId="{D7D1D152-90B6-466A-B493-BBD9EDCA261A}" type="sibTrans" cxnId="{E2B3FE51-D19A-40A9-A885-EC415846D65D}">
      <dgm:prSet/>
      <dgm:spPr/>
      <dgm:t>
        <a:bodyPr/>
        <a:lstStyle/>
        <a:p>
          <a:endParaRPr lang="en-US"/>
        </a:p>
      </dgm:t>
    </dgm:pt>
    <dgm:pt modelId="{D2235208-6CDD-48A1-B6A2-A6C8A7955300}">
      <dgm:prSet phldrT="[Text]"/>
      <dgm:spPr>
        <a:solidFill>
          <a:schemeClr val="accent3">
            <a:lumMod val="75000"/>
            <a:alpha val="90000"/>
          </a:schemeClr>
        </a:solidFill>
      </dgm:spPr>
      <dgm:t>
        <a:bodyPr/>
        <a:lstStyle/>
        <a:p>
          <a:r>
            <a:rPr lang="pt-BR" dirty="0">
              <a:solidFill>
                <a:schemeClr val="bg1"/>
              </a:solidFill>
            </a:rPr>
            <a:t>Số phần tử của mảng là cố định phải được chỉ ra ngay từ khi khai báo nên đối với các bài toán số phần tử khống chế năm trong một khoảng rộng thì trong nhiều trường hợp sẽ lãng phí bộ nhớ</a:t>
          </a:r>
          <a:endParaRPr lang="en-US" dirty="0"/>
        </a:p>
      </dgm:t>
    </dgm:pt>
    <dgm:pt modelId="{D56B2F3D-F35C-49F9-AD6C-48DAB4B208DB}" type="parTrans" cxnId="{1BCC175C-5E42-4DE7-B6A9-011FE97E479F}">
      <dgm:prSet/>
      <dgm:spPr/>
      <dgm:t>
        <a:bodyPr/>
        <a:lstStyle/>
        <a:p>
          <a:endParaRPr lang="en-US"/>
        </a:p>
      </dgm:t>
    </dgm:pt>
    <dgm:pt modelId="{EE41CB6C-81F4-4C28-9DA4-08092E673EE8}" type="sibTrans" cxnId="{1BCC175C-5E42-4DE7-B6A9-011FE97E479F}">
      <dgm:prSet/>
      <dgm:spPr/>
      <dgm:t>
        <a:bodyPr/>
        <a:lstStyle/>
        <a:p>
          <a:endParaRPr lang="en-US"/>
        </a:p>
      </dgm:t>
    </dgm:pt>
    <dgm:pt modelId="{D615BD4F-F24C-435B-88C0-0BB8268E87D2}" type="pres">
      <dgm:prSet presAssocID="{11C44793-9F9A-467E-82BD-4099AAF439E1}" presName="list" presStyleCnt="0">
        <dgm:presLayoutVars>
          <dgm:dir/>
          <dgm:animLvl val="lvl"/>
        </dgm:presLayoutVars>
      </dgm:prSet>
      <dgm:spPr/>
    </dgm:pt>
    <dgm:pt modelId="{5DD53E9C-1268-4E46-9F43-7367BAE047C6}" type="pres">
      <dgm:prSet presAssocID="{3ECE4339-256A-49B2-8635-53C24BFBDA2F}" presName="posSpace" presStyleCnt="0"/>
      <dgm:spPr/>
    </dgm:pt>
    <dgm:pt modelId="{FFCA0603-84D4-4CD8-B111-40DA806FA9BC}" type="pres">
      <dgm:prSet presAssocID="{3ECE4339-256A-49B2-8635-53C24BFBDA2F}" presName="vertFlow" presStyleCnt="0"/>
      <dgm:spPr/>
    </dgm:pt>
    <dgm:pt modelId="{C0DD8155-2B62-49E5-9686-97FD44032EF9}" type="pres">
      <dgm:prSet presAssocID="{3ECE4339-256A-49B2-8635-53C24BFBDA2F}" presName="topSpace" presStyleCnt="0"/>
      <dgm:spPr/>
    </dgm:pt>
    <dgm:pt modelId="{AA3D5D70-DA76-4460-BBE7-2EA450D88A39}" type="pres">
      <dgm:prSet presAssocID="{3ECE4339-256A-49B2-8635-53C24BFBDA2F}" presName="firstComp" presStyleCnt="0"/>
      <dgm:spPr/>
    </dgm:pt>
    <dgm:pt modelId="{40717BBB-E696-42A7-88F1-F59C08361E71}" type="pres">
      <dgm:prSet presAssocID="{3ECE4339-256A-49B2-8635-53C24BFBDA2F}" presName="firstChild" presStyleLbl="bgAccFollowNode1" presStyleIdx="0" presStyleCnt="1" custScaleX="107805" custScaleY="73401"/>
      <dgm:spPr/>
    </dgm:pt>
    <dgm:pt modelId="{AB78B5B8-44C9-4C0C-8F6B-9B4CDD556B83}" type="pres">
      <dgm:prSet presAssocID="{3ECE4339-256A-49B2-8635-53C24BFBDA2F}" presName="firstChildTx" presStyleLbl="bgAccFollowNode1" presStyleIdx="0" presStyleCnt="1">
        <dgm:presLayoutVars>
          <dgm:bulletEnabled val="1"/>
        </dgm:presLayoutVars>
      </dgm:prSet>
      <dgm:spPr/>
    </dgm:pt>
    <dgm:pt modelId="{317323E1-8A68-4EBC-96F9-A3E69FFF8679}" type="pres">
      <dgm:prSet presAssocID="{3ECE4339-256A-49B2-8635-53C24BFBDA2F}" presName="negSpace" presStyleCnt="0"/>
      <dgm:spPr/>
    </dgm:pt>
    <dgm:pt modelId="{952B22B5-F8E7-46D6-B84C-0006B7BB1FAB}" type="pres">
      <dgm:prSet presAssocID="{3ECE4339-256A-49B2-8635-53C24BFBDA2F}" presName="circle" presStyleLbl="node1" presStyleIdx="0" presStyleCnt="1" custScaleX="77793" custScaleY="72834"/>
      <dgm:spPr/>
    </dgm:pt>
  </dgm:ptLst>
  <dgm:cxnLst>
    <dgm:cxn modelId="{1BCC175C-5E42-4DE7-B6A9-011FE97E479F}" srcId="{3ECE4339-256A-49B2-8635-53C24BFBDA2F}" destId="{D2235208-6CDD-48A1-B6A2-A6C8A7955300}" srcOrd="0" destOrd="0" parTransId="{D56B2F3D-F35C-49F9-AD6C-48DAB4B208DB}" sibTransId="{EE41CB6C-81F4-4C28-9DA4-08092E673EE8}"/>
    <dgm:cxn modelId="{0E347167-221E-4B5F-AE2B-33EFD99B6E10}" type="presOf" srcId="{D2235208-6CDD-48A1-B6A2-A6C8A7955300}" destId="{40717BBB-E696-42A7-88F1-F59C08361E71}" srcOrd="0" destOrd="0" presId="urn:microsoft.com/office/officeart/2005/8/layout/hList9"/>
    <dgm:cxn modelId="{E2B3FE51-D19A-40A9-A885-EC415846D65D}" srcId="{11C44793-9F9A-467E-82BD-4099AAF439E1}" destId="{3ECE4339-256A-49B2-8635-53C24BFBDA2F}" srcOrd="0" destOrd="0" parTransId="{1F57619E-494F-4582-B741-03FCD7421955}" sibTransId="{D7D1D152-90B6-466A-B493-BBD9EDCA261A}"/>
    <dgm:cxn modelId="{B89D1B9E-DF02-4E76-A457-0BD762E305A4}" type="presOf" srcId="{3ECE4339-256A-49B2-8635-53C24BFBDA2F}" destId="{952B22B5-F8E7-46D6-B84C-0006B7BB1FAB}" srcOrd="0" destOrd="0" presId="urn:microsoft.com/office/officeart/2005/8/layout/hList9"/>
    <dgm:cxn modelId="{F59EE8A0-684A-4794-9A9F-878BA45C0D76}" type="presOf" srcId="{11C44793-9F9A-467E-82BD-4099AAF439E1}" destId="{D615BD4F-F24C-435B-88C0-0BB8268E87D2}" srcOrd="0" destOrd="0" presId="urn:microsoft.com/office/officeart/2005/8/layout/hList9"/>
    <dgm:cxn modelId="{79D2B2C2-C070-42DF-98DE-9316B1DAC74B}" type="presOf" srcId="{D2235208-6CDD-48A1-B6A2-A6C8A7955300}" destId="{AB78B5B8-44C9-4C0C-8F6B-9B4CDD556B83}" srcOrd="1" destOrd="0" presId="urn:microsoft.com/office/officeart/2005/8/layout/hList9"/>
    <dgm:cxn modelId="{920AB8A0-2B05-4A9B-BF3E-B759E0A6D747}" type="presParOf" srcId="{D615BD4F-F24C-435B-88C0-0BB8268E87D2}" destId="{5DD53E9C-1268-4E46-9F43-7367BAE047C6}" srcOrd="0" destOrd="0" presId="urn:microsoft.com/office/officeart/2005/8/layout/hList9"/>
    <dgm:cxn modelId="{1AB2D7F5-A53F-4639-86A9-15988D20B3EA}" type="presParOf" srcId="{D615BD4F-F24C-435B-88C0-0BB8268E87D2}" destId="{FFCA0603-84D4-4CD8-B111-40DA806FA9BC}" srcOrd="1" destOrd="0" presId="urn:microsoft.com/office/officeart/2005/8/layout/hList9"/>
    <dgm:cxn modelId="{2878C095-DFDF-48A7-A828-48ACC31CEB8B}" type="presParOf" srcId="{FFCA0603-84D4-4CD8-B111-40DA806FA9BC}" destId="{C0DD8155-2B62-49E5-9686-97FD44032EF9}" srcOrd="0" destOrd="0" presId="urn:microsoft.com/office/officeart/2005/8/layout/hList9"/>
    <dgm:cxn modelId="{287830B9-ADD5-4942-A533-9388EF4522E2}" type="presParOf" srcId="{FFCA0603-84D4-4CD8-B111-40DA806FA9BC}" destId="{AA3D5D70-DA76-4460-BBE7-2EA450D88A39}" srcOrd="1" destOrd="0" presId="urn:microsoft.com/office/officeart/2005/8/layout/hList9"/>
    <dgm:cxn modelId="{CF61162F-449B-4088-B22A-5C3974794FF9}" type="presParOf" srcId="{AA3D5D70-DA76-4460-BBE7-2EA450D88A39}" destId="{40717BBB-E696-42A7-88F1-F59C08361E71}" srcOrd="0" destOrd="0" presId="urn:microsoft.com/office/officeart/2005/8/layout/hList9"/>
    <dgm:cxn modelId="{4D527C79-C52A-411B-A580-42A1697F1F9B}" type="presParOf" srcId="{AA3D5D70-DA76-4460-BBE7-2EA450D88A39}" destId="{AB78B5B8-44C9-4C0C-8F6B-9B4CDD556B83}" srcOrd="1" destOrd="0" presId="urn:microsoft.com/office/officeart/2005/8/layout/hList9"/>
    <dgm:cxn modelId="{B79BDE61-E5D5-4585-8760-078889B20029}" type="presParOf" srcId="{D615BD4F-F24C-435B-88C0-0BB8268E87D2}" destId="{317323E1-8A68-4EBC-96F9-A3E69FFF8679}" srcOrd="2" destOrd="0" presId="urn:microsoft.com/office/officeart/2005/8/layout/hList9"/>
    <dgm:cxn modelId="{B15A9B55-DFAE-4272-92A6-92B74518A7B1}" type="presParOf" srcId="{D615BD4F-F24C-435B-88C0-0BB8268E87D2}" destId="{952B22B5-F8E7-46D6-B84C-0006B7BB1FAB}" srcOrd="3" destOrd="0" presId="urn:microsoft.com/office/officeart/2005/8/layout/hList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531FA31-6C93-479D-ADE2-BF97A6DFCBFB}" type="doc">
      <dgm:prSet loTypeId="urn:microsoft.com/office/officeart/2005/8/layout/default" loCatId="list" qsTypeId="urn:microsoft.com/office/officeart/2005/8/quickstyle/simple2" qsCatId="simple" csTypeId="urn:microsoft.com/office/officeart/2005/8/colors/colorful4" csCatId="colorful" phldr="1"/>
      <dgm:spPr/>
      <dgm:t>
        <a:bodyPr/>
        <a:lstStyle/>
        <a:p>
          <a:endParaRPr lang="en-US"/>
        </a:p>
      </dgm:t>
    </dgm:pt>
    <dgm:pt modelId="{4E580D09-C55D-4A3F-AD9D-FF79D47B6D14}">
      <dgm:prSet phldrT="[Text]"/>
      <dgm:spPr/>
      <dgm:t>
        <a:bodyPr/>
        <a:lstStyle/>
        <a:p>
          <a:pPr>
            <a:buFont typeface="Arial"/>
            <a:buNone/>
          </a:pPr>
          <a:r>
            <a:rPr lang="en-US" dirty="0" err="1"/>
            <a:t>Nhóm</a:t>
          </a:r>
          <a:r>
            <a:rPr lang="en-US" dirty="0"/>
            <a:t> 1: </a:t>
          </a:r>
          <a:r>
            <a:rPr lang="en-US" dirty="0" err="1"/>
            <a:t>xác</a:t>
          </a:r>
          <a:r>
            <a:rPr lang="en-US" dirty="0"/>
            <a:t> </a:t>
          </a:r>
          <a:r>
            <a:rPr lang="en-US" dirty="0" err="1"/>
            <a:t>định</a:t>
          </a:r>
          <a:r>
            <a:rPr lang="en-US" dirty="0"/>
            <a:t> input, output</a:t>
          </a:r>
        </a:p>
      </dgm:t>
    </dgm:pt>
    <dgm:pt modelId="{B7367C76-EFD0-4798-8AD1-F3CB5FA9AB30}" type="parTrans" cxnId="{672E9D80-2DE5-4606-9D82-4A4C6A72B9BF}">
      <dgm:prSet/>
      <dgm:spPr/>
      <dgm:t>
        <a:bodyPr/>
        <a:lstStyle/>
        <a:p>
          <a:endParaRPr lang="en-US"/>
        </a:p>
      </dgm:t>
    </dgm:pt>
    <dgm:pt modelId="{C2C903FC-22B0-4F79-BD30-4384CC21949F}" type="sibTrans" cxnId="{672E9D80-2DE5-4606-9D82-4A4C6A72B9BF}">
      <dgm:prSet/>
      <dgm:spPr/>
      <dgm:t>
        <a:bodyPr/>
        <a:lstStyle/>
        <a:p>
          <a:endParaRPr lang="en-US"/>
        </a:p>
      </dgm:t>
    </dgm:pt>
    <dgm:pt modelId="{BEA3D6FF-0D10-45E9-97B3-B2E83F3B067B}">
      <dgm:prSet phldrT="[Text]"/>
      <dgm:spPr/>
      <dgm:t>
        <a:bodyPr/>
        <a:lstStyle/>
        <a:p>
          <a:pPr>
            <a:buNone/>
          </a:pPr>
          <a:r>
            <a:rPr lang="en-US"/>
            <a:t>Nhóm 3: viết lệnh nhập mảng A</a:t>
          </a:r>
          <a:endParaRPr lang="en-US" dirty="0"/>
        </a:p>
      </dgm:t>
    </dgm:pt>
    <dgm:pt modelId="{B258E48B-D3F1-4762-AD1D-2E99B9005181}" type="parTrans" cxnId="{4B61FB1F-303B-438D-810A-BE6A0B8ED37E}">
      <dgm:prSet/>
      <dgm:spPr/>
      <dgm:t>
        <a:bodyPr/>
        <a:lstStyle/>
        <a:p>
          <a:endParaRPr lang="en-US"/>
        </a:p>
      </dgm:t>
    </dgm:pt>
    <dgm:pt modelId="{28BA0007-AF9E-4CC6-829D-CEBD900C2BB0}" type="sibTrans" cxnId="{4B61FB1F-303B-438D-810A-BE6A0B8ED37E}">
      <dgm:prSet/>
      <dgm:spPr/>
      <dgm:t>
        <a:bodyPr/>
        <a:lstStyle/>
        <a:p>
          <a:endParaRPr lang="en-US"/>
        </a:p>
      </dgm:t>
    </dgm:pt>
    <dgm:pt modelId="{6532C4E5-7940-423F-ACBE-9DA561D91C3E}">
      <dgm:prSet phldrT="[Text]"/>
      <dgm:spPr/>
      <dgm:t>
        <a:bodyPr/>
        <a:lstStyle/>
        <a:p>
          <a:pPr>
            <a:buFont typeface="Arial"/>
            <a:buNone/>
          </a:pPr>
          <a:r>
            <a:rPr lang="en-US" dirty="0" err="1"/>
            <a:t>Nhóm</a:t>
          </a:r>
          <a:r>
            <a:rPr lang="en-US" dirty="0"/>
            <a:t> 2: </a:t>
          </a:r>
        </a:p>
        <a:p>
          <a:pPr>
            <a:buFont typeface="Arial"/>
            <a:buNone/>
          </a:pPr>
          <a:r>
            <a:rPr lang="en-US" dirty="0"/>
            <a:t>- </a:t>
          </a:r>
          <a:r>
            <a:rPr lang="en-US" dirty="0" err="1"/>
            <a:t>vết</a:t>
          </a:r>
          <a:r>
            <a:rPr lang="en-US" dirty="0"/>
            <a:t> </a:t>
          </a:r>
          <a:r>
            <a:rPr lang="en-US" dirty="0" err="1"/>
            <a:t>lệnh</a:t>
          </a:r>
          <a:r>
            <a:rPr lang="en-US" dirty="0"/>
            <a:t> </a:t>
          </a:r>
          <a:r>
            <a:rPr lang="en-US" dirty="0" err="1"/>
            <a:t>khai</a:t>
          </a:r>
          <a:r>
            <a:rPr lang="en-US" dirty="0"/>
            <a:t> </a:t>
          </a:r>
          <a:r>
            <a:rPr lang="en-US" dirty="0" err="1"/>
            <a:t>báo</a:t>
          </a:r>
          <a:r>
            <a:rPr lang="en-US" dirty="0"/>
            <a:t> </a:t>
          </a:r>
          <a:r>
            <a:rPr lang="en-US" dirty="0" err="1"/>
            <a:t>mảng</a:t>
          </a:r>
          <a:r>
            <a:rPr lang="en-US" dirty="0"/>
            <a:t> A</a:t>
          </a:r>
        </a:p>
        <a:p>
          <a:pPr>
            <a:buFont typeface="Arial"/>
            <a:buNone/>
          </a:pPr>
          <a:r>
            <a:rPr lang="en-US" dirty="0"/>
            <a:t>-</a:t>
          </a:r>
          <a:r>
            <a:rPr lang="en-US" dirty="0" err="1"/>
            <a:t>khai</a:t>
          </a:r>
          <a:r>
            <a:rPr lang="en-US" dirty="0"/>
            <a:t> </a:t>
          </a:r>
          <a:r>
            <a:rPr lang="en-US" dirty="0" err="1"/>
            <a:t>báo</a:t>
          </a:r>
          <a:r>
            <a:rPr lang="en-US" dirty="0"/>
            <a:t> </a:t>
          </a:r>
          <a:r>
            <a:rPr lang="en-US" dirty="0" err="1"/>
            <a:t>các</a:t>
          </a:r>
          <a:r>
            <a:rPr lang="en-US" dirty="0"/>
            <a:t> </a:t>
          </a:r>
          <a:r>
            <a:rPr lang="en-US" dirty="0" err="1"/>
            <a:t>biến</a:t>
          </a:r>
          <a:r>
            <a:rPr lang="en-US" dirty="0"/>
            <a:t> dung </a:t>
          </a:r>
          <a:r>
            <a:rPr lang="en-US" dirty="0" err="1"/>
            <a:t>trong</a:t>
          </a:r>
          <a:r>
            <a:rPr lang="en-US" dirty="0"/>
            <a:t> </a:t>
          </a:r>
          <a:r>
            <a:rPr lang="en-US" dirty="0" err="1"/>
            <a:t>ch</a:t>
          </a:r>
          <a:r>
            <a:rPr lang="vi-VN" dirty="0"/>
            <a:t>ư</a:t>
          </a:r>
          <a:r>
            <a:rPr lang="en-US" dirty="0" err="1"/>
            <a:t>ơng</a:t>
          </a:r>
          <a:r>
            <a:rPr lang="en-US" dirty="0"/>
            <a:t> </a:t>
          </a:r>
          <a:r>
            <a:rPr lang="en-US" dirty="0" err="1"/>
            <a:t>trình</a:t>
          </a:r>
          <a:endParaRPr lang="en-US" dirty="0"/>
        </a:p>
      </dgm:t>
    </dgm:pt>
    <dgm:pt modelId="{396479F7-C0DF-4878-BA81-77BD61B8AA58}" type="parTrans" cxnId="{E2411566-D4BC-4D09-BA99-FC586F7702DB}">
      <dgm:prSet/>
      <dgm:spPr/>
      <dgm:t>
        <a:bodyPr/>
        <a:lstStyle/>
        <a:p>
          <a:endParaRPr lang="en-US"/>
        </a:p>
      </dgm:t>
    </dgm:pt>
    <dgm:pt modelId="{99F23113-1517-4E54-A83F-B5FE741DA37D}" type="sibTrans" cxnId="{E2411566-D4BC-4D09-BA99-FC586F7702DB}">
      <dgm:prSet/>
      <dgm:spPr/>
      <dgm:t>
        <a:bodyPr/>
        <a:lstStyle/>
        <a:p>
          <a:endParaRPr lang="en-US"/>
        </a:p>
      </dgm:t>
    </dgm:pt>
    <dgm:pt modelId="{6102603A-7937-43A3-BE65-F77C9AA04F25}">
      <dgm:prSet phldrT="[Text]"/>
      <dgm:spPr/>
      <dgm:t>
        <a:bodyPr/>
        <a:lstStyle/>
        <a:p>
          <a:pPr>
            <a:buNone/>
          </a:pPr>
          <a:r>
            <a:rPr lang="en-US"/>
            <a:t>Nhóm 4: viết lệnh hiển thị mảng A</a:t>
          </a:r>
          <a:endParaRPr lang="en-US" dirty="0"/>
        </a:p>
      </dgm:t>
    </dgm:pt>
    <dgm:pt modelId="{17662C8A-CDF4-4A9C-9F00-7FCC8EDB3810}" type="parTrans" cxnId="{45A23958-740A-49D1-92CB-0ECE70534D08}">
      <dgm:prSet/>
      <dgm:spPr/>
      <dgm:t>
        <a:bodyPr/>
        <a:lstStyle/>
        <a:p>
          <a:endParaRPr lang="en-US"/>
        </a:p>
      </dgm:t>
    </dgm:pt>
    <dgm:pt modelId="{82FF877F-1CB7-44C6-9330-D4BDDE7BBE66}" type="sibTrans" cxnId="{45A23958-740A-49D1-92CB-0ECE70534D08}">
      <dgm:prSet/>
      <dgm:spPr/>
      <dgm:t>
        <a:bodyPr/>
        <a:lstStyle/>
        <a:p>
          <a:endParaRPr lang="en-US"/>
        </a:p>
      </dgm:t>
    </dgm:pt>
    <dgm:pt modelId="{51F4BF8A-59A0-4E75-871D-3C275E145E70}">
      <dgm:prSet/>
      <dgm:spPr/>
      <dgm:t>
        <a:bodyPr/>
        <a:lstStyle/>
        <a:p>
          <a:r>
            <a:rPr lang="en-US" b="1" dirty="0" err="1"/>
            <a:t>Bài</a:t>
          </a:r>
          <a:r>
            <a:rPr lang="en-US" b="1" dirty="0"/>
            <a:t> </a:t>
          </a:r>
          <a:r>
            <a:rPr lang="en-US" b="1" dirty="0" err="1"/>
            <a:t>toán</a:t>
          </a:r>
          <a:r>
            <a:rPr lang="en-US" b="1" dirty="0"/>
            <a:t>: </a:t>
          </a:r>
          <a:r>
            <a:rPr lang="en-US" dirty="0"/>
            <a:t>Cho </a:t>
          </a:r>
          <a:r>
            <a:rPr lang="en-US" dirty="0" err="1"/>
            <a:t>dãy</a:t>
          </a:r>
          <a:r>
            <a:rPr lang="en-US" dirty="0"/>
            <a:t>  A </a:t>
          </a:r>
          <a:r>
            <a:rPr lang="en-US" dirty="0" err="1"/>
            <a:t>gồm</a:t>
          </a:r>
          <a:r>
            <a:rPr lang="en-US" dirty="0"/>
            <a:t> N </a:t>
          </a:r>
          <a:r>
            <a:rPr lang="en-US" dirty="0" err="1"/>
            <a:t>số</a:t>
          </a:r>
          <a:r>
            <a:rPr lang="en-US" dirty="0"/>
            <a:t> </a:t>
          </a:r>
          <a:r>
            <a:rPr lang="en-US" dirty="0" err="1"/>
            <a:t>thực</a:t>
          </a:r>
          <a:r>
            <a:rPr lang="en-US" dirty="0"/>
            <a:t> </a:t>
          </a:r>
          <a:r>
            <a:rPr lang="en-US" dirty="0" err="1"/>
            <a:t>được</a:t>
          </a:r>
          <a:r>
            <a:rPr lang="en-US" dirty="0"/>
            <a:t> </a:t>
          </a:r>
          <a:r>
            <a:rPr lang="en-US" dirty="0" err="1"/>
            <a:t>xác</a:t>
          </a:r>
          <a:r>
            <a:rPr lang="en-US" dirty="0"/>
            <a:t> </a:t>
          </a:r>
          <a:r>
            <a:rPr lang="en-US" dirty="0" err="1"/>
            <a:t>định</a:t>
          </a:r>
          <a:r>
            <a:rPr lang="en-US" dirty="0"/>
            <a:t> A</a:t>
          </a:r>
          <a:r>
            <a:rPr lang="en-US" baseline="-25000" dirty="0"/>
            <a:t>1</a:t>
          </a:r>
          <a:r>
            <a:rPr lang="en-US" dirty="0"/>
            <a:t>..A</a:t>
          </a:r>
          <a:r>
            <a:rPr lang="en-US" baseline="-25000" dirty="0"/>
            <a:t>n</a:t>
          </a:r>
          <a:r>
            <a:rPr lang="en-US" dirty="0"/>
            <a:t> (N&lt;=100).  </a:t>
          </a:r>
          <a:r>
            <a:rPr lang="en-US" dirty="0" err="1"/>
            <a:t>Viết</a:t>
          </a:r>
          <a:r>
            <a:rPr lang="en-US" dirty="0"/>
            <a:t>  </a:t>
          </a:r>
          <a:r>
            <a:rPr lang="en-US" dirty="0" err="1"/>
            <a:t>chương</a:t>
          </a:r>
          <a:r>
            <a:rPr lang="en-US" dirty="0"/>
            <a:t> </a:t>
          </a:r>
          <a:r>
            <a:rPr lang="en-US" dirty="0" err="1"/>
            <a:t>trình</a:t>
          </a:r>
          <a:r>
            <a:rPr lang="en-US" dirty="0"/>
            <a:t> </a:t>
          </a:r>
          <a:r>
            <a:rPr lang="en-US" dirty="0" err="1"/>
            <a:t>nhập</a:t>
          </a:r>
          <a:r>
            <a:rPr lang="en-US" dirty="0"/>
            <a:t> </a:t>
          </a:r>
          <a:r>
            <a:rPr lang="en-US" dirty="0" err="1"/>
            <a:t>dãy</a:t>
          </a:r>
          <a:r>
            <a:rPr lang="en-US" dirty="0"/>
            <a:t> A, </a:t>
          </a:r>
          <a:r>
            <a:rPr lang="en-US" dirty="0" err="1"/>
            <a:t>hiển</a:t>
          </a:r>
          <a:r>
            <a:rPr lang="en-US" dirty="0"/>
            <a:t> </a:t>
          </a:r>
          <a:r>
            <a:rPr lang="en-US" dirty="0" err="1"/>
            <a:t>thị</a:t>
          </a:r>
          <a:r>
            <a:rPr lang="en-US" dirty="0"/>
            <a:t> </a:t>
          </a:r>
          <a:r>
            <a:rPr lang="en-US" dirty="0" err="1"/>
            <a:t>dãy</a:t>
          </a:r>
          <a:r>
            <a:rPr lang="en-US" dirty="0"/>
            <a:t> </a:t>
          </a:r>
          <a:r>
            <a:rPr lang="en-US" dirty="0" err="1"/>
            <a:t>và</a:t>
          </a:r>
          <a:r>
            <a:rPr lang="en-US" dirty="0"/>
            <a:t> </a:t>
          </a:r>
          <a:r>
            <a:rPr lang="en-US" dirty="0" err="1"/>
            <a:t>tổng</a:t>
          </a:r>
          <a:r>
            <a:rPr lang="en-US" dirty="0"/>
            <a:t> </a:t>
          </a:r>
          <a:r>
            <a:rPr lang="en-US" dirty="0" err="1"/>
            <a:t>các</a:t>
          </a:r>
          <a:r>
            <a:rPr lang="en-US" dirty="0"/>
            <a:t> </a:t>
          </a:r>
          <a:r>
            <a:rPr lang="en-US" dirty="0" err="1"/>
            <a:t>phần</a:t>
          </a:r>
          <a:r>
            <a:rPr lang="en-US" dirty="0"/>
            <a:t> </a:t>
          </a:r>
          <a:r>
            <a:rPr lang="en-US" dirty="0" err="1"/>
            <a:t>tử</a:t>
          </a:r>
          <a:r>
            <a:rPr lang="en-US" dirty="0"/>
            <a:t> </a:t>
          </a:r>
          <a:r>
            <a:rPr lang="en-US" dirty="0" err="1"/>
            <a:t>dãy</a:t>
          </a:r>
          <a:endParaRPr lang="en-US" dirty="0"/>
        </a:p>
      </dgm:t>
    </dgm:pt>
    <dgm:pt modelId="{282E49AA-4315-4245-874D-71B06B71D33B}" type="parTrans" cxnId="{D299FADE-BA99-4960-B07F-43B4B67CA810}">
      <dgm:prSet/>
      <dgm:spPr/>
      <dgm:t>
        <a:bodyPr/>
        <a:lstStyle/>
        <a:p>
          <a:endParaRPr lang="en-US"/>
        </a:p>
      </dgm:t>
    </dgm:pt>
    <dgm:pt modelId="{C6E26620-B103-4B78-BAF5-19D7C17C9728}" type="sibTrans" cxnId="{D299FADE-BA99-4960-B07F-43B4B67CA810}">
      <dgm:prSet/>
      <dgm:spPr/>
      <dgm:t>
        <a:bodyPr/>
        <a:lstStyle/>
        <a:p>
          <a:endParaRPr lang="en-US"/>
        </a:p>
      </dgm:t>
    </dgm:pt>
    <dgm:pt modelId="{8DB65CBA-9645-4597-9FF8-E4CB33C98943}" type="pres">
      <dgm:prSet presAssocID="{9531FA31-6C93-479D-ADE2-BF97A6DFCBFB}" presName="diagram" presStyleCnt="0">
        <dgm:presLayoutVars>
          <dgm:dir/>
          <dgm:resizeHandles val="exact"/>
        </dgm:presLayoutVars>
      </dgm:prSet>
      <dgm:spPr/>
    </dgm:pt>
    <dgm:pt modelId="{BC79A5F9-70B5-4C6D-89B2-2F1B90255BAD}" type="pres">
      <dgm:prSet presAssocID="{4E580D09-C55D-4A3F-AD9D-FF79D47B6D14}" presName="node" presStyleLbl="node1" presStyleIdx="0" presStyleCnt="5" custScaleY="67211" custLinFactNeighborX="-21836" custLinFactNeighborY="84622">
        <dgm:presLayoutVars>
          <dgm:bulletEnabled val="1"/>
        </dgm:presLayoutVars>
      </dgm:prSet>
      <dgm:spPr/>
    </dgm:pt>
    <dgm:pt modelId="{63D00BC1-694D-4E98-A19B-B4D1EDF3DB39}" type="pres">
      <dgm:prSet presAssocID="{C2C903FC-22B0-4F79-BD30-4384CC21949F}" presName="sibTrans" presStyleCnt="0"/>
      <dgm:spPr/>
    </dgm:pt>
    <dgm:pt modelId="{C9EA9E68-DA71-4D16-A6C8-5EEE715F3D55}" type="pres">
      <dgm:prSet presAssocID="{BEA3D6FF-0D10-45E9-97B3-B2E83F3B067B}" presName="node" presStyleLbl="node1" presStyleIdx="1" presStyleCnt="5" custScaleY="70540" custLinFactNeighborX="4099" custLinFactNeighborY="84705">
        <dgm:presLayoutVars>
          <dgm:bulletEnabled val="1"/>
        </dgm:presLayoutVars>
      </dgm:prSet>
      <dgm:spPr/>
    </dgm:pt>
    <dgm:pt modelId="{F298C570-FB45-44F3-848F-6F5091F38FC7}" type="pres">
      <dgm:prSet presAssocID="{28BA0007-AF9E-4CC6-829D-CEBD900C2BB0}" presName="sibTrans" presStyleCnt="0"/>
      <dgm:spPr/>
    </dgm:pt>
    <dgm:pt modelId="{18FB50BF-695F-4F59-9D3C-6203BEC7A113}" type="pres">
      <dgm:prSet presAssocID="{6532C4E5-7940-423F-ACBE-9DA561D91C3E}" presName="node" presStyleLbl="node1" presStyleIdx="2" presStyleCnt="5" custScaleY="74315" custLinFactNeighborX="-16364" custLinFactNeighborY="78307">
        <dgm:presLayoutVars>
          <dgm:bulletEnabled val="1"/>
        </dgm:presLayoutVars>
      </dgm:prSet>
      <dgm:spPr/>
    </dgm:pt>
    <dgm:pt modelId="{48B26491-517F-4ECF-8407-BBBA1B224BC6}" type="pres">
      <dgm:prSet presAssocID="{99F23113-1517-4E54-A83F-B5FE741DA37D}" presName="sibTrans" presStyleCnt="0"/>
      <dgm:spPr/>
    </dgm:pt>
    <dgm:pt modelId="{B5499582-8505-43B1-BC66-CE640FC1D639}" type="pres">
      <dgm:prSet presAssocID="{6102603A-7937-43A3-BE65-F77C9AA04F25}" presName="node" presStyleLbl="node1" presStyleIdx="3" presStyleCnt="5" custScaleY="64957" custLinFactNeighborX="3854" custLinFactNeighborY="77899">
        <dgm:presLayoutVars>
          <dgm:bulletEnabled val="1"/>
        </dgm:presLayoutVars>
      </dgm:prSet>
      <dgm:spPr/>
    </dgm:pt>
    <dgm:pt modelId="{C7CFC377-AFCD-4EEE-BE08-B7171A09DA8E}" type="pres">
      <dgm:prSet presAssocID="{82FF877F-1CB7-44C6-9330-D4BDDE7BBE66}" presName="sibTrans" presStyleCnt="0"/>
      <dgm:spPr/>
    </dgm:pt>
    <dgm:pt modelId="{0C665BDC-4443-4846-9B50-FF4AC57A5F26}" type="pres">
      <dgm:prSet presAssocID="{51F4BF8A-59A0-4E75-871D-3C275E145E70}" presName="node" presStyleLbl="node1" presStyleIdx="4" presStyleCnt="5" custScaleX="152587" custScaleY="70599" custLinFactY="-100000" custLinFactNeighborX="366" custLinFactNeighborY="-115585">
        <dgm:presLayoutVars>
          <dgm:bulletEnabled val="1"/>
        </dgm:presLayoutVars>
      </dgm:prSet>
      <dgm:spPr/>
    </dgm:pt>
  </dgm:ptLst>
  <dgm:cxnLst>
    <dgm:cxn modelId="{4B61FB1F-303B-438D-810A-BE6A0B8ED37E}" srcId="{9531FA31-6C93-479D-ADE2-BF97A6DFCBFB}" destId="{BEA3D6FF-0D10-45E9-97B3-B2E83F3B067B}" srcOrd="1" destOrd="0" parTransId="{B258E48B-D3F1-4762-AD1D-2E99B9005181}" sibTransId="{28BA0007-AF9E-4CC6-829D-CEBD900C2BB0}"/>
    <dgm:cxn modelId="{48F75C26-B149-401F-B2F0-B79992FBC1FB}" type="presOf" srcId="{51F4BF8A-59A0-4E75-871D-3C275E145E70}" destId="{0C665BDC-4443-4846-9B50-FF4AC57A5F26}" srcOrd="0" destOrd="0" presId="urn:microsoft.com/office/officeart/2005/8/layout/default"/>
    <dgm:cxn modelId="{BE89183F-B71B-436F-9C8A-C42FC49CC2AF}" type="presOf" srcId="{BEA3D6FF-0D10-45E9-97B3-B2E83F3B067B}" destId="{C9EA9E68-DA71-4D16-A6C8-5EEE715F3D55}" srcOrd="0" destOrd="0" presId="urn:microsoft.com/office/officeart/2005/8/layout/default"/>
    <dgm:cxn modelId="{E2411566-D4BC-4D09-BA99-FC586F7702DB}" srcId="{9531FA31-6C93-479D-ADE2-BF97A6DFCBFB}" destId="{6532C4E5-7940-423F-ACBE-9DA561D91C3E}" srcOrd="2" destOrd="0" parTransId="{396479F7-C0DF-4878-BA81-77BD61B8AA58}" sibTransId="{99F23113-1517-4E54-A83F-B5FE741DA37D}"/>
    <dgm:cxn modelId="{D20CED47-4535-48C4-B004-DD010A41F827}" type="presOf" srcId="{9531FA31-6C93-479D-ADE2-BF97A6DFCBFB}" destId="{8DB65CBA-9645-4597-9FF8-E4CB33C98943}" srcOrd="0" destOrd="0" presId="urn:microsoft.com/office/officeart/2005/8/layout/default"/>
    <dgm:cxn modelId="{1B73A36D-EDFA-4F51-824F-0C97A4816D26}" type="presOf" srcId="{6532C4E5-7940-423F-ACBE-9DA561D91C3E}" destId="{18FB50BF-695F-4F59-9D3C-6203BEC7A113}" srcOrd="0" destOrd="0" presId="urn:microsoft.com/office/officeart/2005/8/layout/default"/>
    <dgm:cxn modelId="{E1810F72-C53E-44EB-9493-5292E7B69359}" type="presOf" srcId="{4E580D09-C55D-4A3F-AD9D-FF79D47B6D14}" destId="{BC79A5F9-70B5-4C6D-89B2-2F1B90255BAD}" srcOrd="0" destOrd="0" presId="urn:microsoft.com/office/officeart/2005/8/layout/default"/>
    <dgm:cxn modelId="{45A23958-740A-49D1-92CB-0ECE70534D08}" srcId="{9531FA31-6C93-479D-ADE2-BF97A6DFCBFB}" destId="{6102603A-7937-43A3-BE65-F77C9AA04F25}" srcOrd="3" destOrd="0" parTransId="{17662C8A-CDF4-4A9C-9F00-7FCC8EDB3810}" sibTransId="{82FF877F-1CB7-44C6-9330-D4BDDE7BBE66}"/>
    <dgm:cxn modelId="{672E9D80-2DE5-4606-9D82-4A4C6A72B9BF}" srcId="{9531FA31-6C93-479D-ADE2-BF97A6DFCBFB}" destId="{4E580D09-C55D-4A3F-AD9D-FF79D47B6D14}" srcOrd="0" destOrd="0" parTransId="{B7367C76-EFD0-4798-8AD1-F3CB5FA9AB30}" sibTransId="{C2C903FC-22B0-4F79-BD30-4384CC21949F}"/>
    <dgm:cxn modelId="{D299FADE-BA99-4960-B07F-43B4B67CA810}" srcId="{9531FA31-6C93-479D-ADE2-BF97A6DFCBFB}" destId="{51F4BF8A-59A0-4E75-871D-3C275E145E70}" srcOrd="4" destOrd="0" parTransId="{282E49AA-4315-4245-874D-71B06B71D33B}" sibTransId="{C6E26620-B103-4B78-BAF5-19D7C17C9728}"/>
    <dgm:cxn modelId="{2E100FF2-A4CE-42DF-B92E-0DF621950F7F}" type="presOf" srcId="{6102603A-7937-43A3-BE65-F77C9AA04F25}" destId="{B5499582-8505-43B1-BC66-CE640FC1D639}" srcOrd="0" destOrd="0" presId="urn:microsoft.com/office/officeart/2005/8/layout/default"/>
    <dgm:cxn modelId="{604E703F-ABCB-495B-8FDA-5F02FE8824EE}" type="presParOf" srcId="{8DB65CBA-9645-4597-9FF8-E4CB33C98943}" destId="{BC79A5F9-70B5-4C6D-89B2-2F1B90255BAD}" srcOrd="0" destOrd="0" presId="urn:microsoft.com/office/officeart/2005/8/layout/default"/>
    <dgm:cxn modelId="{9A9057F1-5F7F-4C04-8587-F857D2823DDE}" type="presParOf" srcId="{8DB65CBA-9645-4597-9FF8-E4CB33C98943}" destId="{63D00BC1-694D-4E98-A19B-B4D1EDF3DB39}" srcOrd="1" destOrd="0" presId="urn:microsoft.com/office/officeart/2005/8/layout/default"/>
    <dgm:cxn modelId="{5977BDC2-7E13-4317-8DC0-851DC89F4A5C}" type="presParOf" srcId="{8DB65CBA-9645-4597-9FF8-E4CB33C98943}" destId="{C9EA9E68-DA71-4D16-A6C8-5EEE715F3D55}" srcOrd="2" destOrd="0" presId="urn:microsoft.com/office/officeart/2005/8/layout/default"/>
    <dgm:cxn modelId="{DAB8B48A-85A6-48E0-A342-7B27E25C203B}" type="presParOf" srcId="{8DB65CBA-9645-4597-9FF8-E4CB33C98943}" destId="{F298C570-FB45-44F3-848F-6F5091F38FC7}" srcOrd="3" destOrd="0" presId="urn:microsoft.com/office/officeart/2005/8/layout/default"/>
    <dgm:cxn modelId="{FF9D4F98-05EE-4A8F-A01F-7BB84E80039E}" type="presParOf" srcId="{8DB65CBA-9645-4597-9FF8-E4CB33C98943}" destId="{18FB50BF-695F-4F59-9D3C-6203BEC7A113}" srcOrd="4" destOrd="0" presId="urn:microsoft.com/office/officeart/2005/8/layout/default"/>
    <dgm:cxn modelId="{AFA1D7C9-53BD-4DEB-A881-BDBFFEC813BF}" type="presParOf" srcId="{8DB65CBA-9645-4597-9FF8-E4CB33C98943}" destId="{48B26491-517F-4ECF-8407-BBBA1B224BC6}" srcOrd="5" destOrd="0" presId="urn:microsoft.com/office/officeart/2005/8/layout/default"/>
    <dgm:cxn modelId="{96D8ECDD-D690-4100-8B71-8E561E42EF96}" type="presParOf" srcId="{8DB65CBA-9645-4597-9FF8-E4CB33C98943}" destId="{B5499582-8505-43B1-BC66-CE640FC1D639}" srcOrd="6" destOrd="0" presId="urn:microsoft.com/office/officeart/2005/8/layout/default"/>
    <dgm:cxn modelId="{3F334A69-3C76-4981-8C21-8A989D9FC09B}" type="presParOf" srcId="{8DB65CBA-9645-4597-9FF8-E4CB33C98943}" destId="{C7CFC377-AFCD-4EEE-BE08-B7171A09DA8E}" srcOrd="7" destOrd="0" presId="urn:microsoft.com/office/officeart/2005/8/layout/default"/>
    <dgm:cxn modelId="{1A39F063-F4B5-4FFB-82FB-8DEEF3DCCB70}" type="presParOf" srcId="{8DB65CBA-9645-4597-9FF8-E4CB33C98943}" destId="{0C665BDC-4443-4846-9B50-FF4AC57A5F26}"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DBABE062-74B2-4A35-85F7-6A693C2E4286}" type="doc">
      <dgm:prSet loTypeId="urn:microsoft.com/office/officeart/2005/8/layout/vList3" loCatId="list" qsTypeId="urn:microsoft.com/office/officeart/2005/8/quickstyle/simple1" qsCatId="simple" csTypeId="urn:microsoft.com/office/officeart/2005/8/colors/colorful5" csCatId="colorful" phldr="1"/>
      <dgm:spPr/>
    </dgm:pt>
    <dgm:pt modelId="{8453DFF7-DFB1-4889-8876-4527359F15D1}">
      <dgm:prSet phldrT="[Text]" custT="1"/>
      <dgm:spPr/>
      <dgm:t>
        <a:bodyPr/>
        <a:lstStyle/>
        <a:p>
          <a:r>
            <a:rPr lang="pt-BR" sz="2900">
              <a:latin typeface="Times New Roman" panose="02020603050405020304" pitchFamily="18" charset="0"/>
              <a:ea typeface="Times New Roman" panose="02020603050405020304" pitchFamily="18" charset="0"/>
              <a:cs typeface="Times New Roman" panose="02020603050405020304" pitchFamily="18" charset="0"/>
            </a:rPr>
            <a:t> </a:t>
          </a:r>
          <a:r>
            <a:rPr lang="pt-BR" sz="2400">
              <a:latin typeface="Times New Roman" panose="02020603050405020304" pitchFamily="18" charset="0"/>
              <a:ea typeface="Times New Roman" panose="02020603050405020304" pitchFamily="18" charset="0"/>
              <a:cs typeface="Times New Roman" panose="02020603050405020304" pitchFamily="18" charset="0"/>
            </a:rPr>
            <a:t>Liệt kê các thao tác với mảng trong bài cần phải thực hiện làm  trong bài</a:t>
          </a:r>
          <a:r>
            <a:rPr lang="pt-BR" sz="2900">
              <a:latin typeface="Times New Roman" panose="02020603050405020304" pitchFamily="18" charset="0"/>
              <a:ea typeface="Times New Roman" panose="02020603050405020304" pitchFamily="18" charset="0"/>
              <a:cs typeface="Times New Roman" panose="02020603050405020304" pitchFamily="18" charset="0"/>
            </a:rPr>
            <a:t>.</a:t>
          </a:r>
          <a:endParaRPr lang="en-US" sz="2900" dirty="0"/>
        </a:p>
      </dgm:t>
    </dgm:pt>
    <dgm:pt modelId="{EEA7BF7A-4A81-4E32-A14F-2D3CAE045E64}" type="parTrans" cxnId="{DCD989A9-048C-4C2C-BC3C-7C4EB2A4A9D6}">
      <dgm:prSet/>
      <dgm:spPr/>
      <dgm:t>
        <a:bodyPr/>
        <a:lstStyle/>
        <a:p>
          <a:endParaRPr lang="en-US"/>
        </a:p>
      </dgm:t>
    </dgm:pt>
    <dgm:pt modelId="{F60272E6-0398-4412-B78E-94D6E164DD25}" type="sibTrans" cxnId="{DCD989A9-048C-4C2C-BC3C-7C4EB2A4A9D6}">
      <dgm:prSet/>
      <dgm:spPr/>
      <dgm:t>
        <a:bodyPr/>
        <a:lstStyle/>
        <a:p>
          <a:endParaRPr lang="en-US"/>
        </a:p>
      </dgm:t>
    </dgm:pt>
    <dgm:pt modelId="{65B27553-4594-4AB5-B3E8-9971E4CF0679}">
      <dgm:prSet phldrT="[Text]" custT="1"/>
      <dgm:spPr/>
      <dgm:t>
        <a:bodyPr/>
        <a:lstStyle/>
        <a:p>
          <a:r>
            <a:rPr lang="pt-BR" sz="2400">
              <a:latin typeface="Times New Roman" panose="02020603050405020304" pitchFamily="18" charset="0"/>
              <a:ea typeface="Times New Roman" panose="02020603050405020304" pitchFamily="18" charset="0"/>
              <a:cs typeface="Times New Roman" panose="02020603050405020304" pitchFamily="18" charset="0"/>
            </a:rPr>
            <a:t>Viết đoạn chương trình nhập mảng, và tìm max </a:t>
          </a:r>
          <a:endParaRPr lang="en-US" sz="2400" dirty="0"/>
        </a:p>
      </dgm:t>
    </dgm:pt>
    <dgm:pt modelId="{A8CC8286-3BD5-45AA-A477-B627F7E07D23}" type="parTrans" cxnId="{67CE7F86-F5D6-4D1F-ABC1-CA5D9CA82414}">
      <dgm:prSet/>
      <dgm:spPr/>
      <dgm:t>
        <a:bodyPr/>
        <a:lstStyle/>
        <a:p>
          <a:endParaRPr lang="en-US"/>
        </a:p>
      </dgm:t>
    </dgm:pt>
    <dgm:pt modelId="{2745351C-F638-4108-AF16-FCB0BB2102C6}" type="sibTrans" cxnId="{67CE7F86-F5D6-4D1F-ABC1-CA5D9CA82414}">
      <dgm:prSet/>
      <dgm:spPr/>
      <dgm:t>
        <a:bodyPr/>
        <a:lstStyle/>
        <a:p>
          <a:endParaRPr lang="en-US"/>
        </a:p>
      </dgm:t>
    </dgm:pt>
    <dgm:pt modelId="{5F825832-AD35-4EB5-A7C9-60448EBDA456}" type="pres">
      <dgm:prSet presAssocID="{DBABE062-74B2-4A35-85F7-6A693C2E4286}" presName="linearFlow" presStyleCnt="0">
        <dgm:presLayoutVars>
          <dgm:dir/>
          <dgm:resizeHandles val="exact"/>
        </dgm:presLayoutVars>
      </dgm:prSet>
      <dgm:spPr/>
    </dgm:pt>
    <dgm:pt modelId="{A4CEACBB-7362-415B-8FDC-4057965DF874}" type="pres">
      <dgm:prSet presAssocID="{8453DFF7-DFB1-4889-8876-4527359F15D1}" presName="composite" presStyleCnt="0"/>
      <dgm:spPr/>
    </dgm:pt>
    <dgm:pt modelId="{CAFC72F9-4E46-4534-983E-2A48649C3EB9}" type="pres">
      <dgm:prSet presAssocID="{8453DFF7-DFB1-4889-8876-4527359F15D1}" presName="imgShp" presStyleLbl="fgImgPlace1" presStyleIdx="0" presStyleCnt="2"/>
      <dgm:spPr>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dgm:spPr>
    </dgm:pt>
    <dgm:pt modelId="{35A55874-7536-4C0C-9E20-CB3662E5626A}" type="pres">
      <dgm:prSet presAssocID="{8453DFF7-DFB1-4889-8876-4527359F15D1}" presName="txShp" presStyleLbl="node1" presStyleIdx="0" presStyleCnt="2">
        <dgm:presLayoutVars>
          <dgm:bulletEnabled val="1"/>
        </dgm:presLayoutVars>
      </dgm:prSet>
      <dgm:spPr/>
    </dgm:pt>
    <dgm:pt modelId="{6AC0A952-62A7-4279-B447-9FED6481454A}" type="pres">
      <dgm:prSet presAssocID="{F60272E6-0398-4412-B78E-94D6E164DD25}" presName="spacing" presStyleCnt="0"/>
      <dgm:spPr/>
    </dgm:pt>
    <dgm:pt modelId="{B00EADE2-A601-412E-86E3-FB0A371DA997}" type="pres">
      <dgm:prSet presAssocID="{65B27553-4594-4AB5-B3E8-9971E4CF0679}" presName="composite" presStyleCnt="0"/>
      <dgm:spPr/>
    </dgm:pt>
    <dgm:pt modelId="{D3AFC912-F1A1-4C4C-AB27-427C8F6BAF7E}" type="pres">
      <dgm:prSet presAssocID="{65B27553-4594-4AB5-B3E8-9971E4CF0679}" presName="imgShp" presStyleLbl="fgImgPlace1" presStyleIdx="1" presStyleCnt="2"/>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39BAC6F8-379A-43A1-BD0B-03C2CE58AB3C}" type="pres">
      <dgm:prSet presAssocID="{65B27553-4594-4AB5-B3E8-9971E4CF0679}" presName="txShp" presStyleLbl="node1" presStyleIdx="1" presStyleCnt="2">
        <dgm:presLayoutVars>
          <dgm:bulletEnabled val="1"/>
        </dgm:presLayoutVars>
      </dgm:prSet>
      <dgm:spPr/>
    </dgm:pt>
  </dgm:ptLst>
  <dgm:cxnLst>
    <dgm:cxn modelId="{0438D23C-DAAA-4319-971C-9312ED381F71}" type="presOf" srcId="{DBABE062-74B2-4A35-85F7-6A693C2E4286}" destId="{5F825832-AD35-4EB5-A7C9-60448EBDA456}" srcOrd="0" destOrd="0" presId="urn:microsoft.com/office/officeart/2005/8/layout/vList3"/>
    <dgm:cxn modelId="{691C4474-1A14-457D-A327-4237140CF958}" type="presOf" srcId="{8453DFF7-DFB1-4889-8876-4527359F15D1}" destId="{35A55874-7536-4C0C-9E20-CB3662E5626A}" srcOrd="0" destOrd="0" presId="urn:microsoft.com/office/officeart/2005/8/layout/vList3"/>
    <dgm:cxn modelId="{67CE7F86-F5D6-4D1F-ABC1-CA5D9CA82414}" srcId="{DBABE062-74B2-4A35-85F7-6A693C2E4286}" destId="{65B27553-4594-4AB5-B3E8-9971E4CF0679}" srcOrd="1" destOrd="0" parTransId="{A8CC8286-3BD5-45AA-A477-B627F7E07D23}" sibTransId="{2745351C-F638-4108-AF16-FCB0BB2102C6}"/>
    <dgm:cxn modelId="{F1EADB8B-BF10-495C-8FD2-C835E9C5C5B3}" type="presOf" srcId="{65B27553-4594-4AB5-B3E8-9971E4CF0679}" destId="{39BAC6F8-379A-43A1-BD0B-03C2CE58AB3C}" srcOrd="0" destOrd="0" presId="urn:microsoft.com/office/officeart/2005/8/layout/vList3"/>
    <dgm:cxn modelId="{DCD989A9-048C-4C2C-BC3C-7C4EB2A4A9D6}" srcId="{DBABE062-74B2-4A35-85F7-6A693C2E4286}" destId="{8453DFF7-DFB1-4889-8876-4527359F15D1}" srcOrd="0" destOrd="0" parTransId="{EEA7BF7A-4A81-4E32-A14F-2D3CAE045E64}" sibTransId="{F60272E6-0398-4412-B78E-94D6E164DD25}"/>
    <dgm:cxn modelId="{BEBE9C72-30C5-48F6-960F-277E2EB4ABF8}" type="presParOf" srcId="{5F825832-AD35-4EB5-A7C9-60448EBDA456}" destId="{A4CEACBB-7362-415B-8FDC-4057965DF874}" srcOrd="0" destOrd="0" presId="urn:microsoft.com/office/officeart/2005/8/layout/vList3"/>
    <dgm:cxn modelId="{A96763DE-92FB-4B83-B69C-FA1F802688BB}" type="presParOf" srcId="{A4CEACBB-7362-415B-8FDC-4057965DF874}" destId="{CAFC72F9-4E46-4534-983E-2A48649C3EB9}" srcOrd="0" destOrd="0" presId="urn:microsoft.com/office/officeart/2005/8/layout/vList3"/>
    <dgm:cxn modelId="{268B9584-7092-421A-BED2-892A15AF4FA6}" type="presParOf" srcId="{A4CEACBB-7362-415B-8FDC-4057965DF874}" destId="{35A55874-7536-4C0C-9E20-CB3662E5626A}" srcOrd="1" destOrd="0" presId="urn:microsoft.com/office/officeart/2005/8/layout/vList3"/>
    <dgm:cxn modelId="{98CF4653-3B7A-415E-9552-FE7DE20F9AAB}" type="presParOf" srcId="{5F825832-AD35-4EB5-A7C9-60448EBDA456}" destId="{6AC0A952-62A7-4279-B447-9FED6481454A}" srcOrd="1" destOrd="0" presId="urn:microsoft.com/office/officeart/2005/8/layout/vList3"/>
    <dgm:cxn modelId="{B29F91E8-09B3-438E-AA69-51330DC7FB88}" type="presParOf" srcId="{5F825832-AD35-4EB5-A7C9-60448EBDA456}" destId="{B00EADE2-A601-412E-86E3-FB0A371DA997}" srcOrd="2" destOrd="0" presId="urn:microsoft.com/office/officeart/2005/8/layout/vList3"/>
    <dgm:cxn modelId="{AD29FEC3-A378-4020-8424-3D1CB65CA413}" type="presParOf" srcId="{B00EADE2-A601-412E-86E3-FB0A371DA997}" destId="{D3AFC912-F1A1-4C4C-AB27-427C8F6BAF7E}" srcOrd="0" destOrd="0" presId="urn:microsoft.com/office/officeart/2005/8/layout/vList3"/>
    <dgm:cxn modelId="{AF3FE074-E8F2-4022-B262-6B43067E4E89}" type="presParOf" srcId="{B00EADE2-A601-412E-86E3-FB0A371DA997}" destId="{39BAC6F8-379A-43A1-BD0B-03C2CE58AB3C}"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162C0F-9058-4AF8-AEF0-62CCDDB7233E}">
      <dsp:nvSpPr>
        <dsp:cNvPr id="0" name=""/>
        <dsp:cNvSpPr/>
      </dsp:nvSpPr>
      <dsp:spPr>
        <a:xfrm>
          <a:off x="132253" y="2173506"/>
          <a:ext cx="1886647" cy="264146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1" kern="1200" dirty="0" err="1">
              <a:solidFill>
                <a:schemeClr val="bg1"/>
              </a:solidFill>
            </a:rPr>
            <a:t>Câu</a:t>
          </a:r>
          <a:r>
            <a:rPr lang="en-US" sz="1400" b="1" i="1" kern="1200" dirty="0">
              <a:solidFill>
                <a:schemeClr val="bg1"/>
              </a:solidFill>
            </a:rPr>
            <a:t> 2:</a:t>
          </a:r>
          <a:r>
            <a:rPr lang="en-US" sz="1400" i="1" kern="1200" dirty="0">
              <a:solidFill>
                <a:schemeClr val="bg1"/>
              </a:solidFill>
            </a:rPr>
            <a:t> </a:t>
          </a:r>
          <a:r>
            <a:rPr lang="en-US" sz="1400" i="1" kern="1200" dirty="0" err="1">
              <a:solidFill>
                <a:schemeClr val="bg1"/>
              </a:solidFill>
            </a:rPr>
            <a:t>Chương</a:t>
          </a:r>
          <a:r>
            <a:rPr lang="en-US" sz="1400" i="1" kern="1200" dirty="0">
              <a:solidFill>
                <a:schemeClr val="bg1"/>
              </a:solidFill>
            </a:rPr>
            <a:t> </a:t>
          </a:r>
          <a:r>
            <a:rPr lang="en-US" sz="1400" i="1" kern="1200" dirty="0" err="1">
              <a:solidFill>
                <a:schemeClr val="bg1"/>
              </a:solidFill>
            </a:rPr>
            <a:t>trình</a:t>
          </a:r>
          <a:r>
            <a:rPr lang="en-US" sz="1400" i="1" kern="1200" dirty="0">
              <a:solidFill>
                <a:schemeClr val="bg1"/>
              </a:solidFill>
            </a:rPr>
            <a:t> </a:t>
          </a:r>
          <a:r>
            <a:rPr lang="en-US" sz="1400" i="1" kern="1200" dirty="0" err="1">
              <a:solidFill>
                <a:schemeClr val="bg1"/>
              </a:solidFill>
            </a:rPr>
            <a:t>trên</a:t>
          </a:r>
          <a:r>
            <a:rPr lang="en-US" sz="1400" i="1" kern="1200" dirty="0">
              <a:solidFill>
                <a:schemeClr val="bg1"/>
              </a:solidFill>
            </a:rPr>
            <a:t> </a:t>
          </a:r>
          <a:r>
            <a:rPr lang="en-US" sz="1400" i="1" kern="1200" dirty="0" err="1">
              <a:solidFill>
                <a:schemeClr val="bg1"/>
              </a:solidFill>
            </a:rPr>
            <a:t>dùng</a:t>
          </a:r>
          <a:r>
            <a:rPr lang="en-US" sz="1400" i="1" kern="1200" dirty="0">
              <a:solidFill>
                <a:schemeClr val="bg1"/>
              </a:solidFill>
            </a:rPr>
            <a:t> bao </a:t>
          </a:r>
          <a:r>
            <a:rPr lang="en-US" sz="1400" i="1" kern="1200" dirty="0" err="1">
              <a:solidFill>
                <a:schemeClr val="bg1"/>
              </a:solidFill>
            </a:rPr>
            <a:t>nhiêu</a:t>
          </a:r>
          <a:r>
            <a:rPr lang="en-US" sz="1400" i="1" kern="1200" dirty="0">
              <a:solidFill>
                <a:schemeClr val="bg1"/>
              </a:solidFill>
            </a:rPr>
            <a:t> </a:t>
          </a:r>
          <a:r>
            <a:rPr lang="en-US" sz="1400" i="1" kern="1200" dirty="0" err="1">
              <a:solidFill>
                <a:schemeClr val="bg1"/>
              </a:solidFill>
            </a:rPr>
            <a:t>biến</a:t>
          </a:r>
          <a:r>
            <a:rPr lang="en-US" sz="1400" i="1" kern="1200" dirty="0">
              <a:solidFill>
                <a:schemeClr val="bg1"/>
              </a:solidFill>
            </a:rPr>
            <a:t>? </a:t>
          </a:r>
          <a:r>
            <a:rPr lang="en-US" sz="1400" i="1" kern="1200" dirty="0" err="1">
              <a:solidFill>
                <a:schemeClr val="bg1"/>
              </a:solidFill>
            </a:rPr>
            <a:t>là</a:t>
          </a:r>
          <a:r>
            <a:rPr lang="en-US" sz="1400" i="1" kern="1200" dirty="0">
              <a:solidFill>
                <a:schemeClr val="bg1"/>
              </a:solidFill>
            </a:rPr>
            <a:t> </a:t>
          </a:r>
          <a:r>
            <a:rPr lang="en-US" sz="1400" i="1" kern="1200" dirty="0" err="1">
              <a:solidFill>
                <a:schemeClr val="bg1"/>
              </a:solidFill>
            </a:rPr>
            <a:t>những</a:t>
          </a:r>
          <a:r>
            <a:rPr lang="en-US" sz="1400" i="1" kern="1200" dirty="0">
              <a:solidFill>
                <a:schemeClr val="bg1"/>
              </a:solidFill>
            </a:rPr>
            <a:t> </a:t>
          </a:r>
          <a:r>
            <a:rPr lang="en-US" sz="1400" i="1" kern="1200" dirty="0" err="1">
              <a:solidFill>
                <a:schemeClr val="bg1"/>
              </a:solidFill>
            </a:rPr>
            <a:t>biến</a:t>
          </a:r>
          <a:r>
            <a:rPr lang="en-US" sz="1400" i="1" kern="1200" dirty="0">
              <a:solidFill>
                <a:schemeClr val="bg1"/>
              </a:solidFill>
            </a:rPr>
            <a:t> </a:t>
          </a:r>
          <a:r>
            <a:rPr lang="en-US" sz="1400" i="1" kern="1200" dirty="0" err="1">
              <a:solidFill>
                <a:schemeClr val="bg1"/>
              </a:solidFill>
            </a:rPr>
            <a:t>nào</a:t>
          </a:r>
          <a:r>
            <a:rPr lang="en-US" sz="1400" i="1" kern="1200" dirty="0">
              <a:solidFill>
                <a:schemeClr val="bg1"/>
              </a:solidFill>
            </a:rPr>
            <a:t>? </a:t>
          </a:r>
          <a:r>
            <a:rPr lang="en-US" sz="1400" i="1" kern="1200" dirty="0" err="1">
              <a:solidFill>
                <a:schemeClr val="bg1"/>
              </a:solidFill>
            </a:rPr>
            <a:t>Chức</a:t>
          </a:r>
          <a:r>
            <a:rPr lang="en-US" sz="1400" i="1" kern="1200" dirty="0">
              <a:solidFill>
                <a:schemeClr val="bg1"/>
              </a:solidFill>
            </a:rPr>
            <a:t> </a:t>
          </a:r>
          <a:r>
            <a:rPr lang="en-US" sz="1400" i="1" kern="1200" dirty="0" err="1">
              <a:solidFill>
                <a:schemeClr val="bg1"/>
              </a:solidFill>
            </a:rPr>
            <a:t>năng</a:t>
          </a:r>
          <a:r>
            <a:rPr lang="en-US" sz="1400" i="1" kern="1200" dirty="0">
              <a:solidFill>
                <a:schemeClr val="bg1"/>
              </a:solidFill>
            </a:rPr>
            <a:t> </a:t>
          </a:r>
          <a:r>
            <a:rPr lang="en-US" sz="1400" i="1" kern="1200" dirty="0" err="1">
              <a:solidFill>
                <a:schemeClr val="bg1"/>
              </a:solidFill>
            </a:rPr>
            <a:t>các</a:t>
          </a:r>
          <a:r>
            <a:rPr lang="en-US" sz="1400" i="1" kern="1200" dirty="0">
              <a:solidFill>
                <a:schemeClr val="bg1"/>
              </a:solidFill>
            </a:rPr>
            <a:t> </a:t>
          </a:r>
          <a:r>
            <a:rPr lang="en-US" sz="1400" i="1" kern="1200" dirty="0" err="1">
              <a:solidFill>
                <a:schemeClr val="bg1"/>
              </a:solidFill>
            </a:rPr>
            <a:t>biến</a:t>
          </a:r>
          <a:r>
            <a:rPr lang="en-US" sz="1400" i="1" kern="1200" dirty="0">
              <a:solidFill>
                <a:schemeClr val="bg1"/>
              </a:solidFill>
            </a:rPr>
            <a:t> </a:t>
          </a:r>
          <a:r>
            <a:rPr lang="en-US" sz="1400" i="1" kern="1200" dirty="0" err="1">
              <a:solidFill>
                <a:schemeClr val="bg1"/>
              </a:solidFill>
            </a:rPr>
            <a:t>đó?Nhóm</a:t>
          </a:r>
          <a:r>
            <a:rPr lang="en-US" sz="1400" i="1" kern="1200" dirty="0">
              <a:solidFill>
                <a:schemeClr val="bg1"/>
              </a:solidFill>
            </a:rPr>
            <a:t> </a:t>
          </a:r>
          <a:r>
            <a:rPr lang="en-US" sz="1400" i="1" kern="1200" dirty="0" err="1">
              <a:solidFill>
                <a:schemeClr val="bg1"/>
              </a:solidFill>
            </a:rPr>
            <a:t>câu</a:t>
          </a:r>
          <a:r>
            <a:rPr lang="en-US" sz="1400" i="1" kern="1200" dirty="0">
              <a:solidFill>
                <a:schemeClr val="bg1"/>
              </a:solidFill>
            </a:rPr>
            <a:t> </a:t>
          </a:r>
          <a:r>
            <a:rPr lang="en-US" sz="1400" i="1" kern="1200" dirty="0" err="1">
              <a:solidFill>
                <a:schemeClr val="bg1"/>
              </a:solidFill>
            </a:rPr>
            <a:t>lệnh</a:t>
          </a:r>
          <a:r>
            <a:rPr lang="en-US" sz="1400" i="1" kern="1200" dirty="0">
              <a:solidFill>
                <a:schemeClr val="bg1"/>
              </a:solidFill>
            </a:rPr>
            <a:t> </a:t>
          </a:r>
          <a:r>
            <a:rPr lang="en-US" sz="1400" i="1" kern="1200" dirty="0" err="1">
              <a:solidFill>
                <a:schemeClr val="bg1"/>
              </a:solidFill>
            </a:rPr>
            <a:t>if..then</a:t>
          </a:r>
          <a:r>
            <a:rPr lang="en-US" sz="1400" i="1" kern="1200" dirty="0">
              <a:solidFill>
                <a:schemeClr val="bg1"/>
              </a:solidFill>
            </a:rPr>
            <a:t> </a:t>
          </a:r>
          <a:r>
            <a:rPr lang="en-US" sz="1400" i="1" kern="1200" dirty="0" err="1">
              <a:solidFill>
                <a:schemeClr val="bg1"/>
              </a:solidFill>
            </a:rPr>
            <a:t>dùng</a:t>
          </a:r>
          <a:r>
            <a:rPr lang="en-US" sz="1400" i="1" kern="1200" dirty="0">
              <a:solidFill>
                <a:schemeClr val="bg1"/>
              </a:solidFill>
            </a:rPr>
            <a:t> </a:t>
          </a:r>
          <a:r>
            <a:rPr lang="en-US" sz="1400" i="1" kern="1200" dirty="0" err="1">
              <a:solidFill>
                <a:schemeClr val="bg1"/>
              </a:solidFill>
            </a:rPr>
            <a:t>để</a:t>
          </a:r>
          <a:r>
            <a:rPr lang="en-US" sz="1400" i="1" kern="1200" dirty="0">
              <a:solidFill>
                <a:schemeClr val="bg1"/>
              </a:solidFill>
            </a:rPr>
            <a:t> </a:t>
          </a:r>
          <a:r>
            <a:rPr lang="en-US" sz="1400" i="1" kern="1200" dirty="0" err="1">
              <a:solidFill>
                <a:schemeClr val="bg1"/>
              </a:solidFill>
            </a:rPr>
            <a:t>làm</a:t>
          </a:r>
          <a:r>
            <a:rPr lang="en-US" sz="1400" i="1" kern="1200" dirty="0">
              <a:solidFill>
                <a:schemeClr val="bg1"/>
              </a:solidFill>
            </a:rPr>
            <a:t> </a:t>
          </a:r>
          <a:r>
            <a:rPr lang="en-US" sz="1400" i="1" kern="1200" dirty="0" err="1">
              <a:solidFill>
                <a:schemeClr val="bg1"/>
              </a:solidFill>
            </a:rPr>
            <a:t>gì</a:t>
          </a:r>
          <a:r>
            <a:rPr lang="en-US" sz="1400" i="1" kern="1200" dirty="0">
              <a:solidFill>
                <a:schemeClr val="bg1"/>
              </a:solidFill>
            </a:rPr>
            <a:t>?</a:t>
          </a:r>
          <a:endParaRPr lang="en-US" sz="1400" kern="1200" dirty="0">
            <a:solidFill>
              <a:schemeClr val="bg1"/>
            </a:solidFill>
          </a:endParaRPr>
        </a:p>
      </dsp:txBody>
      <dsp:txXfrm>
        <a:off x="132253" y="2173506"/>
        <a:ext cx="1886647" cy="2641461"/>
      </dsp:txXfrm>
    </dsp:sp>
    <dsp:sp modelId="{83BECD6C-B84B-4114-92F8-54C822C94D64}">
      <dsp:nvSpPr>
        <dsp:cNvPr id="0" name=""/>
        <dsp:cNvSpPr/>
      </dsp:nvSpPr>
      <dsp:spPr>
        <a:xfrm>
          <a:off x="137913" y="720401"/>
          <a:ext cx="1886647" cy="587886"/>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1" kern="1200" dirty="0" err="1">
              <a:solidFill>
                <a:schemeClr val="bg1"/>
              </a:solidFill>
            </a:rPr>
            <a:t>Câu</a:t>
          </a:r>
          <a:r>
            <a:rPr lang="en-US" sz="1400" b="1" i="1" kern="1200" dirty="0">
              <a:solidFill>
                <a:schemeClr val="bg1"/>
              </a:solidFill>
            </a:rPr>
            <a:t> 1</a:t>
          </a:r>
          <a:r>
            <a:rPr lang="en-US" sz="1400" i="1" kern="1200" dirty="0">
              <a:solidFill>
                <a:schemeClr val="bg1"/>
              </a:solidFill>
            </a:rPr>
            <a:t>:  </a:t>
          </a:r>
          <a:r>
            <a:rPr lang="en-US" sz="1400" i="1" kern="1200" dirty="0" err="1">
              <a:solidFill>
                <a:schemeClr val="bg1"/>
              </a:solidFill>
            </a:rPr>
            <a:t>Xác</a:t>
          </a:r>
          <a:r>
            <a:rPr lang="en-US" sz="1400" i="1" kern="1200" dirty="0">
              <a:solidFill>
                <a:schemeClr val="bg1"/>
              </a:solidFill>
            </a:rPr>
            <a:t> </a:t>
          </a:r>
          <a:r>
            <a:rPr lang="en-US" sz="1400" i="1" kern="1200" dirty="0" err="1">
              <a:solidFill>
                <a:schemeClr val="bg1"/>
              </a:solidFill>
            </a:rPr>
            <a:t>đinh</a:t>
          </a:r>
          <a:r>
            <a:rPr lang="en-US" sz="1400" i="1" kern="1200" dirty="0">
              <a:solidFill>
                <a:schemeClr val="bg1"/>
              </a:solidFill>
            </a:rPr>
            <a:t> Input, Output</a:t>
          </a:r>
          <a:endParaRPr lang="en-US" sz="1400" kern="1200" dirty="0">
            <a:solidFill>
              <a:schemeClr val="bg1"/>
            </a:solidFill>
          </a:endParaRPr>
        </a:p>
      </dsp:txBody>
      <dsp:txXfrm>
        <a:off x="137913" y="720401"/>
        <a:ext cx="1886647" cy="587886"/>
      </dsp:txXfrm>
    </dsp:sp>
    <dsp:sp modelId="{9D14324B-F214-4564-8BF6-52999DC8A292}">
      <dsp:nvSpPr>
        <dsp:cNvPr id="0" name=""/>
        <dsp:cNvSpPr/>
      </dsp:nvSpPr>
      <dsp:spPr>
        <a:xfrm>
          <a:off x="2712433" y="2171780"/>
          <a:ext cx="1886647" cy="2643532"/>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just" defTabSz="622300">
            <a:lnSpc>
              <a:spcPct val="90000"/>
            </a:lnSpc>
            <a:spcBef>
              <a:spcPct val="0"/>
            </a:spcBef>
            <a:spcAft>
              <a:spcPct val="35000"/>
            </a:spcAft>
            <a:buNone/>
          </a:pPr>
          <a:r>
            <a:rPr lang="en-US" sz="1400" b="1" i="1" kern="1200" dirty="0" err="1">
              <a:solidFill>
                <a:schemeClr val="bg1"/>
              </a:solidFill>
            </a:rPr>
            <a:t>Câu</a:t>
          </a:r>
          <a:r>
            <a:rPr lang="en-US" sz="1400" b="1" i="1" kern="1200" dirty="0">
              <a:solidFill>
                <a:schemeClr val="bg1"/>
              </a:solidFill>
            </a:rPr>
            <a:t> 4</a:t>
          </a:r>
          <a:r>
            <a:rPr lang="en-US" sz="1400" i="1" kern="1200" dirty="0">
              <a:solidFill>
                <a:schemeClr val="bg1"/>
              </a:solidFill>
            </a:rPr>
            <a:t>: </a:t>
          </a:r>
          <a:r>
            <a:rPr lang="en-US" sz="1400" i="1" kern="1200" dirty="0" err="1">
              <a:solidFill>
                <a:schemeClr val="bg1"/>
              </a:solidFill>
            </a:rPr>
            <a:t>Mở</a:t>
          </a:r>
          <a:r>
            <a:rPr lang="en-US" sz="1400" i="1" kern="1200" dirty="0">
              <a:solidFill>
                <a:schemeClr val="bg1"/>
              </a:solidFill>
            </a:rPr>
            <a:t> </a:t>
          </a:r>
          <a:r>
            <a:rPr lang="en-US" sz="1400" i="1" kern="1200" dirty="0" err="1">
              <a:solidFill>
                <a:schemeClr val="bg1"/>
              </a:solidFill>
            </a:rPr>
            <a:t>rộng</a:t>
          </a:r>
          <a:r>
            <a:rPr lang="en-US" sz="1400" i="1" kern="1200" dirty="0">
              <a:solidFill>
                <a:schemeClr val="bg1"/>
              </a:solidFill>
            </a:rPr>
            <a:t> </a:t>
          </a:r>
          <a:r>
            <a:rPr lang="en-US" sz="1400" i="1" kern="1200" dirty="0" err="1">
              <a:solidFill>
                <a:schemeClr val="bg1"/>
              </a:solidFill>
            </a:rPr>
            <a:t>bài</a:t>
          </a:r>
          <a:r>
            <a:rPr lang="en-US" sz="1400" i="1" kern="1200" dirty="0">
              <a:solidFill>
                <a:schemeClr val="bg1"/>
              </a:solidFill>
            </a:rPr>
            <a:t> </a:t>
          </a:r>
          <a:r>
            <a:rPr lang="en-US" sz="1400" i="1" kern="1200" dirty="0" err="1">
              <a:solidFill>
                <a:schemeClr val="bg1"/>
              </a:solidFill>
            </a:rPr>
            <a:t>toán</a:t>
          </a:r>
          <a:r>
            <a:rPr lang="en-US" sz="1400" i="1" kern="1200" dirty="0">
              <a:solidFill>
                <a:schemeClr val="bg1"/>
              </a:solidFill>
            </a:rPr>
            <a:t> </a:t>
          </a:r>
          <a:r>
            <a:rPr lang="en-US" sz="1400" i="1" kern="1200" dirty="0" err="1">
              <a:solidFill>
                <a:schemeClr val="bg1"/>
              </a:solidFill>
            </a:rPr>
            <a:t>trên</a:t>
          </a:r>
          <a:r>
            <a:rPr lang="en-US" sz="1400" i="1" kern="1200" dirty="0">
              <a:solidFill>
                <a:schemeClr val="bg1"/>
              </a:solidFill>
            </a:rPr>
            <a:t> </a:t>
          </a:r>
          <a:r>
            <a:rPr lang="en-US" sz="1400" i="1" kern="1200" dirty="0" err="1">
              <a:solidFill>
                <a:schemeClr val="bg1"/>
              </a:solidFill>
            </a:rPr>
            <a:t>đối</a:t>
          </a:r>
          <a:r>
            <a:rPr lang="en-US" sz="1400" i="1" kern="1200" dirty="0">
              <a:solidFill>
                <a:schemeClr val="bg1"/>
              </a:solidFill>
            </a:rPr>
            <a:t> </a:t>
          </a:r>
          <a:r>
            <a:rPr lang="en-US" sz="1400" i="1" kern="1200" dirty="0" err="1">
              <a:solidFill>
                <a:schemeClr val="bg1"/>
              </a:solidFill>
            </a:rPr>
            <a:t>với</a:t>
          </a:r>
          <a:r>
            <a:rPr lang="en-US" sz="1400" i="1" kern="1200" dirty="0">
              <a:solidFill>
                <a:schemeClr val="bg1"/>
              </a:solidFill>
            </a:rPr>
            <a:t> N=365 </a:t>
          </a:r>
          <a:r>
            <a:rPr lang="en-US" sz="1400" i="1" kern="1200" dirty="0" err="1">
              <a:solidFill>
                <a:schemeClr val="bg1"/>
              </a:solidFill>
            </a:rPr>
            <a:t>thì</a:t>
          </a:r>
          <a:r>
            <a:rPr lang="en-US" sz="1400" i="1" kern="1200" dirty="0">
              <a:solidFill>
                <a:schemeClr val="bg1"/>
              </a:solidFill>
            </a:rPr>
            <a:t> </a:t>
          </a:r>
          <a:r>
            <a:rPr lang="en-US" sz="1400" i="1" kern="1200" dirty="0" err="1">
              <a:solidFill>
                <a:schemeClr val="bg1"/>
              </a:solidFill>
            </a:rPr>
            <a:t>số</a:t>
          </a:r>
          <a:r>
            <a:rPr lang="en-US" sz="1400" i="1" kern="1200" dirty="0">
              <a:solidFill>
                <a:schemeClr val="bg1"/>
              </a:solidFill>
            </a:rPr>
            <a:t> </a:t>
          </a:r>
          <a:r>
            <a:rPr lang="en-US" sz="1400" i="1" kern="1200" dirty="0" err="1">
              <a:solidFill>
                <a:schemeClr val="bg1"/>
              </a:solidFill>
            </a:rPr>
            <a:t>biến</a:t>
          </a:r>
          <a:r>
            <a:rPr lang="en-US" sz="1400" i="1" kern="1200" dirty="0">
              <a:solidFill>
                <a:schemeClr val="bg1"/>
              </a:solidFill>
            </a:rPr>
            <a:t> </a:t>
          </a:r>
          <a:r>
            <a:rPr lang="en-US" sz="1400" i="1" kern="1200" dirty="0" err="1">
              <a:solidFill>
                <a:schemeClr val="bg1"/>
              </a:solidFill>
            </a:rPr>
            <a:t>cần</a:t>
          </a:r>
          <a:r>
            <a:rPr lang="en-US" sz="1400" i="1" kern="1200" dirty="0">
              <a:solidFill>
                <a:schemeClr val="bg1"/>
              </a:solidFill>
            </a:rPr>
            <a:t> </a:t>
          </a:r>
          <a:r>
            <a:rPr lang="en-US" sz="1400" i="1" kern="1200" dirty="0" err="1">
              <a:solidFill>
                <a:schemeClr val="bg1"/>
              </a:solidFill>
            </a:rPr>
            <a:t>khai</a:t>
          </a:r>
          <a:r>
            <a:rPr lang="en-US" sz="1400" i="1" kern="1200" dirty="0">
              <a:solidFill>
                <a:schemeClr val="bg1"/>
              </a:solidFill>
            </a:rPr>
            <a:t> </a:t>
          </a:r>
          <a:r>
            <a:rPr lang="en-US" sz="1400" i="1" kern="1200" dirty="0" err="1">
              <a:solidFill>
                <a:schemeClr val="bg1"/>
              </a:solidFill>
            </a:rPr>
            <a:t>báo</a:t>
          </a:r>
          <a:r>
            <a:rPr lang="en-US" sz="1400" i="1" kern="1200" dirty="0">
              <a:solidFill>
                <a:schemeClr val="bg1"/>
              </a:solidFill>
            </a:rPr>
            <a:t> </a:t>
          </a:r>
          <a:r>
            <a:rPr lang="en-US" sz="1400" i="1" kern="1200" dirty="0" err="1">
              <a:solidFill>
                <a:schemeClr val="bg1"/>
              </a:solidFill>
            </a:rPr>
            <a:t>là</a:t>
          </a:r>
          <a:r>
            <a:rPr lang="en-US" sz="1400" i="1" kern="1200" dirty="0">
              <a:solidFill>
                <a:schemeClr val="bg1"/>
              </a:solidFill>
            </a:rPr>
            <a:t> bao </a:t>
          </a:r>
          <a:r>
            <a:rPr lang="en-US" sz="1400" i="1" kern="1200" dirty="0" err="1">
              <a:solidFill>
                <a:schemeClr val="bg1"/>
              </a:solidFill>
            </a:rPr>
            <a:t>nhiêu</a:t>
          </a:r>
          <a:r>
            <a:rPr lang="en-US" sz="1400" i="1" kern="1200" dirty="0">
              <a:solidFill>
                <a:schemeClr val="bg1"/>
              </a:solidFill>
            </a:rPr>
            <a:t> </a:t>
          </a:r>
          <a:r>
            <a:rPr lang="en-US" sz="1400" i="1" kern="1200" dirty="0" err="1">
              <a:solidFill>
                <a:schemeClr val="bg1"/>
              </a:solidFill>
            </a:rPr>
            <a:t>biến</a:t>
          </a:r>
          <a:r>
            <a:rPr lang="en-US" sz="1400" i="1" kern="1200" dirty="0">
              <a:solidFill>
                <a:schemeClr val="bg1"/>
              </a:solidFill>
            </a:rPr>
            <a:t>? </a:t>
          </a:r>
          <a:r>
            <a:rPr lang="en-US" sz="1400" i="1" kern="1200" dirty="0" err="1">
              <a:solidFill>
                <a:schemeClr val="bg1"/>
              </a:solidFill>
            </a:rPr>
            <a:t>Số</a:t>
          </a:r>
          <a:r>
            <a:rPr lang="en-US" sz="1400" i="1" kern="1200" dirty="0">
              <a:solidFill>
                <a:schemeClr val="bg1"/>
              </a:solidFill>
            </a:rPr>
            <a:t> </a:t>
          </a:r>
          <a:r>
            <a:rPr lang="en-US" sz="1400" i="1" kern="1200" dirty="0" err="1">
              <a:solidFill>
                <a:schemeClr val="bg1"/>
              </a:solidFill>
            </a:rPr>
            <a:t>câu</a:t>
          </a:r>
          <a:r>
            <a:rPr lang="en-US" sz="1400" i="1" kern="1200" dirty="0">
              <a:solidFill>
                <a:schemeClr val="bg1"/>
              </a:solidFill>
            </a:rPr>
            <a:t> </a:t>
          </a:r>
          <a:r>
            <a:rPr lang="en-US" sz="1400" i="1" kern="1200" dirty="0" err="1">
              <a:solidFill>
                <a:schemeClr val="bg1"/>
              </a:solidFill>
            </a:rPr>
            <a:t>lệnh</a:t>
          </a:r>
          <a:r>
            <a:rPr lang="en-US" sz="1400" i="1" kern="1200" dirty="0">
              <a:solidFill>
                <a:schemeClr val="bg1"/>
              </a:solidFill>
            </a:rPr>
            <a:t> </a:t>
          </a:r>
          <a:r>
            <a:rPr lang="en-US" sz="1400" i="1" kern="1200" dirty="0" err="1">
              <a:solidFill>
                <a:schemeClr val="bg1"/>
              </a:solidFill>
            </a:rPr>
            <a:t>rẽ</a:t>
          </a:r>
          <a:r>
            <a:rPr lang="en-US" sz="1400" i="1" kern="1200" dirty="0">
              <a:solidFill>
                <a:schemeClr val="bg1"/>
              </a:solidFill>
            </a:rPr>
            <a:t> </a:t>
          </a:r>
          <a:r>
            <a:rPr lang="en-US" sz="1400" i="1" kern="1200" dirty="0" err="1">
              <a:solidFill>
                <a:schemeClr val="bg1"/>
              </a:solidFill>
            </a:rPr>
            <a:t>nhánh</a:t>
          </a:r>
          <a:r>
            <a:rPr lang="en-US" sz="1400" i="1" kern="1200" dirty="0">
              <a:solidFill>
                <a:schemeClr val="bg1"/>
              </a:solidFill>
            </a:rPr>
            <a:t> </a:t>
          </a:r>
          <a:r>
            <a:rPr lang="en-US" sz="1400" i="1" kern="1200" dirty="0" err="1">
              <a:solidFill>
                <a:schemeClr val="bg1"/>
              </a:solidFill>
            </a:rPr>
            <a:t>là</a:t>
          </a:r>
          <a:r>
            <a:rPr lang="en-US" sz="1400" i="1" kern="1200" dirty="0">
              <a:solidFill>
                <a:schemeClr val="bg1"/>
              </a:solidFill>
            </a:rPr>
            <a:t> bao </a:t>
          </a:r>
          <a:r>
            <a:rPr lang="en-US" sz="1400" i="1" kern="1200" dirty="0" err="1">
              <a:solidFill>
                <a:schemeClr val="bg1"/>
              </a:solidFill>
            </a:rPr>
            <a:t>nhiêu</a:t>
          </a:r>
          <a:r>
            <a:rPr lang="en-US" sz="1400" i="1" kern="1200" dirty="0">
              <a:solidFill>
                <a:schemeClr val="bg1"/>
              </a:solidFill>
            </a:rPr>
            <a:t> ?</a:t>
          </a:r>
          <a:r>
            <a:rPr lang="en-US" sz="1400" i="1" kern="1200" dirty="0" err="1">
              <a:solidFill>
                <a:schemeClr val="bg1"/>
              </a:solidFill>
            </a:rPr>
            <a:t>Việc</a:t>
          </a:r>
          <a:r>
            <a:rPr lang="en-US" sz="1400" i="1" kern="1200" dirty="0">
              <a:solidFill>
                <a:schemeClr val="bg1"/>
              </a:solidFill>
            </a:rPr>
            <a:t> </a:t>
          </a:r>
          <a:r>
            <a:rPr lang="en-US" sz="1400" i="1" kern="1200" dirty="0" err="1">
              <a:solidFill>
                <a:schemeClr val="bg1"/>
              </a:solidFill>
            </a:rPr>
            <a:t>viết</a:t>
          </a:r>
          <a:r>
            <a:rPr lang="en-US" sz="1400" i="1" kern="1200" dirty="0">
              <a:solidFill>
                <a:schemeClr val="bg1"/>
              </a:solidFill>
            </a:rPr>
            <a:t> </a:t>
          </a:r>
          <a:r>
            <a:rPr lang="en-US" sz="1400" i="1" kern="1200" dirty="0" err="1">
              <a:solidFill>
                <a:schemeClr val="bg1"/>
              </a:solidFill>
            </a:rPr>
            <a:t>chương</a:t>
          </a:r>
          <a:r>
            <a:rPr lang="en-US" sz="1400" i="1" kern="1200" dirty="0">
              <a:solidFill>
                <a:schemeClr val="bg1"/>
              </a:solidFill>
            </a:rPr>
            <a:t> </a:t>
          </a:r>
          <a:r>
            <a:rPr lang="en-US" sz="1400" i="1" kern="1200" dirty="0" err="1">
              <a:solidFill>
                <a:schemeClr val="bg1"/>
              </a:solidFill>
            </a:rPr>
            <a:t>trình</a:t>
          </a:r>
          <a:r>
            <a:rPr lang="en-US" sz="1400" i="1" kern="1200" dirty="0">
              <a:solidFill>
                <a:schemeClr val="bg1"/>
              </a:solidFill>
            </a:rPr>
            <a:t> </a:t>
          </a:r>
          <a:r>
            <a:rPr lang="en-US" sz="1400" i="1" kern="1200" dirty="0" err="1">
              <a:solidFill>
                <a:schemeClr val="bg1"/>
              </a:solidFill>
            </a:rPr>
            <a:t>trong</a:t>
          </a:r>
          <a:r>
            <a:rPr lang="en-US" sz="1400" i="1" kern="1200" dirty="0">
              <a:solidFill>
                <a:schemeClr val="bg1"/>
              </a:solidFill>
            </a:rPr>
            <a:t> </a:t>
          </a:r>
          <a:r>
            <a:rPr lang="en-US" sz="1400" i="1" kern="1200" dirty="0" err="1">
              <a:solidFill>
                <a:schemeClr val="bg1"/>
              </a:solidFill>
            </a:rPr>
            <a:t>trường</a:t>
          </a:r>
          <a:r>
            <a:rPr lang="en-US" sz="1400" i="1" kern="1200" dirty="0">
              <a:solidFill>
                <a:schemeClr val="bg1"/>
              </a:solidFill>
            </a:rPr>
            <a:t> </a:t>
          </a:r>
          <a:r>
            <a:rPr lang="en-US" sz="1400" i="1" kern="1200" dirty="0" err="1">
              <a:solidFill>
                <a:schemeClr val="bg1"/>
              </a:solidFill>
            </a:rPr>
            <a:t>hợp</a:t>
          </a:r>
          <a:r>
            <a:rPr lang="en-US" sz="1400" i="1" kern="1200" dirty="0">
              <a:solidFill>
                <a:schemeClr val="bg1"/>
              </a:solidFill>
            </a:rPr>
            <a:t> </a:t>
          </a:r>
          <a:r>
            <a:rPr lang="en-US" sz="1400" i="1" kern="1200" dirty="0" err="1">
              <a:solidFill>
                <a:schemeClr val="bg1"/>
              </a:solidFill>
            </a:rPr>
            <a:t>này</a:t>
          </a:r>
          <a:r>
            <a:rPr lang="en-US" sz="1400" i="1" kern="1200" dirty="0">
              <a:solidFill>
                <a:schemeClr val="bg1"/>
              </a:solidFill>
            </a:rPr>
            <a:t> </a:t>
          </a:r>
          <a:r>
            <a:rPr lang="en-US" sz="1400" i="1" kern="1200" dirty="0" err="1">
              <a:solidFill>
                <a:schemeClr val="bg1"/>
              </a:solidFill>
            </a:rPr>
            <a:t>có</a:t>
          </a:r>
          <a:r>
            <a:rPr lang="en-US" sz="1400" i="1" kern="1200" dirty="0">
              <a:solidFill>
                <a:schemeClr val="bg1"/>
              </a:solidFill>
            </a:rPr>
            <a:t> </a:t>
          </a:r>
          <a:r>
            <a:rPr lang="en-US" sz="1400" i="1" kern="1200" dirty="0" err="1">
              <a:solidFill>
                <a:schemeClr val="bg1"/>
              </a:solidFill>
            </a:rPr>
            <a:t>khó</a:t>
          </a:r>
          <a:r>
            <a:rPr lang="en-US" sz="1400" i="1" kern="1200" dirty="0">
              <a:solidFill>
                <a:schemeClr val="bg1"/>
              </a:solidFill>
            </a:rPr>
            <a:t> </a:t>
          </a:r>
          <a:r>
            <a:rPr lang="en-US" sz="1400" i="1" kern="1200" dirty="0" err="1">
              <a:solidFill>
                <a:schemeClr val="bg1"/>
              </a:solidFill>
            </a:rPr>
            <a:t>khăn</a:t>
          </a:r>
          <a:r>
            <a:rPr lang="en-US" sz="1400" i="1" kern="1200" dirty="0">
              <a:solidFill>
                <a:schemeClr val="bg1"/>
              </a:solidFill>
            </a:rPr>
            <a:t> </a:t>
          </a:r>
          <a:r>
            <a:rPr lang="en-US" sz="1400" i="1" kern="1200" dirty="0" err="1">
              <a:solidFill>
                <a:schemeClr val="bg1"/>
              </a:solidFill>
            </a:rPr>
            <a:t>gì</a:t>
          </a:r>
          <a:r>
            <a:rPr lang="en-US" sz="1400" i="1" kern="1200" dirty="0">
              <a:solidFill>
                <a:schemeClr val="bg1"/>
              </a:solidFill>
            </a:rPr>
            <a:t>?</a:t>
          </a:r>
          <a:endParaRPr lang="en-US" sz="1400" kern="1200" dirty="0">
            <a:solidFill>
              <a:schemeClr val="bg1"/>
            </a:solidFill>
          </a:endParaRPr>
        </a:p>
      </dsp:txBody>
      <dsp:txXfrm>
        <a:off x="2712433" y="2171780"/>
        <a:ext cx="1886647" cy="2643532"/>
      </dsp:txXfrm>
    </dsp:sp>
    <dsp:sp modelId="{C188CAA4-17BA-49B6-A69F-A5E8952D7FAE}">
      <dsp:nvSpPr>
        <dsp:cNvPr id="0" name=""/>
        <dsp:cNvSpPr/>
      </dsp:nvSpPr>
      <dsp:spPr>
        <a:xfrm>
          <a:off x="2680039" y="686347"/>
          <a:ext cx="1886647" cy="588441"/>
        </a:xfrm>
        <a:prstGeom prst="rect">
          <a:avLst/>
        </a:prstGeom>
        <a:solidFill>
          <a:schemeClr val="accent3">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US" sz="1400" b="1" i="1" kern="1200" dirty="0" err="1">
              <a:solidFill>
                <a:schemeClr val="bg1"/>
              </a:solidFill>
            </a:rPr>
            <a:t>Câu</a:t>
          </a:r>
          <a:r>
            <a:rPr lang="en-US" sz="1400" b="1" i="1" kern="1200" dirty="0">
              <a:solidFill>
                <a:schemeClr val="bg1"/>
              </a:solidFill>
            </a:rPr>
            <a:t> 3:</a:t>
          </a:r>
          <a:r>
            <a:rPr lang="en-US" sz="1400" i="1" kern="1200" dirty="0">
              <a:solidFill>
                <a:schemeClr val="bg1"/>
              </a:solidFill>
            </a:rPr>
            <a:t> </a:t>
          </a:r>
          <a:r>
            <a:rPr lang="en-US" sz="1400" i="1" kern="1200" dirty="0" err="1">
              <a:solidFill>
                <a:schemeClr val="bg1"/>
              </a:solidFill>
            </a:rPr>
            <a:t>Chương</a:t>
          </a:r>
          <a:r>
            <a:rPr lang="en-US" sz="1400" i="1" kern="1200" dirty="0">
              <a:solidFill>
                <a:schemeClr val="bg1"/>
              </a:solidFill>
            </a:rPr>
            <a:t> </a:t>
          </a:r>
          <a:r>
            <a:rPr lang="en-US" sz="1400" i="1" kern="1200" dirty="0" err="1">
              <a:solidFill>
                <a:schemeClr val="bg1"/>
              </a:solidFill>
            </a:rPr>
            <a:t>trình</a:t>
          </a:r>
          <a:r>
            <a:rPr lang="en-US" sz="1400" i="1" kern="1200" dirty="0">
              <a:solidFill>
                <a:schemeClr val="bg1"/>
              </a:solidFill>
            </a:rPr>
            <a:t> </a:t>
          </a:r>
          <a:r>
            <a:rPr lang="en-US" sz="1400" i="1" kern="1200" dirty="0" err="1">
              <a:solidFill>
                <a:schemeClr val="bg1"/>
              </a:solidFill>
            </a:rPr>
            <a:t>này</a:t>
          </a:r>
          <a:r>
            <a:rPr lang="en-US" sz="1400" i="1" kern="1200" dirty="0">
              <a:solidFill>
                <a:schemeClr val="bg1"/>
              </a:solidFill>
            </a:rPr>
            <a:t> </a:t>
          </a:r>
          <a:r>
            <a:rPr lang="en-US" sz="1400" i="1" kern="1200" dirty="0" err="1">
              <a:solidFill>
                <a:schemeClr val="bg1"/>
              </a:solidFill>
            </a:rPr>
            <a:t>làm</a:t>
          </a:r>
          <a:r>
            <a:rPr lang="en-US" sz="1400" i="1" kern="1200" dirty="0">
              <a:solidFill>
                <a:schemeClr val="bg1"/>
              </a:solidFill>
            </a:rPr>
            <a:t> </a:t>
          </a:r>
          <a:r>
            <a:rPr lang="en-US" sz="1400" i="1" kern="1200" dirty="0" err="1">
              <a:solidFill>
                <a:schemeClr val="bg1"/>
              </a:solidFill>
            </a:rPr>
            <a:t>nhiệm</a:t>
          </a:r>
          <a:r>
            <a:rPr lang="en-US" sz="1400" i="1" kern="1200" dirty="0">
              <a:solidFill>
                <a:schemeClr val="bg1"/>
              </a:solidFill>
            </a:rPr>
            <a:t> </a:t>
          </a:r>
          <a:r>
            <a:rPr lang="en-US" sz="1400" i="1" kern="1200" dirty="0" err="1">
              <a:solidFill>
                <a:schemeClr val="bg1"/>
              </a:solidFill>
            </a:rPr>
            <a:t>vụ</a:t>
          </a:r>
          <a:r>
            <a:rPr lang="en-US" sz="1400" i="1" kern="1200" dirty="0">
              <a:solidFill>
                <a:schemeClr val="bg1"/>
              </a:solidFill>
            </a:rPr>
            <a:t> </a:t>
          </a:r>
          <a:r>
            <a:rPr lang="en-US" sz="1400" i="1" kern="1200" dirty="0" err="1">
              <a:solidFill>
                <a:schemeClr val="bg1"/>
              </a:solidFill>
            </a:rPr>
            <a:t>gì</a:t>
          </a:r>
          <a:r>
            <a:rPr lang="en-US" sz="1400" i="1" kern="1200" dirty="0">
              <a:solidFill>
                <a:schemeClr val="bg1"/>
              </a:solidFill>
            </a:rPr>
            <a:t>?</a:t>
          </a:r>
          <a:endParaRPr lang="en-US" sz="1400" kern="1200" dirty="0">
            <a:solidFill>
              <a:schemeClr val="bg1"/>
            </a:solidFill>
          </a:endParaRPr>
        </a:p>
      </dsp:txBody>
      <dsp:txXfrm>
        <a:off x="2680039" y="686347"/>
        <a:ext cx="1886647" cy="588441"/>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7E1082A-8AF8-4F22-8A2C-DF6402C0CF18}">
      <dsp:nvSpPr>
        <dsp:cNvPr id="0" name=""/>
        <dsp:cNvSpPr/>
      </dsp:nvSpPr>
      <dsp:spPr>
        <a:xfrm>
          <a:off x="1854796" y="1145"/>
          <a:ext cx="2491086" cy="94852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pt-BR" sz="2100" b="1" kern="1200" dirty="0"/>
            <a:t>Câu 1- Các thao tác cần thực hiện với mảng </a:t>
          </a:r>
          <a:endParaRPr lang="en-US" sz="2100" kern="1200" dirty="0"/>
        </a:p>
      </dsp:txBody>
      <dsp:txXfrm>
        <a:off x="1882577" y="28926"/>
        <a:ext cx="2435524" cy="892960"/>
      </dsp:txXfrm>
    </dsp:sp>
    <dsp:sp modelId="{8B7E4210-5CF4-4A21-8150-9951F158206B}">
      <dsp:nvSpPr>
        <dsp:cNvPr id="0" name=""/>
        <dsp:cNvSpPr/>
      </dsp:nvSpPr>
      <dsp:spPr>
        <a:xfrm>
          <a:off x="2103905" y="949668"/>
          <a:ext cx="249108" cy="671264"/>
        </a:xfrm>
        <a:custGeom>
          <a:avLst/>
          <a:gdLst/>
          <a:ahLst/>
          <a:cxnLst/>
          <a:rect l="0" t="0" r="0" b="0"/>
          <a:pathLst>
            <a:path>
              <a:moveTo>
                <a:pt x="0" y="0"/>
              </a:moveTo>
              <a:lnTo>
                <a:pt x="0" y="671264"/>
              </a:lnTo>
              <a:lnTo>
                <a:pt x="249108" y="671264"/>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925F38A-7FCE-4CF7-B256-43D3A59988E6}">
      <dsp:nvSpPr>
        <dsp:cNvPr id="0" name=""/>
        <dsp:cNvSpPr/>
      </dsp:nvSpPr>
      <dsp:spPr>
        <a:xfrm>
          <a:off x="2353013" y="1186798"/>
          <a:ext cx="2299978" cy="868268"/>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pt-BR" sz="2400" b="1" kern="1200" dirty="0"/>
            <a:t>khai báo mảng</a:t>
          </a:r>
          <a:endParaRPr lang="en-US" sz="2400" kern="1200" dirty="0"/>
        </a:p>
      </dsp:txBody>
      <dsp:txXfrm>
        <a:off x="2378444" y="1212229"/>
        <a:ext cx="2249116" cy="817406"/>
      </dsp:txXfrm>
    </dsp:sp>
    <dsp:sp modelId="{18C0AF74-C8AA-4EB7-92C4-567B2923A82C}">
      <dsp:nvSpPr>
        <dsp:cNvPr id="0" name=""/>
        <dsp:cNvSpPr/>
      </dsp:nvSpPr>
      <dsp:spPr>
        <a:xfrm>
          <a:off x="2103905" y="949668"/>
          <a:ext cx="249108" cy="1706260"/>
        </a:xfrm>
        <a:custGeom>
          <a:avLst/>
          <a:gdLst/>
          <a:ahLst/>
          <a:cxnLst/>
          <a:rect l="0" t="0" r="0" b="0"/>
          <a:pathLst>
            <a:path>
              <a:moveTo>
                <a:pt x="0" y="0"/>
              </a:moveTo>
              <a:lnTo>
                <a:pt x="0" y="1706260"/>
              </a:lnTo>
              <a:lnTo>
                <a:pt x="249108" y="170626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EBC9E0-752B-473C-BDB0-F0738580F3A5}">
      <dsp:nvSpPr>
        <dsp:cNvPr id="0" name=""/>
        <dsp:cNvSpPr/>
      </dsp:nvSpPr>
      <dsp:spPr>
        <a:xfrm>
          <a:off x="2353013" y="2292198"/>
          <a:ext cx="2263949" cy="727460"/>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2340759"/>
              <a:satOff val="-2919"/>
              <a:lumOff val="686"/>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0485" tIns="46990" rIns="70485" bIns="46990" numCol="1" spcCol="1270" anchor="ctr" anchorCtr="0">
          <a:noAutofit/>
        </a:bodyPr>
        <a:lstStyle/>
        <a:p>
          <a:pPr marL="0" lvl="0" indent="0" algn="ctr" defTabSz="1644650">
            <a:lnSpc>
              <a:spcPct val="90000"/>
            </a:lnSpc>
            <a:spcBef>
              <a:spcPct val="0"/>
            </a:spcBef>
            <a:spcAft>
              <a:spcPct val="35000"/>
            </a:spcAft>
            <a:buNone/>
          </a:pPr>
          <a:r>
            <a:rPr lang="pt-BR" sz="3700" b="1" kern="1200" dirty="0"/>
            <a:t> </a:t>
          </a:r>
          <a:r>
            <a:rPr lang="pt-BR" sz="2400" b="1" kern="1200" dirty="0"/>
            <a:t>nhập mảng</a:t>
          </a:r>
          <a:endParaRPr lang="en-US" sz="2400" kern="1200" dirty="0"/>
        </a:p>
      </dsp:txBody>
      <dsp:txXfrm>
        <a:off x="2374320" y="2313505"/>
        <a:ext cx="2221335" cy="684846"/>
      </dsp:txXfrm>
    </dsp:sp>
    <dsp:sp modelId="{017F1E05-82D4-461A-98C9-728E4E857459}">
      <dsp:nvSpPr>
        <dsp:cNvPr id="0" name=""/>
        <dsp:cNvSpPr/>
      </dsp:nvSpPr>
      <dsp:spPr>
        <a:xfrm>
          <a:off x="2103905" y="949668"/>
          <a:ext cx="249108" cy="2702327"/>
        </a:xfrm>
        <a:custGeom>
          <a:avLst/>
          <a:gdLst/>
          <a:ahLst/>
          <a:cxnLst/>
          <a:rect l="0" t="0" r="0" b="0"/>
          <a:pathLst>
            <a:path>
              <a:moveTo>
                <a:pt x="0" y="0"/>
              </a:moveTo>
              <a:lnTo>
                <a:pt x="0" y="2702327"/>
              </a:lnTo>
              <a:lnTo>
                <a:pt x="249108" y="2702327"/>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2F5B6FA-EBF9-4EE4-9D48-6950A10EEA8A}">
      <dsp:nvSpPr>
        <dsp:cNvPr id="0" name=""/>
        <dsp:cNvSpPr/>
      </dsp:nvSpPr>
      <dsp:spPr>
        <a:xfrm>
          <a:off x="2353013" y="3256789"/>
          <a:ext cx="2264526" cy="790413"/>
        </a:xfrm>
        <a:prstGeom prst="roundRect">
          <a:avLst>
            <a:gd name="adj" fmla="val 10000"/>
          </a:avLst>
        </a:prstGeom>
        <a:solidFill>
          <a:schemeClr val="lt1">
            <a:alpha val="90000"/>
            <a:hueOff val="0"/>
            <a:satOff val="0"/>
            <a:lumOff val="0"/>
            <a:alphaOff val="0"/>
          </a:schemeClr>
        </a:solidFill>
        <a:ln w="9525" cap="flat" cmpd="sng" algn="ctr">
          <a:solidFill>
            <a:schemeClr val="accent2">
              <a:hueOff val="4681519"/>
              <a:satOff val="-5839"/>
              <a:lumOff val="1373"/>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pt-BR" sz="2400" b="1" kern="1200" dirty="0"/>
            <a:t>Duyệt mảng</a:t>
          </a:r>
          <a:endParaRPr lang="en-US" sz="2400" kern="1200" dirty="0"/>
        </a:p>
      </dsp:txBody>
      <dsp:txXfrm>
        <a:off x="2376163" y="3279939"/>
        <a:ext cx="2218226" cy="744113"/>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37CFF54-7B06-4C74-A08E-267416048F28}">
      <dsp:nvSpPr>
        <dsp:cNvPr id="0" name=""/>
        <dsp:cNvSpPr/>
      </dsp:nvSpPr>
      <dsp:spPr>
        <a:xfrm>
          <a:off x="3138" y="420315"/>
          <a:ext cx="3019047" cy="36087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8120" tIns="198120" rIns="198120" bIns="198120" numCol="1" spcCol="1270" anchor="ctr" anchorCtr="0">
          <a:noAutofit/>
        </a:bodyPr>
        <a:lstStyle/>
        <a:p>
          <a:pPr marL="0" lvl="0" indent="0" algn="ctr" defTabSz="2311400">
            <a:lnSpc>
              <a:spcPct val="90000"/>
            </a:lnSpc>
            <a:spcBef>
              <a:spcPct val="0"/>
            </a:spcBef>
            <a:spcAft>
              <a:spcPct val="35000"/>
            </a:spcAft>
            <a:buNone/>
          </a:pPr>
          <a:endParaRPr lang="en-US" sz="5200" kern="1200" dirty="0"/>
        </a:p>
      </dsp:txBody>
      <dsp:txXfrm>
        <a:off x="3138" y="420315"/>
        <a:ext cx="3019047" cy="1082639"/>
      </dsp:txXfrm>
    </dsp:sp>
    <dsp:sp modelId="{AE67DD5A-642B-49F4-90B4-E8114D413938}">
      <dsp:nvSpPr>
        <dsp:cNvPr id="0" name=""/>
        <dsp:cNvSpPr/>
      </dsp:nvSpPr>
      <dsp:spPr>
        <a:xfrm>
          <a:off x="305043" y="651566"/>
          <a:ext cx="2415237" cy="944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80010" rIns="106680" bIns="80010" numCol="1" spcCol="1270" anchor="ctr" anchorCtr="0">
          <a:noAutofit/>
        </a:bodyPr>
        <a:lstStyle/>
        <a:p>
          <a:pPr marL="0" lvl="0" indent="0" algn="ctr" defTabSz="1866900">
            <a:lnSpc>
              <a:spcPct val="90000"/>
            </a:lnSpc>
            <a:spcBef>
              <a:spcPct val="0"/>
            </a:spcBef>
            <a:spcAft>
              <a:spcPct val="35000"/>
            </a:spcAft>
            <a:buNone/>
          </a:pPr>
          <a:r>
            <a:rPr lang="en-US" sz="4200" kern="1200" dirty="0" err="1"/>
            <a:t>Câu</a:t>
          </a:r>
          <a:r>
            <a:rPr lang="en-US" sz="4200" kern="1200" dirty="0"/>
            <a:t> 1. C</a:t>
          </a:r>
        </a:p>
      </dsp:txBody>
      <dsp:txXfrm>
        <a:off x="332711" y="679234"/>
        <a:ext cx="2359901" cy="889321"/>
      </dsp:txXfrm>
    </dsp:sp>
    <dsp:sp modelId="{A0B02E78-5688-462E-B630-EDE7F47BED04}">
      <dsp:nvSpPr>
        <dsp:cNvPr id="0" name=""/>
        <dsp:cNvSpPr/>
      </dsp:nvSpPr>
      <dsp:spPr>
        <a:xfrm>
          <a:off x="331683" y="1811895"/>
          <a:ext cx="2415237" cy="944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80010" rIns="106680" bIns="80010" numCol="1" spcCol="1270" anchor="ctr" anchorCtr="0">
          <a:noAutofit/>
        </a:bodyPr>
        <a:lstStyle/>
        <a:p>
          <a:pPr marL="0" lvl="0" indent="0" algn="ctr" defTabSz="1866900">
            <a:lnSpc>
              <a:spcPct val="90000"/>
            </a:lnSpc>
            <a:spcBef>
              <a:spcPct val="0"/>
            </a:spcBef>
            <a:spcAft>
              <a:spcPct val="35000"/>
            </a:spcAft>
            <a:buNone/>
          </a:pPr>
          <a:r>
            <a:rPr lang="en-US" sz="4200" kern="1200" dirty="0" err="1"/>
            <a:t>Câu</a:t>
          </a:r>
          <a:r>
            <a:rPr lang="en-US" sz="4200" kern="1200" dirty="0"/>
            <a:t> 2.B</a:t>
          </a:r>
        </a:p>
      </dsp:txBody>
      <dsp:txXfrm>
        <a:off x="359351" y="1839563"/>
        <a:ext cx="2359901" cy="889321"/>
      </dsp:txXfrm>
    </dsp:sp>
    <dsp:sp modelId="{344CEFE7-5279-4AB9-A4E7-2BB663B936FD}">
      <dsp:nvSpPr>
        <dsp:cNvPr id="0" name=""/>
        <dsp:cNvSpPr/>
      </dsp:nvSpPr>
      <dsp:spPr>
        <a:xfrm>
          <a:off x="322795" y="2856890"/>
          <a:ext cx="2415237" cy="944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80010" rIns="106680" bIns="80010" numCol="1" spcCol="1270" anchor="ctr" anchorCtr="0">
          <a:noAutofit/>
        </a:bodyPr>
        <a:lstStyle/>
        <a:p>
          <a:pPr marL="0" lvl="0" indent="0" algn="ctr" defTabSz="1866900">
            <a:lnSpc>
              <a:spcPct val="90000"/>
            </a:lnSpc>
            <a:spcBef>
              <a:spcPct val="0"/>
            </a:spcBef>
            <a:spcAft>
              <a:spcPct val="35000"/>
            </a:spcAft>
            <a:buNone/>
          </a:pPr>
          <a:r>
            <a:rPr lang="en-US" sz="4200" kern="1200" dirty="0" err="1"/>
            <a:t>Câu</a:t>
          </a:r>
          <a:r>
            <a:rPr lang="en-US" sz="4200" kern="1200" dirty="0"/>
            <a:t> 3.A</a:t>
          </a:r>
        </a:p>
      </dsp:txBody>
      <dsp:txXfrm>
        <a:off x="350463" y="2884558"/>
        <a:ext cx="2359901" cy="889321"/>
      </dsp:txXfrm>
    </dsp:sp>
    <dsp:sp modelId="{C2257DE8-EF16-45C1-913A-643F9ADC18C1}">
      <dsp:nvSpPr>
        <dsp:cNvPr id="0" name=""/>
        <dsp:cNvSpPr/>
      </dsp:nvSpPr>
      <dsp:spPr>
        <a:xfrm>
          <a:off x="3213110" y="474421"/>
          <a:ext cx="3019047" cy="356989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txBody>
        <a:bodyPr spcFirstLastPara="0" vert="horz" wrap="square" lIns="194310" tIns="194310" rIns="194310" bIns="194310" numCol="1" spcCol="1270" anchor="ctr" anchorCtr="0">
          <a:noAutofit/>
        </a:bodyPr>
        <a:lstStyle/>
        <a:p>
          <a:pPr marL="0" lvl="0" indent="0" algn="ctr" defTabSz="2266950">
            <a:lnSpc>
              <a:spcPct val="90000"/>
            </a:lnSpc>
            <a:spcBef>
              <a:spcPct val="0"/>
            </a:spcBef>
            <a:spcAft>
              <a:spcPct val="35000"/>
            </a:spcAft>
            <a:buNone/>
          </a:pPr>
          <a:endParaRPr lang="en-US" sz="5100" kern="1200" dirty="0"/>
        </a:p>
      </dsp:txBody>
      <dsp:txXfrm>
        <a:off x="3213110" y="474421"/>
        <a:ext cx="3019047" cy="1070969"/>
      </dsp:txXfrm>
    </dsp:sp>
    <dsp:sp modelId="{51F25BDA-1FDD-4C30-8EE5-651959BA30BD}">
      <dsp:nvSpPr>
        <dsp:cNvPr id="0" name=""/>
        <dsp:cNvSpPr/>
      </dsp:nvSpPr>
      <dsp:spPr>
        <a:xfrm>
          <a:off x="3532767" y="587892"/>
          <a:ext cx="2415237" cy="944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80010" rIns="106680" bIns="80010" numCol="1" spcCol="1270" anchor="ctr" anchorCtr="0">
          <a:noAutofit/>
        </a:bodyPr>
        <a:lstStyle/>
        <a:p>
          <a:pPr marL="0" lvl="0" indent="0" algn="ctr" defTabSz="1866900">
            <a:lnSpc>
              <a:spcPct val="90000"/>
            </a:lnSpc>
            <a:spcBef>
              <a:spcPct val="0"/>
            </a:spcBef>
            <a:spcAft>
              <a:spcPct val="35000"/>
            </a:spcAft>
            <a:buNone/>
          </a:pPr>
          <a:r>
            <a:rPr lang="en-US" sz="4200" kern="1200" dirty="0" err="1"/>
            <a:t>Câu</a:t>
          </a:r>
          <a:r>
            <a:rPr lang="en-US" sz="4200" kern="1200" dirty="0"/>
            <a:t> 4.D</a:t>
          </a:r>
        </a:p>
      </dsp:txBody>
      <dsp:txXfrm>
        <a:off x="3560435" y="615560"/>
        <a:ext cx="2359901" cy="889321"/>
      </dsp:txXfrm>
    </dsp:sp>
    <dsp:sp modelId="{6A205B33-0FD3-4865-B075-67BF4DA08071}">
      <dsp:nvSpPr>
        <dsp:cNvPr id="0" name=""/>
        <dsp:cNvSpPr/>
      </dsp:nvSpPr>
      <dsp:spPr>
        <a:xfrm>
          <a:off x="3515015" y="1653679"/>
          <a:ext cx="2415237" cy="944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80010" rIns="106680" bIns="80010" numCol="1" spcCol="1270" anchor="ctr" anchorCtr="0">
          <a:noAutofit/>
        </a:bodyPr>
        <a:lstStyle/>
        <a:p>
          <a:pPr marL="0" lvl="0" indent="0" algn="ctr" defTabSz="1866900">
            <a:lnSpc>
              <a:spcPct val="90000"/>
            </a:lnSpc>
            <a:spcBef>
              <a:spcPct val="0"/>
            </a:spcBef>
            <a:spcAft>
              <a:spcPct val="35000"/>
            </a:spcAft>
            <a:buNone/>
          </a:pPr>
          <a:r>
            <a:rPr lang="en-US" sz="4200" kern="1200" dirty="0" err="1"/>
            <a:t>Câu</a:t>
          </a:r>
          <a:r>
            <a:rPr lang="en-US" sz="4200" kern="1200" dirty="0"/>
            <a:t> 5.A</a:t>
          </a:r>
        </a:p>
      </dsp:txBody>
      <dsp:txXfrm>
        <a:off x="3542683" y="1681347"/>
        <a:ext cx="2359901" cy="889321"/>
      </dsp:txXfrm>
    </dsp:sp>
    <dsp:sp modelId="{14AA2AB0-E33F-4026-B8B7-9E8E1EEFB82B}">
      <dsp:nvSpPr>
        <dsp:cNvPr id="0" name=""/>
        <dsp:cNvSpPr/>
      </dsp:nvSpPr>
      <dsp:spPr>
        <a:xfrm>
          <a:off x="3506151" y="2742374"/>
          <a:ext cx="2415237" cy="94465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80010" rIns="106680" bIns="80010" numCol="1" spcCol="1270" anchor="ctr" anchorCtr="0">
          <a:noAutofit/>
        </a:bodyPr>
        <a:lstStyle/>
        <a:p>
          <a:pPr marL="0" lvl="0" indent="0" algn="ctr" defTabSz="1866900">
            <a:lnSpc>
              <a:spcPct val="90000"/>
            </a:lnSpc>
            <a:spcBef>
              <a:spcPct val="0"/>
            </a:spcBef>
            <a:spcAft>
              <a:spcPct val="35000"/>
            </a:spcAft>
            <a:buNone/>
          </a:pPr>
          <a:r>
            <a:rPr lang="en-US" sz="4200" kern="1200" dirty="0" err="1"/>
            <a:t>Câu</a:t>
          </a:r>
          <a:r>
            <a:rPr lang="en-US" sz="4200" kern="1200" dirty="0"/>
            <a:t> 6.A</a:t>
          </a:r>
        </a:p>
      </dsp:txBody>
      <dsp:txXfrm>
        <a:off x="3533819" y="2770042"/>
        <a:ext cx="2359901" cy="889321"/>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3927F48-BBE4-46DF-973A-B28685354537}">
      <dsp:nvSpPr>
        <dsp:cNvPr id="0" name=""/>
        <dsp:cNvSpPr/>
      </dsp:nvSpPr>
      <dsp:spPr>
        <a:xfrm>
          <a:off x="1131388" y="1283"/>
          <a:ext cx="5867340" cy="977890"/>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0005" tIns="26670" rIns="40005" bIns="26670" numCol="1" spcCol="1270" anchor="ctr" anchorCtr="0">
          <a:noAutofit/>
        </a:bodyPr>
        <a:lstStyle/>
        <a:p>
          <a:pPr marL="0" lvl="0" indent="0" algn="ctr" defTabSz="933450">
            <a:lnSpc>
              <a:spcPct val="90000"/>
            </a:lnSpc>
            <a:spcBef>
              <a:spcPct val="0"/>
            </a:spcBef>
            <a:spcAft>
              <a:spcPct val="35000"/>
            </a:spcAft>
            <a:buNone/>
          </a:pPr>
          <a:r>
            <a:rPr lang="pt-BR" sz="2100" b="1" kern="1200" dirty="0">
              <a:solidFill>
                <a:schemeClr val="bg1"/>
              </a:solidFill>
            </a:rPr>
            <a:t>Bài toán:</a:t>
          </a:r>
          <a:r>
            <a:rPr lang="pt-BR" sz="2100" kern="1200" dirty="0">
              <a:solidFill>
                <a:schemeClr val="bg1"/>
              </a:solidFill>
            </a:rPr>
            <a:t> Viết chương trình giải quyết các bài toán nhập dãy số nguyên A</a:t>
          </a:r>
          <a:r>
            <a:rPr lang="pt-BR" sz="2100" kern="1200" baseline="-25000" dirty="0">
              <a:solidFill>
                <a:schemeClr val="bg1"/>
              </a:solidFill>
            </a:rPr>
            <a:t>1</a:t>
          </a:r>
          <a:r>
            <a:rPr lang="pt-BR" sz="2100" kern="1200" dirty="0">
              <a:solidFill>
                <a:schemeClr val="bg1"/>
              </a:solidFill>
            </a:rPr>
            <a:t>..A</a:t>
          </a:r>
          <a:r>
            <a:rPr lang="pt-BR" sz="2100" kern="1200" baseline="-25000" dirty="0">
              <a:solidFill>
                <a:schemeClr val="bg1"/>
              </a:solidFill>
            </a:rPr>
            <a:t>n</a:t>
          </a:r>
          <a:r>
            <a:rPr lang="pt-BR" sz="2100" kern="1200" dirty="0">
              <a:solidFill>
                <a:schemeClr val="bg1"/>
              </a:solidFill>
            </a:rPr>
            <a:t> (n&lt;=200, giá trị mỗi phần tử nhỏ hơn 300).</a:t>
          </a:r>
          <a:endParaRPr lang="en-US" sz="2100" kern="1200" dirty="0"/>
        </a:p>
      </dsp:txBody>
      <dsp:txXfrm>
        <a:off x="1160029" y="29924"/>
        <a:ext cx="5810058" cy="920608"/>
      </dsp:txXfrm>
    </dsp:sp>
    <dsp:sp modelId="{4AEC0DCA-69CD-49BF-A8E4-CDC6D021F780}">
      <dsp:nvSpPr>
        <dsp:cNvPr id="0" name=""/>
        <dsp:cNvSpPr/>
      </dsp:nvSpPr>
      <dsp:spPr>
        <a:xfrm>
          <a:off x="1131388" y="1155193"/>
          <a:ext cx="977890" cy="977890"/>
        </a:xfrm>
        <a:prstGeom prst="roundRect">
          <a:avLst>
            <a:gd name="adj" fmla="val 16670"/>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537A593-9A3F-4717-B9ED-3AC3D5566BDF}">
      <dsp:nvSpPr>
        <dsp:cNvPr id="0" name=""/>
        <dsp:cNvSpPr/>
      </dsp:nvSpPr>
      <dsp:spPr>
        <a:xfrm>
          <a:off x="2167951" y="1155193"/>
          <a:ext cx="4830776" cy="97789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 </a:t>
          </a:r>
          <a:r>
            <a:rPr lang="en-US" sz="2000" kern="1200" dirty="0" err="1">
              <a:solidFill>
                <a:schemeClr val="bg1"/>
              </a:solidFill>
            </a:rPr>
            <a:t>Tính</a:t>
          </a:r>
          <a:r>
            <a:rPr lang="en-US" sz="2000" kern="1200" dirty="0">
              <a:solidFill>
                <a:schemeClr val="bg1"/>
              </a:solidFill>
            </a:rPr>
            <a:t> </a:t>
          </a:r>
          <a:r>
            <a:rPr lang="en-US" sz="2000" kern="1200" dirty="0" err="1">
              <a:solidFill>
                <a:schemeClr val="bg1"/>
              </a:solidFill>
            </a:rPr>
            <a:t>và</a:t>
          </a:r>
          <a:r>
            <a:rPr lang="en-US" sz="2000" kern="1200" dirty="0">
              <a:solidFill>
                <a:schemeClr val="bg1"/>
              </a:solidFill>
            </a:rPr>
            <a:t> </a:t>
          </a:r>
          <a:r>
            <a:rPr lang="en-US" sz="2000" kern="1200" dirty="0" err="1">
              <a:solidFill>
                <a:schemeClr val="bg1"/>
              </a:solidFill>
            </a:rPr>
            <a:t>đưa</a:t>
          </a:r>
          <a:r>
            <a:rPr lang="en-US" sz="2000" kern="1200" dirty="0">
              <a:solidFill>
                <a:schemeClr val="bg1"/>
              </a:solidFill>
            </a:rPr>
            <a:t> ra </a:t>
          </a:r>
          <a:r>
            <a:rPr lang="en-US" sz="2000" kern="1200" dirty="0" err="1">
              <a:solidFill>
                <a:schemeClr val="bg1"/>
              </a:solidFill>
            </a:rPr>
            <a:t>màn</a:t>
          </a:r>
          <a:r>
            <a:rPr lang="en-US" sz="2000" kern="1200" dirty="0">
              <a:solidFill>
                <a:schemeClr val="bg1"/>
              </a:solidFill>
            </a:rPr>
            <a:t> </a:t>
          </a:r>
          <a:r>
            <a:rPr lang="en-US" sz="2000" kern="1200" dirty="0" err="1">
              <a:solidFill>
                <a:schemeClr val="bg1"/>
              </a:solidFill>
            </a:rPr>
            <a:t>hình</a:t>
          </a:r>
          <a:r>
            <a:rPr lang="en-US" sz="2000" kern="1200" dirty="0">
              <a:solidFill>
                <a:schemeClr val="bg1"/>
              </a:solidFill>
            </a:rPr>
            <a:t> </a:t>
          </a:r>
          <a:r>
            <a:rPr lang="en-US" sz="2000" kern="1200" dirty="0" err="1">
              <a:solidFill>
                <a:schemeClr val="bg1"/>
              </a:solidFill>
            </a:rPr>
            <a:t>tổng</a:t>
          </a:r>
          <a:r>
            <a:rPr lang="en-US" sz="2000" kern="1200" dirty="0">
              <a:solidFill>
                <a:schemeClr val="bg1"/>
              </a:solidFill>
            </a:rPr>
            <a:t> </a:t>
          </a:r>
          <a:r>
            <a:rPr lang="en-US" sz="2000" kern="1200" dirty="0" err="1">
              <a:solidFill>
                <a:schemeClr val="bg1"/>
              </a:solidFill>
            </a:rPr>
            <a:t>các</a:t>
          </a:r>
          <a:r>
            <a:rPr lang="en-US" sz="2000" kern="1200" dirty="0">
              <a:solidFill>
                <a:schemeClr val="bg1"/>
              </a:solidFill>
            </a:rPr>
            <a:t> </a:t>
          </a:r>
          <a:r>
            <a:rPr lang="en-US" sz="2000" kern="1200" dirty="0" err="1">
              <a:solidFill>
                <a:schemeClr val="bg1"/>
              </a:solidFill>
            </a:rPr>
            <a:t>số</a:t>
          </a:r>
          <a:r>
            <a:rPr lang="en-US" sz="2000" kern="1200" dirty="0">
              <a:solidFill>
                <a:schemeClr val="bg1"/>
              </a:solidFill>
            </a:rPr>
            <a:t> </a:t>
          </a:r>
          <a:r>
            <a:rPr lang="en-US" sz="2000" kern="1200" dirty="0" err="1">
              <a:solidFill>
                <a:schemeClr val="bg1"/>
              </a:solidFill>
            </a:rPr>
            <a:t>lẻ</a:t>
          </a:r>
          <a:r>
            <a:rPr lang="en-US" sz="2000" kern="1200" dirty="0">
              <a:solidFill>
                <a:schemeClr val="bg1"/>
              </a:solidFill>
            </a:rPr>
            <a:t> </a:t>
          </a:r>
          <a:r>
            <a:rPr lang="en-US" sz="2000" kern="1200" dirty="0" err="1">
              <a:solidFill>
                <a:schemeClr val="bg1"/>
              </a:solidFill>
            </a:rPr>
            <a:t>có</a:t>
          </a:r>
          <a:r>
            <a:rPr lang="en-US" sz="2000" kern="1200" dirty="0">
              <a:solidFill>
                <a:schemeClr val="bg1"/>
              </a:solidFill>
            </a:rPr>
            <a:t> </a:t>
          </a:r>
          <a:r>
            <a:rPr lang="en-US" sz="2000" kern="1200" dirty="0" err="1">
              <a:solidFill>
                <a:schemeClr val="bg1"/>
              </a:solidFill>
            </a:rPr>
            <a:t>trong</a:t>
          </a:r>
          <a:r>
            <a:rPr lang="en-US" sz="2000" kern="1200" dirty="0">
              <a:solidFill>
                <a:schemeClr val="bg1"/>
              </a:solidFill>
            </a:rPr>
            <a:t> </a:t>
          </a:r>
          <a:r>
            <a:rPr lang="en-US" sz="2000" kern="1200" dirty="0" err="1">
              <a:solidFill>
                <a:schemeClr val="bg1"/>
              </a:solidFill>
            </a:rPr>
            <a:t>dãy</a:t>
          </a:r>
          <a:r>
            <a:rPr lang="en-US" sz="2000" kern="1200" dirty="0">
              <a:solidFill>
                <a:schemeClr val="bg1"/>
              </a:solidFill>
            </a:rPr>
            <a:t>.</a:t>
          </a:r>
          <a:endParaRPr lang="en-US" sz="2000" kern="1200" dirty="0"/>
        </a:p>
      </dsp:txBody>
      <dsp:txXfrm>
        <a:off x="2215696" y="1202938"/>
        <a:ext cx="4735286" cy="882400"/>
      </dsp:txXfrm>
    </dsp:sp>
    <dsp:sp modelId="{7626532C-9047-4735-BBFF-A5A5081C610B}">
      <dsp:nvSpPr>
        <dsp:cNvPr id="0" name=""/>
        <dsp:cNvSpPr/>
      </dsp:nvSpPr>
      <dsp:spPr>
        <a:xfrm>
          <a:off x="1131388" y="2250430"/>
          <a:ext cx="977890" cy="977890"/>
        </a:xfrm>
        <a:prstGeom prst="roundRect">
          <a:avLst>
            <a:gd name="adj" fmla="val 16670"/>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07EA112-682F-466A-B050-6C371A5E913E}">
      <dsp:nvSpPr>
        <dsp:cNvPr id="0" name=""/>
        <dsp:cNvSpPr/>
      </dsp:nvSpPr>
      <dsp:spPr>
        <a:xfrm>
          <a:off x="2167951" y="2250430"/>
          <a:ext cx="4830776" cy="97789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err="1">
              <a:solidFill>
                <a:schemeClr val="bg1"/>
              </a:solidFill>
            </a:rPr>
            <a:t>Nhập</a:t>
          </a:r>
          <a:r>
            <a:rPr lang="en-US" sz="2000" kern="1200" dirty="0">
              <a:solidFill>
                <a:schemeClr val="bg1"/>
              </a:solidFill>
            </a:rPr>
            <a:t> </a:t>
          </a:r>
          <a:r>
            <a:rPr lang="en-US" sz="2000" kern="1200" dirty="0" err="1">
              <a:solidFill>
                <a:schemeClr val="bg1"/>
              </a:solidFill>
            </a:rPr>
            <a:t>vào</a:t>
          </a:r>
          <a:r>
            <a:rPr lang="en-US" sz="2000" kern="1200" dirty="0">
              <a:solidFill>
                <a:schemeClr val="bg1"/>
              </a:solidFill>
            </a:rPr>
            <a:t> </a:t>
          </a:r>
          <a:r>
            <a:rPr lang="en-US" sz="2000" kern="1200" dirty="0" err="1">
              <a:solidFill>
                <a:schemeClr val="bg1"/>
              </a:solidFill>
            </a:rPr>
            <a:t>số</a:t>
          </a:r>
          <a:r>
            <a:rPr lang="en-US" sz="2000" kern="1200" dirty="0">
              <a:solidFill>
                <a:schemeClr val="bg1"/>
              </a:solidFill>
            </a:rPr>
            <a:t> </a:t>
          </a:r>
          <a:r>
            <a:rPr lang="en-US" sz="2000" kern="1200" dirty="0" err="1">
              <a:solidFill>
                <a:schemeClr val="bg1"/>
              </a:solidFill>
            </a:rPr>
            <a:t>nguyên</a:t>
          </a:r>
          <a:r>
            <a:rPr lang="en-US" sz="2000" kern="1200" dirty="0">
              <a:solidFill>
                <a:schemeClr val="bg1"/>
              </a:solidFill>
            </a:rPr>
            <a:t> x. </a:t>
          </a:r>
          <a:r>
            <a:rPr lang="en-US" sz="2000" kern="1200" dirty="0" err="1">
              <a:solidFill>
                <a:schemeClr val="bg1"/>
              </a:solidFill>
            </a:rPr>
            <a:t>Tính</a:t>
          </a:r>
          <a:r>
            <a:rPr lang="en-US" sz="2000" kern="1200" dirty="0">
              <a:solidFill>
                <a:schemeClr val="bg1"/>
              </a:solidFill>
            </a:rPr>
            <a:t> </a:t>
          </a:r>
          <a:r>
            <a:rPr lang="en-US" sz="2000" kern="1200" dirty="0" err="1">
              <a:solidFill>
                <a:schemeClr val="bg1"/>
              </a:solidFill>
            </a:rPr>
            <a:t>và</a:t>
          </a:r>
          <a:r>
            <a:rPr lang="en-US" sz="2000" kern="1200" dirty="0">
              <a:solidFill>
                <a:schemeClr val="bg1"/>
              </a:solidFill>
            </a:rPr>
            <a:t> </a:t>
          </a:r>
          <a:r>
            <a:rPr lang="en-US" sz="2000" kern="1200" dirty="0" err="1">
              <a:solidFill>
                <a:schemeClr val="bg1"/>
              </a:solidFill>
            </a:rPr>
            <a:t>đưa</a:t>
          </a:r>
          <a:r>
            <a:rPr lang="en-US" sz="2000" kern="1200" dirty="0">
              <a:solidFill>
                <a:schemeClr val="bg1"/>
              </a:solidFill>
            </a:rPr>
            <a:t> ra </a:t>
          </a:r>
          <a:r>
            <a:rPr lang="en-US" sz="2000" kern="1200" dirty="0" err="1">
              <a:solidFill>
                <a:schemeClr val="bg1"/>
              </a:solidFill>
            </a:rPr>
            <a:t>màn</a:t>
          </a:r>
          <a:r>
            <a:rPr lang="en-US" sz="2000" kern="1200" dirty="0">
              <a:solidFill>
                <a:schemeClr val="bg1"/>
              </a:solidFill>
            </a:rPr>
            <a:t> </a:t>
          </a:r>
          <a:r>
            <a:rPr lang="en-US" sz="2000" kern="1200" dirty="0" err="1">
              <a:solidFill>
                <a:schemeClr val="bg1"/>
              </a:solidFill>
            </a:rPr>
            <a:t>hình</a:t>
          </a:r>
          <a:r>
            <a:rPr lang="en-US" sz="2000" kern="1200" dirty="0">
              <a:solidFill>
                <a:schemeClr val="bg1"/>
              </a:solidFill>
            </a:rPr>
            <a:t> </a:t>
          </a:r>
          <a:r>
            <a:rPr lang="en-US" sz="2000" kern="1200" dirty="0" err="1">
              <a:solidFill>
                <a:schemeClr val="bg1"/>
              </a:solidFill>
            </a:rPr>
            <a:t>tổng</a:t>
          </a:r>
          <a:r>
            <a:rPr lang="en-US" sz="2000" kern="1200" dirty="0">
              <a:solidFill>
                <a:schemeClr val="bg1"/>
              </a:solidFill>
            </a:rPr>
            <a:t> </a:t>
          </a:r>
          <a:r>
            <a:rPr lang="en-US" sz="2000" kern="1200" dirty="0" err="1">
              <a:solidFill>
                <a:schemeClr val="bg1"/>
              </a:solidFill>
            </a:rPr>
            <a:t>các</a:t>
          </a:r>
          <a:r>
            <a:rPr lang="en-US" sz="2000" kern="1200" dirty="0">
              <a:solidFill>
                <a:schemeClr val="bg1"/>
              </a:solidFill>
            </a:rPr>
            <a:t> </a:t>
          </a:r>
          <a:r>
            <a:rPr lang="en-US" sz="2000" kern="1200" dirty="0" err="1">
              <a:solidFill>
                <a:schemeClr val="bg1"/>
              </a:solidFill>
            </a:rPr>
            <a:t>số</a:t>
          </a:r>
          <a:r>
            <a:rPr lang="en-US" sz="2000" kern="1200" dirty="0">
              <a:solidFill>
                <a:schemeClr val="bg1"/>
              </a:solidFill>
            </a:rPr>
            <a:t> chia </a:t>
          </a:r>
          <a:r>
            <a:rPr lang="en-US" sz="2000" kern="1200" dirty="0" err="1">
              <a:solidFill>
                <a:schemeClr val="bg1"/>
              </a:solidFill>
            </a:rPr>
            <a:t>hết</a:t>
          </a:r>
          <a:r>
            <a:rPr lang="en-US" sz="2000" kern="1200" dirty="0">
              <a:solidFill>
                <a:schemeClr val="bg1"/>
              </a:solidFill>
            </a:rPr>
            <a:t> </a:t>
          </a:r>
          <a:r>
            <a:rPr lang="en-US" sz="2000" kern="1200" dirty="0" err="1">
              <a:solidFill>
                <a:schemeClr val="bg1"/>
              </a:solidFill>
            </a:rPr>
            <a:t>cho</a:t>
          </a:r>
          <a:r>
            <a:rPr lang="en-US" sz="2000" kern="1200" dirty="0">
              <a:solidFill>
                <a:schemeClr val="bg1"/>
              </a:solidFill>
            </a:rPr>
            <a:t> x.</a:t>
          </a:r>
          <a:endParaRPr lang="en-US" sz="2000" kern="1200" dirty="0"/>
        </a:p>
      </dsp:txBody>
      <dsp:txXfrm>
        <a:off x="2215696" y="2298175"/>
        <a:ext cx="4735286" cy="882400"/>
      </dsp:txXfrm>
    </dsp:sp>
    <dsp:sp modelId="{E1A24A43-74B2-40BF-8792-27F1797A8334}">
      <dsp:nvSpPr>
        <dsp:cNvPr id="0" name=""/>
        <dsp:cNvSpPr/>
      </dsp:nvSpPr>
      <dsp:spPr>
        <a:xfrm>
          <a:off x="1131388" y="3345667"/>
          <a:ext cx="977890" cy="977890"/>
        </a:xfrm>
        <a:prstGeom prst="roundRect">
          <a:avLst>
            <a:gd name="adj" fmla="val 16670"/>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95088E2-B1D5-42BA-89B8-673C0C8CA919}">
      <dsp:nvSpPr>
        <dsp:cNvPr id="0" name=""/>
        <dsp:cNvSpPr/>
      </dsp:nvSpPr>
      <dsp:spPr>
        <a:xfrm>
          <a:off x="2167951" y="3345667"/>
          <a:ext cx="4830776" cy="97789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6680" tIns="106680" rIns="106680" bIns="10668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bg1"/>
              </a:solidFill>
            </a:rPr>
            <a:t> </a:t>
          </a:r>
          <a:r>
            <a:rPr lang="en-US" sz="2000" kern="1200" dirty="0" err="1">
              <a:solidFill>
                <a:schemeClr val="bg1"/>
              </a:solidFill>
            </a:rPr>
            <a:t>Hiển</a:t>
          </a:r>
          <a:r>
            <a:rPr lang="en-US" sz="2000" kern="1200" dirty="0">
              <a:solidFill>
                <a:schemeClr val="bg1"/>
              </a:solidFill>
            </a:rPr>
            <a:t> </a:t>
          </a:r>
          <a:r>
            <a:rPr lang="en-US" sz="2000" kern="1200" dirty="0" err="1">
              <a:solidFill>
                <a:schemeClr val="bg1"/>
              </a:solidFill>
            </a:rPr>
            <a:t>thị</a:t>
          </a:r>
          <a:r>
            <a:rPr lang="en-US" sz="2000" kern="1200" dirty="0">
              <a:solidFill>
                <a:schemeClr val="bg1"/>
              </a:solidFill>
            </a:rPr>
            <a:t> ra </a:t>
          </a:r>
          <a:r>
            <a:rPr lang="en-US" sz="2000" kern="1200" dirty="0" err="1">
              <a:solidFill>
                <a:schemeClr val="bg1"/>
              </a:solidFill>
            </a:rPr>
            <a:t>màn</a:t>
          </a:r>
          <a:r>
            <a:rPr lang="en-US" sz="2000" kern="1200" dirty="0">
              <a:solidFill>
                <a:schemeClr val="bg1"/>
              </a:solidFill>
            </a:rPr>
            <a:t> </a:t>
          </a:r>
          <a:r>
            <a:rPr lang="en-US" sz="2000" kern="1200" dirty="0" err="1">
              <a:solidFill>
                <a:schemeClr val="bg1"/>
              </a:solidFill>
            </a:rPr>
            <a:t>hình</a:t>
          </a:r>
          <a:r>
            <a:rPr lang="en-US" sz="2000" kern="1200" dirty="0">
              <a:solidFill>
                <a:schemeClr val="bg1"/>
              </a:solidFill>
            </a:rPr>
            <a:t> </a:t>
          </a:r>
          <a:r>
            <a:rPr lang="en-US" sz="2000" kern="1200" dirty="0" err="1">
              <a:solidFill>
                <a:schemeClr val="bg1"/>
              </a:solidFill>
            </a:rPr>
            <a:t>số</a:t>
          </a:r>
          <a:r>
            <a:rPr lang="en-US" sz="2000" kern="1200" dirty="0">
              <a:solidFill>
                <a:schemeClr val="bg1"/>
              </a:solidFill>
            </a:rPr>
            <a:t> </a:t>
          </a:r>
          <a:r>
            <a:rPr lang="en-US" sz="2000" kern="1200" dirty="0" err="1">
              <a:solidFill>
                <a:schemeClr val="bg1"/>
              </a:solidFill>
            </a:rPr>
            <a:t>lượng</a:t>
          </a:r>
          <a:r>
            <a:rPr lang="en-US" sz="2000" kern="1200" dirty="0">
              <a:solidFill>
                <a:schemeClr val="bg1"/>
              </a:solidFill>
            </a:rPr>
            <a:t> </a:t>
          </a:r>
          <a:r>
            <a:rPr lang="en-US" sz="2000" kern="1200" dirty="0" err="1">
              <a:solidFill>
                <a:schemeClr val="bg1"/>
              </a:solidFill>
            </a:rPr>
            <a:t>số</a:t>
          </a:r>
          <a:r>
            <a:rPr lang="en-US" sz="2000" kern="1200" dirty="0">
              <a:solidFill>
                <a:schemeClr val="bg1"/>
              </a:solidFill>
            </a:rPr>
            <a:t> </a:t>
          </a:r>
          <a:r>
            <a:rPr lang="en-US" sz="2000" kern="1200" dirty="0" err="1">
              <a:solidFill>
                <a:schemeClr val="bg1"/>
              </a:solidFill>
            </a:rPr>
            <a:t>chẵn</a:t>
          </a:r>
          <a:r>
            <a:rPr lang="en-US" sz="2000" kern="1200" dirty="0">
              <a:solidFill>
                <a:schemeClr val="bg1"/>
              </a:solidFill>
            </a:rPr>
            <a:t> </a:t>
          </a:r>
          <a:r>
            <a:rPr lang="en-US" sz="2000" kern="1200" dirty="0" err="1">
              <a:solidFill>
                <a:schemeClr val="bg1"/>
              </a:solidFill>
            </a:rPr>
            <a:t>có</a:t>
          </a:r>
          <a:r>
            <a:rPr lang="en-US" sz="2000" kern="1200" dirty="0">
              <a:solidFill>
                <a:schemeClr val="bg1"/>
              </a:solidFill>
            </a:rPr>
            <a:t> </a:t>
          </a:r>
          <a:r>
            <a:rPr lang="en-US" sz="2000" kern="1200" dirty="0" err="1">
              <a:solidFill>
                <a:schemeClr val="bg1"/>
              </a:solidFill>
            </a:rPr>
            <a:t>trong</a:t>
          </a:r>
          <a:r>
            <a:rPr lang="en-US" sz="2000" kern="1200" dirty="0">
              <a:solidFill>
                <a:schemeClr val="bg1"/>
              </a:solidFill>
            </a:rPr>
            <a:t> </a:t>
          </a:r>
          <a:r>
            <a:rPr lang="en-US" sz="2000" kern="1200" dirty="0" err="1">
              <a:solidFill>
                <a:schemeClr val="bg1"/>
              </a:solidFill>
            </a:rPr>
            <a:t>dãy</a:t>
          </a:r>
          <a:r>
            <a:rPr lang="en-US" sz="2000" kern="1200" dirty="0">
              <a:solidFill>
                <a:schemeClr val="bg1"/>
              </a:solidFill>
            </a:rPr>
            <a:t>.</a:t>
          </a:r>
        </a:p>
        <a:p>
          <a:pPr marL="0" lvl="0" indent="0" algn="ctr" defTabSz="666750">
            <a:lnSpc>
              <a:spcPct val="90000"/>
            </a:lnSpc>
            <a:spcBef>
              <a:spcPct val="0"/>
            </a:spcBef>
            <a:spcAft>
              <a:spcPct val="35000"/>
            </a:spcAft>
            <a:buNone/>
          </a:pPr>
          <a:endParaRPr lang="en-US" sz="1500" kern="1200" dirty="0"/>
        </a:p>
      </dsp:txBody>
      <dsp:txXfrm>
        <a:off x="2215696" y="3393412"/>
        <a:ext cx="4735286" cy="882400"/>
      </dsp:txXfrm>
    </dsp:sp>
    <dsp:sp modelId="{4EA7471C-9EDE-408B-9A63-CB18323263E6}">
      <dsp:nvSpPr>
        <dsp:cNvPr id="0" name=""/>
        <dsp:cNvSpPr/>
      </dsp:nvSpPr>
      <dsp:spPr>
        <a:xfrm>
          <a:off x="1131388" y="4440904"/>
          <a:ext cx="977890" cy="977890"/>
        </a:xfrm>
        <a:prstGeom prst="roundRect">
          <a:avLst>
            <a:gd name="adj" fmla="val 16670"/>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DD1CD8-440D-4936-8126-33A694F32C21}">
      <dsp:nvSpPr>
        <dsp:cNvPr id="0" name=""/>
        <dsp:cNvSpPr/>
      </dsp:nvSpPr>
      <dsp:spPr>
        <a:xfrm>
          <a:off x="2167951" y="4440904"/>
          <a:ext cx="4830776" cy="97789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r>
            <a:rPr lang="en-US" sz="1800" kern="1200" dirty="0" err="1">
              <a:solidFill>
                <a:schemeClr val="bg1"/>
              </a:solidFill>
            </a:rPr>
            <a:t>Nhập</a:t>
          </a:r>
          <a:r>
            <a:rPr lang="en-US" sz="1800" kern="1200" dirty="0">
              <a:solidFill>
                <a:schemeClr val="bg1"/>
              </a:solidFill>
            </a:rPr>
            <a:t> </a:t>
          </a:r>
          <a:r>
            <a:rPr lang="en-US" sz="1800" kern="1200" dirty="0" err="1">
              <a:solidFill>
                <a:schemeClr val="bg1"/>
              </a:solidFill>
            </a:rPr>
            <a:t>vào</a:t>
          </a:r>
          <a:r>
            <a:rPr lang="en-US" sz="1800" kern="1200" dirty="0">
              <a:solidFill>
                <a:schemeClr val="bg1"/>
              </a:solidFill>
            </a:rPr>
            <a:t> </a:t>
          </a:r>
          <a:r>
            <a:rPr lang="en-US" sz="1800" kern="1200" dirty="0" err="1">
              <a:solidFill>
                <a:schemeClr val="bg1"/>
              </a:solidFill>
            </a:rPr>
            <a:t>số</a:t>
          </a:r>
          <a:r>
            <a:rPr lang="en-US" sz="1800" kern="1200" dirty="0">
              <a:solidFill>
                <a:schemeClr val="bg1"/>
              </a:solidFill>
            </a:rPr>
            <a:t> </a:t>
          </a:r>
          <a:r>
            <a:rPr lang="en-US" sz="1800" kern="1200" dirty="0" err="1">
              <a:solidFill>
                <a:schemeClr val="bg1"/>
              </a:solidFill>
            </a:rPr>
            <a:t>nguyên</a:t>
          </a:r>
          <a:r>
            <a:rPr lang="en-US" sz="1800" kern="1200" dirty="0">
              <a:solidFill>
                <a:schemeClr val="bg1"/>
              </a:solidFill>
            </a:rPr>
            <a:t> x. </a:t>
          </a:r>
          <a:r>
            <a:rPr lang="en-US" sz="1800" kern="1200" dirty="0" err="1">
              <a:solidFill>
                <a:schemeClr val="bg1"/>
              </a:solidFill>
            </a:rPr>
            <a:t>Tìm</a:t>
          </a:r>
          <a:r>
            <a:rPr lang="en-US" sz="1800" kern="1200" dirty="0">
              <a:solidFill>
                <a:schemeClr val="bg1"/>
              </a:solidFill>
            </a:rPr>
            <a:t> </a:t>
          </a:r>
          <a:r>
            <a:rPr lang="en-US" sz="1800" kern="1200" dirty="0" err="1">
              <a:solidFill>
                <a:schemeClr val="bg1"/>
              </a:solidFill>
            </a:rPr>
            <a:t>và</a:t>
          </a:r>
          <a:r>
            <a:rPr lang="en-US" sz="1800" kern="1200" dirty="0">
              <a:solidFill>
                <a:schemeClr val="bg1"/>
              </a:solidFill>
            </a:rPr>
            <a:t> </a:t>
          </a:r>
          <a:r>
            <a:rPr lang="en-US" sz="1800" kern="1200" dirty="0" err="1">
              <a:solidFill>
                <a:schemeClr val="bg1"/>
              </a:solidFill>
            </a:rPr>
            <a:t>hiển</a:t>
          </a:r>
          <a:r>
            <a:rPr lang="en-US" sz="1800" kern="1200" dirty="0">
              <a:solidFill>
                <a:schemeClr val="bg1"/>
              </a:solidFill>
            </a:rPr>
            <a:t> </a:t>
          </a:r>
          <a:r>
            <a:rPr lang="en-US" sz="1800" kern="1200" dirty="0" err="1">
              <a:solidFill>
                <a:schemeClr val="bg1"/>
              </a:solidFill>
            </a:rPr>
            <a:t>thị</a:t>
          </a:r>
          <a:r>
            <a:rPr lang="en-US" sz="1800" kern="1200" dirty="0">
              <a:solidFill>
                <a:schemeClr val="bg1"/>
              </a:solidFill>
            </a:rPr>
            <a:t> </a:t>
          </a:r>
          <a:r>
            <a:rPr lang="en-US" sz="1800" kern="1200" dirty="0" err="1">
              <a:solidFill>
                <a:schemeClr val="bg1"/>
              </a:solidFill>
            </a:rPr>
            <a:t>vị</a:t>
          </a:r>
          <a:r>
            <a:rPr lang="en-US" sz="1800" kern="1200" dirty="0">
              <a:solidFill>
                <a:schemeClr val="bg1"/>
              </a:solidFill>
            </a:rPr>
            <a:t> </a:t>
          </a:r>
          <a:r>
            <a:rPr lang="en-US" sz="1800" kern="1200" dirty="0" err="1">
              <a:solidFill>
                <a:schemeClr val="bg1"/>
              </a:solidFill>
            </a:rPr>
            <a:t>trí</a:t>
          </a:r>
          <a:r>
            <a:rPr lang="en-US" sz="1800" kern="1200" dirty="0">
              <a:solidFill>
                <a:schemeClr val="bg1"/>
              </a:solidFill>
            </a:rPr>
            <a:t> </a:t>
          </a:r>
          <a:r>
            <a:rPr lang="en-US" sz="1800" kern="1200" dirty="0" err="1">
              <a:solidFill>
                <a:schemeClr val="bg1"/>
              </a:solidFill>
            </a:rPr>
            <a:t>số</a:t>
          </a:r>
          <a:r>
            <a:rPr lang="en-US" sz="1800" kern="1200" dirty="0">
              <a:solidFill>
                <a:schemeClr val="bg1"/>
              </a:solidFill>
            </a:rPr>
            <a:t> x </a:t>
          </a:r>
          <a:r>
            <a:rPr lang="en-US" sz="1800" kern="1200" dirty="0" err="1">
              <a:solidFill>
                <a:schemeClr val="bg1"/>
              </a:solidFill>
            </a:rPr>
            <a:t>tìm</a:t>
          </a:r>
          <a:r>
            <a:rPr lang="en-US" sz="1800" kern="1200" dirty="0">
              <a:solidFill>
                <a:schemeClr val="bg1"/>
              </a:solidFill>
            </a:rPr>
            <a:t> </a:t>
          </a:r>
          <a:r>
            <a:rPr lang="en-US" sz="1800" kern="1200" dirty="0" err="1">
              <a:solidFill>
                <a:schemeClr val="bg1"/>
              </a:solidFill>
            </a:rPr>
            <a:t>được</a:t>
          </a:r>
          <a:r>
            <a:rPr lang="en-US" sz="1800" kern="1200" dirty="0">
              <a:solidFill>
                <a:schemeClr val="bg1"/>
              </a:solidFill>
            </a:rPr>
            <a:t> </a:t>
          </a:r>
          <a:r>
            <a:rPr lang="en-US" sz="1800" kern="1200" dirty="0" err="1">
              <a:solidFill>
                <a:schemeClr val="bg1"/>
              </a:solidFill>
            </a:rPr>
            <a:t>trong</a:t>
          </a:r>
          <a:r>
            <a:rPr lang="en-US" sz="1800" kern="1200" dirty="0">
              <a:solidFill>
                <a:schemeClr val="bg1"/>
              </a:solidFill>
            </a:rPr>
            <a:t> </a:t>
          </a:r>
          <a:r>
            <a:rPr lang="en-US" sz="1800" kern="1200" dirty="0" err="1">
              <a:solidFill>
                <a:schemeClr val="bg1"/>
              </a:solidFill>
            </a:rPr>
            <a:t>dãy</a:t>
          </a:r>
          <a:r>
            <a:rPr lang="en-US" sz="1800" kern="1200" dirty="0">
              <a:solidFill>
                <a:schemeClr val="bg1"/>
              </a:solidFill>
            </a:rPr>
            <a:t> A (</a:t>
          </a:r>
          <a:r>
            <a:rPr lang="en-US" sz="1800" kern="1200" dirty="0" err="1">
              <a:solidFill>
                <a:schemeClr val="bg1"/>
              </a:solidFill>
            </a:rPr>
            <a:t>nếu</a:t>
          </a:r>
          <a:r>
            <a:rPr lang="en-US" sz="1800" kern="1200" dirty="0">
              <a:solidFill>
                <a:schemeClr val="bg1"/>
              </a:solidFill>
            </a:rPr>
            <a:t> </a:t>
          </a:r>
          <a:r>
            <a:rPr lang="en-US" sz="1800" kern="1200" dirty="0" err="1">
              <a:solidFill>
                <a:schemeClr val="bg1"/>
              </a:solidFill>
            </a:rPr>
            <a:t>không</a:t>
          </a:r>
          <a:r>
            <a:rPr lang="en-US" sz="1800" kern="1200" dirty="0">
              <a:solidFill>
                <a:schemeClr val="bg1"/>
              </a:solidFill>
            </a:rPr>
            <a:t> </a:t>
          </a:r>
          <a:r>
            <a:rPr lang="en-US" sz="1800" kern="1200" dirty="0" err="1">
              <a:solidFill>
                <a:schemeClr val="bg1"/>
              </a:solidFill>
            </a:rPr>
            <a:t>tìm</a:t>
          </a:r>
          <a:r>
            <a:rPr lang="en-US" sz="1800" kern="1200" dirty="0">
              <a:solidFill>
                <a:schemeClr val="bg1"/>
              </a:solidFill>
            </a:rPr>
            <a:t> </a:t>
          </a:r>
          <a:r>
            <a:rPr lang="en-US" sz="1800" kern="1200" dirty="0" err="1">
              <a:solidFill>
                <a:schemeClr val="bg1"/>
              </a:solidFill>
            </a:rPr>
            <a:t>thấy</a:t>
          </a:r>
          <a:r>
            <a:rPr lang="en-US" sz="1800" kern="1200" dirty="0">
              <a:solidFill>
                <a:schemeClr val="bg1"/>
              </a:solidFill>
            </a:rPr>
            <a:t> </a:t>
          </a:r>
          <a:r>
            <a:rPr lang="en-US" sz="1800" kern="1200" dirty="0" err="1">
              <a:solidFill>
                <a:schemeClr val="bg1"/>
              </a:solidFill>
            </a:rPr>
            <a:t>thì</a:t>
          </a:r>
          <a:r>
            <a:rPr lang="en-US" sz="1800" kern="1200" dirty="0">
              <a:solidFill>
                <a:schemeClr val="bg1"/>
              </a:solidFill>
            </a:rPr>
            <a:t> </a:t>
          </a:r>
          <a:r>
            <a:rPr lang="en-US" sz="1800" kern="1200" dirty="0" err="1">
              <a:solidFill>
                <a:schemeClr val="bg1"/>
              </a:solidFill>
            </a:rPr>
            <a:t>thông</a:t>
          </a:r>
          <a:r>
            <a:rPr lang="en-US" sz="1800" kern="1200" dirty="0">
              <a:solidFill>
                <a:schemeClr val="bg1"/>
              </a:solidFill>
            </a:rPr>
            <a:t> </a:t>
          </a:r>
          <a:r>
            <a:rPr lang="en-US" sz="1800" kern="1200" dirty="0" err="1">
              <a:solidFill>
                <a:schemeClr val="bg1"/>
              </a:solidFill>
            </a:rPr>
            <a:t>báo</a:t>
          </a:r>
          <a:r>
            <a:rPr lang="en-US" sz="1800" kern="1200" dirty="0">
              <a:solidFill>
                <a:schemeClr val="bg1"/>
              </a:solidFill>
            </a:rPr>
            <a:t> “</a:t>
          </a:r>
          <a:r>
            <a:rPr lang="en-US" sz="1800" kern="1200" dirty="0" err="1">
              <a:solidFill>
                <a:schemeClr val="bg1"/>
              </a:solidFill>
            </a:rPr>
            <a:t>không</a:t>
          </a:r>
          <a:r>
            <a:rPr lang="en-US" sz="1800" kern="1200" dirty="0">
              <a:solidFill>
                <a:schemeClr val="bg1"/>
              </a:solidFill>
            </a:rPr>
            <a:t> </a:t>
          </a:r>
          <a:r>
            <a:rPr lang="en-US" sz="1800" kern="1200" dirty="0" err="1">
              <a:solidFill>
                <a:schemeClr val="bg1"/>
              </a:solidFill>
            </a:rPr>
            <a:t>có</a:t>
          </a:r>
          <a:r>
            <a:rPr lang="en-US" sz="1800" kern="1200" dirty="0">
              <a:solidFill>
                <a:schemeClr val="bg1"/>
              </a:solidFill>
            </a:rPr>
            <a:t>”).</a:t>
          </a:r>
          <a:endParaRPr lang="en-US" sz="1800" kern="1200" dirty="0"/>
        </a:p>
      </dsp:txBody>
      <dsp:txXfrm>
        <a:off x="2215696" y="4488649"/>
        <a:ext cx="4735286" cy="8824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11E19D-E0EB-4E01-AFD3-37B5B9D55B42}">
      <dsp:nvSpPr>
        <dsp:cNvPr id="0" name=""/>
        <dsp:cNvSpPr/>
      </dsp:nvSpPr>
      <dsp:spPr>
        <a:xfrm>
          <a:off x="1506300" y="0"/>
          <a:ext cx="4162105" cy="1771617"/>
        </a:xfrm>
        <a:prstGeom prst="rightArrow">
          <a:avLst>
            <a:gd name="adj1" fmla="val 75000"/>
            <a:gd name="adj2" fmla="val 50000"/>
          </a:avLst>
        </a:prstGeom>
        <a:solidFill>
          <a:schemeClr val="accent3">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160" tIns="10160" rIns="10160" bIns="10160" numCol="1" spcCol="1270" anchor="t" anchorCtr="0">
          <a:noAutofit/>
        </a:bodyPr>
        <a:lstStyle/>
        <a:p>
          <a:pPr marL="171450" lvl="1" indent="-171450" algn="l" defTabSz="711200">
            <a:lnSpc>
              <a:spcPct val="90000"/>
            </a:lnSpc>
            <a:spcBef>
              <a:spcPct val="0"/>
            </a:spcBef>
            <a:spcAft>
              <a:spcPct val="15000"/>
            </a:spcAft>
            <a:buNone/>
          </a:pPr>
          <a:r>
            <a:rPr lang="en-US" sz="1600" kern="1200" dirty="0">
              <a:solidFill>
                <a:schemeClr val="bg1"/>
              </a:solidFill>
            </a:rPr>
            <a:t>* Input:</a:t>
          </a:r>
          <a:endParaRPr lang="en-US" sz="1600" kern="1200" dirty="0"/>
        </a:p>
        <a:p>
          <a:pPr marL="342900" lvl="2" indent="-171450" algn="l" defTabSz="711200">
            <a:lnSpc>
              <a:spcPct val="90000"/>
            </a:lnSpc>
            <a:spcBef>
              <a:spcPct val="0"/>
            </a:spcBef>
            <a:spcAft>
              <a:spcPct val="15000"/>
            </a:spcAft>
            <a:buNone/>
          </a:pPr>
          <a:r>
            <a:rPr lang="en-US" sz="1600" kern="1200" dirty="0">
              <a:solidFill>
                <a:schemeClr val="bg1"/>
              </a:solidFill>
            </a:rPr>
            <a:t> t1,t2,t3,t4,t5,t6,t7.</a:t>
          </a:r>
          <a:endParaRPr lang="en-US" sz="1600" kern="1200" dirty="0"/>
        </a:p>
        <a:p>
          <a:pPr marL="171450" lvl="1" indent="-171450" algn="l" defTabSz="711200">
            <a:lnSpc>
              <a:spcPct val="90000"/>
            </a:lnSpc>
            <a:spcBef>
              <a:spcPct val="0"/>
            </a:spcBef>
            <a:spcAft>
              <a:spcPct val="15000"/>
            </a:spcAft>
            <a:buNone/>
          </a:pPr>
          <a:r>
            <a:rPr lang="en-US" sz="1600" kern="1200" dirty="0">
              <a:solidFill>
                <a:schemeClr val="bg1"/>
              </a:solidFill>
            </a:rPr>
            <a:t>* Output:</a:t>
          </a:r>
          <a:endParaRPr lang="en-US" sz="1600" kern="1200" dirty="0"/>
        </a:p>
        <a:p>
          <a:pPr marL="342900" lvl="2" indent="-171450" algn="l" defTabSz="711200">
            <a:lnSpc>
              <a:spcPct val="90000"/>
            </a:lnSpc>
            <a:spcBef>
              <a:spcPct val="0"/>
            </a:spcBef>
            <a:spcAft>
              <a:spcPct val="15000"/>
            </a:spcAft>
            <a:buNone/>
          </a:pPr>
          <a:r>
            <a:rPr lang="en-US" sz="1600" kern="1200" dirty="0" err="1">
              <a:solidFill>
                <a:schemeClr val="bg1"/>
              </a:solidFill>
            </a:rPr>
            <a:t>Trung</a:t>
          </a:r>
          <a:r>
            <a:rPr lang="en-US" sz="1600" kern="1200" dirty="0">
              <a:solidFill>
                <a:schemeClr val="bg1"/>
              </a:solidFill>
            </a:rPr>
            <a:t> </a:t>
          </a:r>
          <a:r>
            <a:rPr lang="en-US" sz="1600" kern="1200" dirty="0" err="1">
              <a:solidFill>
                <a:schemeClr val="bg1"/>
              </a:solidFill>
            </a:rPr>
            <a:t>bình</a:t>
          </a:r>
          <a:r>
            <a:rPr lang="en-US" sz="1600" kern="1200" dirty="0">
              <a:solidFill>
                <a:schemeClr val="bg1"/>
              </a:solidFill>
            </a:rPr>
            <a:t> </a:t>
          </a:r>
          <a:r>
            <a:rPr lang="en-US" sz="1600" kern="1200" dirty="0" err="1">
              <a:solidFill>
                <a:schemeClr val="bg1"/>
              </a:solidFill>
            </a:rPr>
            <a:t>cộng</a:t>
          </a:r>
          <a:r>
            <a:rPr lang="en-US" sz="1600" kern="1200" dirty="0">
              <a:solidFill>
                <a:schemeClr val="bg1"/>
              </a:solidFill>
            </a:rPr>
            <a:t> 7 </a:t>
          </a:r>
          <a:r>
            <a:rPr lang="en-US" sz="1600" kern="1200" dirty="0" err="1">
              <a:solidFill>
                <a:schemeClr val="bg1"/>
              </a:solidFill>
            </a:rPr>
            <a:t>số</a:t>
          </a:r>
          <a:r>
            <a:rPr lang="en-US" sz="1600" kern="1200" dirty="0">
              <a:solidFill>
                <a:schemeClr val="bg1"/>
              </a:solidFill>
            </a:rPr>
            <a:t>(tb). </a:t>
          </a:r>
          <a:r>
            <a:rPr lang="en-US" sz="1600" kern="1200" dirty="0" err="1">
              <a:solidFill>
                <a:schemeClr val="bg1"/>
              </a:solidFill>
            </a:rPr>
            <a:t>Số</a:t>
          </a:r>
          <a:r>
            <a:rPr lang="en-US" sz="1600" kern="1200" dirty="0">
              <a:solidFill>
                <a:schemeClr val="bg1"/>
              </a:solidFill>
            </a:rPr>
            <a:t> </a:t>
          </a:r>
          <a:r>
            <a:rPr lang="en-US" sz="1600" kern="1200" dirty="0" err="1">
              <a:solidFill>
                <a:schemeClr val="bg1"/>
              </a:solidFill>
            </a:rPr>
            <a:t>các</a:t>
          </a:r>
          <a:r>
            <a:rPr lang="en-US" sz="1600" kern="1200" dirty="0">
              <a:solidFill>
                <a:schemeClr val="bg1"/>
              </a:solidFill>
            </a:rPr>
            <a:t> </a:t>
          </a:r>
          <a:r>
            <a:rPr lang="en-US" sz="1600" kern="1200" dirty="0" err="1">
              <a:solidFill>
                <a:schemeClr val="bg1"/>
              </a:solidFill>
            </a:rPr>
            <a:t>số</a:t>
          </a:r>
          <a:r>
            <a:rPr lang="en-US" sz="1600" kern="1200" dirty="0">
              <a:solidFill>
                <a:schemeClr val="bg1"/>
              </a:solidFill>
            </a:rPr>
            <a:t> </a:t>
          </a:r>
          <a:r>
            <a:rPr lang="en-US" sz="1600" kern="1200" dirty="0" err="1">
              <a:solidFill>
                <a:schemeClr val="bg1"/>
              </a:solidFill>
            </a:rPr>
            <a:t>lớn</a:t>
          </a:r>
          <a:r>
            <a:rPr lang="en-US" sz="1600" kern="1200" dirty="0">
              <a:solidFill>
                <a:schemeClr val="bg1"/>
              </a:solidFill>
            </a:rPr>
            <a:t> </a:t>
          </a:r>
          <a:r>
            <a:rPr lang="en-US" sz="1600" kern="1200" dirty="0" err="1">
              <a:solidFill>
                <a:schemeClr val="bg1"/>
              </a:solidFill>
            </a:rPr>
            <a:t>hơn</a:t>
          </a:r>
          <a:r>
            <a:rPr lang="en-US" sz="1600" kern="1200" dirty="0">
              <a:solidFill>
                <a:schemeClr val="bg1"/>
              </a:solidFill>
            </a:rPr>
            <a:t> </a:t>
          </a:r>
          <a:r>
            <a:rPr lang="en-US" sz="1600" kern="1200" dirty="0" err="1">
              <a:solidFill>
                <a:schemeClr val="bg1"/>
              </a:solidFill>
            </a:rPr>
            <a:t>trung</a:t>
          </a:r>
          <a:r>
            <a:rPr lang="en-US" sz="1600" kern="1200" dirty="0">
              <a:solidFill>
                <a:schemeClr val="bg1"/>
              </a:solidFill>
            </a:rPr>
            <a:t> </a:t>
          </a:r>
          <a:r>
            <a:rPr lang="en-US" sz="1600" kern="1200" dirty="0" err="1">
              <a:solidFill>
                <a:schemeClr val="bg1"/>
              </a:solidFill>
            </a:rPr>
            <a:t>bình</a:t>
          </a:r>
          <a:r>
            <a:rPr lang="en-US" sz="1600" kern="1200" dirty="0">
              <a:solidFill>
                <a:schemeClr val="bg1"/>
              </a:solidFill>
            </a:rPr>
            <a:t> </a:t>
          </a:r>
          <a:r>
            <a:rPr lang="en-US" sz="1600" kern="1200" dirty="0" err="1">
              <a:solidFill>
                <a:schemeClr val="bg1"/>
              </a:solidFill>
            </a:rPr>
            <a:t>cộng</a:t>
          </a:r>
          <a:r>
            <a:rPr lang="en-US" sz="1600" kern="1200" dirty="0">
              <a:solidFill>
                <a:schemeClr val="bg1"/>
              </a:solidFill>
            </a:rPr>
            <a:t> (dem)</a:t>
          </a:r>
          <a:endParaRPr lang="en-US" sz="1600" kern="1200" dirty="0"/>
        </a:p>
      </dsp:txBody>
      <dsp:txXfrm>
        <a:off x="1506300" y="221452"/>
        <a:ext cx="3497749" cy="1328713"/>
      </dsp:txXfrm>
    </dsp:sp>
    <dsp:sp modelId="{E4FE667A-1B09-4981-B439-A6E7C4E48FAE}">
      <dsp:nvSpPr>
        <dsp:cNvPr id="0" name=""/>
        <dsp:cNvSpPr/>
      </dsp:nvSpPr>
      <dsp:spPr>
        <a:xfrm>
          <a:off x="101621" y="0"/>
          <a:ext cx="1404678" cy="1771617"/>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38100" rIns="76200" bIns="38100" numCol="1" spcCol="1270" anchor="ctr" anchorCtr="0">
          <a:noAutofit/>
        </a:bodyPr>
        <a:lstStyle/>
        <a:p>
          <a:pPr marL="0" lvl="0" indent="0" algn="ctr" defTabSz="889000">
            <a:lnSpc>
              <a:spcPct val="90000"/>
            </a:lnSpc>
            <a:spcBef>
              <a:spcPct val="0"/>
            </a:spcBef>
            <a:spcAft>
              <a:spcPct val="35000"/>
            </a:spcAft>
            <a:buNone/>
          </a:pPr>
          <a:r>
            <a:rPr lang="en-US" sz="2000" b="1" i="1" kern="1200" dirty="0" err="1">
              <a:solidFill>
                <a:schemeClr val="bg1"/>
              </a:solidFill>
            </a:rPr>
            <a:t>Câu</a:t>
          </a:r>
          <a:r>
            <a:rPr lang="en-US" sz="2000" b="1" i="1" kern="1200" dirty="0">
              <a:solidFill>
                <a:schemeClr val="bg1"/>
              </a:solidFill>
            </a:rPr>
            <a:t> 1</a:t>
          </a:r>
          <a:r>
            <a:rPr lang="en-US" sz="2000" i="1" kern="1200" dirty="0">
              <a:solidFill>
                <a:schemeClr val="bg1"/>
              </a:solidFill>
            </a:rPr>
            <a:t>:  </a:t>
          </a:r>
          <a:r>
            <a:rPr lang="en-US" sz="2000" i="1" kern="1200" dirty="0" err="1">
              <a:solidFill>
                <a:schemeClr val="bg1"/>
              </a:solidFill>
            </a:rPr>
            <a:t>Xác</a:t>
          </a:r>
          <a:r>
            <a:rPr lang="en-US" sz="2000" i="1" kern="1200" dirty="0">
              <a:solidFill>
                <a:schemeClr val="bg1"/>
              </a:solidFill>
            </a:rPr>
            <a:t> </a:t>
          </a:r>
          <a:r>
            <a:rPr lang="en-US" sz="2000" i="1" kern="1200" dirty="0" err="1">
              <a:solidFill>
                <a:schemeClr val="bg1"/>
              </a:solidFill>
            </a:rPr>
            <a:t>đinh</a:t>
          </a:r>
          <a:r>
            <a:rPr lang="en-US" sz="2000" i="1" kern="1200" dirty="0">
              <a:solidFill>
                <a:schemeClr val="bg1"/>
              </a:solidFill>
            </a:rPr>
            <a:t> Input, Output</a:t>
          </a:r>
          <a:endParaRPr lang="en-US" sz="2000" kern="1200" dirty="0"/>
        </a:p>
      </dsp:txBody>
      <dsp:txXfrm>
        <a:off x="170192" y="68571"/>
        <a:ext cx="1267536" cy="1634475"/>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099AB-37E5-4DBF-B1BE-E09D4102FDFD}">
      <dsp:nvSpPr>
        <dsp:cNvPr id="0" name=""/>
        <dsp:cNvSpPr/>
      </dsp:nvSpPr>
      <dsp:spPr>
        <a:xfrm>
          <a:off x="887241" y="4087"/>
          <a:ext cx="3022331" cy="1511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b="1" kern="1200" dirty="0" err="1">
              <a:solidFill>
                <a:schemeClr val="bg1"/>
              </a:solidFill>
            </a:rPr>
            <a:t>Câu</a:t>
          </a:r>
          <a:r>
            <a:rPr lang="en-US" sz="1700" b="1" kern="1200" dirty="0">
              <a:solidFill>
                <a:schemeClr val="bg1"/>
              </a:solidFill>
            </a:rPr>
            <a:t> 2:</a:t>
          </a:r>
          <a:r>
            <a:rPr lang="en-US" sz="1700" kern="1200" dirty="0">
              <a:solidFill>
                <a:schemeClr val="bg1"/>
              </a:solidFill>
            </a:rPr>
            <a:t> </a:t>
          </a:r>
          <a:r>
            <a:rPr lang="en-US" sz="1700" kern="1200" dirty="0" err="1">
              <a:solidFill>
                <a:schemeClr val="bg1"/>
              </a:solidFill>
            </a:rPr>
            <a:t>Chương</a:t>
          </a:r>
          <a:r>
            <a:rPr lang="en-US" sz="1700" kern="1200" dirty="0">
              <a:solidFill>
                <a:schemeClr val="bg1"/>
              </a:solidFill>
            </a:rPr>
            <a:t> </a:t>
          </a:r>
          <a:r>
            <a:rPr lang="en-US" sz="1700" kern="1200" dirty="0" err="1">
              <a:solidFill>
                <a:schemeClr val="bg1"/>
              </a:solidFill>
            </a:rPr>
            <a:t>trình</a:t>
          </a:r>
          <a:r>
            <a:rPr lang="en-US" sz="1700" kern="1200" dirty="0">
              <a:solidFill>
                <a:schemeClr val="bg1"/>
              </a:solidFill>
            </a:rPr>
            <a:t> </a:t>
          </a:r>
          <a:r>
            <a:rPr lang="en-US" sz="1700" kern="1200" dirty="0" err="1">
              <a:solidFill>
                <a:schemeClr val="bg1"/>
              </a:solidFill>
            </a:rPr>
            <a:t>trên</a:t>
          </a:r>
          <a:r>
            <a:rPr lang="en-US" sz="1700" kern="1200" dirty="0">
              <a:solidFill>
                <a:schemeClr val="bg1"/>
              </a:solidFill>
            </a:rPr>
            <a:t> </a:t>
          </a:r>
          <a:r>
            <a:rPr lang="en-US" sz="1700" kern="1200" dirty="0" err="1">
              <a:solidFill>
                <a:schemeClr val="bg1"/>
              </a:solidFill>
            </a:rPr>
            <a:t>dùng</a:t>
          </a:r>
          <a:r>
            <a:rPr lang="en-US" sz="1700" kern="1200" dirty="0">
              <a:solidFill>
                <a:schemeClr val="bg1"/>
              </a:solidFill>
            </a:rPr>
            <a:t> bao </a:t>
          </a:r>
          <a:r>
            <a:rPr lang="en-US" sz="1700" kern="1200" dirty="0" err="1">
              <a:solidFill>
                <a:schemeClr val="bg1"/>
              </a:solidFill>
            </a:rPr>
            <a:t>nhiêu</a:t>
          </a:r>
          <a:r>
            <a:rPr lang="en-US" sz="1700" kern="1200" dirty="0">
              <a:solidFill>
                <a:schemeClr val="bg1"/>
              </a:solidFill>
            </a:rPr>
            <a:t> </a:t>
          </a:r>
          <a:r>
            <a:rPr lang="en-US" sz="1700" kern="1200" dirty="0" err="1">
              <a:solidFill>
                <a:schemeClr val="bg1"/>
              </a:solidFill>
            </a:rPr>
            <a:t>biến</a:t>
          </a:r>
          <a:r>
            <a:rPr lang="en-US" sz="1700" kern="1200" dirty="0">
              <a:solidFill>
                <a:schemeClr val="bg1"/>
              </a:solidFill>
            </a:rPr>
            <a:t>? </a:t>
          </a:r>
          <a:r>
            <a:rPr lang="en-US" sz="1700" kern="1200" dirty="0" err="1">
              <a:solidFill>
                <a:schemeClr val="bg1"/>
              </a:solidFill>
            </a:rPr>
            <a:t>là</a:t>
          </a:r>
          <a:r>
            <a:rPr lang="en-US" sz="1700" kern="1200" dirty="0">
              <a:solidFill>
                <a:schemeClr val="bg1"/>
              </a:solidFill>
            </a:rPr>
            <a:t> </a:t>
          </a:r>
          <a:r>
            <a:rPr lang="en-US" sz="1700" kern="1200" dirty="0" err="1">
              <a:solidFill>
                <a:schemeClr val="bg1"/>
              </a:solidFill>
            </a:rPr>
            <a:t>những</a:t>
          </a:r>
          <a:r>
            <a:rPr lang="en-US" sz="1700" kern="1200" dirty="0">
              <a:solidFill>
                <a:schemeClr val="bg1"/>
              </a:solidFill>
            </a:rPr>
            <a:t> </a:t>
          </a:r>
          <a:r>
            <a:rPr lang="en-US" sz="1700" kern="1200" dirty="0" err="1">
              <a:solidFill>
                <a:schemeClr val="bg1"/>
              </a:solidFill>
            </a:rPr>
            <a:t>biến</a:t>
          </a:r>
          <a:r>
            <a:rPr lang="en-US" sz="1700" kern="1200" dirty="0">
              <a:solidFill>
                <a:schemeClr val="bg1"/>
              </a:solidFill>
            </a:rPr>
            <a:t> </a:t>
          </a:r>
          <a:r>
            <a:rPr lang="en-US" sz="1700" kern="1200" dirty="0" err="1">
              <a:solidFill>
                <a:schemeClr val="bg1"/>
              </a:solidFill>
            </a:rPr>
            <a:t>nào</a:t>
          </a:r>
          <a:r>
            <a:rPr lang="en-US" sz="1700" kern="1200" dirty="0">
              <a:solidFill>
                <a:schemeClr val="bg1"/>
              </a:solidFill>
            </a:rPr>
            <a:t>? </a:t>
          </a:r>
          <a:r>
            <a:rPr lang="en-US" sz="1700" kern="1200" dirty="0" err="1">
              <a:solidFill>
                <a:schemeClr val="bg1"/>
              </a:solidFill>
            </a:rPr>
            <a:t>Chức</a:t>
          </a:r>
          <a:r>
            <a:rPr lang="en-US" sz="1700" kern="1200" dirty="0">
              <a:solidFill>
                <a:schemeClr val="bg1"/>
              </a:solidFill>
            </a:rPr>
            <a:t> </a:t>
          </a:r>
          <a:r>
            <a:rPr lang="en-US" sz="1700" kern="1200" dirty="0" err="1">
              <a:solidFill>
                <a:schemeClr val="bg1"/>
              </a:solidFill>
            </a:rPr>
            <a:t>năng</a:t>
          </a:r>
          <a:r>
            <a:rPr lang="en-US" sz="1700" kern="1200" dirty="0">
              <a:solidFill>
                <a:schemeClr val="bg1"/>
              </a:solidFill>
            </a:rPr>
            <a:t> </a:t>
          </a:r>
          <a:r>
            <a:rPr lang="en-US" sz="1700" kern="1200" dirty="0" err="1">
              <a:solidFill>
                <a:schemeClr val="bg1"/>
              </a:solidFill>
            </a:rPr>
            <a:t>các</a:t>
          </a:r>
          <a:r>
            <a:rPr lang="en-US" sz="1700" kern="1200" dirty="0">
              <a:solidFill>
                <a:schemeClr val="bg1"/>
              </a:solidFill>
            </a:rPr>
            <a:t> </a:t>
          </a:r>
          <a:r>
            <a:rPr lang="en-US" sz="1700" kern="1200" dirty="0" err="1">
              <a:solidFill>
                <a:schemeClr val="bg1"/>
              </a:solidFill>
            </a:rPr>
            <a:t>biến</a:t>
          </a:r>
          <a:r>
            <a:rPr lang="en-US" sz="1700" kern="1200" dirty="0">
              <a:solidFill>
                <a:schemeClr val="bg1"/>
              </a:solidFill>
            </a:rPr>
            <a:t> </a:t>
          </a:r>
          <a:r>
            <a:rPr lang="en-US" sz="1700" kern="1200" dirty="0" err="1">
              <a:solidFill>
                <a:schemeClr val="bg1"/>
              </a:solidFill>
            </a:rPr>
            <a:t>đó?Nhóm</a:t>
          </a:r>
          <a:r>
            <a:rPr lang="en-US" sz="1700" kern="1200" dirty="0">
              <a:solidFill>
                <a:schemeClr val="bg1"/>
              </a:solidFill>
            </a:rPr>
            <a:t> </a:t>
          </a:r>
          <a:r>
            <a:rPr lang="en-US" sz="1700" kern="1200" dirty="0" err="1">
              <a:solidFill>
                <a:schemeClr val="bg1"/>
              </a:solidFill>
            </a:rPr>
            <a:t>câu</a:t>
          </a:r>
          <a:r>
            <a:rPr lang="en-US" sz="1700" kern="1200" dirty="0">
              <a:solidFill>
                <a:schemeClr val="bg1"/>
              </a:solidFill>
            </a:rPr>
            <a:t> </a:t>
          </a:r>
          <a:r>
            <a:rPr lang="en-US" sz="1700" kern="1200" dirty="0" err="1">
              <a:solidFill>
                <a:schemeClr val="bg1"/>
              </a:solidFill>
            </a:rPr>
            <a:t>lệnh</a:t>
          </a:r>
          <a:r>
            <a:rPr lang="en-US" sz="1700" kern="1200" dirty="0">
              <a:solidFill>
                <a:schemeClr val="bg1"/>
              </a:solidFill>
            </a:rPr>
            <a:t> </a:t>
          </a:r>
          <a:r>
            <a:rPr lang="en-US" sz="1700" kern="1200" dirty="0" err="1">
              <a:solidFill>
                <a:schemeClr val="bg1"/>
              </a:solidFill>
            </a:rPr>
            <a:t>if..then</a:t>
          </a:r>
          <a:r>
            <a:rPr lang="en-US" sz="1700" kern="1200" dirty="0">
              <a:solidFill>
                <a:schemeClr val="bg1"/>
              </a:solidFill>
            </a:rPr>
            <a:t> </a:t>
          </a:r>
          <a:r>
            <a:rPr lang="en-US" sz="1700" kern="1200" dirty="0" err="1">
              <a:solidFill>
                <a:schemeClr val="bg1"/>
              </a:solidFill>
            </a:rPr>
            <a:t>dùng</a:t>
          </a:r>
          <a:r>
            <a:rPr lang="en-US" sz="1700" kern="1200" dirty="0">
              <a:solidFill>
                <a:schemeClr val="bg1"/>
              </a:solidFill>
            </a:rPr>
            <a:t> </a:t>
          </a:r>
          <a:r>
            <a:rPr lang="en-US" sz="1700" kern="1200" dirty="0" err="1">
              <a:solidFill>
                <a:schemeClr val="bg1"/>
              </a:solidFill>
            </a:rPr>
            <a:t>để</a:t>
          </a:r>
          <a:r>
            <a:rPr lang="en-US" sz="1700" kern="1200" dirty="0">
              <a:solidFill>
                <a:schemeClr val="bg1"/>
              </a:solidFill>
            </a:rPr>
            <a:t> </a:t>
          </a:r>
          <a:r>
            <a:rPr lang="en-US" sz="1700" kern="1200" dirty="0" err="1">
              <a:solidFill>
                <a:schemeClr val="bg1"/>
              </a:solidFill>
            </a:rPr>
            <a:t>làm</a:t>
          </a:r>
          <a:r>
            <a:rPr lang="en-US" sz="1700" kern="1200" dirty="0">
              <a:solidFill>
                <a:schemeClr val="bg1"/>
              </a:solidFill>
            </a:rPr>
            <a:t> </a:t>
          </a:r>
          <a:r>
            <a:rPr lang="en-US" sz="1700" kern="1200" dirty="0" err="1">
              <a:solidFill>
                <a:schemeClr val="bg1"/>
              </a:solidFill>
            </a:rPr>
            <a:t>gì</a:t>
          </a:r>
          <a:r>
            <a:rPr lang="en-US" sz="1700" kern="1200" dirty="0">
              <a:solidFill>
                <a:schemeClr val="bg1"/>
              </a:solidFill>
            </a:rPr>
            <a:t>?</a:t>
          </a:r>
          <a:endParaRPr lang="en-US" sz="1700" kern="1200" dirty="0"/>
        </a:p>
      </dsp:txBody>
      <dsp:txXfrm>
        <a:off x="931502" y="48348"/>
        <a:ext cx="2933809" cy="1422643"/>
      </dsp:txXfrm>
    </dsp:sp>
    <dsp:sp modelId="{25EA0629-9178-40D0-8761-7CDB2DAE5DA7}">
      <dsp:nvSpPr>
        <dsp:cNvPr id="0" name=""/>
        <dsp:cNvSpPr/>
      </dsp:nvSpPr>
      <dsp:spPr>
        <a:xfrm>
          <a:off x="1189474" y="1515253"/>
          <a:ext cx="302233" cy="1133374"/>
        </a:xfrm>
        <a:custGeom>
          <a:avLst/>
          <a:gdLst/>
          <a:ahLst/>
          <a:cxnLst/>
          <a:rect l="0" t="0" r="0" b="0"/>
          <a:pathLst>
            <a:path>
              <a:moveTo>
                <a:pt x="0" y="0"/>
              </a:moveTo>
              <a:lnTo>
                <a:pt x="0" y="1133374"/>
              </a:lnTo>
              <a:lnTo>
                <a:pt x="302233" y="1133374"/>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E533E638-F041-44FE-B48F-5DBC1C67DBBC}">
      <dsp:nvSpPr>
        <dsp:cNvPr id="0" name=""/>
        <dsp:cNvSpPr/>
      </dsp:nvSpPr>
      <dsp:spPr>
        <a:xfrm>
          <a:off x="1491707" y="1893045"/>
          <a:ext cx="3100042" cy="1511165"/>
        </a:xfrm>
        <a:prstGeom prst="roundRect">
          <a:avLst>
            <a:gd name="adj" fmla="val 10000"/>
          </a:avLst>
        </a:prstGeom>
        <a:solidFill>
          <a:schemeClr val="accent3">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- 9 </a:t>
          </a:r>
          <a:r>
            <a:rPr lang="en-US" sz="1700" kern="1200" dirty="0" err="1">
              <a:solidFill>
                <a:schemeClr val="bg1"/>
              </a:solidFill>
            </a:rPr>
            <a:t>biến</a:t>
          </a:r>
          <a:r>
            <a:rPr lang="en-US" sz="1700" kern="1200" dirty="0">
              <a:solidFill>
                <a:schemeClr val="bg1"/>
              </a:solidFill>
            </a:rPr>
            <a:t> (t1,t2,t3,t4,t5,t6,t7 </a:t>
          </a:r>
          <a:r>
            <a:rPr lang="en-US" sz="1700" kern="1200" dirty="0" err="1">
              <a:solidFill>
                <a:schemeClr val="bg1"/>
              </a:solidFill>
            </a:rPr>
            <a:t>lưu</a:t>
          </a:r>
          <a:r>
            <a:rPr lang="en-US" sz="1700" kern="1200" dirty="0">
              <a:solidFill>
                <a:schemeClr val="bg1"/>
              </a:solidFill>
            </a:rPr>
            <a:t> 7 </a:t>
          </a:r>
          <a:r>
            <a:rPr lang="en-US" sz="1700" kern="1200" dirty="0" err="1">
              <a:solidFill>
                <a:schemeClr val="bg1"/>
              </a:solidFill>
            </a:rPr>
            <a:t>số</a:t>
          </a:r>
          <a:r>
            <a:rPr lang="en-US" sz="1700" kern="1200" dirty="0">
              <a:solidFill>
                <a:schemeClr val="bg1"/>
              </a:solidFill>
            </a:rPr>
            <a:t> </a:t>
          </a:r>
          <a:r>
            <a:rPr lang="en-US" sz="1700" kern="1200" dirty="0" err="1">
              <a:solidFill>
                <a:schemeClr val="bg1"/>
              </a:solidFill>
            </a:rPr>
            <a:t>thực</a:t>
          </a:r>
          <a:r>
            <a:rPr lang="en-US" sz="1700" kern="1200" dirty="0">
              <a:solidFill>
                <a:schemeClr val="bg1"/>
              </a:solidFill>
            </a:rPr>
            <a:t> </a:t>
          </a:r>
          <a:r>
            <a:rPr lang="en-US" sz="1700" kern="1200" dirty="0" err="1">
              <a:solidFill>
                <a:schemeClr val="bg1"/>
              </a:solidFill>
            </a:rPr>
            <a:t>bất</a:t>
          </a:r>
          <a:r>
            <a:rPr lang="en-US" sz="1700" kern="1200" dirty="0">
              <a:solidFill>
                <a:schemeClr val="bg1"/>
              </a:solidFill>
            </a:rPr>
            <a:t> </a:t>
          </a:r>
          <a:r>
            <a:rPr lang="en-US" sz="1700" kern="1200" dirty="0" err="1">
              <a:solidFill>
                <a:schemeClr val="bg1"/>
              </a:solidFill>
            </a:rPr>
            <a:t>kì</a:t>
          </a:r>
          <a:r>
            <a:rPr lang="en-US" sz="1700" kern="1200" dirty="0">
              <a:solidFill>
                <a:schemeClr val="bg1"/>
              </a:solidFill>
            </a:rPr>
            <a:t> </a:t>
          </a:r>
          <a:r>
            <a:rPr lang="en-US" sz="1700" kern="1200" dirty="0" err="1">
              <a:solidFill>
                <a:schemeClr val="bg1"/>
              </a:solidFill>
            </a:rPr>
            <a:t>nhập</a:t>
          </a:r>
          <a:r>
            <a:rPr lang="en-US" sz="1700" kern="1200" dirty="0">
              <a:solidFill>
                <a:schemeClr val="bg1"/>
              </a:solidFill>
            </a:rPr>
            <a:t> </a:t>
          </a:r>
          <a:r>
            <a:rPr lang="en-US" sz="1700" kern="1200" dirty="0" err="1">
              <a:solidFill>
                <a:schemeClr val="bg1"/>
              </a:solidFill>
            </a:rPr>
            <a:t>từ</a:t>
          </a:r>
          <a:r>
            <a:rPr lang="en-US" sz="1700" kern="1200" dirty="0">
              <a:solidFill>
                <a:schemeClr val="bg1"/>
              </a:solidFill>
            </a:rPr>
            <a:t> </a:t>
          </a:r>
          <a:r>
            <a:rPr lang="en-US" sz="1700" kern="1200" dirty="0" err="1">
              <a:solidFill>
                <a:schemeClr val="bg1"/>
              </a:solidFill>
            </a:rPr>
            <a:t>bàn</a:t>
          </a:r>
          <a:r>
            <a:rPr lang="en-US" sz="1700" kern="1200" dirty="0">
              <a:solidFill>
                <a:schemeClr val="bg1"/>
              </a:solidFill>
            </a:rPr>
            <a:t> </a:t>
          </a:r>
          <a:r>
            <a:rPr lang="en-US" sz="1700" kern="1200" dirty="0" err="1">
              <a:solidFill>
                <a:schemeClr val="bg1"/>
              </a:solidFill>
            </a:rPr>
            <a:t>phím</a:t>
          </a:r>
          <a:r>
            <a:rPr lang="en-US" sz="1700" kern="1200" dirty="0">
              <a:solidFill>
                <a:schemeClr val="bg1"/>
              </a:solidFill>
            </a:rPr>
            <a:t>, </a:t>
          </a:r>
          <a:r>
            <a:rPr lang="en-US" sz="1700" kern="1200" dirty="0" err="1">
              <a:solidFill>
                <a:schemeClr val="bg1"/>
              </a:solidFill>
            </a:rPr>
            <a:t>biến</a:t>
          </a:r>
          <a:r>
            <a:rPr lang="en-US" sz="1700" kern="1200" dirty="0">
              <a:solidFill>
                <a:schemeClr val="bg1"/>
              </a:solidFill>
            </a:rPr>
            <a:t> (tb) </a:t>
          </a:r>
          <a:r>
            <a:rPr lang="en-US" sz="1700" kern="1200" dirty="0" err="1">
              <a:solidFill>
                <a:schemeClr val="bg1"/>
              </a:solidFill>
            </a:rPr>
            <a:t>lưu</a:t>
          </a:r>
          <a:r>
            <a:rPr lang="en-US" sz="1700" kern="1200" dirty="0">
              <a:solidFill>
                <a:schemeClr val="bg1"/>
              </a:solidFill>
            </a:rPr>
            <a:t> </a:t>
          </a:r>
          <a:r>
            <a:rPr lang="en-US" sz="1700" kern="1200" dirty="0" err="1">
              <a:solidFill>
                <a:schemeClr val="bg1"/>
              </a:solidFill>
            </a:rPr>
            <a:t>trung</a:t>
          </a:r>
          <a:r>
            <a:rPr lang="en-US" sz="1700" kern="1200" dirty="0">
              <a:solidFill>
                <a:schemeClr val="bg1"/>
              </a:solidFill>
            </a:rPr>
            <a:t> </a:t>
          </a:r>
          <a:r>
            <a:rPr lang="en-US" sz="1700" kern="1200" dirty="0" err="1">
              <a:solidFill>
                <a:schemeClr val="bg1"/>
              </a:solidFill>
            </a:rPr>
            <a:t>bình</a:t>
          </a:r>
          <a:r>
            <a:rPr lang="en-US" sz="1700" kern="1200" dirty="0">
              <a:solidFill>
                <a:schemeClr val="bg1"/>
              </a:solidFill>
            </a:rPr>
            <a:t> </a:t>
          </a:r>
          <a:r>
            <a:rPr lang="en-US" sz="1700" kern="1200" dirty="0" err="1">
              <a:solidFill>
                <a:schemeClr val="bg1"/>
              </a:solidFill>
            </a:rPr>
            <a:t>cộng</a:t>
          </a:r>
          <a:r>
            <a:rPr lang="en-US" sz="1700" kern="1200" dirty="0">
              <a:solidFill>
                <a:schemeClr val="bg1"/>
              </a:solidFill>
            </a:rPr>
            <a:t> 7 </a:t>
          </a:r>
          <a:r>
            <a:rPr lang="en-US" sz="1700" kern="1200" dirty="0" err="1">
              <a:solidFill>
                <a:schemeClr val="bg1"/>
              </a:solidFill>
            </a:rPr>
            <a:t>số</a:t>
          </a:r>
          <a:r>
            <a:rPr lang="en-US" sz="1700" kern="1200" dirty="0">
              <a:solidFill>
                <a:schemeClr val="bg1"/>
              </a:solidFill>
            </a:rPr>
            <a:t>, </a:t>
          </a:r>
          <a:r>
            <a:rPr lang="en-US" sz="1700" kern="1200" dirty="0" err="1">
              <a:solidFill>
                <a:schemeClr val="bg1"/>
              </a:solidFill>
            </a:rPr>
            <a:t>biến</a:t>
          </a:r>
          <a:r>
            <a:rPr lang="en-US" sz="1700" kern="1200" dirty="0">
              <a:solidFill>
                <a:schemeClr val="bg1"/>
              </a:solidFill>
            </a:rPr>
            <a:t> (dem) </a:t>
          </a:r>
          <a:r>
            <a:rPr lang="en-US" sz="1700" kern="1200" dirty="0" err="1">
              <a:solidFill>
                <a:schemeClr val="bg1"/>
              </a:solidFill>
            </a:rPr>
            <a:t>đếm</a:t>
          </a:r>
          <a:r>
            <a:rPr lang="en-US" sz="1700" kern="1200" dirty="0">
              <a:solidFill>
                <a:schemeClr val="bg1"/>
              </a:solidFill>
            </a:rPr>
            <a:t> </a:t>
          </a:r>
          <a:r>
            <a:rPr lang="en-US" sz="1700" kern="1200" dirty="0" err="1">
              <a:solidFill>
                <a:schemeClr val="bg1"/>
              </a:solidFill>
            </a:rPr>
            <a:t>số</a:t>
          </a:r>
          <a:r>
            <a:rPr lang="en-US" sz="1700" kern="1200" dirty="0">
              <a:solidFill>
                <a:schemeClr val="bg1"/>
              </a:solidFill>
            </a:rPr>
            <a:t> </a:t>
          </a:r>
          <a:r>
            <a:rPr lang="en-US" sz="1700" kern="1200" dirty="0" err="1">
              <a:solidFill>
                <a:schemeClr val="bg1"/>
              </a:solidFill>
            </a:rPr>
            <a:t>các</a:t>
          </a:r>
          <a:r>
            <a:rPr lang="en-US" sz="1700" kern="1200" dirty="0">
              <a:solidFill>
                <a:schemeClr val="bg1"/>
              </a:solidFill>
            </a:rPr>
            <a:t> </a:t>
          </a:r>
          <a:r>
            <a:rPr lang="en-US" sz="1700" kern="1200" dirty="0" err="1">
              <a:solidFill>
                <a:schemeClr val="bg1"/>
              </a:solidFill>
            </a:rPr>
            <a:t>số</a:t>
          </a:r>
          <a:r>
            <a:rPr lang="en-US" sz="1700" kern="1200" dirty="0">
              <a:solidFill>
                <a:schemeClr val="bg1"/>
              </a:solidFill>
            </a:rPr>
            <a:t> </a:t>
          </a:r>
          <a:r>
            <a:rPr lang="en-US" sz="1700" kern="1200" dirty="0" err="1">
              <a:solidFill>
                <a:schemeClr val="bg1"/>
              </a:solidFill>
            </a:rPr>
            <a:t>lơn</a:t>
          </a:r>
          <a:r>
            <a:rPr lang="en-US" sz="1700" kern="1200" dirty="0">
              <a:solidFill>
                <a:schemeClr val="bg1"/>
              </a:solidFill>
            </a:rPr>
            <a:t> </a:t>
          </a:r>
          <a:r>
            <a:rPr lang="en-US" sz="1700" kern="1200" dirty="0" err="1">
              <a:solidFill>
                <a:schemeClr val="bg1"/>
              </a:solidFill>
            </a:rPr>
            <a:t>hơn</a:t>
          </a:r>
          <a:r>
            <a:rPr lang="en-US" sz="1700" kern="1200" dirty="0">
              <a:solidFill>
                <a:schemeClr val="bg1"/>
              </a:solidFill>
            </a:rPr>
            <a:t> </a:t>
          </a:r>
          <a:r>
            <a:rPr lang="en-US" sz="1700" kern="1200" dirty="0" err="1">
              <a:solidFill>
                <a:schemeClr val="bg1"/>
              </a:solidFill>
            </a:rPr>
            <a:t>số</a:t>
          </a:r>
          <a:r>
            <a:rPr lang="en-US" sz="1700" kern="1200" dirty="0">
              <a:solidFill>
                <a:schemeClr val="bg1"/>
              </a:solidFill>
            </a:rPr>
            <a:t> (tb)).</a:t>
          </a:r>
          <a:endParaRPr lang="en-US" sz="1700" kern="1200" dirty="0"/>
        </a:p>
      </dsp:txBody>
      <dsp:txXfrm>
        <a:off x="1535968" y="1937306"/>
        <a:ext cx="3011520" cy="1422643"/>
      </dsp:txXfrm>
    </dsp:sp>
    <dsp:sp modelId="{C2D9D6ED-9F33-43C2-890A-0F93E7DA59B1}">
      <dsp:nvSpPr>
        <dsp:cNvPr id="0" name=""/>
        <dsp:cNvSpPr/>
      </dsp:nvSpPr>
      <dsp:spPr>
        <a:xfrm>
          <a:off x="1189474" y="1515253"/>
          <a:ext cx="302233" cy="3022331"/>
        </a:xfrm>
        <a:custGeom>
          <a:avLst/>
          <a:gdLst/>
          <a:ahLst/>
          <a:cxnLst/>
          <a:rect l="0" t="0" r="0" b="0"/>
          <a:pathLst>
            <a:path>
              <a:moveTo>
                <a:pt x="0" y="0"/>
              </a:moveTo>
              <a:lnTo>
                <a:pt x="0" y="3022331"/>
              </a:lnTo>
              <a:lnTo>
                <a:pt x="302233" y="3022331"/>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B945965D-2AB5-455C-84EC-832563E4ECFF}">
      <dsp:nvSpPr>
        <dsp:cNvPr id="0" name=""/>
        <dsp:cNvSpPr/>
      </dsp:nvSpPr>
      <dsp:spPr>
        <a:xfrm>
          <a:off x="1491707" y="3782002"/>
          <a:ext cx="3118151" cy="1511165"/>
        </a:xfrm>
        <a:prstGeom prst="roundRect">
          <a:avLst>
            <a:gd name="adj" fmla="val 10000"/>
          </a:avLst>
        </a:prstGeom>
        <a:solidFill>
          <a:schemeClr val="accent3">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2385" tIns="21590" rIns="32385" bIns="21590" numCol="1" spcCol="1270" anchor="ctr" anchorCtr="0">
          <a:noAutofit/>
        </a:bodyPr>
        <a:lstStyle/>
        <a:p>
          <a:pPr marL="0" lvl="0" indent="0" algn="ctr" defTabSz="755650">
            <a:lnSpc>
              <a:spcPct val="90000"/>
            </a:lnSpc>
            <a:spcBef>
              <a:spcPct val="0"/>
            </a:spcBef>
            <a:spcAft>
              <a:spcPct val="35000"/>
            </a:spcAft>
            <a:buNone/>
          </a:pPr>
          <a:r>
            <a:rPr lang="en-US" sz="1700" kern="1200" dirty="0">
              <a:solidFill>
                <a:schemeClr val="bg1"/>
              </a:solidFill>
            </a:rPr>
            <a:t>- </a:t>
          </a:r>
          <a:r>
            <a:rPr lang="en-US" sz="1700" kern="1200" dirty="0" err="1">
              <a:solidFill>
                <a:schemeClr val="bg1"/>
              </a:solidFill>
            </a:rPr>
            <a:t>Nhóm</a:t>
          </a:r>
          <a:r>
            <a:rPr lang="en-US" sz="1700" kern="1200" dirty="0">
              <a:solidFill>
                <a:schemeClr val="bg1"/>
              </a:solidFill>
            </a:rPr>
            <a:t> </a:t>
          </a:r>
          <a:r>
            <a:rPr lang="en-US" sz="1700" kern="1200" dirty="0" err="1">
              <a:solidFill>
                <a:schemeClr val="bg1"/>
              </a:solidFill>
            </a:rPr>
            <a:t>lệnh</a:t>
          </a:r>
          <a:r>
            <a:rPr lang="en-US" sz="1700" kern="1200" dirty="0">
              <a:solidFill>
                <a:schemeClr val="bg1"/>
              </a:solidFill>
            </a:rPr>
            <a:t> </a:t>
          </a:r>
          <a:r>
            <a:rPr lang="en-US" sz="1700" kern="1200" dirty="0" err="1">
              <a:solidFill>
                <a:schemeClr val="bg1"/>
              </a:solidFill>
            </a:rPr>
            <a:t>if..then</a:t>
          </a:r>
          <a:r>
            <a:rPr lang="en-US" sz="1700" kern="1200" dirty="0">
              <a:solidFill>
                <a:schemeClr val="bg1"/>
              </a:solidFill>
            </a:rPr>
            <a:t> </a:t>
          </a:r>
          <a:r>
            <a:rPr lang="en-US" sz="1700" kern="1200" dirty="0" err="1">
              <a:solidFill>
                <a:schemeClr val="bg1"/>
              </a:solidFill>
            </a:rPr>
            <a:t>dùng</a:t>
          </a:r>
          <a:r>
            <a:rPr lang="en-US" sz="1700" kern="1200" dirty="0">
              <a:solidFill>
                <a:schemeClr val="bg1"/>
              </a:solidFill>
            </a:rPr>
            <a:t> </a:t>
          </a:r>
          <a:r>
            <a:rPr lang="en-US" sz="1700" kern="1200" dirty="0" err="1">
              <a:solidFill>
                <a:schemeClr val="bg1"/>
              </a:solidFill>
            </a:rPr>
            <a:t>để</a:t>
          </a:r>
          <a:r>
            <a:rPr lang="en-US" sz="1700" kern="1200" dirty="0">
              <a:solidFill>
                <a:schemeClr val="bg1"/>
              </a:solidFill>
            </a:rPr>
            <a:t> </a:t>
          </a:r>
          <a:r>
            <a:rPr lang="en-US" sz="1700" kern="1200" dirty="0" err="1">
              <a:solidFill>
                <a:schemeClr val="bg1"/>
              </a:solidFill>
            </a:rPr>
            <a:t>kiểm</a:t>
          </a:r>
          <a:r>
            <a:rPr lang="en-US" sz="1700" kern="1200" dirty="0">
              <a:solidFill>
                <a:schemeClr val="bg1"/>
              </a:solidFill>
            </a:rPr>
            <a:t> </a:t>
          </a:r>
          <a:r>
            <a:rPr lang="en-US" sz="1700" kern="1200" dirty="0" err="1">
              <a:solidFill>
                <a:schemeClr val="bg1"/>
              </a:solidFill>
            </a:rPr>
            <a:t>tra</a:t>
          </a:r>
          <a:r>
            <a:rPr lang="en-US" sz="1700" kern="1200" dirty="0">
              <a:solidFill>
                <a:schemeClr val="bg1"/>
              </a:solidFill>
            </a:rPr>
            <a:t> </a:t>
          </a:r>
          <a:r>
            <a:rPr lang="en-US" sz="1700" kern="1200" dirty="0" err="1">
              <a:solidFill>
                <a:schemeClr val="bg1"/>
              </a:solidFill>
            </a:rPr>
            <a:t>và</a:t>
          </a:r>
          <a:r>
            <a:rPr lang="en-US" sz="1700" kern="1200" dirty="0">
              <a:solidFill>
                <a:schemeClr val="bg1"/>
              </a:solidFill>
            </a:rPr>
            <a:t> </a:t>
          </a:r>
          <a:r>
            <a:rPr lang="en-US" sz="1700" kern="1200" dirty="0" err="1">
              <a:solidFill>
                <a:schemeClr val="bg1"/>
              </a:solidFill>
            </a:rPr>
            <a:t>đếm</a:t>
          </a:r>
          <a:r>
            <a:rPr lang="en-US" sz="1700" kern="1200" dirty="0">
              <a:solidFill>
                <a:schemeClr val="bg1"/>
              </a:solidFill>
            </a:rPr>
            <a:t> </a:t>
          </a:r>
          <a:r>
            <a:rPr lang="en-US" sz="1700" kern="1200" dirty="0" err="1">
              <a:solidFill>
                <a:schemeClr val="bg1"/>
              </a:solidFill>
            </a:rPr>
            <a:t>số</a:t>
          </a:r>
          <a:r>
            <a:rPr lang="en-US" sz="1700" kern="1200" dirty="0">
              <a:solidFill>
                <a:schemeClr val="bg1"/>
              </a:solidFill>
            </a:rPr>
            <a:t> </a:t>
          </a:r>
          <a:r>
            <a:rPr lang="en-US" sz="1700" kern="1200" dirty="0" err="1">
              <a:solidFill>
                <a:schemeClr val="bg1"/>
              </a:solidFill>
            </a:rPr>
            <a:t>các</a:t>
          </a:r>
          <a:r>
            <a:rPr lang="en-US" sz="1700" kern="1200" dirty="0">
              <a:solidFill>
                <a:schemeClr val="bg1"/>
              </a:solidFill>
            </a:rPr>
            <a:t> </a:t>
          </a:r>
          <a:r>
            <a:rPr lang="en-US" sz="1700" kern="1200" dirty="0" err="1">
              <a:solidFill>
                <a:schemeClr val="bg1"/>
              </a:solidFill>
            </a:rPr>
            <a:t>số</a:t>
          </a:r>
          <a:r>
            <a:rPr lang="en-US" sz="1700" kern="1200" dirty="0">
              <a:solidFill>
                <a:schemeClr val="bg1"/>
              </a:solidFill>
            </a:rPr>
            <a:t> </a:t>
          </a:r>
          <a:r>
            <a:rPr lang="en-US" sz="1700" kern="1200" dirty="0" err="1">
              <a:solidFill>
                <a:schemeClr val="bg1"/>
              </a:solidFill>
            </a:rPr>
            <a:t>có</a:t>
          </a:r>
          <a:r>
            <a:rPr lang="en-US" sz="1700" kern="1200" dirty="0">
              <a:solidFill>
                <a:schemeClr val="bg1"/>
              </a:solidFill>
            </a:rPr>
            <a:t> </a:t>
          </a:r>
          <a:r>
            <a:rPr lang="en-US" sz="1700" kern="1200" dirty="0" err="1">
              <a:solidFill>
                <a:schemeClr val="bg1"/>
              </a:solidFill>
            </a:rPr>
            <a:t>giá</a:t>
          </a:r>
          <a:r>
            <a:rPr lang="en-US" sz="1700" kern="1200" dirty="0">
              <a:solidFill>
                <a:schemeClr val="bg1"/>
              </a:solidFill>
            </a:rPr>
            <a:t> </a:t>
          </a:r>
          <a:r>
            <a:rPr lang="en-US" sz="1700" kern="1200" dirty="0" err="1">
              <a:solidFill>
                <a:schemeClr val="bg1"/>
              </a:solidFill>
            </a:rPr>
            <a:t>trị</a:t>
          </a:r>
          <a:r>
            <a:rPr lang="en-US" sz="1700" kern="1200" dirty="0">
              <a:solidFill>
                <a:schemeClr val="bg1"/>
              </a:solidFill>
            </a:rPr>
            <a:t> </a:t>
          </a:r>
          <a:r>
            <a:rPr lang="en-US" sz="1700" kern="1200" dirty="0" err="1">
              <a:solidFill>
                <a:schemeClr val="bg1"/>
              </a:solidFill>
            </a:rPr>
            <a:t>lớn</a:t>
          </a:r>
          <a:r>
            <a:rPr lang="en-US" sz="1700" kern="1200" dirty="0">
              <a:solidFill>
                <a:schemeClr val="bg1"/>
              </a:solidFill>
            </a:rPr>
            <a:t> </a:t>
          </a:r>
          <a:r>
            <a:rPr lang="en-US" sz="1700" kern="1200" dirty="0" err="1">
              <a:solidFill>
                <a:schemeClr val="bg1"/>
              </a:solidFill>
            </a:rPr>
            <a:t>hơn</a:t>
          </a:r>
          <a:r>
            <a:rPr lang="en-US" sz="1700" kern="1200" dirty="0">
              <a:solidFill>
                <a:schemeClr val="bg1"/>
              </a:solidFill>
            </a:rPr>
            <a:t> </a:t>
          </a:r>
          <a:r>
            <a:rPr lang="en-US" sz="1700" kern="1200" dirty="0" err="1">
              <a:solidFill>
                <a:schemeClr val="bg1"/>
              </a:solidFill>
            </a:rPr>
            <a:t>số</a:t>
          </a:r>
          <a:r>
            <a:rPr lang="en-US" sz="1700" kern="1200" dirty="0">
              <a:solidFill>
                <a:schemeClr val="bg1"/>
              </a:solidFill>
            </a:rPr>
            <a:t> </a:t>
          </a:r>
          <a:r>
            <a:rPr lang="en-US" sz="1700" kern="1200" dirty="0" err="1">
              <a:solidFill>
                <a:schemeClr val="bg1"/>
              </a:solidFill>
            </a:rPr>
            <a:t>trung</a:t>
          </a:r>
          <a:r>
            <a:rPr lang="en-US" sz="1700" kern="1200" dirty="0">
              <a:solidFill>
                <a:schemeClr val="bg1"/>
              </a:solidFill>
            </a:rPr>
            <a:t> </a:t>
          </a:r>
          <a:r>
            <a:rPr lang="en-US" sz="1700" kern="1200" dirty="0" err="1">
              <a:solidFill>
                <a:schemeClr val="bg1"/>
              </a:solidFill>
            </a:rPr>
            <a:t>bình</a:t>
          </a:r>
          <a:r>
            <a:rPr lang="en-US" sz="1700" kern="1200" dirty="0">
              <a:solidFill>
                <a:schemeClr val="bg1"/>
              </a:solidFill>
            </a:rPr>
            <a:t> </a:t>
          </a:r>
          <a:r>
            <a:rPr lang="en-US" sz="1700" kern="1200" dirty="0" err="1">
              <a:solidFill>
                <a:schemeClr val="bg1"/>
              </a:solidFill>
            </a:rPr>
            <a:t>cộng</a:t>
          </a:r>
          <a:r>
            <a:rPr lang="en-US" sz="1700" kern="1200" dirty="0">
              <a:solidFill>
                <a:schemeClr val="bg1"/>
              </a:solidFill>
            </a:rPr>
            <a:t>.</a:t>
          </a:r>
          <a:endParaRPr lang="en-US" sz="1700" kern="1200" dirty="0"/>
        </a:p>
      </dsp:txBody>
      <dsp:txXfrm>
        <a:off x="1535968" y="3826263"/>
        <a:ext cx="3029629" cy="142264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CB50B3F-D4D5-47CF-B4AC-772855F60277}">
      <dsp:nvSpPr>
        <dsp:cNvPr id="0" name=""/>
        <dsp:cNvSpPr/>
      </dsp:nvSpPr>
      <dsp:spPr>
        <a:xfrm>
          <a:off x="0" y="0"/>
          <a:ext cx="4228150" cy="1487309"/>
        </a:xfrm>
        <a:prstGeom prst="roundRect">
          <a:avLst>
            <a:gd name="adj" fmla="val 10000"/>
          </a:avLst>
        </a:prstGeom>
        <a:solidFill>
          <a:schemeClr val="accent3">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l" defTabSz="711200">
            <a:lnSpc>
              <a:spcPct val="90000"/>
            </a:lnSpc>
            <a:spcBef>
              <a:spcPct val="0"/>
            </a:spcBef>
            <a:spcAft>
              <a:spcPct val="35000"/>
            </a:spcAft>
            <a:buNone/>
          </a:pPr>
          <a:r>
            <a:rPr lang="en-US" sz="1600" b="1" kern="1200"/>
            <a:t>Câu 3:</a:t>
          </a:r>
          <a:r>
            <a:rPr lang="en-US" sz="1600" kern="1200"/>
            <a:t> Chương trình này làm nhiệm vụ gì?</a:t>
          </a:r>
          <a:endParaRPr lang="en-US" sz="1600" kern="1200" dirty="0"/>
        </a:p>
      </dsp:txBody>
      <dsp:txXfrm>
        <a:off x="43562" y="43562"/>
        <a:ext cx="2690900" cy="1400185"/>
      </dsp:txXfrm>
    </dsp:sp>
    <dsp:sp modelId="{D7615F7A-32A5-4019-9AE1-F1FA53875457}">
      <dsp:nvSpPr>
        <dsp:cNvPr id="0" name=""/>
        <dsp:cNvSpPr/>
      </dsp:nvSpPr>
      <dsp:spPr>
        <a:xfrm>
          <a:off x="746144" y="1817822"/>
          <a:ext cx="4228150" cy="1487309"/>
        </a:xfrm>
        <a:prstGeom prst="roundRect">
          <a:avLst>
            <a:gd name="adj" fmla="val 10000"/>
          </a:avLst>
        </a:prstGeom>
        <a:solidFill>
          <a:schemeClr val="accent3">
            <a:hueOff val="11250264"/>
            <a:satOff val="-16880"/>
            <a:lumOff val="-2745"/>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just" defTabSz="711200">
            <a:lnSpc>
              <a:spcPct val="90000"/>
            </a:lnSpc>
            <a:spcBef>
              <a:spcPct val="0"/>
            </a:spcBef>
            <a:spcAft>
              <a:spcPct val="35000"/>
            </a:spcAft>
            <a:buNone/>
          </a:pPr>
          <a:r>
            <a:rPr lang="en-US" sz="1600" kern="1200" dirty="0"/>
            <a:t>- </a:t>
          </a:r>
          <a:r>
            <a:rPr lang="en-US" sz="1600" kern="1200" dirty="0" err="1"/>
            <a:t>Nhập</a:t>
          </a:r>
          <a:r>
            <a:rPr lang="en-US" sz="1600" kern="1200" dirty="0"/>
            <a:t> </a:t>
          </a:r>
          <a:r>
            <a:rPr lang="en-US" sz="1600" kern="1200" dirty="0" err="1"/>
            <a:t>vào</a:t>
          </a:r>
          <a:r>
            <a:rPr lang="en-US" sz="1600" kern="1200" dirty="0"/>
            <a:t> </a:t>
          </a:r>
          <a:r>
            <a:rPr lang="en-US" sz="1600" kern="1200" dirty="0" err="1"/>
            <a:t>từ</a:t>
          </a:r>
          <a:r>
            <a:rPr lang="en-US" sz="1600" kern="1200" dirty="0"/>
            <a:t> </a:t>
          </a:r>
          <a:r>
            <a:rPr lang="en-US" sz="1600" kern="1200" dirty="0" err="1"/>
            <a:t>bàn</a:t>
          </a:r>
          <a:r>
            <a:rPr lang="en-US" sz="1600" kern="1200" dirty="0"/>
            <a:t> </a:t>
          </a:r>
          <a:r>
            <a:rPr lang="en-US" sz="1600" kern="1200" dirty="0" err="1"/>
            <a:t>phím</a:t>
          </a:r>
          <a:r>
            <a:rPr lang="en-US" sz="1600" kern="1200" dirty="0"/>
            <a:t> 7 </a:t>
          </a:r>
          <a:r>
            <a:rPr lang="en-US" sz="1600" kern="1200" dirty="0" err="1"/>
            <a:t>số</a:t>
          </a:r>
          <a:r>
            <a:rPr lang="en-US" sz="1600" kern="1200" dirty="0"/>
            <a:t> </a:t>
          </a:r>
          <a:r>
            <a:rPr lang="en-US" sz="1600" kern="1200" dirty="0" err="1"/>
            <a:t>thực</a:t>
          </a:r>
          <a:r>
            <a:rPr lang="en-US" sz="1600" kern="1200" dirty="0"/>
            <a:t> </a:t>
          </a:r>
          <a:r>
            <a:rPr lang="en-US" sz="1600" kern="1200" dirty="0" err="1"/>
            <a:t>bất</a:t>
          </a:r>
          <a:r>
            <a:rPr lang="en-US" sz="1600" kern="1200" dirty="0"/>
            <a:t> </a:t>
          </a:r>
          <a:r>
            <a:rPr lang="en-US" sz="1600" kern="1200" dirty="0" err="1"/>
            <a:t>kì</a:t>
          </a:r>
          <a:r>
            <a:rPr lang="en-US" sz="1600" kern="1200" dirty="0"/>
            <a:t>. </a:t>
          </a:r>
          <a:r>
            <a:rPr lang="en-US" sz="1600" kern="1200" dirty="0" err="1"/>
            <a:t>Tính</a:t>
          </a:r>
          <a:r>
            <a:rPr lang="en-US" sz="1600" kern="1200" dirty="0"/>
            <a:t> </a:t>
          </a:r>
          <a:r>
            <a:rPr lang="en-US" sz="1600" kern="1200" dirty="0" err="1"/>
            <a:t>và</a:t>
          </a:r>
          <a:r>
            <a:rPr lang="en-US" sz="1600" kern="1200" dirty="0"/>
            <a:t> </a:t>
          </a:r>
          <a:r>
            <a:rPr lang="en-US" sz="1600" kern="1200" dirty="0" err="1"/>
            <a:t>hiển</a:t>
          </a:r>
          <a:r>
            <a:rPr lang="en-US" sz="1600" kern="1200" dirty="0"/>
            <a:t> </a:t>
          </a:r>
          <a:r>
            <a:rPr lang="en-US" sz="1600" kern="1200" dirty="0" err="1"/>
            <a:t>thị</a:t>
          </a:r>
          <a:r>
            <a:rPr lang="en-US" sz="1600" kern="1200" dirty="0"/>
            <a:t> ra </a:t>
          </a:r>
          <a:r>
            <a:rPr lang="en-US" sz="1600" kern="1200" dirty="0" err="1"/>
            <a:t>màn</a:t>
          </a:r>
          <a:r>
            <a:rPr lang="en-US" sz="1600" kern="1200" dirty="0"/>
            <a:t> </a:t>
          </a:r>
          <a:r>
            <a:rPr lang="en-US" sz="1600" kern="1200" dirty="0" err="1"/>
            <a:t>hình</a:t>
          </a:r>
          <a:r>
            <a:rPr lang="en-US" sz="1600" kern="1200" dirty="0"/>
            <a:t> </a:t>
          </a:r>
          <a:r>
            <a:rPr lang="en-US" sz="1600" kern="1200" dirty="0" err="1"/>
            <a:t>trung</a:t>
          </a:r>
          <a:r>
            <a:rPr lang="en-US" sz="1600" kern="1200" dirty="0"/>
            <a:t> </a:t>
          </a:r>
          <a:r>
            <a:rPr lang="en-US" sz="1600" kern="1200" dirty="0" err="1"/>
            <a:t>bình</a:t>
          </a:r>
          <a:r>
            <a:rPr lang="en-US" sz="1600" kern="1200" dirty="0"/>
            <a:t> </a:t>
          </a:r>
          <a:r>
            <a:rPr lang="en-US" sz="1600" kern="1200" dirty="0" err="1"/>
            <a:t>cộng</a:t>
          </a:r>
          <a:r>
            <a:rPr lang="en-US" sz="1600" kern="1200" dirty="0"/>
            <a:t> </a:t>
          </a:r>
          <a:r>
            <a:rPr lang="en-US" sz="1600" kern="1200" dirty="0" err="1"/>
            <a:t>của</a:t>
          </a:r>
          <a:r>
            <a:rPr lang="en-US" sz="1600" kern="1200" dirty="0"/>
            <a:t> 7 </a:t>
          </a:r>
          <a:r>
            <a:rPr lang="en-US" sz="1600" kern="1200" dirty="0" err="1"/>
            <a:t>số</a:t>
          </a:r>
          <a:r>
            <a:rPr lang="en-US" sz="1600" kern="1200" dirty="0"/>
            <a:t> </a:t>
          </a:r>
          <a:r>
            <a:rPr lang="en-US" sz="1600" kern="1200" dirty="0" err="1"/>
            <a:t>và</a:t>
          </a:r>
          <a:r>
            <a:rPr lang="en-US" sz="1600" kern="1200" dirty="0"/>
            <a:t> </a:t>
          </a:r>
          <a:r>
            <a:rPr lang="en-US" sz="1600" kern="1200" dirty="0" err="1"/>
            <a:t>số</a:t>
          </a:r>
          <a:r>
            <a:rPr lang="en-US" sz="1600" kern="1200" dirty="0"/>
            <a:t> </a:t>
          </a:r>
          <a:r>
            <a:rPr lang="en-US" sz="1600" kern="1200" dirty="0" err="1"/>
            <a:t>các</a:t>
          </a:r>
          <a:r>
            <a:rPr lang="en-US" sz="1600" kern="1200" dirty="0"/>
            <a:t> </a:t>
          </a:r>
          <a:r>
            <a:rPr lang="en-US" sz="1600" kern="1200" dirty="0" err="1"/>
            <a:t>số</a:t>
          </a:r>
          <a:r>
            <a:rPr lang="en-US" sz="1600" kern="1200" dirty="0"/>
            <a:t> </a:t>
          </a:r>
          <a:r>
            <a:rPr lang="en-US" sz="1600" kern="1200" dirty="0" err="1"/>
            <a:t>có</a:t>
          </a:r>
          <a:r>
            <a:rPr lang="en-US" sz="1600" kern="1200" dirty="0"/>
            <a:t> </a:t>
          </a:r>
          <a:r>
            <a:rPr lang="en-US" sz="1600" kern="1200" dirty="0" err="1"/>
            <a:t>giá</a:t>
          </a:r>
          <a:r>
            <a:rPr lang="en-US" sz="1600" kern="1200" dirty="0"/>
            <a:t> </a:t>
          </a:r>
          <a:r>
            <a:rPr lang="en-US" sz="1600" kern="1200" dirty="0" err="1"/>
            <a:t>trị</a:t>
          </a:r>
          <a:r>
            <a:rPr lang="en-US" sz="1600" kern="1200" dirty="0"/>
            <a:t> </a:t>
          </a:r>
          <a:r>
            <a:rPr lang="en-US" sz="1600" kern="1200" dirty="0" err="1"/>
            <a:t>lớn</a:t>
          </a:r>
          <a:r>
            <a:rPr lang="en-US" sz="1600" kern="1200" dirty="0"/>
            <a:t> </a:t>
          </a:r>
          <a:r>
            <a:rPr lang="en-US" sz="1600" kern="1200" dirty="0" err="1"/>
            <a:t>hơn</a:t>
          </a:r>
          <a:r>
            <a:rPr lang="en-US" sz="1600" kern="1200" dirty="0"/>
            <a:t> </a:t>
          </a:r>
          <a:r>
            <a:rPr lang="en-US" sz="1600" kern="1200" dirty="0" err="1"/>
            <a:t>số</a:t>
          </a:r>
          <a:r>
            <a:rPr lang="en-US" sz="1600" kern="1200" dirty="0"/>
            <a:t> </a:t>
          </a:r>
          <a:r>
            <a:rPr lang="en-US" sz="1600" kern="1200" dirty="0" err="1"/>
            <a:t>trung</a:t>
          </a:r>
          <a:r>
            <a:rPr lang="en-US" sz="1600" kern="1200" dirty="0"/>
            <a:t> </a:t>
          </a:r>
          <a:r>
            <a:rPr lang="en-US" sz="1600" kern="1200" dirty="0" err="1"/>
            <a:t>bình</a:t>
          </a:r>
          <a:r>
            <a:rPr lang="en-US" sz="1600" kern="1200" dirty="0"/>
            <a:t> </a:t>
          </a:r>
          <a:r>
            <a:rPr lang="en-US" sz="1600" kern="1200" dirty="0" err="1"/>
            <a:t>cộng</a:t>
          </a:r>
          <a:endParaRPr lang="en-US" sz="1600" kern="1200" dirty="0"/>
        </a:p>
      </dsp:txBody>
      <dsp:txXfrm>
        <a:off x="789706" y="1861384"/>
        <a:ext cx="2428131" cy="1400185"/>
      </dsp:txXfrm>
    </dsp:sp>
    <dsp:sp modelId="{15AB519E-6DCD-4E09-A41D-5FCCEB4BC5C2}">
      <dsp:nvSpPr>
        <dsp:cNvPr id="0" name=""/>
        <dsp:cNvSpPr/>
      </dsp:nvSpPr>
      <dsp:spPr>
        <a:xfrm>
          <a:off x="3470522" y="1509201"/>
          <a:ext cx="548505" cy="286728"/>
        </a:xfrm>
        <a:prstGeom prst="downArrow">
          <a:avLst>
            <a:gd name="adj1" fmla="val 55000"/>
            <a:gd name="adj2" fmla="val 45000"/>
          </a:avLst>
        </a:prstGeom>
        <a:solidFill>
          <a:schemeClr val="accent3">
            <a:tint val="40000"/>
            <a:alpha val="9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16510" tIns="16510" rIns="16510" bIns="16510" numCol="1" spcCol="1270" anchor="ctr" anchorCtr="0">
          <a:noAutofit/>
        </a:bodyPr>
        <a:lstStyle/>
        <a:p>
          <a:pPr marL="0" lvl="0" indent="0" algn="ctr" defTabSz="577850">
            <a:lnSpc>
              <a:spcPct val="90000"/>
            </a:lnSpc>
            <a:spcBef>
              <a:spcPct val="0"/>
            </a:spcBef>
            <a:spcAft>
              <a:spcPct val="35000"/>
            </a:spcAft>
            <a:buNone/>
          </a:pPr>
          <a:endParaRPr lang="en-US" sz="1300" kern="1200"/>
        </a:p>
      </dsp:txBody>
      <dsp:txXfrm>
        <a:off x="3593936" y="1509201"/>
        <a:ext cx="301677" cy="215763"/>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9E099AB-37E5-4DBF-B1BE-E09D4102FDFD}">
      <dsp:nvSpPr>
        <dsp:cNvPr id="0" name=""/>
        <dsp:cNvSpPr/>
      </dsp:nvSpPr>
      <dsp:spPr>
        <a:xfrm>
          <a:off x="887241" y="4087"/>
          <a:ext cx="3022331" cy="151116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1" kern="1200" dirty="0" err="1">
              <a:solidFill>
                <a:schemeClr val="bg1"/>
              </a:solidFill>
            </a:rPr>
            <a:t>Câu</a:t>
          </a:r>
          <a:r>
            <a:rPr lang="en-US" sz="1500" b="1" kern="1200" dirty="0">
              <a:solidFill>
                <a:schemeClr val="bg1"/>
              </a:solidFill>
            </a:rPr>
            <a:t> 4</a:t>
          </a:r>
          <a:r>
            <a:rPr lang="en-US" sz="1500" kern="1200" dirty="0">
              <a:solidFill>
                <a:schemeClr val="bg1"/>
              </a:solidFill>
            </a:rPr>
            <a:t>: </a:t>
          </a:r>
          <a:r>
            <a:rPr lang="en-US" sz="1500" kern="1200" dirty="0" err="1">
              <a:solidFill>
                <a:schemeClr val="bg1"/>
              </a:solidFill>
            </a:rPr>
            <a:t>Mở</a:t>
          </a:r>
          <a:r>
            <a:rPr lang="en-US" sz="1500" kern="1200" dirty="0">
              <a:solidFill>
                <a:schemeClr val="bg1"/>
              </a:solidFill>
            </a:rPr>
            <a:t> </a:t>
          </a:r>
          <a:r>
            <a:rPr lang="en-US" sz="1500" kern="1200" dirty="0" err="1">
              <a:solidFill>
                <a:schemeClr val="bg1"/>
              </a:solidFill>
            </a:rPr>
            <a:t>rộng</a:t>
          </a:r>
          <a:r>
            <a:rPr lang="en-US" sz="1500" kern="1200" dirty="0">
              <a:solidFill>
                <a:schemeClr val="bg1"/>
              </a:solidFill>
            </a:rPr>
            <a:t> </a:t>
          </a:r>
          <a:r>
            <a:rPr lang="en-US" sz="1500" kern="1200" dirty="0" err="1">
              <a:solidFill>
                <a:schemeClr val="bg1"/>
              </a:solidFill>
            </a:rPr>
            <a:t>bài</a:t>
          </a:r>
          <a:r>
            <a:rPr lang="en-US" sz="1500" kern="1200" dirty="0">
              <a:solidFill>
                <a:schemeClr val="bg1"/>
              </a:solidFill>
            </a:rPr>
            <a:t> </a:t>
          </a:r>
          <a:r>
            <a:rPr lang="en-US" sz="1500" kern="1200" dirty="0" err="1">
              <a:solidFill>
                <a:schemeClr val="bg1"/>
              </a:solidFill>
            </a:rPr>
            <a:t>toán</a:t>
          </a:r>
          <a:r>
            <a:rPr lang="en-US" sz="1500" kern="1200" dirty="0">
              <a:solidFill>
                <a:schemeClr val="bg1"/>
              </a:solidFill>
            </a:rPr>
            <a:t> </a:t>
          </a:r>
          <a:r>
            <a:rPr lang="en-US" sz="1500" kern="1200" dirty="0" err="1">
              <a:solidFill>
                <a:schemeClr val="bg1"/>
              </a:solidFill>
            </a:rPr>
            <a:t>trên</a:t>
          </a:r>
          <a:r>
            <a:rPr lang="en-US" sz="1500" kern="1200" dirty="0">
              <a:solidFill>
                <a:schemeClr val="bg1"/>
              </a:solidFill>
            </a:rPr>
            <a:t> </a:t>
          </a:r>
          <a:r>
            <a:rPr lang="en-US" sz="1500" kern="1200" dirty="0" err="1">
              <a:solidFill>
                <a:schemeClr val="bg1"/>
              </a:solidFill>
            </a:rPr>
            <a:t>đối</a:t>
          </a:r>
          <a:r>
            <a:rPr lang="en-US" sz="1500" kern="1200" dirty="0">
              <a:solidFill>
                <a:schemeClr val="bg1"/>
              </a:solidFill>
            </a:rPr>
            <a:t> </a:t>
          </a:r>
          <a:r>
            <a:rPr lang="en-US" sz="1500" kern="1200" dirty="0" err="1">
              <a:solidFill>
                <a:schemeClr val="bg1"/>
              </a:solidFill>
            </a:rPr>
            <a:t>với</a:t>
          </a:r>
          <a:r>
            <a:rPr lang="en-US" sz="1500" kern="1200" dirty="0">
              <a:solidFill>
                <a:schemeClr val="bg1"/>
              </a:solidFill>
            </a:rPr>
            <a:t> N=365 </a:t>
          </a:r>
          <a:r>
            <a:rPr lang="en-US" sz="1500" kern="1200" dirty="0" err="1">
              <a:solidFill>
                <a:schemeClr val="bg1"/>
              </a:solidFill>
            </a:rPr>
            <a:t>thì</a:t>
          </a:r>
          <a:r>
            <a:rPr lang="en-US" sz="1500" kern="1200" dirty="0">
              <a:solidFill>
                <a:schemeClr val="bg1"/>
              </a:solidFill>
            </a:rPr>
            <a:t> </a:t>
          </a:r>
          <a:r>
            <a:rPr lang="en-US" sz="1500" kern="1200" dirty="0" err="1">
              <a:solidFill>
                <a:schemeClr val="bg1"/>
              </a:solidFill>
            </a:rPr>
            <a:t>số</a:t>
          </a:r>
          <a:r>
            <a:rPr lang="en-US" sz="1500" kern="1200" dirty="0">
              <a:solidFill>
                <a:schemeClr val="bg1"/>
              </a:solidFill>
            </a:rPr>
            <a:t> </a:t>
          </a:r>
          <a:r>
            <a:rPr lang="en-US" sz="1500" kern="1200" dirty="0" err="1">
              <a:solidFill>
                <a:schemeClr val="bg1"/>
              </a:solidFill>
            </a:rPr>
            <a:t>biến</a:t>
          </a:r>
          <a:r>
            <a:rPr lang="en-US" sz="1500" kern="1200" dirty="0">
              <a:solidFill>
                <a:schemeClr val="bg1"/>
              </a:solidFill>
            </a:rPr>
            <a:t> </a:t>
          </a:r>
          <a:r>
            <a:rPr lang="en-US" sz="1500" kern="1200" dirty="0" err="1">
              <a:solidFill>
                <a:schemeClr val="bg1"/>
              </a:solidFill>
            </a:rPr>
            <a:t>cần</a:t>
          </a:r>
          <a:r>
            <a:rPr lang="en-US" sz="1500" kern="1200" dirty="0">
              <a:solidFill>
                <a:schemeClr val="bg1"/>
              </a:solidFill>
            </a:rPr>
            <a:t> </a:t>
          </a:r>
          <a:r>
            <a:rPr lang="en-US" sz="1500" kern="1200" dirty="0" err="1">
              <a:solidFill>
                <a:schemeClr val="bg1"/>
              </a:solidFill>
            </a:rPr>
            <a:t>khai</a:t>
          </a:r>
          <a:r>
            <a:rPr lang="en-US" sz="1500" kern="1200" dirty="0">
              <a:solidFill>
                <a:schemeClr val="bg1"/>
              </a:solidFill>
            </a:rPr>
            <a:t> </a:t>
          </a:r>
          <a:r>
            <a:rPr lang="en-US" sz="1500" kern="1200" dirty="0" err="1">
              <a:solidFill>
                <a:schemeClr val="bg1"/>
              </a:solidFill>
            </a:rPr>
            <a:t>báo</a:t>
          </a:r>
          <a:r>
            <a:rPr lang="en-US" sz="1500" kern="1200" dirty="0">
              <a:solidFill>
                <a:schemeClr val="bg1"/>
              </a:solidFill>
            </a:rPr>
            <a:t> </a:t>
          </a:r>
          <a:r>
            <a:rPr lang="en-US" sz="1500" kern="1200" dirty="0" err="1">
              <a:solidFill>
                <a:schemeClr val="bg1"/>
              </a:solidFill>
            </a:rPr>
            <a:t>là</a:t>
          </a:r>
          <a:r>
            <a:rPr lang="en-US" sz="1500" kern="1200" dirty="0">
              <a:solidFill>
                <a:schemeClr val="bg1"/>
              </a:solidFill>
            </a:rPr>
            <a:t> bao </a:t>
          </a:r>
          <a:r>
            <a:rPr lang="en-US" sz="1500" kern="1200" dirty="0" err="1">
              <a:solidFill>
                <a:schemeClr val="bg1"/>
              </a:solidFill>
            </a:rPr>
            <a:t>nhiêu</a:t>
          </a:r>
          <a:r>
            <a:rPr lang="en-US" sz="1500" kern="1200" dirty="0">
              <a:solidFill>
                <a:schemeClr val="bg1"/>
              </a:solidFill>
            </a:rPr>
            <a:t> </a:t>
          </a:r>
          <a:r>
            <a:rPr lang="en-US" sz="1500" kern="1200" dirty="0" err="1">
              <a:solidFill>
                <a:schemeClr val="bg1"/>
              </a:solidFill>
            </a:rPr>
            <a:t>biến</a:t>
          </a:r>
          <a:r>
            <a:rPr lang="en-US" sz="1500" kern="1200" dirty="0">
              <a:solidFill>
                <a:schemeClr val="bg1"/>
              </a:solidFill>
            </a:rPr>
            <a:t>? </a:t>
          </a:r>
          <a:r>
            <a:rPr lang="en-US" sz="1500" kern="1200" dirty="0" err="1">
              <a:solidFill>
                <a:schemeClr val="bg1"/>
              </a:solidFill>
            </a:rPr>
            <a:t>Số</a:t>
          </a:r>
          <a:r>
            <a:rPr lang="en-US" sz="1500" kern="1200" dirty="0">
              <a:solidFill>
                <a:schemeClr val="bg1"/>
              </a:solidFill>
            </a:rPr>
            <a:t> </a:t>
          </a:r>
          <a:r>
            <a:rPr lang="en-US" sz="1500" kern="1200" dirty="0" err="1">
              <a:solidFill>
                <a:schemeClr val="bg1"/>
              </a:solidFill>
            </a:rPr>
            <a:t>câu</a:t>
          </a:r>
          <a:r>
            <a:rPr lang="en-US" sz="1500" kern="1200" dirty="0">
              <a:solidFill>
                <a:schemeClr val="bg1"/>
              </a:solidFill>
            </a:rPr>
            <a:t> </a:t>
          </a:r>
          <a:r>
            <a:rPr lang="en-US" sz="1500" kern="1200" dirty="0" err="1">
              <a:solidFill>
                <a:schemeClr val="bg1"/>
              </a:solidFill>
            </a:rPr>
            <a:t>lệnh</a:t>
          </a:r>
          <a:r>
            <a:rPr lang="en-US" sz="1500" kern="1200" dirty="0">
              <a:solidFill>
                <a:schemeClr val="bg1"/>
              </a:solidFill>
            </a:rPr>
            <a:t> </a:t>
          </a:r>
          <a:r>
            <a:rPr lang="en-US" sz="1500" kern="1200" dirty="0" err="1">
              <a:solidFill>
                <a:schemeClr val="bg1"/>
              </a:solidFill>
            </a:rPr>
            <a:t>rẽ</a:t>
          </a:r>
          <a:r>
            <a:rPr lang="en-US" sz="1500" kern="1200" dirty="0">
              <a:solidFill>
                <a:schemeClr val="bg1"/>
              </a:solidFill>
            </a:rPr>
            <a:t> </a:t>
          </a:r>
          <a:r>
            <a:rPr lang="en-US" sz="1500" kern="1200" dirty="0" err="1">
              <a:solidFill>
                <a:schemeClr val="bg1"/>
              </a:solidFill>
            </a:rPr>
            <a:t>nhánh</a:t>
          </a:r>
          <a:r>
            <a:rPr lang="en-US" sz="1500" kern="1200" dirty="0">
              <a:solidFill>
                <a:schemeClr val="bg1"/>
              </a:solidFill>
            </a:rPr>
            <a:t> </a:t>
          </a:r>
          <a:r>
            <a:rPr lang="en-US" sz="1500" kern="1200" dirty="0" err="1">
              <a:solidFill>
                <a:schemeClr val="bg1"/>
              </a:solidFill>
            </a:rPr>
            <a:t>là</a:t>
          </a:r>
          <a:r>
            <a:rPr lang="en-US" sz="1500" kern="1200" dirty="0">
              <a:solidFill>
                <a:schemeClr val="bg1"/>
              </a:solidFill>
            </a:rPr>
            <a:t> bao </a:t>
          </a:r>
          <a:r>
            <a:rPr lang="en-US" sz="1500" kern="1200" dirty="0" err="1">
              <a:solidFill>
                <a:schemeClr val="bg1"/>
              </a:solidFill>
            </a:rPr>
            <a:t>nhiêu</a:t>
          </a:r>
          <a:r>
            <a:rPr lang="en-US" sz="1500" kern="1200" dirty="0">
              <a:solidFill>
                <a:schemeClr val="bg1"/>
              </a:solidFill>
            </a:rPr>
            <a:t>? </a:t>
          </a:r>
          <a:r>
            <a:rPr lang="en-US" sz="1500" kern="1200" dirty="0" err="1">
              <a:solidFill>
                <a:schemeClr val="bg1"/>
              </a:solidFill>
            </a:rPr>
            <a:t>Việc</a:t>
          </a:r>
          <a:r>
            <a:rPr lang="en-US" sz="1500" kern="1200" dirty="0">
              <a:solidFill>
                <a:schemeClr val="bg1"/>
              </a:solidFill>
            </a:rPr>
            <a:t> </a:t>
          </a:r>
          <a:r>
            <a:rPr lang="en-US" sz="1500" kern="1200" dirty="0" err="1">
              <a:solidFill>
                <a:schemeClr val="bg1"/>
              </a:solidFill>
            </a:rPr>
            <a:t>viết</a:t>
          </a:r>
          <a:r>
            <a:rPr lang="en-US" sz="1500" kern="1200" dirty="0">
              <a:solidFill>
                <a:schemeClr val="bg1"/>
              </a:solidFill>
            </a:rPr>
            <a:t> </a:t>
          </a:r>
          <a:r>
            <a:rPr lang="en-US" sz="1500" kern="1200" dirty="0" err="1">
              <a:solidFill>
                <a:schemeClr val="bg1"/>
              </a:solidFill>
            </a:rPr>
            <a:t>chương</a:t>
          </a:r>
          <a:r>
            <a:rPr lang="en-US" sz="1500" kern="1200" dirty="0">
              <a:solidFill>
                <a:schemeClr val="bg1"/>
              </a:solidFill>
            </a:rPr>
            <a:t> </a:t>
          </a:r>
          <a:r>
            <a:rPr lang="en-US" sz="1500" kern="1200" dirty="0" err="1">
              <a:solidFill>
                <a:schemeClr val="bg1"/>
              </a:solidFill>
            </a:rPr>
            <a:t>trình</a:t>
          </a:r>
          <a:r>
            <a:rPr lang="en-US" sz="1500" kern="1200" dirty="0">
              <a:solidFill>
                <a:schemeClr val="bg1"/>
              </a:solidFill>
            </a:rPr>
            <a:t> </a:t>
          </a:r>
          <a:r>
            <a:rPr lang="en-US" sz="1500" kern="1200" dirty="0" err="1">
              <a:solidFill>
                <a:schemeClr val="bg1"/>
              </a:solidFill>
            </a:rPr>
            <a:t>trong</a:t>
          </a:r>
          <a:r>
            <a:rPr lang="en-US" sz="1500" kern="1200" dirty="0">
              <a:solidFill>
                <a:schemeClr val="bg1"/>
              </a:solidFill>
            </a:rPr>
            <a:t> </a:t>
          </a:r>
          <a:r>
            <a:rPr lang="en-US" sz="1500" kern="1200" dirty="0" err="1">
              <a:solidFill>
                <a:schemeClr val="bg1"/>
              </a:solidFill>
            </a:rPr>
            <a:t>trường</a:t>
          </a:r>
          <a:r>
            <a:rPr lang="en-US" sz="1500" kern="1200" dirty="0">
              <a:solidFill>
                <a:schemeClr val="bg1"/>
              </a:solidFill>
            </a:rPr>
            <a:t> </a:t>
          </a:r>
          <a:r>
            <a:rPr lang="en-US" sz="1500" kern="1200" dirty="0" err="1">
              <a:solidFill>
                <a:schemeClr val="bg1"/>
              </a:solidFill>
            </a:rPr>
            <a:t>hợp</a:t>
          </a:r>
          <a:r>
            <a:rPr lang="en-US" sz="1500" kern="1200" dirty="0">
              <a:solidFill>
                <a:schemeClr val="bg1"/>
              </a:solidFill>
            </a:rPr>
            <a:t> </a:t>
          </a:r>
          <a:r>
            <a:rPr lang="en-US" sz="1500" kern="1200" dirty="0" err="1">
              <a:solidFill>
                <a:schemeClr val="bg1"/>
              </a:solidFill>
            </a:rPr>
            <a:t>này</a:t>
          </a:r>
          <a:r>
            <a:rPr lang="en-US" sz="1500" kern="1200" dirty="0">
              <a:solidFill>
                <a:schemeClr val="bg1"/>
              </a:solidFill>
            </a:rPr>
            <a:t> </a:t>
          </a:r>
          <a:r>
            <a:rPr lang="en-US" sz="1500" kern="1200" dirty="0" err="1">
              <a:solidFill>
                <a:schemeClr val="bg1"/>
              </a:solidFill>
            </a:rPr>
            <a:t>có</a:t>
          </a:r>
          <a:r>
            <a:rPr lang="en-US" sz="1500" kern="1200" dirty="0">
              <a:solidFill>
                <a:schemeClr val="bg1"/>
              </a:solidFill>
            </a:rPr>
            <a:t> </a:t>
          </a:r>
          <a:r>
            <a:rPr lang="en-US" sz="1500" kern="1200" dirty="0" err="1">
              <a:solidFill>
                <a:schemeClr val="bg1"/>
              </a:solidFill>
            </a:rPr>
            <a:t>khó</a:t>
          </a:r>
          <a:r>
            <a:rPr lang="en-US" sz="1500" kern="1200" dirty="0">
              <a:solidFill>
                <a:schemeClr val="bg1"/>
              </a:solidFill>
            </a:rPr>
            <a:t> </a:t>
          </a:r>
          <a:r>
            <a:rPr lang="en-US" sz="1500" kern="1200" dirty="0" err="1">
              <a:solidFill>
                <a:schemeClr val="bg1"/>
              </a:solidFill>
            </a:rPr>
            <a:t>khăn</a:t>
          </a:r>
          <a:r>
            <a:rPr lang="en-US" sz="1500" kern="1200" dirty="0">
              <a:solidFill>
                <a:schemeClr val="bg1"/>
              </a:solidFill>
            </a:rPr>
            <a:t> </a:t>
          </a:r>
          <a:r>
            <a:rPr lang="en-US" sz="1500" kern="1200" dirty="0" err="1">
              <a:solidFill>
                <a:schemeClr val="bg1"/>
              </a:solidFill>
            </a:rPr>
            <a:t>gì</a:t>
          </a:r>
          <a:r>
            <a:rPr lang="en-US" sz="1500" kern="1200" dirty="0">
              <a:solidFill>
                <a:schemeClr val="bg1"/>
              </a:solidFill>
            </a:rPr>
            <a:t>?</a:t>
          </a:r>
          <a:endParaRPr lang="en-US" sz="1500" kern="1200" dirty="0"/>
        </a:p>
      </dsp:txBody>
      <dsp:txXfrm>
        <a:off x="931502" y="48348"/>
        <a:ext cx="2933809" cy="1422643"/>
      </dsp:txXfrm>
    </dsp:sp>
    <dsp:sp modelId="{25EA0629-9178-40D0-8761-7CDB2DAE5DA7}">
      <dsp:nvSpPr>
        <dsp:cNvPr id="0" name=""/>
        <dsp:cNvSpPr/>
      </dsp:nvSpPr>
      <dsp:spPr>
        <a:xfrm>
          <a:off x="1189474" y="1515253"/>
          <a:ext cx="302233" cy="1133374"/>
        </a:xfrm>
        <a:custGeom>
          <a:avLst/>
          <a:gdLst/>
          <a:ahLst/>
          <a:cxnLst/>
          <a:rect l="0" t="0" r="0" b="0"/>
          <a:pathLst>
            <a:path>
              <a:moveTo>
                <a:pt x="0" y="0"/>
              </a:moveTo>
              <a:lnTo>
                <a:pt x="0" y="1133374"/>
              </a:lnTo>
              <a:lnTo>
                <a:pt x="302233" y="1133374"/>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E533E638-F041-44FE-B48F-5DBC1C67DBBC}">
      <dsp:nvSpPr>
        <dsp:cNvPr id="0" name=""/>
        <dsp:cNvSpPr/>
      </dsp:nvSpPr>
      <dsp:spPr>
        <a:xfrm>
          <a:off x="1491707" y="1893045"/>
          <a:ext cx="3100042" cy="1511165"/>
        </a:xfrm>
        <a:prstGeom prst="roundRect">
          <a:avLst>
            <a:gd name="adj" fmla="val 10000"/>
          </a:avLst>
        </a:prstGeom>
        <a:solidFill>
          <a:schemeClr val="accent3">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pt-BR" sz="3000" kern="1200" dirty="0">
              <a:solidFill>
                <a:schemeClr val="bg1"/>
              </a:solidFill>
            </a:rPr>
            <a:t>- </a:t>
          </a:r>
          <a:r>
            <a:rPr lang="pt-BR" sz="2000" kern="1200" dirty="0">
              <a:solidFill>
                <a:schemeClr val="bg1"/>
              </a:solidFill>
            </a:rPr>
            <a:t>365 biến</a:t>
          </a:r>
        </a:p>
        <a:p>
          <a:pPr marL="0" lvl="0" indent="0" algn="ctr" defTabSz="1333500">
            <a:lnSpc>
              <a:spcPct val="90000"/>
            </a:lnSpc>
            <a:spcBef>
              <a:spcPct val="0"/>
            </a:spcBef>
            <a:spcAft>
              <a:spcPct val="35000"/>
            </a:spcAft>
            <a:buNone/>
          </a:pPr>
          <a:r>
            <a:rPr lang="pt-BR" sz="2000" kern="1200" dirty="0">
              <a:solidFill>
                <a:schemeClr val="bg1"/>
              </a:solidFill>
            </a:rPr>
            <a:t>-365 lệnh rẽ nhánh</a:t>
          </a:r>
          <a:endParaRPr lang="en-US" sz="2000" kern="1200" dirty="0"/>
        </a:p>
      </dsp:txBody>
      <dsp:txXfrm>
        <a:off x="1535968" y="1937306"/>
        <a:ext cx="3011520" cy="1422643"/>
      </dsp:txXfrm>
    </dsp:sp>
    <dsp:sp modelId="{C2D9D6ED-9F33-43C2-890A-0F93E7DA59B1}">
      <dsp:nvSpPr>
        <dsp:cNvPr id="0" name=""/>
        <dsp:cNvSpPr/>
      </dsp:nvSpPr>
      <dsp:spPr>
        <a:xfrm>
          <a:off x="1189474" y="1515253"/>
          <a:ext cx="302233" cy="3022331"/>
        </a:xfrm>
        <a:custGeom>
          <a:avLst/>
          <a:gdLst/>
          <a:ahLst/>
          <a:cxnLst/>
          <a:rect l="0" t="0" r="0" b="0"/>
          <a:pathLst>
            <a:path>
              <a:moveTo>
                <a:pt x="0" y="0"/>
              </a:moveTo>
              <a:lnTo>
                <a:pt x="0" y="3022331"/>
              </a:lnTo>
              <a:lnTo>
                <a:pt x="302233" y="3022331"/>
              </a:lnTo>
            </a:path>
          </a:pathLst>
        </a:custGeom>
        <a:noFill/>
        <a:ln w="254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B945965D-2AB5-455C-84EC-832563E4ECFF}">
      <dsp:nvSpPr>
        <dsp:cNvPr id="0" name=""/>
        <dsp:cNvSpPr/>
      </dsp:nvSpPr>
      <dsp:spPr>
        <a:xfrm>
          <a:off x="1491707" y="3782002"/>
          <a:ext cx="3118151" cy="1511165"/>
        </a:xfrm>
        <a:prstGeom prst="roundRect">
          <a:avLst>
            <a:gd name="adj" fmla="val 10000"/>
          </a:avLst>
        </a:prstGeom>
        <a:solidFill>
          <a:schemeClr val="accent3">
            <a:lumMod val="75000"/>
            <a:alpha val="9000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pt-BR" sz="2000" kern="1200" dirty="0">
              <a:solidFill>
                <a:schemeClr val="bg1"/>
              </a:solidFill>
            </a:rPr>
            <a:t>Khó khăn:</a:t>
          </a:r>
          <a:endParaRPr lang="en-US" sz="2000" kern="1200" dirty="0">
            <a:solidFill>
              <a:schemeClr val="bg1"/>
            </a:solidFill>
          </a:endParaRPr>
        </a:p>
        <a:p>
          <a:pPr marL="0" lvl="0" indent="0" algn="ctr" defTabSz="889000">
            <a:lnSpc>
              <a:spcPct val="90000"/>
            </a:lnSpc>
            <a:spcBef>
              <a:spcPct val="0"/>
            </a:spcBef>
            <a:spcAft>
              <a:spcPct val="35000"/>
            </a:spcAft>
            <a:buNone/>
          </a:pPr>
          <a:r>
            <a:rPr lang="pt-BR" sz="2000" kern="1200" dirty="0">
              <a:solidFill>
                <a:schemeClr val="bg1"/>
              </a:solidFill>
            </a:rPr>
            <a:t>Chương trình rất dài, tốn thời gian</a:t>
          </a:r>
          <a:endParaRPr lang="en-US" sz="2000" kern="1200" dirty="0"/>
        </a:p>
      </dsp:txBody>
      <dsp:txXfrm>
        <a:off x="1535968" y="3826263"/>
        <a:ext cx="3029629" cy="1422643"/>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44D9081-866D-441E-BEF1-CED953B14590}">
      <dsp:nvSpPr>
        <dsp:cNvPr id="0" name=""/>
        <dsp:cNvSpPr/>
      </dsp:nvSpPr>
      <dsp:spPr>
        <a:xfrm>
          <a:off x="1448" y="0"/>
          <a:ext cx="2253434" cy="3326905"/>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t-BR" sz="1600" i="1" kern="1200">
              <a:solidFill>
                <a:schemeClr val="bg1"/>
              </a:solidFill>
            </a:rPr>
            <a:t>Hãy viết phần khai báo cho bài toán mở rộng phần khởi động</a:t>
          </a:r>
          <a:endParaRPr lang="en-US" sz="1600" kern="1200"/>
        </a:p>
      </dsp:txBody>
      <dsp:txXfrm>
        <a:off x="1448" y="1330762"/>
        <a:ext cx="2253434" cy="1330762"/>
      </dsp:txXfrm>
    </dsp:sp>
    <dsp:sp modelId="{029BC9A8-1FB4-4F54-BFE0-EF34C095EA84}">
      <dsp:nvSpPr>
        <dsp:cNvPr id="0" name=""/>
        <dsp:cNvSpPr/>
      </dsp:nvSpPr>
      <dsp:spPr>
        <a:xfrm>
          <a:off x="574235" y="199614"/>
          <a:ext cx="1107859" cy="1107859"/>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DDEE0F8-28F7-4BD5-8CD7-F5F92988F1FE}">
      <dsp:nvSpPr>
        <dsp:cNvPr id="0" name=""/>
        <dsp:cNvSpPr/>
      </dsp:nvSpPr>
      <dsp:spPr>
        <a:xfrm>
          <a:off x="2322486" y="0"/>
          <a:ext cx="2253434" cy="3326905"/>
        </a:xfrm>
        <a:prstGeom prst="roundRect">
          <a:avLst>
            <a:gd name="adj" fmla="val 10000"/>
          </a:avLst>
        </a:prstGeom>
        <a:solidFill>
          <a:schemeClr val="accent3">
            <a:hueOff val="5625132"/>
            <a:satOff val="-8440"/>
            <a:lumOff val="-137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t-BR" sz="1600" i="1" kern="1200">
              <a:solidFill>
                <a:schemeClr val="bg1"/>
              </a:solidFill>
            </a:rPr>
            <a:t>Nếu dùng phần khai báo này giải quyết bài toán 1 có được không và có vấn đề gì không?</a:t>
          </a:r>
          <a:endParaRPr lang="pt-BR" sz="1600" i="1" kern="1200" dirty="0">
            <a:solidFill>
              <a:schemeClr val="bg1"/>
            </a:solidFill>
          </a:endParaRPr>
        </a:p>
      </dsp:txBody>
      <dsp:txXfrm>
        <a:off x="2322486" y="1330762"/>
        <a:ext cx="2253434" cy="1330762"/>
      </dsp:txXfrm>
    </dsp:sp>
    <dsp:sp modelId="{AA36E0C4-8CF0-43F0-8B8A-8F9C4CC2008C}">
      <dsp:nvSpPr>
        <dsp:cNvPr id="0" name=""/>
        <dsp:cNvSpPr/>
      </dsp:nvSpPr>
      <dsp:spPr>
        <a:xfrm>
          <a:off x="2895273" y="199614"/>
          <a:ext cx="1107859" cy="1107859"/>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1B8B0B6-D254-4C7B-82B5-A1E169412815}">
      <dsp:nvSpPr>
        <dsp:cNvPr id="0" name=""/>
        <dsp:cNvSpPr/>
      </dsp:nvSpPr>
      <dsp:spPr>
        <a:xfrm>
          <a:off x="4643523" y="0"/>
          <a:ext cx="2253434" cy="3326905"/>
        </a:xfrm>
        <a:prstGeom prst="roundRect">
          <a:avLst>
            <a:gd name="adj" fmla="val 10000"/>
          </a:avLst>
        </a:prstGeom>
        <a:solidFill>
          <a:schemeClr val="accent3">
            <a:hueOff val="11250264"/>
            <a:satOff val="-1688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pt-BR" sz="1600" i="1" kern="1200" dirty="0">
              <a:solidFill>
                <a:schemeClr val="bg1"/>
              </a:solidFill>
            </a:rPr>
            <a:t>Hạn chế của mảng 1 chiều là gì?</a:t>
          </a:r>
          <a:endParaRPr lang="en-US" sz="1600" kern="1200" dirty="0"/>
        </a:p>
      </dsp:txBody>
      <dsp:txXfrm>
        <a:off x="4643523" y="1330762"/>
        <a:ext cx="2253434" cy="1330762"/>
      </dsp:txXfrm>
    </dsp:sp>
    <dsp:sp modelId="{4BF9217E-709C-4255-92C7-ABDB8F15F362}">
      <dsp:nvSpPr>
        <dsp:cNvPr id="0" name=""/>
        <dsp:cNvSpPr/>
      </dsp:nvSpPr>
      <dsp:spPr>
        <a:xfrm>
          <a:off x="5216311" y="199614"/>
          <a:ext cx="1107859" cy="1107859"/>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CF7AE62-4433-42DE-A1D1-5A40487C60D3}">
      <dsp:nvSpPr>
        <dsp:cNvPr id="0" name=""/>
        <dsp:cNvSpPr/>
      </dsp:nvSpPr>
      <dsp:spPr>
        <a:xfrm>
          <a:off x="275936" y="2661524"/>
          <a:ext cx="6346534" cy="499035"/>
        </a:xfrm>
        <a:prstGeom prst="leftRightArrow">
          <a:avLst/>
        </a:prstGeom>
        <a:solidFill>
          <a:schemeClr val="accent3">
            <a:tint val="4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717BBB-E696-42A7-88F1-F59C08361E71}">
      <dsp:nvSpPr>
        <dsp:cNvPr id="0" name=""/>
        <dsp:cNvSpPr/>
      </dsp:nvSpPr>
      <dsp:spPr>
        <a:xfrm>
          <a:off x="2149623" y="1656532"/>
          <a:ext cx="5082416" cy="2141017"/>
        </a:xfrm>
        <a:prstGeom prst="rect">
          <a:avLst/>
        </a:prstGeom>
        <a:solidFill>
          <a:schemeClr val="accent3">
            <a:lumMod val="75000"/>
            <a:alpha val="90000"/>
          </a:schemeClr>
        </a:solidFill>
        <a:ln w="25400"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0" tIns="156464" rIns="156464" bIns="156464" numCol="1" spcCol="1270" anchor="ctr" anchorCtr="0">
          <a:noAutofit/>
        </a:bodyPr>
        <a:lstStyle/>
        <a:p>
          <a:pPr marL="0" lvl="0" indent="0" algn="l" defTabSz="977900">
            <a:lnSpc>
              <a:spcPct val="90000"/>
            </a:lnSpc>
            <a:spcBef>
              <a:spcPct val="0"/>
            </a:spcBef>
            <a:spcAft>
              <a:spcPct val="35000"/>
            </a:spcAft>
            <a:buNone/>
          </a:pPr>
          <a:r>
            <a:rPr lang="pt-BR" sz="2200" kern="1200" dirty="0">
              <a:solidFill>
                <a:schemeClr val="bg1"/>
              </a:solidFill>
            </a:rPr>
            <a:t>Số phần tử của mảng là cố định phải được chỉ ra ngay từ khi khai báo nên đối với các bài toán số phần tử khống chế năm trong một khoảng rộng thì trong nhiều trường hợp sẽ lãng phí bộ nhớ</a:t>
          </a:r>
          <a:endParaRPr lang="en-US" sz="2200" kern="1200" dirty="0"/>
        </a:p>
      </dsp:txBody>
      <dsp:txXfrm>
        <a:off x="2962810" y="1656532"/>
        <a:ext cx="4269229" cy="2141017"/>
      </dsp:txXfrm>
    </dsp:sp>
    <dsp:sp modelId="{952B22B5-F8E7-46D6-B84C-0006B7BB1FAB}">
      <dsp:nvSpPr>
        <dsp:cNvPr id="0" name=""/>
        <dsp:cNvSpPr/>
      </dsp:nvSpPr>
      <dsp:spPr>
        <a:xfrm>
          <a:off x="526573" y="490364"/>
          <a:ext cx="2267992" cy="2123417"/>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r>
            <a:rPr lang="pt-BR" sz="2800" i="1" kern="1200" dirty="0">
              <a:solidFill>
                <a:schemeClr val="bg1"/>
              </a:solidFill>
            </a:rPr>
            <a:t>Hạn chế của mảng 1 chiều là gì?</a:t>
          </a:r>
          <a:endParaRPr lang="en-US" sz="2800" kern="1200" dirty="0"/>
        </a:p>
      </dsp:txBody>
      <dsp:txXfrm>
        <a:off x="858713" y="801331"/>
        <a:ext cx="1603712" cy="1501483"/>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C79A5F9-70B5-4C6D-89B2-2F1B90255BAD}">
      <dsp:nvSpPr>
        <dsp:cNvPr id="0" name=""/>
        <dsp:cNvSpPr/>
      </dsp:nvSpPr>
      <dsp:spPr>
        <a:xfrm>
          <a:off x="0" y="1700219"/>
          <a:ext cx="3280583" cy="1322947"/>
        </a:xfrm>
        <a:prstGeom prst="rect">
          <a:avLst/>
        </a:prstGeom>
        <a:solidFill>
          <a:schemeClr val="accent4">
            <a:hueOff val="0"/>
            <a:satOff val="0"/>
            <a:lumOff val="0"/>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a:buNone/>
          </a:pPr>
          <a:r>
            <a:rPr lang="en-US" sz="2000" kern="1200" dirty="0" err="1"/>
            <a:t>Nhóm</a:t>
          </a:r>
          <a:r>
            <a:rPr lang="en-US" sz="2000" kern="1200" dirty="0"/>
            <a:t> 1: </a:t>
          </a:r>
          <a:r>
            <a:rPr lang="en-US" sz="2000" kern="1200" dirty="0" err="1"/>
            <a:t>xác</a:t>
          </a:r>
          <a:r>
            <a:rPr lang="en-US" sz="2000" kern="1200" dirty="0"/>
            <a:t> </a:t>
          </a:r>
          <a:r>
            <a:rPr lang="en-US" sz="2000" kern="1200" dirty="0" err="1"/>
            <a:t>định</a:t>
          </a:r>
          <a:r>
            <a:rPr lang="en-US" sz="2000" kern="1200" dirty="0"/>
            <a:t> input, output</a:t>
          </a:r>
        </a:p>
      </dsp:txBody>
      <dsp:txXfrm>
        <a:off x="0" y="1700219"/>
        <a:ext cx="3280583" cy="1322947"/>
      </dsp:txXfrm>
    </dsp:sp>
    <dsp:sp modelId="{C9EA9E68-DA71-4D16-A6C8-5EEE715F3D55}">
      <dsp:nvSpPr>
        <dsp:cNvPr id="0" name=""/>
        <dsp:cNvSpPr/>
      </dsp:nvSpPr>
      <dsp:spPr>
        <a:xfrm>
          <a:off x="4107249" y="1669090"/>
          <a:ext cx="3280583" cy="1388473"/>
        </a:xfrm>
        <a:prstGeom prst="rect">
          <a:avLst/>
        </a:prstGeom>
        <a:solidFill>
          <a:schemeClr val="accent4">
            <a:hueOff val="-1116192"/>
            <a:satOff val="6725"/>
            <a:lumOff val="539"/>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Nhóm 3: viết lệnh nhập mảng A</a:t>
          </a:r>
          <a:endParaRPr lang="en-US" sz="2000" kern="1200" dirty="0"/>
        </a:p>
      </dsp:txBody>
      <dsp:txXfrm>
        <a:off x="4107249" y="1669090"/>
        <a:ext cx="3280583" cy="1388473"/>
      </dsp:txXfrm>
    </dsp:sp>
    <dsp:sp modelId="{18FB50BF-695F-4F59-9D3C-6203BEC7A113}">
      <dsp:nvSpPr>
        <dsp:cNvPr id="0" name=""/>
        <dsp:cNvSpPr/>
      </dsp:nvSpPr>
      <dsp:spPr>
        <a:xfrm>
          <a:off x="0" y="3259687"/>
          <a:ext cx="3280583" cy="1462779"/>
        </a:xfrm>
        <a:prstGeom prst="rect">
          <a:avLst/>
        </a:prstGeom>
        <a:solidFill>
          <a:schemeClr val="accent4">
            <a:hueOff val="-2232385"/>
            <a:satOff val="13449"/>
            <a:lumOff val="1078"/>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Font typeface="Arial"/>
            <a:buNone/>
          </a:pPr>
          <a:r>
            <a:rPr lang="en-US" sz="2000" kern="1200" dirty="0" err="1"/>
            <a:t>Nhóm</a:t>
          </a:r>
          <a:r>
            <a:rPr lang="en-US" sz="2000" kern="1200" dirty="0"/>
            <a:t> 2: </a:t>
          </a:r>
        </a:p>
        <a:p>
          <a:pPr marL="0" lvl="0" indent="0" algn="ctr" defTabSz="889000">
            <a:lnSpc>
              <a:spcPct val="90000"/>
            </a:lnSpc>
            <a:spcBef>
              <a:spcPct val="0"/>
            </a:spcBef>
            <a:spcAft>
              <a:spcPct val="35000"/>
            </a:spcAft>
            <a:buFont typeface="Arial"/>
            <a:buNone/>
          </a:pPr>
          <a:r>
            <a:rPr lang="en-US" sz="2000" kern="1200" dirty="0"/>
            <a:t>- </a:t>
          </a:r>
          <a:r>
            <a:rPr lang="en-US" sz="2000" kern="1200" dirty="0" err="1"/>
            <a:t>vết</a:t>
          </a:r>
          <a:r>
            <a:rPr lang="en-US" sz="2000" kern="1200" dirty="0"/>
            <a:t> </a:t>
          </a:r>
          <a:r>
            <a:rPr lang="en-US" sz="2000" kern="1200" dirty="0" err="1"/>
            <a:t>lệnh</a:t>
          </a:r>
          <a:r>
            <a:rPr lang="en-US" sz="2000" kern="1200" dirty="0"/>
            <a:t> </a:t>
          </a:r>
          <a:r>
            <a:rPr lang="en-US" sz="2000" kern="1200" dirty="0" err="1"/>
            <a:t>khai</a:t>
          </a:r>
          <a:r>
            <a:rPr lang="en-US" sz="2000" kern="1200" dirty="0"/>
            <a:t> </a:t>
          </a:r>
          <a:r>
            <a:rPr lang="en-US" sz="2000" kern="1200" dirty="0" err="1"/>
            <a:t>báo</a:t>
          </a:r>
          <a:r>
            <a:rPr lang="en-US" sz="2000" kern="1200" dirty="0"/>
            <a:t> </a:t>
          </a:r>
          <a:r>
            <a:rPr lang="en-US" sz="2000" kern="1200" dirty="0" err="1"/>
            <a:t>mảng</a:t>
          </a:r>
          <a:r>
            <a:rPr lang="en-US" sz="2000" kern="1200" dirty="0"/>
            <a:t> A</a:t>
          </a:r>
        </a:p>
        <a:p>
          <a:pPr marL="0" lvl="0" indent="0" algn="ctr" defTabSz="889000">
            <a:lnSpc>
              <a:spcPct val="90000"/>
            </a:lnSpc>
            <a:spcBef>
              <a:spcPct val="0"/>
            </a:spcBef>
            <a:spcAft>
              <a:spcPct val="35000"/>
            </a:spcAft>
            <a:buFont typeface="Arial"/>
            <a:buNone/>
          </a:pPr>
          <a:r>
            <a:rPr lang="en-US" sz="2000" kern="1200" dirty="0"/>
            <a:t>-</a:t>
          </a:r>
          <a:r>
            <a:rPr lang="en-US" sz="2000" kern="1200" dirty="0" err="1"/>
            <a:t>khai</a:t>
          </a:r>
          <a:r>
            <a:rPr lang="en-US" sz="2000" kern="1200" dirty="0"/>
            <a:t> </a:t>
          </a:r>
          <a:r>
            <a:rPr lang="en-US" sz="2000" kern="1200" dirty="0" err="1"/>
            <a:t>báo</a:t>
          </a:r>
          <a:r>
            <a:rPr lang="en-US" sz="2000" kern="1200" dirty="0"/>
            <a:t> </a:t>
          </a:r>
          <a:r>
            <a:rPr lang="en-US" sz="2000" kern="1200" dirty="0" err="1"/>
            <a:t>các</a:t>
          </a:r>
          <a:r>
            <a:rPr lang="en-US" sz="2000" kern="1200" dirty="0"/>
            <a:t> </a:t>
          </a:r>
          <a:r>
            <a:rPr lang="en-US" sz="2000" kern="1200" dirty="0" err="1"/>
            <a:t>biến</a:t>
          </a:r>
          <a:r>
            <a:rPr lang="en-US" sz="2000" kern="1200" dirty="0"/>
            <a:t> dung </a:t>
          </a:r>
          <a:r>
            <a:rPr lang="en-US" sz="2000" kern="1200" dirty="0" err="1"/>
            <a:t>trong</a:t>
          </a:r>
          <a:r>
            <a:rPr lang="en-US" sz="2000" kern="1200" dirty="0"/>
            <a:t> </a:t>
          </a:r>
          <a:r>
            <a:rPr lang="en-US" sz="2000" kern="1200" dirty="0" err="1"/>
            <a:t>ch</a:t>
          </a:r>
          <a:r>
            <a:rPr lang="vi-VN" sz="2000" kern="1200" dirty="0"/>
            <a:t>ư</a:t>
          </a:r>
          <a:r>
            <a:rPr lang="en-US" sz="2000" kern="1200" dirty="0" err="1"/>
            <a:t>ơng</a:t>
          </a:r>
          <a:r>
            <a:rPr lang="en-US" sz="2000" kern="1200" dirty="0"/>
            <a:t> </a:t>
          </a:r>
          <a:r>
            <a:rPr lang="en-US" sz="2000" kern="1200" dirty="0" err="1"/>
            <a:t>trình</a:t>
          </a:r>
          <a:endParaRPr lang="en-US" sz="2000" kern="1200" dirty="0"/>
        </a:p>
      </dsp:txBody>
      <dsp:txXfrm>
        <a:off x="0" y="3259687"/>
        <a:ext cx="3280583" cy="1462779"/>
      </dsp:txXfrm>
    </dsp:sp>
    <dsp:sp modelId="{B5499582-8505-43B1-BC66-CE640FC1D639}">
      <dsp:nvSpPr>
        <dsp:cNvPr id="0" name=""/>
        <dsp:cNvSpPr/>
      </dsp:nvSpPr>
      <dsp:spPr>
        <a:xfrm>
          <a:off x="4099212" y="3343755"/>
          <a:ext cx="3280583" cy="1278581"/>
        </a:xfrm>
        <a:prstGeom prst="rect">
          <a:avLst/>
        </a:prstGeom>
        <a:solidFill>
          <a:schemeClr val="accent4">
            <a:hueOff val="-3348577"/>
            <a:satOff val="20174"/>
            <a:lumOff val="1617"/>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a:t>Nhóm 4: viết lệnh hiển thị mảng A</a:t>
          </a:r>
          <a:endParaRPr lang="en-US" sz="2000" kern="1200" dirty="0"/>
        </a:p>
      </dsp:txBody>
      <dsp:txXfrm>
        <a:off x="4099212" y="3343755"/>
        <a:ext cx="3280583" cy="1278581"/>
      </dsp:txXfrm>
    </dsp:sp>
    <dsp:sp modelId="{0C665BDC-4443-4846-9B50-FF4AC57A5F26}">
      <dsp:nvSpPr>
        <dsp:cNvPr id="0" name=""/>
        <dsp:cNvSpPr/>
      </dsp:nvSpPr>
      <dsp:spPr>
        <a:xfrm>
          <a:off x="1317884" y="0"/>
          <a:ext cx="5005743" cy="1389635"/>
        </a:xfrm>
        <a:prstGeom prst="rect">
          <a:avLst/>
        </a:prstGeom>
        <a:solidFill>
          <a:schemeClr val="accent4">
            <a:hueOff val="-4464770"/>
            <a:satOff val="26899"/>
            <a:lumOff val="2156"/>
            <a:alphaOff val="0"/>
          </a:schemeClr>
        </a:solidFill>
        <a:ln w="38100" cap="flat" cmpd="sng" algn="ctr">
          <a:solidFill>
            <a:schemeClr val="lt1">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err="1"/>
            <a:t>Bài</a:t>
          </a:r>
          <a:r>
            <a:rPr lang="en-US" sz="2000" b="1" kern="1200" dirty="0"/>
            <a:t> </a:t>
          </a:r>
          <a:r>
            <a:rPr lang="en-US" sz="2000" b="1" kern="1200" dirty="0" err="1"/>
            <a:t>toán</a:t>
          </a:r>
          <a:r>
            <a:rPr lang="en-US" sz="2000" b="1" kern="1200" dirty="0"/>
            <a:t>: </a:t>
          </a:r>
          <a:r>
            <a:rPr lang="en-US" sz="2000" kern="1200" dirty="0"/>
            <a:t>Cho </a:t>
          </a:r>
          <a:r>
            <a:rPr lang="en-US" sz="2000" kern="1200" dirty="0" err="1"/>
            <a:t>dãy</a:t>
          </a:r>
          <a:r>
            <a:rPr lang="en-US" sz="2000" kern="1200" dirty="0"/>
            <a:t>  A </a:t>
          </a:r>
          <a:r>
            <a:rPr lang="en-US" sz="2000" kern="1200" dirty="0" err="1"/>
            <a:t>gồm</a:t>
          </a:r>
          <a:r>
            <a:rPr lang="en-US" sz="2000" kern="1200" dirty="0"/>
            <a:t> N </a:t>
          </a:r>
          <a:r>
            <a:rPr lang="en-US" sz="2000" kern="1200" dirty="0" err="1"/>
            <a:t>số</a:t>
          </a:r>
          <a:r>
            <a:rPr lang="en-US" sz="2000" kern="1200" dirty="0"/>
            <a:t> </a:t>
          </a:r>
          <a:r>
            <a:rPr lang="en-US" sz="2000" kern="1200" dirty="0" err="1"/>
            <a:t>thực</a:t>
          </a:r>
          <a:r>
            <a:rPr lang="en-US" sz="2000" kern="1200" dirty="0"/>
            <a:t> </a:t>
          </a:r>
          <a:r>
            <a:rPr lang="en-US" sz="2000" kern="1200" dirty="0" err="1"/>
            <a:t>được</a:t>
          </a:r>
          <a:r>
            <a:rPr lang="en-US" sz="2000" kern="1200" dirty="0"/>
            <a:t> </a:t>
          </a:r>
          <a:r>
            <a:rPr lang="en-US" sz="2000" kern="1200" dirty="0" err="1"/>
            <a:t>xác</a:t>
          </a:r>
          <a:r>
            <a:rPr lang="en-US" sz="2000" kern="1200" dirty="0"/>
            <a:t> </a:t>
          </a:r>
          <a:r>
            <a:rPr lang="en-US" sz="2000" kern="1200" dirty="0" err="1"/>
            <a:t>định</a:t>
          </a:r>
          <a:r>
            <a:rPr lang="en-US" sz="2000" kern="1200" dirty="0"/>
            <a:t> A</a:t>
          </a:r>
          <a:r>
            <a:rPr lang="en-US" sz="2000" kern="1200" baseline="-25000" dirty="0"/>
            <a:t>1</a:t>
          </a:r>
          <a:r>
            <a:rPr lang="en-US" sz="2000" kern="1200" dirty="0"/>
            <a:t>..A</a:t>
          </a:r>
          <a:r>
            <a:rPr lang="en-US" sz="2000" kern="1200" baseline="-25000" dirty="0"/>
            <a:t>n</a:t>
          </a:r>
          <a:r>
            <a:rPr lang="en-US" sz="2000" kern="1200" dirty="0"/>
            <a:t> (N&lt;=100).  </a:t>
          </a:r>
          <a:r>
            <a:rPr lang="en-US" sz="2000" kern="1200" dirty="0" err="1"/>
            <a:t>Viết</a:t>
          </a:r>
          <a:r>
            <a:rPr lang="en-US" sz="2000" kern="1200" dirty="0"/>
            <a:t>  </a:t>
          </a:r>
          <a:r>
            <a:rPr lang="en-US" sz="2000" kern="1200" dirty="0" err="1"/>
            <a:t>chương</a:t>
          </a:r>
          <a:r>
            <a:rPr lang="en-US" sz="2000" kern="1200" dirty="0"/>
            <a:t> </a:t>
          </a:r>
          <a:r>
            <a:rPr lang="en-US" sz="2000" kern="1200" dirty="0" err="1"/>
            <a:t>trình</a:t>
          </a:r>
          <a:r>
            <a:rPr lang="en-US" sz="2000" kern="1200" dirty="0"/>
            <a:t> </a:t>
          </a:r>
          <a:r>
            <a:rPr lang="en-US" sz="2000" kern="1200" dirty="0" err="1"/>
            <a:t>nhập</a:t>
          </a:r>
          <a:r>
            <a:rPr lang="en-US" sz="2000" kern="1200" dirty="0"/>
            <a:t> </a:t>
          </a:r>
          <a:r>
            <a:rPr lang="en-US" sz="2000" kern="1200" dirty="0" err="1"/>
            <a:t>dãy</a:t>
          </a:r>
          <a:r>
            <a:rPr lang="en-US" sz="2000" kern="1200" dirty="0"/>
            <a:t> A, </a:t>
          </a:r>
          <a:r>
            <a:rPr lang="en-US" sz="2000" kern="1200" dirty="0" err="1"/>
            <a:t>hiển</a:t>
          </a:r>
          <a:r>
            <a:rPr lang="en-US" sz="2000" kern="1200" dirty="0"/>
            <a:t> </a:t>
          </a:r>
          <a:r>
            <a:rPr lang="en-US" sz="2000" kern="1200" dirty="0" err="1"/>
            <a:t>thị</a:t>
          </a:r>
          <a:r>
            <a:rPr lang="en-US" sz="2000" kern="1200" dirty="0"/>
            <a:t> </a:t>
          </a:r>
          <a:r>
            <a:rPr lang="en-US" sz="2000" kern="1200" dirty="0" err="1"/>
            <a:t>dãy</a:t>
          </a:r>
          <a:r>
            <a:rPr lang="en-US" sz="2000" kern="1200" dirty="0"/>
            <a:t> </a:t>
          </a:r>
          <a:r>
            <a:rPr lang="en-US" sz="2000" kern="1200" dirty="0" err="1"/>
            <a:t>và</a:t>
          </a:r>
          <a:r>
            <a:rPr lang="en-US" sz="2000" kern="1200" dirty="0"/>
            <a:t> </a:t>
          </a:r>
          <a:r>
            <a:rPr lang="en-US" sz="2000" kern="1200" dirty="0" err="1"/>
            <a:t>tổng</a:t>
          </a:r>
          <a:r>
            <a:rPr lang="en-US" sz="2000" kern="1200" dirty="0"/>
            <a:t> </a:t>
          </a:r>
          <a:r>
            <a:rPr lang="en-US" sz="2000" kern="1200" dirty="0" err="1"/>
            <a:t>các</a:t>
          </a:r>
          <a:r>
            <a:rPr lang="en-US" sz="2000" kern="1200" dirty="0"/>
            <a:t> </a:t>
          </a:r>
          <a:r>
            <a:rPr lang="en-US" sz="2000" kern="1200" dirty="0" err="1"/>
            <a:t>phần</a:t>
          </a:r>
          <a:r>
            <a:rPr lang="en-US" sz="2000" kern="1200" dirty="0"/>
            <a:t> </a:t>
          </a:r>
          <a:r>
            <a:rPr lang="en-US" sz="2000" kern="1200" dirty="0" err="1"/>
            <a:t>tử</a:t>
          </a:r>
          <a:r>
            <a:rPr lang="en-US" sz="2000" kern="1200" dirty="0"/>
            <a:t> </a:t>
          </a:r>
          <a:r>
            <a:rPr lang="en-US" sz="2000" kern="1200" dirty="0" err="1"/>
            <a:t>dãy</a:t>
          </a:r>
          <a:endParaRPr lang="en-US" sz="2000" kern="1200" dirty="0"/>
        </a:p>
      </dsp:txBody>
      <dsp:txXfrm>
        <a:off x="1317884" y="0"/>
        <a:ext cx="5005743" cy="1389635"/>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5A55874-7536-4C0C-9E20-CB3662E5626A}">
      <dsp:nvSpPr>
        <dsp:cNvPr id="0" name=""/>
        <dsp:cNvSpPr/>
      </dsp:nvSpPr>
      <dsp:spPr>
        <a:xfrm rot="10800000">
          <a:off x="1710222" y="145"/>
          <a:ext cx="5406527" cy="1393711"/>
        </a:xfrm>
        <a:prstGeom prst="homePlate">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588" tIns="110490" rIns="206248" bIns="110490" numCol="1" spcCol="1270" anchor="ctr" anchorCtr="0">
          <a:noAutofit/>
        </a:bodyPr>
        <a:lstStyle/>
        <a:p>
          <a:pPr marL="0" lvl="0" indent="0" algn="ctr" defTabSz="1289050">
            <a:lnSpc>
              <a:spcPct val="90000"/>
            </a:lnSpc>
            <a:spcBef>
              <a:spcPct val="0"/>
            </a:spcBef>
            <a:spcAft>
              <a:spcPct val="35000"/>
            </a:spcAft>
            <a:buNone/>
          </a:pPr>
          <a:r>
            <a:rPr lang="pt-BR" sz="2900" kern="1200">
              <a:latin typeface="Times New Roman" panose="02020603050405020304" pitchFamily="18" charset="0"/>
              <a:ea typeface="Times New Roman" panose="02020603050405020304" pitchFamily="18" charset="0"/>
              <a:cs typeface="Times New Roman" panose="02020603050405020304" pitchFamily="18" charset="0"/>
            </a:rPr>
            <a:t> </a:t>
          </a:r>
          <a:r>
            <a:rPr lang="pt-BR" sz="2400" kern="1200">
              <a:latin typeface="Times New Roman" panose="02020603050405020304" pitchFamily="18" charset="0"/>
              <a:ea typeface="Times New Roman" panose="02020603050405020304" pitchFamily="18" charset="0"/>
              <a:cs typeface="Times New Roman" panose="02020603050405020304" pitchFamily="18" charset="0"/>
            </a:rPr>
            <a:t>Liệt kê các thao tác với mảng trong bài cần phải thực hiện làm  trong bài</a:t>
          </a:r>
          <a:r>
            <a:rPr lang="pt-BR" sz="2900" kern="1200">
              <a:latin typeface="Times New Roman" panose="02020603050405020304" pitchFamily="18" charset="0"/>
              <a:ea typeface="Times New Roman" panose="02020603050405020304" pitchFamily="18" charset="0"/>
              <a:cs typeface="Times New Roman" panose="02020603050405020304" pitchFamily="18" charset="0"/>
            </a:rPr>
            <a:t>.</a:t>
          </a:r>
          <a:endParaRPr lang="en-US" sz="2900" kern="1200" dirty="0"/>
        </a:p>
      </dsp:txBody>
      <dsp:txXfrm rot="10800000">
        <a:off x="2058650" y="145"/>
        <a:ext cx="5058099" cy="1393711"/>
      </dsp:txXfrm>
    </dsp:sp>
    <dsp:sp modelId="{CAFC72F9-4E46-4534-983E-2A48649C3EB9}">
      <dsp:nvSpPr>
        <dsp:cNvPr id="0" name=""/>
        <dsp:cNvSpPr/>
      </dsp:nvSpPr>
      <dsp:spPr>
        <a:xfrm>
          <a:off x="1013366" y="145"/>
          <a:ext cx="1393711" cy="1393711"/>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t="-5000" b="-5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39BAC6F8-379A-43A1-BD0B-03C2CE58AB3C}">
      <dsp:nvSpPr>
        <dsp:cNvPr id="0" name=""/>
        <dsp:cNvSpPr/>
      </dsp:nvSpPr>
      <dsp:spPr>
        <a:xfrm rot="10800000">
          <a:off x="1710222" y="1802805"/>
          <a:ext cx="5406527" cy="1393711"/>
        </a:xfrm>
        <a:prstGeom prst="homePlate">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14588" tIns="91440" rIns="170688" bIns="91440" numCol="1" spcCol="1270" anchor="ctr" anchorCtr="0">
          <a:noAutofit/>
        </a:bodyPr>
        <a:lstStyle/>
        <a:p>
          <a:pPr marL="0" lvl="0" indent="0" algn="ctr" defTabSz="1066800">
            <a:lnSpc>
              <a:spcPct val="90000"/>
            </a:lnSpc>
            <a:spcBef>
              <a:spcPct val="0"/>
            </a:spcBef>
            <a:spcAft>
              <a:spcPct val="35000"/>
            </a:spcAft>
            <a:buNone/>
          </a:pPr>
          <a:r>
            <a:rPr lang="pt-BR" sz="2400" kern="1200">
              <a:latin typeface="Times New Roman" panose="02020603050405020304" pitchFamily="18" charset="0"/>
              <a:ea typeface="Times New Roman" panose="02020603050405020304" pitchFamily="18" charset="0"/>
              <a:cs typeface="Times New Roman" panose="02020603050405020304" pitchFamily="18" charset="0"/>
            </a:rPr>
            <a:t>Viết đoạn chương trình nhập mảng, và tìm max </a:t>
          </a:r>
          <a:endParaRPr lang="en-US" sz="2400" kern="1200" dirty="0"/>
        </a:p>
      </dsp:txBody>
      <dsp:txXfrm rot="10800000">
        <a:off x="2058650" y="1802805"/>
        <a:ext cx="5058099" cy="1393711"/>
      </dsp:txXfrm>
    </dsp:sp>
    <dsp:sp modelId="{D3AFC912-F1A1-4C4C-AB27-427C8F6BAF7E}">
      <dsp:nvSpPr>
        <dsp:cNvPr id="0" name=""/>
        <dsp:cNvSpPr/>
      </dsp:nvSpPr>
      <dsp:spPr>
        <a:xfrm>
          <a:off x="1013366" y="1802805"/>
          <a:ext cx="1393711" cy="1393711"/>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12.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6">
  <dgm:title val=""/>
  <dgm:desc val=""/>
  <dgm:catLst>
    <dgm:cat type="process" pri="22000"/>
    <dgm:cat type="list" pri="1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dgm:varLst>
    <dgm:alg type="lin">
      <dgm:param type="linDir" val="fromT"/>
    </dgm:alg>
    <dgm:shape xmlns:r="http://schemas.openxmlformats.org/officeDocument/2006/relationships" r:blip="">
      <dgm:adjLst/>
    </dgm:shape>
    <dgm:presOf/>
    <dgm:constrLst>
      <dgm:constr type="w" for="ch" forName="linNode" refType="w"/>
      <dgm:constr type="h" for="ch" forName="linNode" refType="h"/>
      <dgm:constr type="h" for="ch" forName="spacing" refType="h" refFor="ch" refForName="linNode" fact="0.1"/>
      <dgm:constr type="primFontSz" for="des" forName="parentShp" op="equ" val="65"/>
      <dgm:constr type="primFontSz" for="des" forName="childShp" op="equ" val="65"/>
    </dgm:constrLst>
    <dgm:ruleLst/>
    <dgm:forEach name="Name1" axis="ch" ptType="node">
      <dgm:layoutNode name="linNode">
        <dgm:choose name="Name2">
          <dgm:if name="Name3" func="var" arg="dir" op="equ" val="norm">
            <dgm:alg type="lin">
              <dgm:param type="linDir" val="fromL"/>
            </dgm:alg>
          </dgm:if>
          <dgm:else name="Name4">
            <dgm:alg type="lin">
              <dgm:param type="linDir" val="fromR"/>
            </dgm:alg>
          </dgm:else>
        </dgm:choose>
        <dgm:shape xmlns:r="http://schemas.openxmlformats.org/officeDocument/2006/relationships" r:blip="">
          <dgm:adjLst/>
        </dgm:shape>
        <dgm:presOf/>
        <dgm:choose name="Name5">
          <dgm:if name="Name6" func="var" arg="dir" op="equ" val="norm">
            <dgm:constrLst>
              <dgm:constr type="w" for="ch" forName="parentShp" refType="w" fact="0.4"/>
              <dgm:constr type="h" for="ch" forName="parentShp" refType="h"/>
              <dgm:constr type="w" for="ch" forName="childShp" refType="w" fact="0.6"/>
              <dgm:constr type="h" for="ch" forName="childShp" refType="h" refFor="ch" refForName="parentShp"/>
            </dgm:constrLst>
          </dgm:if>
          <dgm:else name="Name7">
            <dgm:constrLst>
              <dgm:constr type="w" for="ch" forName="parentShp" refType="w" fact="0.4"/>
              <dgm:constr type="h" for="ch" forName="parentShp" refType="h"/>
              <dgm:constr type="w" for="ch" forName="childShp" refType="w" fact="0.6"/>
              <dgm:constr type="h" for="ch" forName="childShp" refType="h" refFor="ch" refForName="parentShp"/>
            </dgm:constrLst>
          </dgm:else>
        </dgm:choose>
        <dgm:ruleLst/>
        <dgm:layoutNode name="parentShp" styleLbl="node1">
          <dgm:varLst>
            <dgm:bulletEnabled val="1"/>
          </dgm:varLst>
          <dgm:alg type="tx"/>
          <dgm:shape xmlns:r="http://schemas.openxmlformats.org/officeDocument/2006/relationships" type="roundRect" r:blip="">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layoutNode name="childShp" styleLbl="bgAccFollowNode1">
          <dgm:varLst>
            <dgm:bulletEnabled val="1"/>
          </dgm:varLst>
          <dgm:alg type="tx">
            <dgm:param type="stBulletLvl" val="1"/>
          </dgm:alg>
          <dgm:choose name="Name8">
            <dgm:if name="Name9" func="var" arg="dir" op="equ" val="norm">
              <dgm:shape xmlns:r="http://schemas.openxmlformats.org/officeDocument/2006/relationships" type="rightArrow" r:blip="" zOrderOff="-2">
                <dgm:adjLst>
                  <dgm:adj idx="1" val="0.75"/>
                </dgm:adjLst>
              </dgm:shape>
            </dgm:if>
            <dgm:else name="Name10">
              <dgm:shape xmlns:r="http://schemas.openxmlformats.org/officeDocument/2006/relationships" rot="180" type="rightArrow" r:blip="" zOrderOff="-2">
                <dgm:adjLst>
                  <dgm:adj idx="1" val="0.75"/>
                </dgm:adjLst>
              </dgm:shape>
            </dgm:else>
          </dgm:choose>
          <dgm:presOf axis="des" ptType="node"/>
          <dgm:constrLst>
            <dgm:constr type="secFontSz" refType="primFontSz"/>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forEach name="Name11" axis="followSib" ptType="sibTrans" cnt="1">
        <dgm:layoutNode name="spacing">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5.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7.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layout8.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L="914400" marR="0" lvl="1"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6pPr>
            <a:lvl7pPr marL="3200400" marR="0" lvl="6"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7pPr>
            <a:lvl8pPr marL="3657600" marR="0" lvl="7"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8pPr>
            <a:lvl9pPr marL="4114800" marR="0" lvl="8" indent="-228600" algn="l" rtl="0">
              <a:spcBef>
                <a:spcPts val="0"/>
              </a:spcBef>
              <a:spcAft>
                <a:spcPts val="0"/>
              </a:spcAft>
              <a:buSzPts val="1400"/>
              <a:buNone/>
              <a:defRPr sz="1200" b="0" i="0" u="none" strike="noStrike" cap="none">
                <a:solidFill>
                  <a:schemeClr val="dk1"/>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zh-CN"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064229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152554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9" name="Google Shape;119;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052672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标题和内容" type="obj">
  <p:cSld name="OBJECT">
    <p:spTree>
      <p:nvGrpSpPr>
        <p:cNvPr id="1" name="Shape 15"/>
        <p:cNvGrpSpPr/>
        <p:nvPr/>
      </p:nvGrpSpPr>
      <p:grpSpPr>
        <a:xfrm>
          <a:off x="0" y="0"/>
          <a:ext cx="0" cy="0"/>
          <a:chOff x="0" y="0"/>
          <a:chExt cx="0" cy="0"/>
        </a:xfrm>
      </p:grpSpPr>
      <p:sp>
        <p:nvSpPr>
          <p:cNvPr id="16" name="Google Shape;16;p9"/>
          <p:cNvSpPr txBox="1">
            <a:spLocks noGrp="1"/>
          </p:cNvSpPr>
          <p:nvPr>
            <p:ph type="title"/>
          </p:nvPr>
        </p:nvSpPr>
        <p:spPr>
          <a:xfrm>
            <a:off x="609759" y="274638"/>
            <a:ext cx="10975658"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9"/>
          <p:cNvSpPr txBox="1">
            <a:spLocks noGrp="1"/>
          </p:cNvSpPr>
          <p:nvPr>
            <p:ph type="body" idx="1"/>
          </p:nvPr>
        </p:nvSpPr>
        <p:spPr>
          <a:xfrm>
            <a:off x="609759" y="1600201"/>
            <a:ext cx="10975658"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18" name="Google Shape;18;p9"/>
          <p:cNvSpPr txBox="1">
            <a:spLocks noGrp="1"/>
          </p:cNvSpPr>
          <p:nvPr>
            <p:ph type="dt" idx="10"/>
          </p:nvPr>
        </p:nvSpPr>
        <p:spPr>
          <a:xfrm>
            <a:off x="609759" y="6356351"/>
            <a:ext cx="28455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9"/>
          <p:cNvSpPr txBox="1">
            <a:spLocks noGrp="1"/>
          </p:cNvSpPr>
          <p:nvPr>
            <p:ph type="ftr" idx="11"/>
          </p:nvPr>
        </p:nvSpPr>
        <p:spPr>
          <a:xfrm>
            <a:off x="4166685" y="6356351"/>
            <a:ext cx="386180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9"/>
          <p:cNvSpPr txBox="1">
            <a:spLocks noGrp="1"/>
          </p:cNvSpPr>
          <p:nvPr>
            <p:ph type="sldNum" idx="12"/>
          </p:nvPr>
        </p:nvSpPr>
        <p:spPr>
          <a:xfrm>
            <a:off x="8739875" y="6356351"/>
            <a:ext cx="28455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matchingName="两栏内容" type="twoObj">
  <p:cSld name="TWO_OBJECTS">
    <p:spTree>
      <p:nvGrpSpPr>
        <p:cNvPr id="1" name="Shape 33"/>
        <p:cNvGrpSpPr/>
        <p:nvPr/>
      </p:nvGrpSpPr>
      <p:grpSpPr>
        <a:xfrm>
          <a:off x="0" y="0"/>
          <a:ext cx="0" cy="0"/>
          <a:chOff x="0" y="0"/>
          <a:chExt cx="0" cy="0"/>
        </a:xfrm>
      </p:grpSpPr>
      <p:sp>
        <p:nvSpPr>
          <p:cNvPr id="34" name="Google Shape;34;p22"/>
          <p:cNvSpPr txBox="1">
            <a:spLocks noGrp="1"/>
          </p:cNvSpPr>
          <p:nvPr>
            <p:ph type="title"/>
          </p:nvPr>
        </p:nvSpPr>
        <p:spPr>
          <a:xfrm>
            <a:off x="609759" y="274638"/>
            <a:ext cx="10975658"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22"/>
          <p:cNvSpPr txBox="1">
            <a:spLocks noGrp="1"/>
          </p:cNvSpPr>
          <p:nvPr>
            <p:ph type="body" idx="1"/>
          </p:nvPr>
        </p:nvSpPr>
        <p:spPr>
          <a:xfrm>
            <a:off x="609759" y="1600201"/>
            <a:ext cx="5386202"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22"/>
          <p:cNvSpPr txBox="1">
            <a:spLocks noGrp="1"/>
          </p:cNvSpPr>
          <p:nvPr>
            <p:ph type="body" idx="2"/>
          </p:nvPr>
        </p:nvSpPr>
        <p:spPr>
          <a:xfrm>
            <a:off x="6199214" y="1600201"/>
            <a:ext cx="5386202"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22"/>
          <p:cNvSpPr txBox="1">
            <a:spLocks noGrp="1"/>
          </p:cNvSpPr>
          <p:nvPr>
            <p:ph type="dt" idx="10"/>
          </p:nvPr>
        </p:nvSpPr>
        <p:spPr>
          <a:xfrm>
            <a:off x="609759" y="6356351"/>
            <a:ext cx="28455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22"/>
          <p:cNvSpPr txBox="1">
            <a:spLocks noGrp="1"/>
          </p:cNvSpPr>
          <p:nvPr>
            <p:ph type="ftr" idx="11"/>
          </p:nvPr>
        </p:nvSpPr>
        <p:spPr>
          <a:xfrm>
            <a:off x="4166685" y="6356351"/>
            <a:ext cx="386180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22"/>
          <p:cNvSpPr txBox="1">
            <a:spLocks noGrp="1"/>
          </p:cNvSpPr>
          <p:nvPr>
            <p:ph type="sldNum" idx="12"/>
          </p:nvPr>
        </p:nvSpPr>
        <p:spPr>
          <a:xfrm>
            <a:off x="8739875" y="6356351"/>
            <a:ext cx="28455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matchingName="比较" type="twoTxTwoObj">
  <p:cSld name="TWO_OBJECTS_WITH_TEXT">
    <p:spTree>
      <p:nvGrpSpPr>
        <p:cNvPr id="1" name="Shape 40"/>
        <p:cNvGrpSpPr/>
        <p:nvPr/>
      </p:nvGrpSpPr>
      <p:grpSpPr>
        <a:xfrm>
          <a:off x="0" y="0"/>
          <a:ext cx="0" cy="0"/>
          <a:chOff x="0" y="0"/>
          <a:chExt cx="0" cy="0"/>
        </a:xfrm>
      </p:grpSpPr>
      <p:sp>
        <p:nvSpPr>
          <p:cNvPr id="41" name="Google Shape;41;p23"/>
          <p:cNvSpPr txBox="1">
            <a:spLocks noGrp="1"/>
          </p:cNvSpPr>
          <p:nvPr>
            <p:ph type="title"/>
          </p:nvPr>
        </p:nvSpPr>
        <p:spPr>
          <a:xfrm>
            <a:off x="609759" y="274638"/>
            <a:ext cx="10975658"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Arial"/>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23"/>
          <p:cNvSpPr txBox="1">
            <a:spLocks noGrp="1"/>
          </p:cNvSpPr>
          <p:nvPr>
            <p:ph type="body" idx="1"/>
          </p:nvPr>
        </p:nvSpPr>
        <p:spPr>
          <a:xfrm>
            <a:off x="609759" y="1535113"/>
            <a:ext cx="5388320"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23"/>
          <p:cNvSpPr txBox="1">
            <a:spLocks noGrp="1"/>
          </p:cNvSpPr>
          <p:nvPr>
            <p:ph type="body" idx="2"/>
          </p:nvPr>
        </p:nvSpPr>
        <p:spPr>
          <a:xfrm>
            <a:off x="609759" y="2174875"/>
            <a:ext cx="5388320"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23"/>
          <p:cNvSpPr txBox="1">
            <a:spLocks noGrp="1"/>
          </p:cNvSpPr>
          <p:nvPr>
            <p:ph type="body" idx="3"/>
          </p:nvPr>
        </p:nvSpPr>
        <p:spPr>
          <a:xfrm>
            <a:off x="6194980" y="1535113"/>
            <a:ext cx="5390437"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23"/>
          <p:cNvSpPr txBox="1">
            <a:spLocks noGrp="1"/>
          </p:cNvSpPr>
          <p:nvPr>
            <p:ph type="body" idx="4"/>
          </p:nvPr>
        </p:nvSpPr>
        <p:spPr>
          <a:xfrm>
            <a:off x="6194980" y="2174875"/>
            <a:ext cx="5390437"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23"/>
          <p:cNvSpPr txBox="1">
            <a:spLocks noGrp="1"/>
          </p:cNvSpPr>
          <p:nvPr>
            <p:ph type="dt" idx="10"/>
          </p:nvPr>
        </p:nvSpPr>
        <p:spPr>
          <a:xfrm>
            <a:off x="609759" y="6356351"/>
            <a:ext cx="28455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23"/>
          <p:cNvSpPr txBox="1">
            <a:spLocks noGrp="1"/>
          </p:cNvSpPr>
          <p:nvPr>
            <p:ph type="ftr" idx="11"/>
          </p:nvPr>
        </p:nvSpPr>
        <p:spPr>
          <a:xfrm>
            <a:off x="4166685" y="6356351"/>
            <a:ext cx="386180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23"/>
          <p:cNvSpPr txBox="1">
            <a:spLocks noGrp="1"/>
          </p:cNvSpPr>
          <p:nvPr>
            <p:ph type="sldNum" idx="12"/>
          </p:nvPr>
        </p:nvSpPr>
        <p:spPr>
          <a:xfrm>
            <a:off x="8739875" y="6356351"/>
            <a:ext cx="28455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仅标题" type="titleOnly">
  <p:cSld name="TITLE_ONLY">
    <p:spTree>
      <p:nvGrpSpPr>
        <p:cNvPr id="1" name="Shape 49"/>
        <p:cNvGrpSpPr/>
        <p:nvPr/>
      </p:nvGrpSpPr>
      <p:grpSpPr>
        <a:xfrm>
          <a:off x="0" y="0"/>
          <a:ext cx="0" cy="0"/>
          <a:chOff x="0" y="0"/>
          <a:chExt cx="0" cy="0"/>
        </a:xfrm>
      </p:grpSpPr>
      <p:sp>
        <p:nvSpPr>
          <p:cNvPr id="50" name="Google Shape;50;p24"/>
          <p:cNvSpPr txBox="1">
            <a:spLocks noGrp="1"/>
          </p:cNvSpPr>
          <p:nvPr>
            <p:ph type="title"/>
          </p:nvPr>
        </p:nvSpPr>
        <p:spPr>
          <a:xfrm>
            <a:off x="609759" y="274638"/>
            <a:ext cx="10975658"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24"/>
          <p:cNvSpPr txBox="1">
            <a:spLocks noGrp="1"/>
          </p:cNvSpPr>
          <p:nvPr>
            <p:ph type="dt" idx="10"/>
          </p:nvPr>
        </p:nvSpPr>
        <p:spPr>
          <a:xfrm>
            <a:off x="609759" y="6356351"/>
            <a:ext cx="28455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24"/>
          <p:cNvSpPr txBox="1">
            <a:spLocks noGrp="1"/>
          </p:cNvSpPr>
          <p:nvPr>
            <p:ph type="ftr" idx="11"/>
          </p:nvPr>
        </p:nvSpPr>
        <p:spPr>
          <a:xfrm>
            <a:off x="4166685" y="6356351"/>
            <a:ext cx="386180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24"/>
          <p:cNvSpPr txBox="1">
            <a:spLocks noGrp="1"/>
          </p:cNvSpPr>
          <p:nvPr>
            <p:ph type="sldNum" idx="12"/>
          </p:nvPr>
        </p:nvSpPr>
        <p:spPr>
          <a:xfrm>
            <a:off x="8739875" y="6356351"/>
            <a:ext cx="28455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空白" type="blank">
  <p:cSld name="BLANK">
    <p:spTree>
      <p:nvGrpSpPr>
        <p:cNvPr id="1" name="Shape 54"/>
        <p:cNvGrpSpPr/>
        <p:nvPr/>
      </p:nvGrpSpPr>
      <p:grpSpPr>
        <a:xfrm>
          <a:off x="0" y="0"/>
          <a:ext cx="0" cy="0"/>
          <a:chOff x="0" y="0"/>
          <a:chExt cx="0" cy="0"/>
        </a:xfrm>
      </p:grpSpPr>
      <p:sp>
        <p:nvSpPr>
          <p:cNvPr id="55" name="Google Shape;55;p25"/>
          <p:cNvSpPr txBox="1">
            <a:spLocks noGrp="1"/>
          </p:cNvSpPr>
          <p:nvPr>
            <p:ph type="dt" idx="10"/>
          </p:nvPr>
        </p:nvSpPr>
        <p:spPr>
          <a:xfrm>
            <a:off x="609759" y="6356351"/>
            <a:ext cx="28455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6" name="Google Shape;56;p25"/>
          <p:cNvSpPr txBox="1">
            <a:spLocks noGrp="1"/>
          </p:cNvSpPr>
          <p:nvPr>
            <p:ph type="ftr" idx="11"/>
          </p:nvPr>
        </p:nvSpPr>
        <p:spPr>
          <a:xfrm>
            <a:off x="4166685" y="6356351"/>
            <a:ext cx="386180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7" name="Google Shape;57;p25"/>
          <p:cNvSpPr txBox="1">
            <a:spLocks noGrp="1"/>
          </p:cNvSpPr>
          <p:nvPr>
            <p:ph type="sldNum" idx="12"/>
          </p:nvPr>
        </p:nvSpPr>
        <p:spPr>
          <a:xfrm>
            <a:off x="8739875" y="6356351"/>
            <a:ext cx="28455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matchingName="内容与标题" type="objTx">
  <p:cSld name="OBJECT_WITH_CAPTION_TEXT">
    <p:spTree>
      <p:nvGrpSpPr>
        <p:cNvPr id="1" name="Shape 58"/>
        <p:cNvGrpSpPr/>
        <p:nvPr/>
      </p:nvGrpSpPr>
      <p:grpSpPr>
        <a:xfrm>
          <a:off x="0" y="0"/>
          <a:ext cx="0" cy="0"/>
          <a:chOff x="0" y="0"/>
          <a:chExt cx="0" cy="0"/>
        </a:xfrm>
      </p:grpSpPr>
      <p:sp>
        <p:nvSpPr>
          <p:cNvPr id="59" name="Google Shape;59;p26"/>
          <p:cNvSpPr txBox="1">
            <a:spLocks noGrp="1"/>
          </p:cNvSpPr>
          <p:nvPr>
            <p:ph type="title"/>
          </p:nvPr>
        </p:nvSpPr>
        <p:spPr>
          <a:xfrm>
            <a:off x="609759" y="273050"/>
            <a:ext cx="4012129"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0" name="Google Shape;60;p26"/>
          <p:cNvSpPr txBox="1">
            <a:spLocks noGrp="1"/>
          </p:cNvSpPr>
          <p:nvPr>
            <p:ph type="body" idx="1"/>
          </p:nvPr>
        </p:nvSpPr>
        <p:spPr>
          <a:xfrm>
            <a:off x="4767974" y="273051"/>
            <a:ext cx="6817442"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61" name="Google Shape;61;p26"/>
          <p:cNvSpPr txBox="1">
            <a:spLocks noGrp="1"/>
          </p:cNvSpPr>
          <p:nvPr>
            <p:ph type="body" idx="2"/>
          </p:nvPr>
        </p:nvSpPr>
        <p:spPr>
          <a:xfrm>
            <a:off x="609759" y="1435101"/>
            <a:ext cx="4012129"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2" name="Google Shape;62;p26"/>
          <p:cNvSpPr txBox="1">
            <a:spLocks noGrp="1"/>
          </p:cNvSpPr>
          <p:nvPr>
            <p:ph type="dt" idx="10"/>
          </p:nvPr>
        </p:nvSpPr>
        <p:spPr>
          <a:xfrm>
            <a:off x="609759" y="6356351"/>
            <a:ext cx="28455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26"/>
          <p:cNvSpPr txBox="1">
            <a:spLocks noGrp="1"/>
          </p:cNvSpPr>
          <p:nvPr>
            <p:ph type="ftr" idx="11"/>
          </p:nvPr>
        </p:nvSpPr>
        <p:spPr>
          <a:xfrm>
            <a:off x="4166685" y="6356351"/>
            <a:ext cx="386180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26"/>
          <p:cNvSpPr txBox="1">
            <a:spLocks noGrp="1"/>
          </p:cNvSpPr>
          <p:nvPr>
            <p:ph type="sldNum" idx="12"/>
          </p:nvPr>
        </p:nvSpPr>
        <p:spPr>
          <a:xfrm>
            <a:off x="8739875" y="6356351"/>
            <a:ext cx="28455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matchingName="图片与标题" type="picTx">
  <p:cSld name="PICTURE_WITH_CAPTION_TEXT">
    <p:spTree>
      <p:nvGrpSpPr>
        <p:cNvPr id="1" name="Shape 65"/>
        <p:cNvGrpSpPr/>
        <p:nvPr/>
      </p:nvGrpSpPr>
      <p:grpSpPr>
        <a:xfrm>
          <a:off x="0" y="0"/>
          <a:ext cx="0" cy="0"/>
          <a:chOff x="0" y="0"/>
          <a:chExt cx="0" cy="0"/>
        </a:xfrm>
      </p:grpSpPr>
      <p:sp>
        <p:nvSpPr>
          <p:cNvPr id="66" name="Google Shape;66;p27"/>
          <p:cNvSpPr txBox="1">
            <a:spLocks noGrp="1"/>
          </p:cNvSpPr>
          <p:nvPr>
            <p:ph type="title"/>
          </p:nvPr>
        </p:nvSpPr>
        <p:spPr>
          <a:xfrm>
            <a:off x="2390340" y="4800600"/>
            <a:ext cx="7317105"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Arial"/>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7" name="Google Shape;67;p27"/>
          <p:cNvSpPr>
            <a:spLocks noGrp="1"/>
          </p:cNvSpPr>
          <p:nvPr>
            <p:ph type="pic" idx="2"/>
          </p:nvPr>
        </p:nvSpPr>
        <p:spPr>
          <a:xfrm>
            <a:off x="2390340" y="612775"/>
            <a:ext cx="7317105" cy="4114800"/>
          </a:xfrm>
          <a:prstGeom prst="rect">
            <a:avLst/>
          </a:prstGeom>
          <a:noFill/>
          <a:ln>
            <a:noFill/>
          </a:ln>
        </p:spPr>
        <p:txBody>
          <a:bodyPr spcFirstLastPara="1" wrap="square" lIns="91425" tIns="45700" rIns="91425" bIns="45700" anchor="t" anchorCtr="0">
            <a:normAutofit/>
          </a:bodyPr>
          <a:lstStyle>
            <a:lvl1pPr marR="0" lvl="0" algn="l"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R="0" lvl="1" algn="l"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68" name="Google Shape;68;p27"/>
          <p:cNvSpPr txBox="1">
            <a:spLocks noGrp="1"/>
          </p:cNvSpPr>
          <p:nvPr>
            <p:ph type="body" idx="1"/>
          </p:nvPr>
        </p:nvSpPr>
        <p:spPr>
          <a:xfrm>
            <a:off x="2390340" y="5367338"/>
            <a:ext cx="7317105"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9" name="Google Shape;69;p27"/>
          <p:cNvSpPr txBox="1">
            <a:spLocks noGrp="1"/>
          </p:cNvSpPr>
          <p:nvPr>
            <p:ph type="dt" idx="10"/>
          </p:nvPr>
        </p:nvSpPr>
        <p:spPr>
          <a:xfrm>
            <a:off x="609759" y="6356351"/>
            <a:ext cx="28455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0" name="Google Shape;70;p27"/>
          <p:cNvSpPr txBox="1">
            <a:spLocks noGrp="1"/>
          </p:cNvSpPr>
          <p:nvPr>
            <p:ph type="ftr" idx="11"/>
          </p:nvPr>
        </p:nvSpPr>
        <p:spPr>
          <a:xfrm>
            <a:off x="4166685" y="6356351"/>
            <a:ext cx="386180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27"/>
          <p:cNvSpPr txBox="1">
            <a:spLocks noGrp="1"/>
          </p:cNvSpPr>
          <p:nvPr>
            <p:ph type="sldNum" idx="12"/>
          </p:nvPr>
        </p:nvSpPr>
        <p:spPr>
          <a:xfrm>
            <a:off x="8739875" y="6356351"/>
            <a:ext cx="28455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matchingName="标题和竖排文字" type="vertTx">
  <p:cSld name="VERTICAL_TEXT">
    <p:spTree>
      <p:nvGrpSpPr>
        <p:cNvPr id="1" name="Shape 72"/>
        <p:cNvGrpSpPr/>
        <p:nvPr/>
      </p:nvGrpSpPr>
      <p:grpSpPr>
        <a:xfrm>
          <a:off x="0" y="0"/>
          <a:ext cx="0" cy="0"/>
          <a:chOff x="0" y="0"/>
          <a:chExt cx="0" cy="0"/>
        </a:xfrm>
      </p:grpSpPr>
      <p:sp>
        <p:nvSpPr>
          <p:cNvPr id="73" name="Google Shape;73;p28"/>
          <p:cNvSpPr txBox="1">
            <a:spLocks noGrp="1"/>
          </p:cNvSpPr>
          <p:nvPr>
            <p:ph type="title"/>
          </p:nvPr>
        </p:nvSpPr>
        <p:spPr>
          <a:xfrm>
            <a:off x="609759" y="274638"/>
            <a:ext cx="10975658"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4" name="Google Shape;74;p28"/>
          <p:cNvSpPr txBox="1">
            <a:spLocks noGrp="1"/>
          </p:cNvSpPr>
          <p:nvPr>
            <p:ph type="body" idx="1"/>
          </p:nvPr>
        </p:nvSpPr>
        <p:spPr>
          <a:xfrm rot="5400000">
            <a:off x="3834607" y="-1624646"/>
            <a:ext cx="4525963" cy="10975658"/>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5" name="Google Shape;75;p28"/>
          <p:cNvSpPr txBox="1">
            <a:spLocks noGrp="1"/>
          </p:cNvSpPr>
          <p:nvPr>
            <p:ph type="dt" idx="10"/>
          </p:nvPr>
        </p:nvSpPr>
        <p:spPr>
          <a:xfrm>
            <a:off x="609759" y="6356351"/>
            <a:ext cx="28455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8"/>
          <p:cNvSpPr txBox="1">
            <a:spLocks noGrp="1"/>
          </p:cNvSpPr>
          <p:nvPr>
            <p:ph type="ftr" idx="11"/>
          </p:nvPr>
        </p:nvSpPr>
        <p:spPr>
          <a:xfrm>
            <a:off x="4166685" y="6356351"/>
            <a:ext cx="386180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8"/>
          <p:cNvSpPr txBox="1">
            <a:spLocks noGrp="1"/>
          </p:cNvSpPr>
          <p:nvPr>
            <p:ph type="sldNum" idx="12"/>
          </p:nvPr>
        </p:nvSpPr>
        <p:spPr>
          <a:xfrm>
            <a:off x="8739875" y="6356351"/>
            <a:ext cx="28455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垂直排列标题与文本" type="vertTitleAndTx">
  <p:cSld name="VERTICAL_TITLE_AND_VERTICAL_TEXT">
    <p:spTree>
      <p:nvGrpSpPr>
        <p:cNvPr id="1" name="Shape 78"/>
        <p:cNvGrpSpPr/>
        <p:nvPr/>
      </p:nvGrpSpPr>
      <p:grpSpPr>
        <a:xfrm>
          <a:off x="0" y="0"/>
          <a:ext cx="0" cy="0"/>
          <a:chOff x="0" y="0"/>
          <a:chExt cx="0" cy="0"/>
        </a:xfrm>
      </p:grpSpPr>
      <p:sp>
        <p:nvSpPr>
          <p:cNvPr id="79" name="Google Shape;79;p29"/>
          <p:cNvSpPr txBox="1">
            <a:spLocks noGrp="1"/>
          </p:cNvSpPr>
          <p:nvPr>
            <p:ph type="title"/>
          </p:nvPr>
        </p:nvSpPr>
        <p:spPr>
          <a:xfrm rot="5400000">
            <a:off x="7287696" y="1828445"/>
            <a:ext cx="5851525" cy="2743914"/>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29"/>
          <p:cNvSpPr txBox="1">
            <a:spLocks noGrp="1"/>
          </p:cNvSpPr>
          <p:nvPr>
            <p:ph type="body" idx="1"/>
          </p:nvPr>
        </p:nvSpPr>
        <p:spPr>
          <a:xfrm rot="5400000">
            <a:off x="1698242" y="-813844"/>
            <a:ext cx="5851525" cy="802849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81" name="Google Shape;81;p29"/>
          <p:cNvSpPr txBox="1">
            <a:spLocks noGrp="1"/>
          </p:cNvSpPr>
          <p:nvPr>
            <p:ph type="dt" idx="10"/>
          </p:nvPr>
        </p:nvSpPr>
        <p:spPr>
          <a:xfrm>
            <a:off x="609759" y="6356351"/>
            <a:ext cx="2845541"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29"/>
          <p:cNvSpPr txBox="1">
            <a:spLocks noGrp="1"/>
          </p:cNvSpPr>
          <p:nvPr>
            <p:ph type="ftr" idx="11"/>
          </p:nvPr>
        </p:nvSpPr>
        <p:spPr>
          <a:xfrm>
            <a:off x="4166685" y="6356351"/>
            <a:ext cx="3861805"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3" name="Google Shape;83;p29"/>
          <p:cNvSpPr txBox="1">
            <a:spLocks noGrp="1"/>
          </p:cNvSpPr>
          <p:nvPr>
            <p:ph type="sldNum" idx="12"/>
          </p:nvPr>
        </p:nvSpPr>
        <p:spPr>
          <a:xfrm>
            <a:off x="8739875" y="6356351"/>
            <a:ext cx="2845541"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solidFill>
                  <a:srgbClr val="888888"/>
                </a:solidFill>
              </a:defRPr>
            </a:lvl1pPr>
            <a:lvl2pPr marL="0" lvl="1" indent="0" algn="r">
              <a:spcBef>
                <a:spcPts val="0"/>
              </a:spcBef>
              <a:buNone/>
              <a:defRPr>
                <a:solidFill>
                  <a:srgbClr val="888888"/>
                </a:solidFill>
              </a:defRPr>
            </a:lvl2pPr>
            <a:lvl3pPr marL="0" lvl="2" indent="0" algn="r">
              <a:spcBef>
                <a:spcPts val="0"/>
              </a:spcBef>
              <a:buNone/>
              <a:defRPr>
                <a:solidFill>
                  <a:srgbClr val="888888"/>
                </a:solidFill>
              </a:defRPr>
            </a:lvl3pPr>
            <a:lvl4pPr marL="0" lvl="3" indent="0" algn="r">
              <a:spcBef>
                <a:spcPts val="0"/>
              </a:spcBef>
              <a:buNone/>
              <a:defRPr>
                <a:solidFill>
                  <a:srgbClr val="888888"/>
                </a:solidFill>
              </a:defRPr>
            </a:lvl4pPr>
            <a:lvl5pPr marL="0" lvl="4" indent="0" algn="r">
              <a:spcBef>
                <a:spcPts val="0"/>
              </a:spcBef>
              <a:buNone/>
              <a:defRPr>
                <a:solidFill>
                  <a:srgbClr val="888888"/>
                </a:solidFill>
              </a:defRPr>
            </a:lvl5pPr>
            <a:lvl6pPr marL="0" lvl="5" indent="0" algn="r">
              <a:spcBef>
                <a:spcPts val="0"/>
              </a:spcBef>
              <a:buNone/>
              <a:defRPr>
                <a:solidFill>
                  <a:srgbClr val="888888"/>
                </a:solidFill>
              </a:defRPr>
            </a:lvl6pPr>
            <a:lvl7pPr marL="0" lvl="6" indent="0" algn="r">
              <a:spcBef>
                <a:spcPts val="0"/>
              </a:spcBef>
              <a:buNone/>
              <a:defRPr>
                <a:solidFill>
                  <a:srgbClr val="888888"/>
                </a:solidFill>
              </a:defRPr>
            </a:lvl7pPr>
            <a:lvl8pPr marL="0" lvl="7" indent="0" algn="r">
              <a:spcBef>
                <a:spcPts val="0"/>
              </a:spcBef>
              <a:buNone/>
              <a:defRPr>
                <a:solidFill>
                  <a:srgbClr val="888888"/>
                </a:solidFill>
              </a:defRPr>
            </a:lvl8pPr>
            <a:lvl9pPr marL="0" lvl="8" indent="0" algn="r">
              <a:spcBef>
                <a:spcPts val="0"/>
              </a:spcBef>
              <a:buNone/>
              <a:defRPr>
                <a:solidFill>
                  <a:srgbClr val="888888"/>
                </a:solidFill>
              </a:defRPr>
            </a:lvl9pPr>
          </a:lstStyle>
          <a:p>
            <a:pPr marL="0" lvl="0" indent="0" algn="r" rtl="0">
              <a:spcBef>
                <a:spcPts val="0"/>
              </a:spcBef>
              <a:spcAft>
                <a:spcPts val="0"/>
              </a:spcAft>
              <a:buNone/>
            </a:pPr>
            <a:fld id="{00000000-1234-1234-1234-123412341234}" type="slidenum">
              <a:rPr lang="zh-C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1">
            <a:alphaModFix/>
          </a:blip>
          <a:srcRect/>
          <a:stretch>
            <a:fillRect/>
          </a:stretch>
        </a:blipFill>
        <a:effectLst/>
      </p:bgPr>
    </p:bg>
    <p:spTree>
      <p:nvGrpSpPr>
        <p:cNvPr id="1" name="Shape 9"/>
        <p:cNvGrpSpPr/>
        <p:nvPr/>
      </p:nvGrpSpPr>
      <p:grpSpPr>
        <a:xfrm>
          <a:off x="0" y="0"/>
          <a:ext cx="0" cy="0"/>
          <a:chOff x="0" y="0"/>
          <a:chExt cx="0" cy="0"/>
        </a:xfrm>
      </p:grpSpPr>
      <p:sp>
        <p:nvSpPr>
          <p:cNvPr id="10" name="Google Shape;10;p8"/>
          <p:cNvSpPr txBox="1">
            <a:spLocks noGrp="1"/>
          </p:cNvSpPr>
          <p:nvPr>
            <p:ph type="title"/>
          </p:nvPr>
        </p:nvSpPr>
        <p:spPr>
          <a:xfrm>
            <a:off x="609759" y="274638"/>
            <a:ext cx="10975658"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Arial"/>
              <a:buNone/>
              <a:defRPr sz="4400" b="0" i="0" u="none" strike="noStrike" cap="none">
                <a:solidFill>
                  <a:schemeClr val="dk1"/>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8"/>
          <p:cNvSpPr txBox="1">
            <a:spLocks noGrp="1"/>
          </p:cNvSpPr>
          <p:nvPr>
            <p:ph type="body" idx="1"/>
          </p:nvPr>
        </p:nvSpPr>
        <p:spPr>
          <a:xfrm>
            <a:off x="609759" y="1600201"/>
            <a:ext cx="10975658"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2" name="Google Shape;12;p8"/>
          <p:cNvSpPr txBox="1">
            <a:spLocks noGrp="1"/>
          </p:cNvSpPr>
          <p:nvPr>
            <p:ph type="dt" idx="10"/>
          </p:nvPr>
        </p:nvSpPr>
        <p:spPr>
          <a:xfrm>
            <a:off x="609759" y="6356351"/>
            <a:ext cx="2845541"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8"/>
          <p:cNvSpPr txBox="1">
            <a:spLocks noGrp="1"/>
          </p:cNvSpPr>
          <p:nvPr>
            <p:ph type="ftr" idx="11"/>
          </p:nvPr>
        </p:nvSpPr>
        <p:spPr>
          <a:xfrm>
            <a:off x="4166685" y="6356351"/>
            <a:ext cx="3861805"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8"/>
          <p:cNvSpPr txBox="1">
            <a:spLocks noGrp="1"/>
          </p:cNvSpPr>
          <p:nvPr>
            <p:ph type="sldNum" idx="12"/>
          </p:nvPr>
        </p:nvSpPr>
        <p:spPr>
          <a:xfrm>
            <a:off x="8739875" y="6356351"/>
            <a:ext cx="2845541"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Arial"/>
                <a:ea typeface="Arial"/>
                <a:cs typeface="Arial"/>
                <a:sym typeface="Arial"/>
              </a:defRPr>
            </a:lvl1pPr>
            <a:lvl2pPr marL="0" marR="0" lvl="1" indent="0" algn="r" rtl="0">
              <a:spcBef>
                <a:spcPts val="0"/>
              </a:spcBef>
              <a:buNone/>
              <a:defRPr sz="1200" b="0" i="0" u="none" strike="noStrike" cap="none">
                <a:solidFill>
                  <a:srgbClr val="888888"/>
                </a:solidFill>
                <a:latin typeface="Arial"/>
                <a:ea typeface="Arial"/>
                <a:cs typeface="Arial"/>
                <a:sym typeface="Arial"/>
              </a:defRPr>
            </a:lvl2pPr>
            <a:lvl3pPr marL="0" marR="0" lvl="2" indent="0" algn="r" rtl="0">
              <a:spcBef>
                <a:spcPts val="0"/>
              </a:spcBef>
              <a:buNone/>
              <a:defRPr sz="1200" b="0" i="0" u="none" strike="noStrike" cap="none">
                <a:solidFill>
                  <a:srgbClr val="888888"/>
                </a:solidFill>
                <a:latin typeface="Arial"/>
                <a:ea typeface="Arial"/>
                <a:cs typeface="Arial"/>
                <a:sym typeface="Arial"/>
              </a:defRPr>
            </a:lvl3pPr>
            <a:lvl4pPr marL="0" marR="0" lvl="3" indent="0" algn="r" rtl="0">
              <a:spcBef>
                <a:spcPts val="0"/>
              </a:spcBef>
              <a:buNone/>
              <a:defRPr sz="1200" b="0" i="0" u="none" strike="noStrike" cap="none">
                <a:solidFill>
                  <a:srgbClr val="888888"/>
                </a:solidFill>
                <a:latin typeface="Arial"/>
                <a:ea typeface="Arial"/>
                <a:cs typeface="Arial"/>
                <a:sym typeface="Arial"/>
              </a:defRPr>
            </a:lvl4pPr>
            <a:lvl5pPr marL="0" marR="0" lvl="4" indent="0" algn="r" rtl="0">
              <a:spcBef>
                <a:spcPts val="0"/>
              </a:spcBef>
              <a:buNone/>
              <a:defRPr sz="1200" b="0" i="0" u="none" strike="noStrike" cap="none">
                <a:solidFill>
                  <a:srgbClr val="888888"/>
                </a:solidFill>
                <a:latin typeface="Arial"/>
                <a:ea typeface="Arial"/>
                <a:cs typeface="Arial"/>
                <a:sym typeface="Arial"/>
              </a:defRPr>
            </a:lvl5pPr>
            <a:lvl6pPr marL="0" marR="0" lvl="5" indent="0" algn="r" rtl="0">
              <a:spcBef>
                <a:spcPts val="0"/>
              </a:spcBef>
              <a:buNone/>
              <a:defRPr sz="1200" b="0" i="0" u="none" strike="noStrike" cap="none">
                <a:solidFill>
                  <a:srgbClr val="888888"/>
                </a:solidFill>
                <a:latin typeface="Arial"/>
                <a:ea typeface="Arial"/>
                <a:cs typeface="Arial"/>
                <a:sym typeface="Arial"/>
              </a:defRPr>
            </a:lvl6pPr>
            <a:lvl7pPr marL="0" marR="0" lvl="6" indent="0" algn="r" rtl="0">
              <a:spcBef>
                <a:spcPts val="0"/>
              </a:spcBef>
              <a:buNone/>
              <a:defRPr sz="1200" b="0" i="0" u="none" strike="noStrike" cap="none">
                <a:solidFill>
                  <a:srgbClr val="888888"/>
                </a:solidFill>
                <a:latin typeface="Arial"/>
                <a:ea typeface="Arial"/>
                <a:cs typeface="Arial"/>
                <a:sym typeface="Arial"/>
              </a:defRPr>
            </a:lvl7pPr>
            <a:lvl8pPr marL="0" marR="0" lvl="7" indent="0" algn="r" rtl="0">
              <a:spcBef>
                <a:spcPts val="0"/>
              </a:spcBef>
              <a:buNone/>
              <a:defRPr sz="1200" b="0" i="0" u="none" strike="noStrike" cap="none">
                <a:solidFill>
                  <a:srgbClr val="888888"/>
                </a:solidFill>
                <a:latin typeface="Arial"/>
                <a:ea typeface="Arial"/>
                <a:cs typeface="Arial"/>
                <a:sym typeface="Arial"/>
              </a:defRPr>
            </a:lvl8pPr>
            <a:lvl9pPr marL="0" marR="0" lvl="8" indent="0" algn="r" rtl="0">
              <a:spcBef>
                <a:spcPts val="0"/>
              </a:spcBef>
              <a:buNone/>
              <a:defRPr sz="1200" b="0" i="0" u="none" strike="noStrike" cap="none">
                <a:solidFill>
                  <a:srgbClr val="888888"/>
                </a:solidFill>
                <a:latin typeface="Arial"/>
                <a:ea typeface="Arial"/>
                <a:cs typeface="Arial"/>
                <a:sym typeface="Arial"/>
              </a:defRPr>
            </a:lvl9pPr>
          </a:lstStyle>
          <a:p>
            <a:pPr marL="0" lvl="0" indent="0" algn="r" rtl="0">
              <a:spcBef>
                <a:spcPts val="0"/>
              </a:spcBef>
              <a:spcAft>
                <a:spcPts val="0"/>
              </a:spcAft>
              <a:buNone/>
            </a:pPr>
            <a:fld id="{00000000-1234-1234-1234-123412341234}" type="slidenum">
              <a:rPr lang="zh-CN"/>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tmp"/><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tmp"/><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tmp"/><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40.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4.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42.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image" Target="../media/image20.tmp"/><Relationship Id="rId1" Type="http://schemas.openxmlformats.org/officeDocument/2006/relationships/slideLayout" Target="../slideLayouts/slideLayout5.xml"/><Relationship Id="rId5" Type="http://schemas.openxmlformats.org/officeDocument/2006/relationships/image" Target="../media/image23.tmp"/><Relationship Id="rId4" Type="http://schemas.openxmlformats.org/officeDocument/2006/relationships/image" Target="../media/image22.tmp"/></Relationships>
</file>

<file path=ppt/slides/_rels/slide4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tmp"/><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2.tmp"/><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Shape 120"/>
        <p:cNvGrpSpPr/>
        <p:nvPr/>
      </p:nvGrpSpPr>
      <p:grpSpPr>
        <a:xfrm>
          <a:off x="0" y="0"/>
          <a:ext cx="0" cy="0"/>
          <a:chOff x="0" y="0"/>
          <a:chExt cx="0" cy="0"/>
        </a:xfrm>
      </p:grpSpPr>
      <p:sp>
        <p:nvSpPr>
          <p:cNvPr id="2" name="TextBox 1">
            <a:extLst>
              <a:ext uri="{FF2B5EF4-FFF2-40B4-BE49-F238E27FC236}">
                <a16:creationId xmlns:a16="http://schemas.microsoft.com/office/drawing/2014/main" id="{81E5D6E0-6849-4CB1-9D25-FCC19C0B8CCF}"/>
              </a:ext>
            </a:extLst>
          </p:cNvPr>
          <p:cNvSpPr txBox="1"/>
          <p:nvPr/>
        </p:nvSpPr>
        <p:spPr>
          <a:xfrm>
            <a:off x="3041566" y="1490008"/>
            <a:ext cx="6112042" cy="1938992"/>
          </a:xfrm>
          <a:prstGeom prst="rect">
            <a:avLst/>
          </a:prstGeom>
          <a:noFill/>
        </p:spPr>
        <p:txBody>
          <a:bodyPr wrap="square" rtlCol="0">
            <a:spAutoFit/>
          </a:bodyPr>
          <a:lstStyle/>
          <a:p>
            <a:pPr algn="ctr"/>
            <a:r>
              <a:rPr lang="en-US" sz="4000" dirty="0">
                <a:solidFill>
                  <a:schemeClr val="bg1"/>
                </a:solidFill>
              </a:rPr>
              <a:t>BÀI 12</a:t>
            </a:r>
          </a:p>
          <a:p>
            <a:pPr algn="ctr"/>
            <a:endParaRPr lang="en-US" sz="4000" dirty="0">
              <a:solidFill>
                <a:schemeClr val="bg1"/>
              </a:solidFill>
            </a:endParaRPr>
          </a:p>
          <a:p>
            <a:pPr algn="ctr"/>
            <a:r>
              <a:rPr lang="en-US" sz="4000" dirty="0">
                <a:solidFill>
                  <a:schemeClr val="bg1"/>
                </a:solidFill>
              </a:rPr>
              <a:t>MẢNG MỘT CHIỀU (T1)</a:t>
            </a:r>
          </a:p>
        </p:txBody>
      </p:sp>
    </p:spTree>
    <p:extLst>
      <p:ext uri="{BB962C8B-B14F-4D97-AF65-F5344CB8AC3E}">
        <p14:creationId xmlns:p14="http://schemas.microsoft.com/office/powerpoint/2010/main" val="8536101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Luyện</a:t>
            </a:r>
            <a:r>
              <a:rPr lang="en-US" dirty="0">
                <a:solidFill>
                  <a:schemeClr val="bg1"/>
                </a:solidFill>
              </a:rPr>
              <a:t> </a:t>
            </a:r>
            <a:r>
              <a:rPr lang="en-US" dirty="0" err="1">
                <a:solidFill>
                  <a:schemeClr val="bg1"/>
                </a:solidFill>
              </a:rPr>
              <a:t>tập</a:t>
            </a:r>
            <a:endParaRPr lang="en-US" dirty="0">
              <a:solidFill>
                <a:schemeClr val="bg1"/>
              </a:solidFill>
            </a:endParaRPr>
          </a:p>
        </p:txBody>
      </p:sp>
      <p:graphicFrame>
        <p:nvGraphicFramePr>
          <p:cNvPr id="4" name="Diagram 3">
            <a:extLst>
              <a:ext uri="{FF2B5EF4-FFF2-40B4-BE49-F238E27FC236}">
                <a16:creationId xmlns:a16="http://schemas.microsoft.com/office/drawing/2014/main" id="{34709714-5FC6-4432-A470-218089CAEFB2}"/>
              </a:ext>
            </a:extLst>
          </p:cNvPr>
          <p:cNvGraphicFramePr/>
          <p:nvPr>
            <p:extLst>
              <p:ext uri="{D42A27DB-BD31-4B8C-83A1-F6EECF244321}">
                <p14:modId xmlns:p14="http://schemas.microsoft.com/office/powerpoint/2010/main" val="3673241126"/>
              </p:ext>
            </p:extLst>
          </p:nvPr>
        </p:nvGraphicFramePr>
        <p:xfrm>
          <a:off x="2648383" y="1765547"/>
          <a:ext cx="6898407" cy="332690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510275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Luyện</a:t>
            </a:r>
            <a:r>
              <a:rPr lang="en-US" dirty="0">
                <a:solidFill>
                  <a:schemeClr val="bg1"/>
                </a:solidFill>
              </a:rPr>
              <a:t> </a:t>
            </a:r>
            <a:r>
              <a:rPr lang="en-US" dirty="0" err="1">
                <a:solidFill>
                  <a:schemeClr val="bg1"/>
                </a:solidFill>
              </a:rPr>
              <a:t>tập</a:t>
            </a:r>
            <a:endParaRPr lang="en-US" dirty="0">
              <a:solidFill>
                <a:schemeClr val="bg1"/>
              </a:solidFill>
            </a:endParaRPr>
          </a:p>
        </p:txBody>
      </p:sp>
      <p:pic>
        <p:nvPicPr>
          <p:cNvPr id="4" name="Picture 3">
            <a:extLst>
              <a:ext uri="{FF2B5EF4-FFF2-40B4-BE49-F238E27FC236}">
                <a16:creationId xmlns:a16="http://schemas.microsoft.com/office/drawing/2014/main" id="{DCC463CC-A3F7-45F7-A1DC-66979B609A05}"/>
              </a:ext>
            </a:extLst>
          </p:cNvPr>
          <p:cNvPicPr>
            <a:picLocks noChangeAspect="1"/>
          </p:cNvPicPr>
          <p:nvPr/>
        </p:nvPicPr>
        <p:blipFill>
          <a:blip r:embed="rId2"/>
          <a:stretch>
            <a:fillRect/>
          </a:stretch>
        </p:blipFill>
        <p:spPr>
          <a:xfrm>
            <a:off x="6042478" y="1841572"/>
            <a:ext cx="5487346" cy="4321425"/>
          </a:xfrm>
          <a:prstGeom prst="rect">
            <a:avLst/>
          </a:prstGeom>
        </p:spPr>
      </p:pic>
      <p:sp>
        <p:nvSpPr>
          <p:cNvPr id="5" name="Explosion: 8 Points 4">
            <a:extLst>
              <a:ext uri="{FF2B5EF4-FFF2-40B4-BE49-F238E27FC236}">
                <a16:creationId xmlns:a16="http://schemas.microsoft.com/office/drawing/2014/main" id="{E1D3ACAC-502A-4387-8996-3BDA5CF5600B}"/>
              </a:ext>
            </a:extLst>
          </p:cNvPr>
          <p:cNvSpPr/>
          <p:nvPr/>
        </p:nvSpPr>
        <p:spPr>
          <a:xfrm>
            <a:off x="701337" y="1134455"/>
            <a:ext cx="4261280" cy="2228292"/>
          </a:xfrm>
          <a:prstGeom prst="irregularSeal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800" indent="0">
              <a:buNone/>
            </a:pPr>
            <a:r>
              <a:rPr lang="pt-BR" i="1" dirty="0">
                <a:solidFill>
                  <a:schemeClr val="bg1"/>
                </a:solidFill>
              </a:rPr>
              <a:t>Câu 1. Hãy viết phần khai báo cho bài toán mở rộng phần khởi động</a:t>
            </a:r>
          </a:p>
        </p:txBody>
      </p:sp>
      <p:sp>
        <p:nvSpPr>
          <p:cNvPr id="6" name="Scroll: Vertical 5">
            <a:extLst>
              <a:ext uri="{FF2B5EF4-FFF2-40B4-BE49-F238E27FC236}">
                <a16:creationId xmlns:a16="http://schemas.microsoft.com/office/drawing/2014/main" id="{59604508-725A-453B-8E18-74E659ADA276}"/>
              </a:ext>
            </a:extLst>
          </p:cNvPr>
          <p:cNvSpPr/>
          <p:nvPr/>
        </p:nvSpPr>
        <p:spPr>
          <a:xfrm>
            <a:off x="2039063" y="3861786"/>
            <a:ext cx="2799266" cy="2148396"/>
          </a:xfrm>
          <a:prstGeom prst="verticalScroll">
            <a:avLst/>
          </a:prstGeom>
          <a:ln/>
        </p:spPr>
        <p:style>
          <a:lnRef idx="1">
            <a:schemeClr val="accent4"/>
          </a:lnRef>
          <a:fillRef idx="3">
            <a:schemeClr val="accent4"/>
          </a:fillRef>
          <a:effectRef idx="2">
            <a:schemeClr val="accent4"/>
          </a:effectRef>
          <a:fontRef idx="minor">
            <a:schemeClr val="lt1"/>
          </a:fontRef>
        </p:style>
        <p:txBody>
          <a:bodyPr rtlCol="0" anchor="ctr"/>
          <a:lstStyle/>
          <a:p>
            <a:pPr marL="50800" indent="0">
              <a:buNone/>
            </a:pPr>
            <a:r>
              <a:rPr lang="pt-BR" dirty="0">
                <a:solidFill>
                  <a:schemeClr val="bg1"/>
                </a:solidFill>
              </a:rPr>
              <a:t>Var</a:t>
            </a:r>
            <a:endParaRPr lang="en-US" dirty="0">
              <a:solidFill>
                <a:schemeClr val="bg1"/>
              </a:solidFill>
            </a:endParaRPr>
          </a:p>
          <a:p>
            <a:pPr marL="50800" indent="0">
              <a:buNone/>
            </a:pPr>
            <a:r>
              <a:rPr lang="pt-BR" dirty="0">
                <a:solidFill>
                  <a:schemeClr val="bg1"/>
                </a:solidFill>
              </a:rPr>
              <a:t>  a:array[1..366] of real;</a:t>
            </a:r>
            <a:endParaRPr lang="en-US" dirty="0">
              <a:solidFill>
                <a:schemeClr val="bg1"/>
              </a:solidFill>
            </a:endParaRPr>
          </a:p>
          <a:p>
            <a:pPr marL="50800" indent="0">
              <a:buNone/>
            </a:pPr>
            <a:r>
              <a:rPr lang="pt-BR" dirty="0">
                <a:solidFill>
                  <a:schemeClr val="bg1"/>
                </a:solidFill>
              </a:rPr>
              <a:t>  i: word;</a:t>
            </a:r>
            <a:endParaRPr lang="en-US" dirty="0">
              <a:solidFill>
                <a:schemeClr val="bg1"/>
              </a:solidFill>
            </a:endParaRPr>
          </a:p>
          <a:p>
            <a:pPr marL="50800" indent="0">
              <a:buNone/>
            </a:pPr>
            <a:r>
              <a:rPr lang="pt-BR" dirty="0">
                <a:solidFill>
                  <a:schemeClr val="bg1"/>
                </a:solidFill>
              </a:rPr>
              <a:t>  tb:real;</a:t>
            </a:r>
            <a:endParaRPr lang="en-US" dirty="0">
              <a:solidFill>
                <a:schemeClr val="bg1"/>
              </a:solidFill>
            </a:endParaRPr>
          </a:p>
        </p:txBody>
      </p:sp>
    </p:spTree>
    <p:extLst>
      <p:ext uri="{BB962C8B-B14F-4D97-AF65-F5344CB8AC3E}">
        <p14:creationId xmlns:p14="http://schemas.microsoft.com/office/powerpoint/2010/main" val="1161934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par>
                                <p:cTn id="8" presetID="14" presetClass="entr" presetSubtype="10"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randombar(horizontal)">
                                      <p:cBhvr>
                                        <p:cTn id="10" dur="5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fade">
                                      <p:cBhvr>
                                        <p:cTn id="15" dur="1000"/>
                                        <p:tgtEl>
                                          <p:spTgt spid="6"/>
                                        </p:tgtEl>
                                      </p:cBhvr>
                                    </p:animEffect>
                                    <p:anim calcmode="lin" valueType="num">
                                      <p:cBhvr>
                                        <p:cTn id="16" dur="1000" fill="hold"/>
                                        <p:tgtEl>
                                          <p:spTgt spid="6"/>
                                        </p:tgtEl>
                                        <p:attrNameLst>
                                          <p:attrName>ppt_x</p:attrName>
                                        </p:attrNameLst>
                                      </p:cBhvr>
                                      <p:tavLst>
                                        <p:tav tm="0">
                                          <p:val>
                                            <p:strVal val="#ppt_x"/>
                                          </p:val>
                                        </p:tav>
                                        <p:tav tm="100000">
                                          <p:val>
                                            <p:strVal val="#ppt_x"/>
                                          </p:val>
                                        </p:tav>
                                      </p:tavLst>
                                    </p:anim>
                                    <p:anim calcmode="lin" valueType="num">
                                      <p:cBhvr>
                                        <p:cTn id="17"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Luyện</a:t>
            </a:r>
            <a:r>
              <a:rPr lang="en-US" dirty="0">
                <a:solidFill>
                  <a:schemeClr val="bg1"/>
                </a:solidFill>
              </a:rPr>
              <a:t> </a:t>
            </a:r>
            <a:r>
              <a:rPr lang="en-US" dirty="0" err="1">
                <a:solidFill>
                  <a:schemeClr val="bg1"/>
                </a:solidFill>
              </a:rPr>
              <a:t>tập</a:t>
            </a:r>
            <a:endParaRPr lang="en-US" dirty="0">
              <a:solidFill>
                <a:schemeClr val="bg1"/>
              </a:solidFill>
            </a:endParaRPr>
          </a:p>
        </p:txBody>
      </p:sp>
      <p:sp>
        <p:nvSpPr>
          <p:cNvPr id="4" name="Star: 10 Points 3">
            <a:extLst>
              <a:ext uri="{FF2B5EF4-FFF2-40B4-BE49-F238E27FC236}">
                <a16:creationId xmlns:a16="http://schemas.microsoft.com/office/drawing/2014/main" id="{ABCA35FB-B188-436B-B9BA-18708D7D8EE4}"/>
              </a:ext>
            </a:extLst>
          </p:cNvPr>
          <p:cNvSpPr/>
          <p:nvPr/>
        </p:nvSpPr>
        <p:spPr>
          <a:xfrm>
            <a:off x="470516" y="846138"/>
            <a:ext cx="3045041" cy="2367579"/>
          </a:xfrm>
          <a:prstGeom prst="star1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50800" indent="0">
              <a:buNone/>
            </a:pPr>
            <a:r>
              <a:rPr lang="pt-BR" i="1" dirty="0">
                <a:solidFill>
                  <a:schemeClr val="bg1"/>
                </a:solidFill>
              </a:rPr>
              <a:t>Câu 2: Nếu dùng phần khai báo này giải quyết bài toán 1 có được không và có vấn đề gì không?</a:t>
            </a:r>
          </a:p>
        </p:txBody>
      </p:sp>
      <p:sp>
        <p:nvSpPr>
          <p:cNvPr id="5" name="Scroll: Horizontal 4">
            <a:extLst>
              <a:ext uri="{FF2B5EF4-FFF2-40B4-BE49-F238E27FC236}">
                <a16:creationId xmlns:a16="http://schemas.microsoft.com/office/drawing/2014/main" id="{8C283CCA-0C1D-4C46-ABF5-83D53473108B}"/>
              </a:ext>
            </a:extLst>
          </p:cNvPr>
          <p:cNvSpPr/>
          <p:nvPr/>
        </p:nvSpPr>
        <p:spPr>
          <a:xfrm>
            <a:off x="1358283" y="4002284"/>
            <a:ext cx="4314548" cy="1167983"/>
          </a:xfrm>
          <a:prstGeom prst="horizontalScroll">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pt-BR" dirty="0">
                <a:solidFill>
                  <a:schemeClr val="bg1"/>
                </a:solidFill>
              </a:rPr>
              <a:t>Giải quyết được nhưng lãng phí bộ nhớ có rất nhiều phần tử mảng dư thừa không sử dụng đến</a:t>
            </a:r>
            <a:endParaRPr lang="en-US" dirty="0"/>
          </a:p>
        </p:txBody>
      </p:sp>
      <p:pic>
        <p:nvPicPr>
          <p:cNvPr id="8" name="Picture 7">
            <a:extLst>
              <a:ext uri="{FF2B5EF4-FFF2-40B4-BE49-F238E27FC236}">
                <a16:creationId xmlns:a16="http://schemas.microsoft.com/office/drawing/2014/main" id="{56FC0D60-A6BB-4A69-A528-0D9A475E0EF6}"/>
              </a:ext>
            </a:extLst>
          </p:cNvPr>
          <p:cNvPicPr>
            <a:picLocks noChangeAspect="1"/>
          </p:cNvPicPr>
          <p:nvPr/>
        </p:nvPicPr>
        <p:blipFill>
          <a:blip r:embed="rId2"/>
          <a:stretch>
            <a:fillRect/>
          </a:stretch>
        </p:blipFill>
        <p:spPr>
          <a:xfrm>
            <a:off x="6042478" y="1841572"/>
            <a:ext cx="5487346" cy="4321425"/>
          </a:xfrm>
          <a:prstGeom prst="rect">
            <a:avLst/>
          </a:prstGeom>
        </p:spPr>
      </p:pic>
    </p:spTree>
    <p:extLst>
      <p:ext uri="{BB962C8B-B14F-4D97-AF65-F5344CB8AC3E}">
        <p14:creationId xmlns:p14="http://schemas.microsoft.com/office/powerpoint/2010/main" val="30264160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par>
                                <p:cTn id="8" presetID="14" presetClass="entr" presetSubtype="1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randombar(horizont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000"/>
                                        <p:tgtEl>
                                          <p:spTgt spid="5"/>
                                        </p:tgtEl>
                                      </p:cBhvr>
                                    </p:animEffect>
                                    <p:anim calcmode="lin" valueType="num">
                                      <p:cBhvr>
                                        <p:cTn id="16" dur="1000" fill="hold"/>
                                        <p:tgtEl>
                                          <p:spTgt spid="5"/>
                                        </p:tgtEl>
                                        <p:attrNameLst>
                                          <p:attrName>ppt_x</p:attrName>
                                        </p:attrNameLst>
                                      </p:cBhvr>
                                      <p:tavLst>
                                        <p:tav tm="0">
                                          <p:val>
                                            <p:strVal val="#ppt_x"/>
                                          </p:val>
                                        </p:tav>
                                        <p:tav tm="100000">
                                          <p:val>
                                            <p:strVal val="#ppt_x"/>
                                          </p:val>
                                        </p:tav>
                                      </p:tavLst>
                                    </p:anim>
                                    <p:anim calcmode="lin" valueType="num">
                                      <p:cBhvr>
                                        <p:cTn id="1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solidFill>
                  <a:schemeClr val="bg1"/>
                </a:solidFill>
              </a:rPr>
              <a:t>Luyện</a:t>
            </a:r>
            <a:r>
              <a:rPr lang="en-US" dirty="0">
                <a:solidFill>
                  <a:schemeClr val="bg1"/>
                </a:solidFill>
              </a:rPr>
              <a:t> </a:t>
            </a:r>
            <a:r>
              <a:rPr lang="en-US" dirty="0" err="1">
                <a:solidFill>
                  <a:schemeClr val="bg1"/>
                </a:solidFill>
              </a:rPr>
              <a:t>tập</a:t>
            </a:r>
            <a:endParaRPr lang="en-US" dirty="0">
              <a:solidFill>
                <a:schemeClr val="bg1"/>
              </a:solidFill>
            </a:endParaRPr>
          </a:p>
        </p:txBody>
      </p:sp>
      <p:graphicFrame>
        <p:nvGraphicFramePr>
          <p:cNvPr id="11" name="Diagram 10">
            <a:extLst>
              <a:ext uri="{FF2B5EF4-FFF2-40B4-BE49-F238E27FC236}">
                <a16:creationId xmlns:a16="http://schemas.microsoft.com/office/drawing/2014/main" id="{B3499A42-22F9-4436-9907-FA11B8BC8607}"/>
              </a:ext>
            </a:extLst>
          </p:cNvPr>
          <p:cNvGraphicFramePr/>
          <p:nvPr>
            <p:extLst>
              <p:ext uri="{D42A27DB-BD31-4B8C-83A1-F6EECF244321}">
                <p14:modId xmlns:p14="http://schemas.microsoft.com/office/powerpoint/2010/main" val="3229149812"/>
              </p:ext>
            </p:extLst>
          </p:nvPr>
        </p:nvGraphicFramePr>
        <p:xfrm>
          <a:off x="2440901" y="1322773"/>
          <a:ext cx="7049328" cy="428791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6234284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1" grpId="0">
        <p:bldAsOne/>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2" name="TextBox 1">
            <a:extLst>
              <a:ext uri="{FF2B5EF4-FFF2-40B4-BE49-F238E27FC236}">
                <a16:creationId xmlns:a16="http://schemas.microsoft.com/office/drawing/2014/main" id="{81E5D6E0-6849-4CB1-9D25-FCC19C0B8CCF}"/>
              </a:ext>
            </a:extLst>
          </p:cNvPr>
          <p:cNvSpPr txBox="1"/>
          <p:nvPr/>
        </p:nvSpPr>
        <p:spPr>
          <a:xfrm>
            <a:off x="3041566" y="1490008"/>
            <a:ext cx="6112042" cy="1938992"/>
          </a:xfrm>
          <a:prstGeom prst="rect">
            <a:avLst/>
          </a:prstGeom>
          <a:noFill/>
        </p:spPr>
        <p:txBody>
          <a:bodyPr wrap="square" rtlCol="0">
            <a:spAutoFit/>
          </a:bodyPr>
          <a:lstStyle/>
          <a:p>
            <a:pPr algn="ctr"/>
            <a:r>
              <a:rPr lang="en-US" sz="4000" dirty="0">
                <a:solidFill>
                  <a:schemeClr val="bg1"/>
                </a:solidFill>
              </a:rPr>
              <a:t>BÀI 12</a:t>
            </a:r>
          </a:p>
          <a:p>
            <a:pPr algn="ctr"/>
            <a:endParaRPr lang="en-US" sz="4000" dirty="0">
              <a:solidFill>
                <a:schemeClr val="bg1"/>
              </a:solidFill>
            </a:endParaRPr>
          </a:p>
          <a:p>
            <a:pPr algn="ctr"/>
            <a:r>
              <a:rPr lang="en-US" sz="4000" dirty="0">
                <a:solidFill>
                  <a:schemeClr val="bg1"/>
                </a:solidFill>
              </a:rPr>
              <a:t>MẢNG MỘT CHIỀU (T2)</a:t>
            </a:r>
          </a:p>
        </p:txBody>
      </p:sp>
    </p:spTree>
    <p:extLst>
      <p:ext uri="{BB962C8B-B14F-4D97-AF65-F5344CB8AC3E}">
        <p14:creationId xmlns:p14="http://schemas.microsoft.com/office/powerpoint/2010/main" val="3641448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 KHỞI ĐỘNG</a:t>
            </a:r>
          </a:p>
        </p:txBody>
      </p:sp>
      <p:graphicFrame>
        <p:nvGraphicFramePr>
          <p:cNvPr id="4" name="Diagram 3">
            <a:extLst>
              <a:ext uri="{FF2B5EF4-FFF2-40B4-BE49-F238E27FC236}">
                <a16:creationId xmlns:a16="http://schemas.microsoft.com/office/drawing/2014/main" id="{A109BF98-B311-4F53-A678-02E11B1D9B40}"/>
              </a:ext>
            </a:extLst>
          </p:cNvPr>
          <p:cNvGraphicFramePr/>
          <p:nvPr>
            <p:extLst>
              <p:ext uri="{D42A27DB-BD31-4B8C-83A1-F6EECF244321}">
                <p14:modId xmlns:p14="http://schemas.microsoft.com/office/powerpoint/2010/main" val="1197600054"/>
              </p:ext>
            </p:extLst>
          </p:nvPr>
        </p:nvGraphicFramePr>
        <p:xfrm>
          <a:off x="2369880" y="1682758"/>
          <a:ext cx="7617499" cy="490060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90661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 KHỞI ĐỘNG</a:t>
            </a:r>
          </a:p>
        </p:txBody>
      </p:sp>
      <p:pic>
        <p:nvPicPr>
          <p:cNvPr id="7" name="Picture 6">
            <a:extLst>
              <a:ext uri="{FF2B5EF4-FFF2-40B4-BE49-F238E27FC236}">
                <a16:creationId xmlns:a16="http://schemas.microsoft.com/office/drawing/2014/main" id="{5D57A180-D817-4B5E-8CFE-71C4CC535C63}"/>
              </a:ext>
            </a:extLst>
          </p:cNvPr>
          <p:cNvPicPr>
            <a:picLocks noChangeAspect="1"/>
          </p:cNvPicPr>
          <p:nvPr/>
        </p:nvPicPr>
        <p:blipFill>
          <a:blip r:embed="rId2"/>
          <a:stretch>
            <a:fillRect/>
          </a:stretch>
        </p:blipFill>
        <p:spPr>
          <a:xfrm>
            <a:off x="2967785" y="1924942"/>
            <a:ext cx="6259604" cy="4346947"/>
          </a:xfrm>
          <a:prstGeom prst="rect">
            <a:avLst/>
          </a:prstGeom>
        </p:spPr>
      </p:pic>
    </p:spTree>
    <p:extLst>
      <p:ext uri="{BB962C8B-B14F-4D97-AF65-F5344CB8AC3E}">
        <p14:creationId xmlns:p14="http://schemas.microsoft.com/office/powerpoint/2010/main" val="38480879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759" y="274638"/>
            <a:ext cx="10975658" cy="912477"/>
          </a:xfrm>
        </p:spPr>
        <p:txBody>
          <a:bodyPr/>
          <a:lstStyle/>
          <a:p>
            <a:r>
              <a:rPr lang="en-US" dirty="0">
                <a:solidFill>
                  <a:schemeClr val="bg1"/>
                </a:solidFill>
              </a:rPr>
              <a:t>1. KHỞI ĐỘNG</a:t>
            </a:r>
          </a:p>
        </p:txBody>
      </p:sp>
      <p:pic>
        <p:nvPicPr>
          <p:cNvPr id="11" name="Picture 10">
            <a:extLst>
              <a:ext uri="{FF2B5EF4-FFF2-40B4-BE49-F238E27FC236}">
                <a16:creationId xmlns:a16="http://schemas.microsoft.com/office/drawing/2014/main" id="{50EA5F2C-F6F3-4BEE-85EF-02397A4AD853}"/>
              </a:ext>
            </a:extLst>
          </p:cNvPr>
          <p:cNvPicPr>
            <a:picLocks noChangeAspect="1"/>
          </p:cNvPicPr>
          <p:nvPr/>
        </p:nvPicPr>
        <p:blipFill>
          <a:blip r:embed="rId2"/>
          <a:stretch>
            <a:fillRect/>
          </a:stretch>
        </p:blipFill>
        <p:spPr>
          <a:xfrm>
            <a:off x="1234396" y="1187115"/>
            <a:ext cx="9726382" cy="5361757"/>
          </a:xfrm>
          <a:prstGeom prst="rect">
            <a:avLst/>
          </a:prstGeom>
        </p:spPr>
      </p:pic>
    </p:spTree>
    <p:extLst>
      <p:ext uri="{BB962C8B-B14F-4D97-AF65-F5344CB8AC3E}">
        <p14:creationId xmlns:p14="http://schemas.microsoft.com/office/powerpoint/2010/main" val="17974177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A51F3EF8-E1A1-4E36-BD3B-84A4F7CEAFD1}"/>
              </a:ext>
            </a:extLst>
          </p:cNvPr>
          <p:cNvSpPr>
            <a:spLocks noGrp="1"/>
          </p:cNvSpPr>
          <p:nvPr>
            <p:ph type="title"/>
          </p:nvPr>
        </p:nvSpPr>
        <p:spPr>
          <a:xfrm>
            <a:off x="609759" y="274638"/>
            <a:ext cx="10975658" cy="912477"/>
          </a:xfrm>
        </p:spPr>
        <p:txBody>
          <a:bodyPr/>
          <a:lstStyle/>
          <a:p>
            <a:r>
              <a:rPr lang="en-US" dirty="0">
                <a:solidFill>
                  <a:schemeClr val="bg1"/>
                </a:solidFill>
              </a:rPr>
              <a:t>1. KHỞI ĐỘNG</a:t>
            </a:r>
          </a:p>
        </p:txBody>
      </p:sp>
      <p:pic>
        <p:nvPicPr>
          <p:cNvPr id="9" name="Picture 8">
            <a:extLst>
              <a:ext uri="{FF2B5EF4-FFF2-40B4-BE49-F238E27FC236}">
                <a16:creationId xmlns:a16="http://schemas.microsoft.com/office/drawing/2014/main" id="{AE262F18-7F22-489B-BF4D-DBFAB8318A1E}"/>
              </a:ext>
            </a:extLst>
          </p:cNvPr>
          <p:cNvPicPr>
            <a:picLocks noChangeAspect="1"/>
          </p:cNvPicPr>
          <p:nvPr/>
        </p:nvPicPr>
        <p:blipFill>
          <a:blip r:embed="rId2"/>
          <a:stretch>
            <a:fillRect/>
          </a:stretch>
        </p:blipFill>
        <p:spPr>
          <a:xfrm>
            <a:off x="2494626" y="2352513"/>
            <a:ext cx="7696939" cy="3514321"/>
          </a:xfrm>
          <a:prstGeom prst="rect">
            <a:avLst/>
          </a:prstGeom>
        </p:spPr>
      </p:pic>
    </p:spTree>
    <p:extLst>
      <p:ext uri="{BB962C8B-B14F-4D97-AF65-F5344CB8AC3E}">
        <p14:creationId xmlns:p14="http://schemas.microsoft.com/office/powerpoint/2010/main" val="25913278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758" y="274638"/>
            <a:ext cx="10975658" cy="775954"/>
          </a:xfrm>
        </p:spPr>
        <p:txBody>
          <a:bodyPr/>
          <a:lstStyle/>
          <a:p>
            <a:r>
              <a:rPr lang="en-US" dirty="0">
                <a:solidFill>
                  <a:schemeClr val="bg1"/>
                </a:solidFill>
              </a:rPr>
              <a:t>1. KHỞI ĐỘNG</a:t>
            </a:r>
          </a:p>
        </p:txBody>
      </p:sp>
      <p:pic>
        <p:nvPicPr>
          <p:cNvPr id="4" name="Picture 3">
            <a:extLst>
              <a:ext uri="{FF2B5EF4-FFF2-40B4-BE49-F238E27FC236}">
                <a16:creationId xmlns:a16="http://schemas.microsoft.com/office/drawing/2014/main" id="{191CF9AF-FB26-44C5-819B-BF4EAFD75FA0}"/>
              </a:ext>
            </a:extLst>
          </p:cNvPr>
          <p:cNvPicPr>
            <a:picLocks noChangeAspect="1"/>
          </p:cNvPicPr>
          <p:nvPr/>
        </p:nvPicPr>
        <p:blipFill>
          <a:blip r:embed="rId2"/>
          <a:stretch>
            <a:fillRect/>
          </a:stretch>
        </p:blipFill>
        <p:spPr>
          <a:xfrm>
            <a:off x="2072932" y="1155032"/>
            <a:ext cx="8049309" cy="5428330"/>
          </a:xfrm>
          <a:prstGeom prst="rect">
            <a:avLst/>
          </a:prstGeom>
        </p:spPr>
      </p:pic>
    </p:spTree>
    <p:extLst>
      <p:ext uri="{BB962C8B-B14F-4D97-AF65-F5344CB8AC3E}">
        <p14:creationId xmlns:p14="http://schemas.microsoft.com/office/powerpoint/2010/main" val="26464179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BÀI TOÁN ĐẶT VẤN ĐỀ (T1)</a:t>
            </a:r>
          </a:p>
        </p:txBody>
      </p:sp>
      <p:graphicFrame>
        <p:nvGraphicFramePr>
          <p:cNvPr id="7" name="Diagram 6">
            <a:extLst>
              <a:ext uri="{FF2B5EF4-FFF2-40B4-BE49-F238E27FC236}">
                <a16:creationId xmlns:a16="http://schemas.microsoft.com/office/drawing/2014/main" id="{6BF9A198-0675-4CB8-9253-32E4FC182DF8}"/>
              </a:ext>
            </a:extLst>
          </p:cNvPr>
          <p:cNvGraphicFramePr/>
          <p:nvPr>
            <p:extLst>
              <p:ext uri="{D42A27DB-BD31-4B8C-83A1-F6EECF244321}">
                <p14:modId xmlns:p14="http://schemas.microsoft.com/office/powerpoint/2010/main" val="190236319"/>
              </p:ext>
            </p:extLst>
          </p:nvPr>
        </p:nvGraphicFramePr>
        <p:xfrm>
          <a:off x="292507" y="1163284"/>
          <a:ext cx="6037272" cy="5420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8" name="Picture 7">
            <a:extLst>
              <a:ext uri="{FF2B5EF4-FFF2-40B4-BE49-F238E27FC236}">
                <a16:creationId xmlns:a16="http://schemas.microsoft.com/office/drawing/2014/main" id="{FF746825-19C1-49DD-9DD2-ADA9B68981BD}"/>
              </a:ext>
            </a:extLst>
          </p:cNvPr>
          <p:cNvPicPr/>
          <p:nvPr/>
        </p:nvPicPr>
        <p:blipFill>
          <a:blip r:embed="rId7">
            <a:extLst>
              <a:ext uri="{28A0092B-C50C-407E-A947-70E740481C1C}">
                <a14:useLocalDpi xmlns:a14="http://schemas.microsoft.com/office/drawing/2010/main" val="0"/>
              </a:ext>
            </a:extLst>
          </a:blip>
          <a:stretch>
            <a:fillRect/>
          </a:stretch>
        </p:blipFill>
        <p:spPr>
          <a:xfrm>
            <a:off x="6097587" y="1613217"/>
            <a:ext cx="5854793" cy="4774565"/>
          </a:xfrm>
          <a:prstGeom prst="rect">
            <a:avLst/>
          </a:prstGeom>
        </p:spPr>
      </p:pic>
    </p:spTree>
    <p:extLst>
      <p:ext uri="{BB962C8B-B14F-4D97-AF65-F5344CB8AC3E}">
        <p14:creationId xmlns:p14="http://schemas.microsoft.com/office/powerpoint/2010/main" val="24731124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randombar(horizontal)">
                                      <p:cBhvr>
                                        <p:cTn id="12"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2. HÌNH THÀNH KIẾN THỨC</a:t>
            </a:r>
          </a:p>
        </p:txBody>
      </p:sp>
      <p:sp>
        <p:nvSpPr>
          <p:cNvPr id="6" name="Text Placeholder 5">
            <a:extLst>
              <a:ext uri="{FF2B5EF4-FFF2-40B4-BE49-F238E27FC236}">
                <a16:creationId xmlns:a16="http://schemas.microsoft.com/office/drawing/2014/main" id="{68E9DFE3-3B5A-48F3-8AD7-B49E76221D7B}"/>
              </a:ext>
            </a:extLst>
          </p:cNvPr>
          <p:cNvSpPr>
            <a:spLocks noGrp="1"/>
          </p:cNvSpPr>
          <p:nvPr>
            <p:ph type="body" idx="1"/>
          </p:nvPr>
        </p:nvSpPr>
        <p:spPr>
          <a:xfrm>
            <a:off x="609759" y="1600201"/>
            <a:ext cx="10844304" cy="3038361"/>
          </a:xfrm>
        </p:spPr>
        <p:txBody>
          <a:bodyPr/>
          <a:lstStyle/>
          <a:p>
            <a:pPr marL="50800" indent="0" algn="just">
              <a:buNone/>
            </a:pPr>
            <a:r>
              <a:rPr lang="pt-BR" dirty="0">
                <a:solidFill>
                  <a:schemeClr val="bg1"/>
                </a:solidFill>
              </a:rPr>
              <a:t>Ví dụ 1: Viết chương trình tìm giá trị lớn nhất trong dãy số nguyên A</a:t>
            </a:r>
            <a:r>
              <a:rPr lang="pt-BR" baseline="-25000" dirty="0">
                <a:solidFill>
                  <a:schemeClr val="bg1"/>
                </a:solidFill>
              </a:rPr>
              <a:t>1</a:t>
            </a:r>
            <a:r>
              <a:rPr lang="pt-BR" dirty="0">
                <a:solidFill>
                  <a:schemeClr val="bg1"/>
                </a:solidFill>
              </a:rPr>
              <a:t>..A</a:t>
            </a:r>
            <a:r>
              <a:rPr lang="pt-BR" baseline="-25000" dirty="0">
                <a:solidFill>
                  <a:schemeClr val="bg1"/>
                </a:solidFill>
              </a:rPr>
              <a:t>n</a:t>
            </a:r>
            <a:r>
              <a:rPr lang="pt-BR" dirty="0">
                <a:solidFill>
                  <a:schemeClr val="bg1"/>
                </a:solidFill>
              </a:rPr>
              <a:t> (n&lt;=250, giá trị mỗi phần tử nhỏ hơn 500).</a:t>
            </a:r>
            <a:endParaRPr lang="en-US" dirty="0">
              <a:solidFill>
                <a:schemeClr val="bg1"/>
              </a:solidFill>
            </a:endParaRPr>
          </a:p>
        </p:txBody>
      </p:sp>
      <p:sp>
        <p:nvSpPr>
          <p:cNvPr id="7" name="Rectangle 6">
            <a:extLst>
              <a:ext uri="{FF2B5EF4-FFF2-40B4-BE49-F238E27FC236}">
                <a16:creationId xmlns:a16="http://schemas.microsoft.com/office/drawing/2014/main" id="{9F5F9CA0-1EB3-46C9-93AA-49BAFC5F94EF}"/>
              </a:ext>
            </a:extLst>
          </p:cNvPr>
          <p:cNvSpPr/>
          <p:nvPr/>
        </p:nvSpPr>
        <p:spPr>
          <a:xfrm>
            <a:off x="465221" y="2995035"/>
            <a:ext cx="8101263" cy="1643527"/>
          </a:xfrm>
          <a:prstGeom prst="rect">
            <a:avLst/>
          </a:prstGeom>
        </p:spPr>
        <p:txBody>
          <a:bodyPr wrap="square">
            <a:spAutoFit/>
          </a:bodyPr>
          <a:lstStyle/>
          <a:p>
            <a:pPr indent="457200" algn="just">
              <a:lnSpc>
                <a:spcPct val="130000"/>
              </a:lnSpc>
            </a:pPr>
            <a:r>
              <a:rPr lang="pt-BR"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 1: Xác định bài toán </a:t>
            </a:r>
            <a:endParaRPr lang="en-US" sz="2800" dirty="0">
              <a:solidFill>
                <a:schemeClr val="bg1"/>
              </a:solidFill>
              <a:latin typeface="VNI-Times" pitchFamily="2" charset="0"/>
              <a:ea typeface="Times New Roman" panose="02020603050405020304" pitchFamily="18" charset="0"/>
              <a:cs typeface="Times New Roman" panose="02020603050405020304" pitchFamily="18" charset="0"/>
            </a:endParaRPr>
          </a:p>
          <a:p>
            <a:pPr indent="457200" algn="just">
              <a:lnSpc>
                <a:spcPct val="130000"/>
              </a:lnSpc>
            </a:pPr>
            <a:r>
              <a:rPr lang="pt-BR"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 2: Nêu ý tưởng thuật toán tìm max</a:t>
            </a:r>
          </a:p>
          <a:p>
            <a:r>
              <a:rPr lang="pt-BR"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     </a:t>
            </a:r>
            <a:r>
              <a:rPr lang="pt-BR" sz="2800" dirty="0">
                <a:solidFill>
                  <a:schemeClr val="bg1"/>
                </a:solidFill>
                <a:latin typeface="Times New Roman" panose="02020603050405020304" pitchFamily="18" charset="0"/>
                <a:ea typeface="Times New Roman" panose="02020603050405020304" pitchFamily="18" charset="0"/>
              </a:rPr>
              <a:t>Câu 3: Xác định các biến cần khai báo và ý nghĩa</a:t>
            </a:r>
            <a:endParaRPr lang="en-US" sz="2800" dirty="0">
              <a:solidFill>
                <a:schemeClr val="bg1"/>
              </a:solidFill>
            </a:endParaRPr>
          </a:p>
        </p:txBody>
      </p:sp>
    </p:spTree>
    <p:extLst>
      <p:ext uri="{BB962C8B-B14F-4D97-AF65-F5344CB8AC3E}">
        <p14:creationId xmlns:p14="http://schemas.microsoft.com/office/powerpoint/2010/main" val="33353386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2. HÌNH THÀNH KIẾN THỨC</a:t>
            </a:r>
          </a:p>
        </p:txBody>
      </p:sp>
      <p:sp>
        <p:nvSpPr>
          <p:cNvPr id="6" name="Text Placeholder 5">
            <a:extLst>
              <a:ext uri="{FF2B5EF4-FFF2-40B4-BE49-F238E27FC236}">
                <a16:creationId xmlns:a16="http://schemas.microsoft.com/office/drawing/2014/main" id="{68E9DFE3-3B5A-48F3-8AD7-B49E76221D7B}"/>
              </a:ext>
            </a:extLst>
          </p:cNvPr>
          <p:cNvSpPr>
            <a:spLocks noGrp="1"/>
          </p:cNvSpPr>
          <p:nvPr>
            <p:ph type="body" idx="1"/>
          </p:nvPr>
        </p:nvSpPr>
        <p:spPr>
          <a:xfrm>
            <a:off x="609759" y="1600202"/>
            <a:ext cx="10844304" cy="1222898"/>
          </a:xfrm>
        </p:spPr>
        <p:txBody>
          <a:bodyPr/>
          <a:lstStyle/>
          <a:p>
            <a:pPr marL="50800" indent="0" algn="just">
              <a:buNone/>
            </a:pPr>
            <a:r>
              <a:rPr lang="pt-BR" dirty="0">
                <a:solidFill>
                  <a:schemeClr val="bg1"/>
                </a:solidFill>
              </a:rPr>
              <a:t>Ví dụ 1: Viết chương trình tìm giá trị lớn nhất trong dãy số nguyên A</a:t>
            </a:r>
            <a:r>
              <a:rPr lang="pt-BR" baseline="-25000" dirty="0">
                <a:solidFill>
                  <a:schemeClr val="bg1"/>
                </a:solidFill>
              </a:rPr>
              <a:t>1</a:t>
            </a:r>
            <a:r>
              <a:rPr lang="pt-BR" dirty="0">
                <a:solidFill>
                  <a:schemeClr val="bg1"/>
                </a:solidFill>
              </a:rPr>
              <a:t>..A</a:t>
            </a:r>
            <a:r>
              <a:rPr lang="pt-BR" baseline="-25000" dirty="0">
                <a:solidFill>
                  <a:schemeClr val="bg1"/>
                </a:solidFill>
              </a:rPr>
              <a:t>n</a:t>
            </a:r>
            <a:r>
              <a:rPr lang="pt-BR" dirty="0">
                <a:solidFill>
                  <a:schemeClr val="bg1"/>
                </a:solidFill>
              </a:rPr>
              <a:t> (n&lt;=250, giá trị mỗi phần tử nhỏ hơn 500).</a:t>
            </a:r>
            <a:endParaRPr lang="en-US" dirty="0">
              <a:solidFill>
                <a:schemeClr val="bg1"/>
              </a:solidFill>
            </a:endParaRPr>
          </a:p>
        </p:txBody>
      </p:sp>
      <p:sp>
        <p:nvSpPr>
          <p:cNvPr id="7" name="Rectangle 6">
            <a:extLst>
              <a:ext uri="{FF2B5EF4-FFF2-40B4-BE49-F238E27FC236}">
                <a16:creationId xmlns:a16="http://schemas.microsoft.com/office/drawing/2014/main" id="{9F5F9CA0-1EB3-46C9-93AA-49BAFC5F94EF}"/>
              </a:ext>
            </a:extLst>
          </p:cNvPr>
          <p:cNvSpPr/>
          <p:nvPr/>
        </p:nvSpPr>
        <p:spPr>
          <a:xfrm>
            <a:off x="609759" y="3008204"/>
            <a:ext cx="6448926" cy="596574"/>
          </a:xfrm>
          <a:prstGeom prst="rect">
            <a:avLst/>
          </a:prstGeom>
        </p:spPr>
        <p:txBody>
          <a:bodyPr wrap="square">
            <a:spAutoFit/>
          </a:bodyPr>
          <a:lstStyle/>
          <a:p>
            <a:pPr indent="457200" algn="just">
              <a:lnSpc>
                <a:spcPct val="130000"/>
              </a:lnSpc>
            </a:pPr>
            <a:r>
              <a:rPr lang="pt-BR"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 1: Xác định bài toán </a:t>
            </a:r>
          </a:p>
        </p:txBody>
      </p:sp>
      <p:sp>
        <p:nvSpPr>
          <p:cNvPr id="5" name="Rectangle 4">
            <a:extLst>
              <a:ext uri="{FF2B5EF4-FFF2-40B4-BE49-F238E27FC236}">
                <a16:creationId xmlns:a16="http://schemas.microsoft.com/office/drawing/2014/main" id="{9E19F93A-5DA5-4549-9C0C-230471415D45}"/>
              </a:ext>
            </a:extLst>
          </p:cNvPr>
          <p:cNvSpPr/>
          <p:nvPr/>
        </p:nvSpPr>
        <p:spPr>
          <a:xfrm>
            <a:off x="3230540" y="3789882"/>
            <a:ext cx="6448926" cy="1153521"/>
          </a:xfrm>
          <a:prstGeom prst="rect">
            <a:avLst/>
          </a:prstGeom>
        </p:spPr>
        <p:txBody>
          <a:bodyPr wrap="square">
            <a:spAutoFit/>
          </a:bodyPr>
          <a:lstStyle/>
          <a:p>
            <a:pPr indent="457200" algn="just">
              <a:lnSpc>
                <a:spcPct val="130000"/>
              </a:lnSpc>
            </a:pPr>
            <a:r>
              <a:rPr lang="pt-BR" sz="2800" dirty="0">
                <a:solidFill>
                  <a:schemeClr val="accent6">
                    <a:lumMod val="60000"/>
                    <a:lumOff val="40000"/>
                  </a:schemeClr>
                </a:solidFill>
                <a:latin typeface="Times New Roman" panose="02020603050405020304" pitchFamily="18" charset="0"/>
                <a:ea typeface="Times New Roman" panose="02020603050405020304" pitchFamily="18" charset="0"/>
                <a:cs typeface="Times New Roman" panose="02020603050405020304" pitchFamily="18" charset="0"/>
              </a:rPr>
              <a:t>Input: dãy số nguyên </a:t>
            </a:r>
            <a:r>
              <a:rPr lang="pt-BR" sz="2800" dirty="0">
                <a:solidFill>
                  <a:schemeClr val="accent6">
                    <a:lumMod val="60000"/>
                    <a:lumOff val="40000"/>
                  </a:schemeClr>
                </a:solidFill>
              </a:rPr>
              <a:t>A</a:t>
            </a:r>
            <a:r>
              <a:rPr lang="pt-BR" sz="2800" baseline="-25000" dirty="0">
                <a:solidFill>
                  <a:schemeClr val="accent6">
                    <a:lumMod val="60000"/>
                    <a:lumOff val="40000"/>
                  </a:schemeClr>
                </a:solidFill>
              </a:rPr>
              <a:t>1</a:t>
            </a:r>
            <a:r>
              <a:rPr lang="pt-BR" sz="2800" dirty="0">
                <a:solidFill>
                  <a:schemeClr val="accent6">
                    <a:lumMod val="60000"/>
                    <a:lumOff val="40000"/>
                  </a:schemeClr>
                </a:solidFill>
              </a:rPr>
              <a:t>..A</a:t>
            </a:r>
            <a:r>
              <a:rPr lang="pt-BR" sz="2800" baseline="-25000" dirty="0">
                <a:solidFill>
                  <a:schemeClr val="accent6">
                    <a:lumMod val="60000"/>
                    <a:lumOff val="40000"/>
                  </a:schemeClr>
                </a:solidFill>
              </a:rPr>
              <a:t>n</a:t>
            </a:r>
            <a:r>
              <a:rPr lang="pt-BR" sz="2800" dirty="0">
                <a:solidFill>
                  <a:schemeClr val="accent6">
                    <a:lumMod val="60000"/>
                    <a:lumOff val="40000"/>
                  </a:schemeClr>
                </a:solidFill>
              </a:rPr>
              <a:t> (n&lt;=250)</a:t>
            </a:r>
          </a:p>
          <a:p>
            <a:pPr indent="457200" algn="just">
              <a:lnSpc>
                <a:spcPct val="130000"/>
              </a:lnSpc>
            </a:pPr>
            <a:r>
              <a:rPr lang="pt-BR" sz="2800" dirty="0">
                <a:solidFill>
                  <a:schemeClr val="accent6">
                    <a:lumMod val="60000"/>
                    <a:lumOff val="40000"/>
                  </a:schemeClr>
                </a:solidFill>
                <a:latin typeface="VNI-Times" pitchFamily="2" charset="0"/>
                <a:ea typeface="Times New Roman" panose="02020603050405020304" pitchFamily="18" charset="0"/>
                <a:cs typeface="Times New Roman" panose="02020603050405020304" pitchFamily="18" charset="0"/>
              </a:rPr>
              <a:t>Output: Max(</a:t>
            </a:r>
            <a:r>
              <a:rPr lang="pt-BR" sz="2800" dirty="0">
                <a:solidFill>
                  <a:schemeClr val="accent6">
                    <a:lumMod val="60000"/>
                    <a:lumOff val="40000"/>
                  </a:schemeClr>
                </a:solidFill>
              </a:rPr>
              <a:t>A</a:t>
            </a:r>
            <a:r>
              <a:rPr lang="pt-BR" sz="2800" baseline="-25000" dirty="0">
                <a:solidFill>
                  <a:schemeClr val="accent6">
                    <a:lumMod val="60000"/>
                    <a:lumOff val="40000"/>
                  </a:schemeClr>
                </a:solidFill>
              </a:rPr>
              <a:t>1</a:t>
            </a:r>
            <a:r>
              <a:rPr lang="pt-BR" sz="2800" dirty="0">
                <a:solidFill>
                  <a:schemeClr val="accent6">
                    <a:lumMod val="60000"/>
                    <a:lumOff val="40000"/>
                  </a:schemeClr>
                </a:solidFill>
              </a:rPr>
              <a:t>..A</a:t>
            </a:r>
            <a:r>
              <a:rPr lang="pt-BR" sz="2800" baseline="-25000" dirty="0">
                <a:solidFill>
                  <a:schemeClr val="accent6">
                    <a:lumMod val="60000"/>
                    <a:lumOff val="40000"/>
                  </a:schemeClr>
                </a:solidFill>
              </a:rPr>
              <a:t>n</a:t>
            </a:r>
            <a:r>
              <a:rPr lang="pt-BR" sz="2800" dirty="0">
                <a:solidFill>
                  <a:schemeClr val="accent6">
                    <a:lumMod val="60000"/>
                    <a:lumOff val="40000"/>
                  </a:schemeClr>
                </a:solidFill>
              </a:rPr>
              <a:t> </a:t>
            </a:r>
            <a:r>
              <a:rPr lang="pt-BR" sz="2800" dirty="0">
                <a:solidFill>
                  <a:schemeClr val="accent6">
                    <a:lumMod val="60000"/>
                    <a:lumOff val="40000"/>
                  </a:schemeClr>
                </a:solidFill>
                <a:latin typeface="VNI-Times" pitchFamily="2" charset="0"/>
                <a:ea typeface="Times New Roman" panose="02020603050405020304" pitchFamily="18" charset="0"/>
                <a:cs typeface="Times New Roman" panose="02020603050405020304" pitchFamily="18" charset="0"/>
              </a:rPr>
              <a:t>)</a:t>
            </a:r>
            <a:endParaRPr lang="en-US" sz="2800" dirty="0">
              <a:solidFill>
                <a:schemeClr val="accent6">
                  <a:lumMod val="60000"/>
                  <a:lumOff val="40000"/>
                </a:schemeClr>
              </a:solidFill>
              <a:latin typeface="VNI-Times" pitchFamily="2"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29756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5">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5">
                                            <p:txEl>
                                              <p:pRg st="0" end="0"/>
                                            </p:txEl>
                                          </p:spTgt>
                                        </p:tgtEl>
                                      </p:cBhvr>
                                    </p:animEffect>
                                  </p:childTnLst>
                                </p:cTn>
                              </p:par>
                              <p:par>
                                <p:cTn id="11" presetID="31" presetClass="entr" presetSubtype="0" fill="hold" nodeType="with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p:cTn id="1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1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15" dur="1000" fill="hold"/>
                                        <p:tgtEl>
                                          <p:spTgt spid="5">
                                            <p:txEl>
                                              <p:pRg st="1" end="1"/>
                                            </p:txEl>
                                          </p:spTgt>
                                        </p:tgtEl>
                                        <p:attrNameLst>
                                          <p:attrName>style.rotation</p:attrName>
                                        </p:attrNameLst>
                                      </p:cBhvr>
                                      <p:tavLst>
                                        <p:tav tm="0">
                                          <p:val>
                                            <p:fltVal val="90"/>
                                          </p:val>
                                        </p:tav>
                                        <p:tav tm="100000">
                                          <p:val>
                                            <p:fltVal val="0"/>
                                          </p:val>
                                        </p:tav>
                                      </p:tavLst>
                                    </p:anim>
                                    <p:animEffect transition="in" filter="fade">
                                      <p:cBhvr>
                                        <p:cTn id="1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2. HÌNH THÀNH KIẾN THỨC</a:t>
            </a:r>
          </a:p>
        </p:txBody>
      </p:sp>
      <p:sp>
        <p:nvSpPr>
          <p:cNvPr id="6" name="Text Placeholder 5">
            <a:extLst>
              <a:ext uri="{FF2B5EF4-FFF2-40B4-BE49-F238E27FC236}">
                <a16:creationId xmlns:a16="http://schemas.microsoft.com/office/drawing/2014/main" id="{68E9DFE3-3B5A-48F3-8AD7-B49E76221D7B}"/>
              </a:ext>
            </a:extLst>
          </p:cNvPr>
          <p:cNvSpPr>
            <a:spLocks noGrp="1"/>
          </p:cNvSpPr>
          <p:nvPr>
            <p:ph type="body" idx="1"/>
          </p:nvPr>
        </p:nvSpPr>
        <p:spPr>
          <a:xfrm>
            <a:off x="609759" y="1600201"/>
            <a:ext cx="10844304" cy="1143001"/>
          </a:xfrm>
        </p:spPr>
        <p:txBody>
          <a:bodyPr/>
          <a:lstStyle/>
          <a:p>
            <a:pPr marL="50800" indent="0" algn="just">
              <a:buNone/>
            </a:pPr>
            <a:r>
              <a:rPr lang="pt-BR" dirty="0">
                <a:solidFill>
                  <a:schemeClr val="bg1"/>
                </a:solidFill>
              </a:rPr>
              <a:t>Ví dụ 1: Viết chương trình tìm giá trị lớn nhất trong dãy số nguyên A</a:t>
            </a:r>
            <a:r>
              <a:rPr lang="pt-BR" baseline="-25000" dirty="0">
                <a:solidFill>
                  <a:schemeClr val="bg1"/>
                </a:solidFill>
              </a:rPr>
              <a:t>1</a:t>
            </a:r>
            <a:r>
              <a:rPr lang="pt-BR" dirty="0">
                <a:solidFill>
                  <a:schemeClr val="bg1"/>
                </a:solidFill>
              </a:rPr>
              <a:t>..A</a:t>
            </a:r>
            <a:r>
              <a:rPr lang="pt-BR" baseline="-25000" dirty="0">
                <a:solidFill>
                  <a:schemeClr val="bg1"/>
                </a:solidFill>
              </a:rPr>
              <a:t>n</a:t>
            </a:r>
            <a:r>
              <a:rPr lang="pt-BR" dirty="0">
                <a:solidFill>
                  <a:schemeClr val="bg1"/>
                </a:solidFill>
              </a:rPr>
              <a:t> (n&lt;=250, giá trị mỗi phần tử nhỏ hơn 500).</a:t>
            </a:r>
            <a:endParaRPr lang="en-US" dirty="0">
              <a:solidFill>
                <a:schemeClr val="bg1"/>
              </a:solidFill>
            </a:endParaRPr>
          </a:p>
        </p:txBody>
      </p:sp>
      <p:sp>
        <p:nvSpPr>
          <p:cNvPr id="7" name="Rectangle 6">
            <a:extLst>
              <a:ext uri="{FF2B5EF4-FFF2-40B4-BE49-F238E27FC236}">
                <a16:creationId xmlns:a16="http://schemas.microsoft.com/office/drawing/2014/main" id="{9F5F9CA0-1EB3-46C9-93AA-49BAFC5F94EF}"/>
              </a:ext>
            </a:extLst>
          </p:cNvPr>
          <p:cNvSpPr/>
          <p:nvPr/>
        </p:nvSpPr>
        <p:spPr>
          <a:xfrm>
            <a:off x="609759" y="2925765"/>
            <a:ext cx="8855243" cy="1083374"/>
          </a:xfrm>
          <a:prstGeom prst="rect">
            <a:avLst/>
          </a:prstGeom>
        </p:spPr>
        <p:txBody>
          <a:bodyPr wrap="square">
            <a:spAutoFit/>
          </a:bodyPr>
          <a:lstStyle/>
          <a:p>
            <a:pPr indent="457200" algn="just">
              <a:lnSpc>
                <a:spcPct val="130000"/>
              </a:lnSpc>
            </a:pPr>
            <a:r>
              <a:rPr lang="pt-BR" sz="2800" dirty="0">
                <a:solidFill>
                  <a:schemeClr val="bg1"/>
                </a:solidFill>
                <a:latin typeface="Times New Roman" panose="02020603050405020304" pitchFamily="18" charset="0"/>
                <a:ea typeface="Times New Roman" panose="02020603050405020304" pitchFamily="18" charset="0"/>
                <a:cs typeface="Times New Roman" panose="02020603050405020304" pitchFamily="18" charset="0"/>
              </a:rPr>
              <a:t>Câu 2: Nêu ý tưởng thuật toán tìm max</a:t>
            </a:r>
          </a:p>
          <a:p>
            <a:r>
              <a:rPr lang="pt-BR" sz="2800" dirty="0">
                <a:solidFill>
                  <a:schemeClr val="bg1"/>
                </a:solidFill>
                <a:latin typeface="Times New Roman" panose="02020603050405020304" pitchFamily="18" charset="0"/>
                <a:ea typeface="Times New Roman" panose="02020603050405020304" pitchFamily="18" charset="0"/>
              </a:rPr>
              <a:t>	</a:t>
            </a:r>
            <a:endParaRPr lang="en-US" sz="2800" dirty="0">
              <a:solidFill>
                <a:schemeClr val="bg1"/>
              </a:solidFill>
              <a:latin typeface="Times New Roman" panose="02020603050405020304" pitchFamily="18" charset="0"/>
              <a:ea typeface="Times New Roman" panose="02020603050405020304" pitchFamily="18" charset="0"/>
            </a:endParaRPr>
          </a:p>
        </p:txBody>
      </p:sp>
      <p:sp>
        <p:nvSpPr>
          <p:cNvPr id="5" name="Rectangle 4">
            <a:extLst>
              <a:ext uri="{FF2B5EF4-FFF2-40B4-BE49-F238E27FC236}">
                <a16:creationId xmlns:a16="http://schemas.microsoft.com/office/drawing/2014/main" id="{6EF6718B-1EAE-4255-B5F8-0FA3920902E4}"/>
              </a:ext>
            </a:extLst>
          </p:cNvPr>
          <p:cNvSpPr/>
          <p:nvPr/>
        </p:nvSpPr>
        <p:spPr>
          <a:xfrm>
            <a:off x="2246927" y="3862299"/>
            <a:ext cx="8855243" cy="1815882"/>
          </a:xfrm>
          <a:prstGeom prst="rect">
            <a:avLst/>
          </a:prstGeom>
        </p:spPr>
        <p:txBody>
          <a:bodyPr wrap="square">
            <a:spAutoFit/>
          </a:bodyPr>
          <a:lstStyle/>
          <a:p>
            <a:r>
              <a:rPr lang="pt-BR" sz="2800" dirty="0">
                <a:solidFill>
                  <a:schemeClr val="bg1"/>
                </a:solidFill>
                <a:latin typeface="Times New Roman" panose="02020603050405020304" pitchFamily="18" charset="0"/>
                <a:ea typeface="Times New Roman" panose="02020603050405020304" pitchFamily="18" charset="0"/>
              </a:rPr>
              <a:t>	</a:t>
            </a:r>
            <a:r>
              <a:rPr lang="pt-BR" sz="2800" dirty="0">
                <a:solidFill>
                  <a:schemeClr val="accent6">
                    <a:lumMod val="60000"/>
                    <a:lumOff val="40000"/>
                  </a:schemeClr>
                </a:solidFill>
                <a:latin typeface="Times New Roman" panose="02020603050405020304" pitchFamily="18" charset="0"/>
                <a:ea typeface="Times New Roman" panose="02020603050405020304" pitchFamily="18" charset="0"/>
              </a:rPr>
              <a:t>- kh</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ởi</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tạo</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biến</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max = </a:t>
            </a:r>
            <a:r>
              <a:rPr lang="pt-BR" sz="2800" dirty="0">
                <a:solidFill>
                  <a:schemeClr val="accent6">
                    <a:lumMod val="60000"/>
                    <a:lumOff val="40000"/>
                  </a:schemeClr>
                </a:solidFill>
              </a:rPr>
              <a:t>A</a:t>
            </a:r>
            <a:r>
              <a:rPr lang="pt-BR" sz="2800" baseline="-25000" dirty="0">
                <a:solidFill>
                  <a:schemeClr val="accent6">
                    <a:lumMod val="60000"/>
                    <a:lumOff val="40000"/>
                  </a:schemeClr>
                </a:solidFill>
              </a:rPr>
              <a:t>1.</a:t>
            </a:r>
            <a:endParaRPr lang="pt-BR" sz="2800" dirty="0">
              <a:solidFill>
                <a:schemeClr val="accent6">
                  <a:lumMod val="60000"/>
                  <a:lumOff val="40000"/>
                </a:schemeClr>
              </a:solidFill>
              <a:latin typeface="Times New Roman" panose="02020603050405020304" pitchFamily="18" charset="0"/>
              <a:ea typeface="Times New Roman" panose="02020603050405020304" pitchFamily="18" charset="0"/>
            </a:endParaRPr>
          </a:p>
          <a:p>
            <a:r>
              <a:rPr lang="pt-BR" sz="2800" dirty="0">
                <a:solidFill>
                  <a:schemeClr val="accent6">
                    <a:lumMod val="60000"/>
                    <a:lumOff val="40000"/>
                  </a:schemeClr>
                </a:solidFill>
                <a:latin typeface="Times New Roman" panose="02020603050405020304" pitchFamily="18" charset="0"/>
                <a:ea typeface="Times New Roman" panose="02020603050405020304" pitchFamily="18" charset="0"/>
              </a:rPr>
              <a:t>	- so sánh lần l</a:t>
            </a:r>
            <a:r>
              <a:rPr lang="vi-VN" sz="2800" dirty="0">
                <a:solidFill>
                  <a:schemeClr val="accent6">
                    <a:lumMod val="60000"/>
                    <a:lumOff val="40000"/>
                  </a:schemeClr>
                </a:solidFill>
                <a:latin typeface="Times New Roman" panose="02020603050405020304" pitchFamily="18" charset="0"/>
                <a:ea typeface="Times New Roman" panose="02020603050405020304" pitchFamily="18" charset="0"/>
              </a:rPr>
              <a:t>ư</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ợt</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các</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giá</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trị</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của</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max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với</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các</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giá</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trị</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còn</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lại</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nếu</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phần</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tử</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nào</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lớn</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hơn</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max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thì</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gán</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lại</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giá</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trị</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đó</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ea typeface="Times New Roman" panose="02020603050405020304" pitchFamily="18" charset="0"/>
              </a:rPr>
              <a:t>cho</a:t>
            </a:r>
            <a:r>
              <a:rPr lang="en-US" sz="2800" dirty="0">
                <a:solidFill>
                  <a:schemeClr val="accent6">
                    <a:lumMod val="60000"/>
                    <a:lumOff val="40000"/>
                  </a:schemeClr>
                </a:solidFill>
                <a:latin typeface="Times New Roman" panose="02020603050405020304" pitchFamily="18" charset="0"/>
                <a:ea typeface="Times New Roman" panose="02020603050405020304" pitchFamily="18" charset="0"/>
              </a:rPr>
              <a:t> max.</a:t>
            </a:r>
          </a:p>
        </p:txBody>
      </p:sp>
    </p:spTree>
    <p:extLst>
      <p:ext uri="{BB962C8B-B14F-4D97-AF65-F5344CB8AC3E}">
        <p14:creationId xmlns:p14="http://schemas.microsoft.com/office/powerpoint/2010/main" val="39453704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 calcmode="lin" valueType="num">
                                      <p:cBhvr>
                                        <p:cTn id="9" dur="1000" fill="hold"/>
                                        <p:tgtEl>
                                          <p:spTgt spid="5"/>
                                        </p:tgtEl>
                                        <p:attrNameLst>
                                          <p:attrName>style.rotation</p:attrName>
                                        </p:attrNameLst>
                                      </p:cBhvr>
                                      <p:tavLst>
                                        <p:tav tm="0">
                                          <p:val>
                                            <p:fltVal val="90"/>
                                          </p:val>
                                        </p:tav>
                                        <p:tav tm="100000">
                                          <p:val>
                                            <p:fltVal val="0"/>
                                          </p:val>
                                        </p:tav>
                                      </p:tavLst>
                                    </p:anim>
                                    <p:animEffect transition="in" filter="fade">
                                      <p:cBhvr>
                                        <p:cTn id="1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2. HÌNH THÀNH KIẾN THỨC</a:t>
            </a:r>
          </a:p>
        </p:txBody>
      </p:sp>
      <p:sp>
        <p:nvSpPr>
          <p:cNvPr id="6" name="Text Placeholder 5">
            <a:extLst>
              <a:ext uri="{FF2B5EF4-FFF2-40B4-BE49-F238E27FC236}">
                <a16:creationId xmlns:a16="http://schemas.microsoft.com/office/drawing/2014/main" id="{68E9DFE3-3B5A-48F3-8AD7-B49E76221D7B}"/>
              </a:ext>
            </a:extLst>
          </p:cNvPr>
          <p:cNvSpPr>
            <a:spLocks noGrp="1"/>
          </p:cNvSpPr>
          <p:nvPr>
            <p:ph type="body" idx="1"/>
          </p:nvPr>
        </p:nvSpPr>
        <p:spPr>
          <a:xfrm>
            <a:off x="609759" y="1600202"/>
            <a:ext cx="10844304" cy="1143000"/>
          </a:xfrm>
        </p:spPr>
        <p:txBody>
          <a:bodyPr/>
          <a:lstStyle/>
          <a:p>
            <a:pPr marL="50800" indent="0" algn="just">
              <a:buNone/>
            </a:pPr>
            <a:r>
              <a:rPr lang="pt-BR" dirty="0">
                <a:solidFill>
                  <a:schemeClr val="bg1"/>
                </a:solidFill>
              </a:rPr>
              <a:t>Ví dụ 1: Viết chương trình tìm giá trị lớn nhất trong dãy số nguyên A</a:t>
            </a:r>
            <a:r>
              <a:rPr lang="pt-BR" baseline="-25000" dirty="0">
                <a:solidFill>
                  <a:schemeClr val="bg1"/>
                </a:solidFill>
              </a:rPr>
              <a:t>1</a:t>
            </a:r>
            <a:r>
              <a:rPr lang="pt-BR" dirty="0">
                <a:solidFill>
                  <a:schemeClr val="bg1"/>
                </a:solidFill>
              </a:rPr>
              <a:t>..A</a:t>
            </a:r>
            <a:r>
              <a:rPr lang="pt-BR" baseline="-25000" dirty="0">
                <a:solidFill>
                  <a:schemeClr val="bg1"/>
                </a:solidFill>
              </a:rPr>
              <a:t>n</a:t>
            </a:r>
            <a:r>
              <a:rPr lang="pt-BR" dirty="0">
                <a:solidFill>
                  <a:schemeClr val="bg1"/>
                </a:solidFill>
              </a:rPr>
              <a:t> (n&lt;=250, giá trị mỗi phần tử nhỏ hơn 500).</a:t>
            </a:r>
            <a:endParaRPr lang="en-US" dirty="0">
              <a:solidFill>
                <a:schemeClr val="bg1"/>
              </a:solidFill>
            </a:endParaRPr>
          </a:p>
        </p:txBody>
      </p:sp>
      <p:sp>
        <p:nvSpPr>
          <p:cNvPr id="7" name="Rectangle 6">
            <a:extLst>
              <a:ext uri="{FF2B5EF4-FFF2-40B4-BE49-F238E27FC236}">
                <a16:creationId xmlns:a16="http://schemas.microsoft.com/office/drawing/2014/main" id="{9F5F9CA0-1EB3-46C9-93AA-49BAFC5F94EF}"/>
              </a:ext>
            </a:extLst>
          </p:cNvPr>
          <p:cNvSpPr/>
          <p:nvPr/>
        </p:nvSpPr>
        <p:spPr>
          <a:xfrm>
            <a:off x="1138989" y="2925766"/>
            <a:ext cx="8101263" cy="596574"/>
          </a:xfrm>
          <a:prstGeom prst="rect">
            <a:avLst/>
          </a:prstGeom>
        </p:spPr>
        <p:txBody>
          <a:bodyPr wrap="square">
            <a:spAutoFit/>
          </a:bodyPr>
          <a:lstStyle/>
          <a:p>
            <a:pPr indent="457200" algn="just">
              <a:lnSpc>
                <a:spcPct val="130000"/>
              </a:lnSpc>
            </a:pPr>
            <a:r>
              <a:rPr lang="pt-BR" sz="2800" dirty="0">
                <a:solidFill>
                  <a:schemeClr val="bg1"/>
                </a:solidFill>
                <a:latin typeface="Times New Roman" panose="02020603050405020304" pitchFamily="18" charset="0"/>
                <a:ea typeface="Times New Roman" panose="02020603050405020304" pitchFamily="18" charset="0"/>
              </a:rPr>
              <a:t>Câu 3: Xác định các biến cần khai báo và ý nghĩa</a:t>
            </a:r>
          </a:p>
        </p:txBody>
      </p:sp>
      <p:sp>
        <p:nvSpPr>
          <p:cNvPr id="8" name="Rectangle 7">
            <a:extLst>
              <a:ext uri="{FF2B5EF4-FFF2-40B4-BE49-F238E27FC236}">
                <a16:creationId xmlns:a16="http://schemas.microsoft.com/office/drawing/2014/main" id="{AF62BCF2-26F9-4466-8A13-61B450045C4B}"/>
              </a:ext>
            </a:extLst>
          </p:cNvPr>
          <p:cNvSpPr/>
          <p:nvPr/>
        </p:nvSpPr>
        <p:spPr>
          <a:xfrm>
            <a:off x="2432126" y="3829387"/>
            <a:ext cx="8101263" cy="1716432"/>
          </a:xfrm>
          <a:prstGeom prst="rect">
            <a:avLst/>
          </a:prstGeom>
        </p:spPr>
        <p:txBody>
          <a:bodyPr wrap="square">
            <a:spAutoFit/>
          </a:bodyPr>
          <a:lstStyle/>
          <a:p>
            <a:pPr marL="514350" indent="-514350" algn="just">
              <a:lnSpc>
                <a:spcPct val="130000"/>
              </a:lnSpc>
              <a:buClr>
                <a:schemeClr val="bg1"/>
              </a:buClr>
              <a:buAutoNum type="alphaLcPeriod"/>
            </a:pPr>
            <a:r>
              <a:rPr lang="pt-BR" sz="2800" dirty="0">
                <a:solidFill>
                  <a:schemeClr val="accent6">
                    <a:lumMod val="60000"/>
                    <a:lumOff val="40000"/>
                  </a:schemeClr>
                </a:solidFill>
                <a:latin typeface="Times New Roman" panose="02020603050405020304" pitchFamily="18" charset="0"/>
              </a:rPr>
              <a:t>biến Max – dùng để l</a:t>
            </a:r>
            <a:r>
              <a:rPr lang="vi-VN" sz="2800" dirty="0">
                <a:solidFill>
                  <a:schemeClr val="accent6">
                    <a:lumMod val="60000"/>
                    <a:lumOff val="40000"/>
                  </a:schemeClr>
                </a:solidFill>
                <a:latin typeface="Times New Roman" panose="02020603050405020304" pitchFamily="18" charset="0"/>
              </a:rPr>
              <a:t>ư</a:t>
            </a:r>
            <a:r>
              <a:rPr lang="en-US" sz="2800" dirty="0">
                <a:solidFill>
                  <a:schemeClr val="accent6">
                    <a:lumMod val="60000"/>
                    <a:lumOff val="40000"/>
                  </a:schemeClr>
                </a:solidFill>
                <a:latin typeface="Times New Roman" panose="02020603050405020304" pitchFamily="18" charset="0"/>
              </a:rPr>
              <a:t>u </a:t>
            </a:r>
            <a:r>
              <a:rPr lang="en-US" sz="2800" dirty="0" err="1">
                <a:solidFill>
                  <a:schemeClr val="accent6">
                    <a:lumMod val="60000"/>
                    <a:lumOff val="40000"/>
                  </a:schemeClr>
                </a:solidFill>
                <a:latin typeface="Times New Roman" panose="02020603050405020304" pitchFamily="18" charset="0"/>
              </a:rPr>
              <a:t>giá</a:t>
            </a:r>
            <a:r>
              <a:rPr lang="en-US" sz="2800" dirty="0">
                <a:solidFill>
                  <a:schemeClr val="accent6">
                    <a:lumMod val="60000"/>
                    <a:lumOff val="40000"/>
                  </a:schemeClr>
                </a:solidFill>
                <a:latin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rPr>
              <a:t>trị</a:t>
            </a:r>
            <a:r>
              <a:rPr lang="en-US" sz="2800" dirty="0">
                <a:solidFill>
                  <a:schemeClr val="accent6">
                    <a:lumMod val="60000"/>
                    <a:lumOff val="40000"/>
                  </a:schemeClr>
                </a:solidFill>
                <a:latin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rPr>
              <a:t>lớn</a:t>
            </a:r>
            <a:r>
              <a:rPr lang="en-US" sz="2800" dirty="0">
                <a:solidFill>
                  <a:schemeClr val="accent6">
                    <a:lumMod val="60000"/>
                    <a:lumOff val="40000"/>
                  </a:schemeClr>
                </a:solidFill>
                <a:latin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rPr>
              <a:t>nhất</a:t>
            </a:r>
            <a:endParaRPr lang="en-US" sz="2800" dirty="0">
              <a:solidFill>
                <a:schemeClr val="accent6">
                  <a:lumMod val="60000"/>
                  <a:lumOff val="40000"/>
                </a:schemeClr>
              </a:solidFill>
              <a:latin typeface="Times New Roman" panose="02020603050405020304" pitchFamily="18" charset="0"/>
            </a:endParaRPr>
          </a:p>
          <a:p>
            <a:pPr marL="514350" indent="-514350" algn="just">
              <a:lnSpc>
                <a:spcPct val="130000"/>
              </a:lnSpc>
              <a:buClr>
                <a:schemeClr val="bg1"/>
              </a:buClr>
              <a:buAutoNum type="alphaLcPeriod"/>
            </a:pPr>
            <a:r>
              <a:rPr lang="en-US" sz="2800" dirty="0" err="1">
                <a:solidFill>
                  <a:schemeClr val="accent6">
                    <a:lumMod val="60000"/>
                    <a:lumOff val="40000"/>
                  </a:schemeClr>
                </a:solidFill>
                <a:latin typeface="Times New Roman" panose="02020603050405020304" pitchFamily="18" charset="0"/>
              </a:rPr>
              <a:t>Biến</a:t>
            </a:r>
            <a:r>
              <a:rPr lang="en-US" sz="2800" dirty="0">
                <a:solidFill>
                  <a:schemeClr val="accent6">
                    <a:lumMod val="60000"/>
                    <a:lumOff val="40000"/>
                  </a:schemeClr>
                </a:solidFill>
                <a:latin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rPr>
              <a:t>i</a:t>
            </a:r>
            <a:r>
              <a:rPr lang="en-US" sz="2800" dirty="0">
                <a:solidFill>
                  <a:schemeClr val="accent6">
                    <a:lumMod val="60000"/>
                    <a:lumOff val="40000"/>
                  </a:schemeClr>
                </a:solidFill>
                <a:latin typeface="Times New Roman" panose="02020603050405020304" pitchFamily="18" charset="0"/>
              </a:rPr>
              <a:t> – </a:t>
            </a:r>
            <a:r>
              <a:rPr lang="en-US" sz="2800" dirty="0" err="1">
                <a:solidFill>
                  <a:schemeClr val="accent6">
                    <a:lumMod val="60000"/>
                    <a:lumOff val="40000"/>
                  </a:schemeClr>
                </a:solidFill>
                <a:latin typeface="Times New Roman" panose="02020603050405020304" pitchFamily="18" charset="0"/>
              </a:rPr>
              <a:t>dùng</a:t>
            </a:r>
            <a:r>
              <a:rPr lang="en-US" sz="2800" dirty="0">
                <a:solidFill>
                  <a:schemeClr val="accent6">
                    <a:lumMod val="60000"/>
                    <a:lumOff val="40000"/>
                  </a:schemeClr>
                </a:solidFill>
                <a:latin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rPr>
              <a:t>để</a:t>
            </a:r>
            <a:r>
              <a:rPr lang="en-US" sz="2800" dirty="0">
                <a:solidFill>
                  <a:schemeClr val="accent6">
                    <a:lumMod val="60000"/>
                    <a:lumOff val="40000"/>
                  </a:schemeClr>
                </a:solidFill>
                <a:latin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rPr>
              <a:t>chỉ</a:t>
            </a:r>
            <a:r>
              <a:rPr lang="en-US" sz="2800" dirty="0">
                <a:solidFill>
                  <a:schemeClr val="accent6">
                    <a:lumMod val="60000"/>
                    <a:lumOff val="40000"/>
                  </a:schemeClr>
                </a:solidFill>
                <a:latin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rPr>
              <a:t>vị</a:t>
            </a:r>
            <a:r>
              <a:rPr lang="en-US" sz="2800" dirty="0">
                <a:solidFill>
                  <a:schemeClr val="accent6">
                    <a:lumMod val="60000"/>
                    <a:lumOff val="40000"/>
                  </a:schemeClr>
                </a:solidFill>
                <a:latin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rPr>
              <a:t>trí</a:t>
            </a:r>
            <a:r>
              <a:rPr lang="en-US" sz="2800" dirty="0">
                <a:solidFill>
                  <a:schemeClr val="accent6">
                    <a:lumMod val="60000"/>
                    <a:lumOff val="40000"/>
                  </a:schemeClr>
                </a:solidFill>
                <a:latin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rPr>
              <a:t>các</a:t>
            </a:r>
            <a:r>
              <a:rPr lang="en-US" sz="2800" dirty="0">
                <a:solidFill>
                  <a:schemeClr val="accent6">
                    <a:lumMod val="60000"/>
                    <a:lumOff val="40000"/>
                  </a:schemeClr>
                </a:solidFill>
                <a:latin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rPr>
              <a:t>phần</a:t>
            </a:r>
            <a:r>
              <a:rPr lang="en-US" sz="2800" dirty="0">
                <a:solidFill>
                  <a:schemeClr val="accent6">
                    <a:lumMod val="60000"/>
                    <a:lumOff val="40000"/>
                  </a:schemeClr>
                </a:solidFill>
                <a:latin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rPr>
              <a:t>tử</a:t>
            </a:r>
            <a:r>
              <a:rPr lang="en-US" sz="2800" dirty="0">
                <a:solidFill>
                  <a:schemeClr val="accent6">
                    <a:lumMod val="60000"/>
                    <a:lumOff val="40000"/>
                  </a:schemeClr>
                </a:solidFill>
                <a:latin typeface="Times New Roman" panose="02020603050405020304" pitchFamily="18" charset="0"/>
              </a:rPr>
              <a:t> (1&lt; </a:t>
            </a:r>
            <a:r>
              <a:rPr lang="en-US" sz="2800" dirty="0" err="1">
                <a:solidFill>
                  <a:schemeClr val="accent6">
                    <a:lumMod val="60000"/>
                    <a:lumOff val="40000"/>
                  </a:schemeClr>
                </a:solidFill>
                <a:latin typeface="Times New Roman" panose="02020603050405020304" pitchFamily="18" charset="0"/>
              </a:rPr>
              <a:t>i</a:t>
            </a:r>
            <a:r>
              <a:rPr lang="en-US" sz="2800" dirty="0">
                <a:solidFill>
                  <a:schemeClr val="accent6">
                    <a:lumMod val="60000"/>
                    <a:lumOff val="40000"/>
                  </a:schemeClr>
                </a:solidFill>
                <a:latin typeface="Times New Roman" panose="02020603050405020304" pitchFamily="18" charset="0"/>
              </a:rPr>
              <a:t> &lt;= n )</a:t>
            </a:r>
          </a:p>
          <a:p>
            <a:pPr marL="514350" indent="-514350" algn="just">
              <a:lnSpc>
                <a:spcPct val="130000"/>
              </a:lnSpc>
              <a:buClr>
                <a:schemeClr val="bg1"/>
              </a:buClr>
              <a:buAutoNum type="alphaLcPeriod"/>
            </a:pPr>
            <a:r>
              <a:rPr lang="en-US" sz="2800" dirty="0" err="1">
                <a:solidFill>
                  <a:schemeClr val="accent6">
                    <a:lumMod val="60000"/>
                    <a:lumOff val="40000"/>
                  </a:schemeClr>
                </a:solidFill>
                <a:latin typeface="Times New Roman" panose="02020603050405020304" pitchFamily="18" charset="0"/>
              </a:rPr>
              <a:t>Mảng</a:t>
            </a:r>
            <a:r>
              <a:rPr lang="en-US" sz="2800" dirty="0">
                <a:solidFill>
                  <a:schemeClr val="accent6">
                    <a:lumMod val="60000"/>
                    <a:lumOff val="40000"/>
                  </a:schemeClr>
                </a:solidFill>
                <a:latin typeface="Times New Roman" panose="02020603050405020304" pitchFamily="18" charset="0"/>
              </a:rPr>
              <a:t> a[] – dung l</a:t>
            </a:r>
            <a:r>
              <a:rPr lang="vi-VN" sz="2800" dirty="0">
                <a:solidFill>
                  <a:schemeClr val="accent6">
                    <a:lumMod val="60000"/>
                    <a:lumOff val="40000"/>
                  </a:schemeClr>
                </a:solidFill>
                <a:latin typeface="Times New Roman" panose="02020603050405020304" pitchFamily="18" charset="0"/>
              </a:rPr>
              <a:t>ư</a:t>
            </a:r>
            <a:r>
              <a:rPr lang="en-US" sz="2800" dirty="0">
                <a:solidFill>
                  <a:schemeClr val="accent6">
                    <a:lumMod val="60000"/>
                    <a:lumOff val="40000"/>
                  </a:schemeClr>
                </a:solidFill>
                <a:latin typeface="Times New Roman" panose="02020603050405020304" pitchFamily="18" charset="0"/>
              </a:rPr>
              <a:t>u </a:t>
            </a:r>
            <a:r>
              <a:rPr lang="en-US" sz="2800" dirty="0" err="1">
                <a:solidFill>
                  <a:schemeClr val="accent6">
                    <a:lumMod val="60000"/>
                    <a:lumOff val="40000"/>
                  </a:schemeClr>
                </a:solidFill>
                <a:latin typeface="Times New Roman" panose="02020603050405020304" pitchFamily="18" charset="0"/>
              </a:rPr>
              <a:t>các</a:t>
            </a:r>
            <a:r>
              <a:rPr lang="en-US" sz="2800" dirty="0">
                <a:solidFill>
                  <a:schemeClr val="accent6">
                    <a:lumMod val="60000"/>
                    <a:lumOff val="40000"/>
                  </a:schemeClr>
                </a:solidFill>
                <a:latin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rPr>
              <a:t>phần</a:t>
            </a:r>
            <a:r>
              <a:rPr lang="en-US" sz="2800" dirty="0">
                <a:solidFill>
                  <a:schemeClr val="accent6">
                    <a:lumMod val="60000"/>
                    <a:lumOff val="40000"/>
                  </a:schemeClr>
                </a:solidFill>
                <a:latin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rPr>
              <a:t>tử</a:t>
            </a:r>
            <a:r>
              <a:rPr lang="en-US" sz="2800" dirty="0">
                <a:solidFill>
                  <a:schemeClr val="accent6">
                    <a:lumMod val="60000"/>
                    <a:lumOff val="40000"/>
                  </a:schemeClr>
                </a:solidFill>
                <a:latin typeface="Times New Roman" panose="02020603050405020304" pitchFamily="18" charset="0"/>
              </a:rPr>
              <a:t> </a:t>
            </a:r>
            <a:r>
              <a:rPr lang="en-US" sz="2800" dirty="0" err="1">
                <a:solidFill>
                  <a:schemeClr val="accent6">
                    <a:lumMod val="60000"/>
                    <a:lumOff val="40000"/>
                  </a:schemeClr>
                </a:solidFill>
                <a:latin typeface="Times New Roman" panose="02020603050405020304" pitchFamily="18" charset="0"/>
              </a:rPr>
              <a:t>mảng</a:t>
            </a:r>
            <a:r>
              <a:rPr lang="en-US" sz="2800" dirty="0">
                <a:solidFill>
                  <a:schemeClr val="accent6">
                    <a:lumMod val="60000"/>
                    <a:lumOff val="40000"/>
                  </a:schemeClr>
                </a:solidFill>
                <a:latin typeface="Times New Roman" panose="02020603050405020304" pitchFamily="18" charset="0"/>
              </a:rPr>
              <a:t>.</a:t>
            </a:r>
            <a:endParaRPr lang="en-US" sz="2800" dirty="0">
              <a:solidFill>
                <a:schemeClr val="accent6">
                  <a:lumMod val="60000"/>
                  <a:lumOff val="40000"/>
                </a:schemeClr>
              </a:solidFill>
            </a:endParaRPr>
          </a:p>
        </p:txBody>
      </p:sp>
    </p:spTree>
    <p:extLst>
      <p:ext uri="{BB962C8B-B14F-4D97-AF65-F5344CB8AC3E}">
        <p14:creationId xmlns:p14="http://schemas.microsoft.com/office/powerpoint/2010/main" val="16059704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2. HÌNH THÀNH KIẾN THỨC</a:t>
            </a:r>
          </a:p>
        </p:txBody>
      </p:sp>
      <p:sp>
        <p:nvSpPr>
          <p:cNvPr id="6" name="Text Placeholder 5">
            <a:extLst>
              <a:ext uri="{FF2B5EF4-FFF2-40B4-BE49-F238E27FC236}">
                <a16:creationId xmlns:a16="http://schemas.microsoft.com/office/drawing/2014/main" id="{68E9DFE3-3B5A-48F3-8AD7-B49E76221D7B}"/>
              </a:ext>
            </a:extLst>
          </p:cNvPr>
          <p:cNvSpPr>
            <a:spLocks noGrp="1"/>
          </p:cNvSpPr>
          <p:nvPr>
            <p:ph type="body" idx="1"/>
          </p:nvPr>
        </p:nvSpPr>
        <p:spPr>
          <a:xfrm>
            <a:off x="609759" y="1600202"/>
            <a:ext cx="10844304" cy="1143000"/>
          </a:xfrm>
        </p:spPr>
        <p:txBody>
          <a:bodyPr/>
          <a:lstStyle/>
          <a:p>
            <a:pPr marL="50800" indent="0" algn="just">
              <a:buNone/>
            </a:pPr>
            <a:r>
              <a:rPr lang="pt-BR" dirty="0">
                <a:solidFill>
                  <a:schemeClr val="bg1"/>
                </a:solidFill>
              </a:rPr>
              <a:t>Ví dụ 1: Viết chương trình tìm giá trị lớn nhất trong dãy số nguyên A</a:t>
            </a:r>
            <a:r>
              <a:rPr lang="pt-BR" baseline="-25000" dirty="0">
                <a:solidFill>
                  <a:schemeClr val="bg1"/>
                </a:solidFill>
              </a:rPr>
              <a:t>1</a:t>
            </a:r>
            <a:r>
              <a:rPr lang="pt-BR" dirty="0">
                <a:solidFill>
                  <a:schemeClr val="bg1"/>
                </a:solidFill>
              </a:rPr>
              <a:t>..A</a:t>
            </a:r>
            <a:r>
              <a:rPr lang="pt-BR" baseline="-25000" dirty="0">
                <a:solidFill>
                  <a:schemeClr val="bg1"/>
                </a:solidFill>
              </a:rPr>
              <a:t>n</a:t>
            </a:r>
            <a:r>
              <a:rPr lang="pt-BR" dirty="0">
                <a:solidFill>
                  <a:schemeClr val="bg1"/>
                </a:solidFill>
              </a:rPr>
              <a:t> (n&lt;=250, giá trị mỗi phần tử nhỏ hơn 500).</a:t>
            </a:r>
            <a:endParaRPr lang="en-US" dirty="0">
              <a:solidFill>
                <a:schemeClr val="bg1"/>
              </a:solidFill>
            </a:endParaRPr>
          </a:p>
        </p:txBody>
      </p:sp>
      <p:graphicFrame>
        <p:nvGraphicFramePr>
          <p:cNvPr id="11" name="Diagram 10">
            <a:extLst>
              <a:ext uri="{FF2B5EF4-FFF2-40B4-BE49-F238E27FC236}">
                <a16:creationId xmlns:a16="http://schemas.microsoft.com/office/drawing/2014/main" id="{192BA588-2CA7-4103-8D24-ECD275C21E49}"/>
              </a:ext>
            </a:extLst>
          </p:cNvPr>
          <p:cNvGraphicFramePr/>
          <p:nvPr>
            <p:extLst>
              <p:ext uri="{D42A27DB-BD31-4B8C-83A1-F6EECF244321}">
                <p14:modId xmlns:p14="http://schemas.microsoft.com/office/powerpoint/2010/main" val="2136600702"/>
              </p:ext>
            </p:extLst>
          </p:nvPr>
        </p:nvGraphicFramePr>
        <p:xfrm>
          <a:off x="1860513" y="3005749"/>
          <a:ext cx="8130117" cy="31966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162412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2. HÌNH THÀNH KIẾN THỨC</a:t>
            </a:r>
          </a:p>
        </p:txBody>
      </p:sp>
      <p:sp>
        <p:nvSpPr>
          <p:cNvPr id="6" name="Text Placeholder 5">
            <a:extLst>
              <a:ext uri="{FF2B5EF4-FFF2-40B4-BE49-F238E27FC236}">
                <a16:creationId xmlns:a16="http://schemas.microsoft.com/office/drawing/2014/main" id="{68E9DFE3-3B5A-48F3-8AD7-B49E76221D7B}"/>
              </a:ext>
            </a:extLst>
          </p:cNvPr>
          <p:cNvSpPr>
            <a:spLocks noGrp="1"/>
          </p:cNvSpPr>
          <p:nvPr>
            <p:ph type="body" idx="1"/>
          </p:nvPr>
        </p:nvSpPr>
        <p:spPr>
          <a:xfrm>
            <a:off x="609758" y="1351627"/>
            <a:ext cx="10844304" cy="1143000"/>
          </a:xfrm>
        </p:spPr>
        <p:txBody>
          <a:bodyPr/>
          <a:lstStyle/>
          <a:p>
            <a:pPr marL="50800" indent="0" algn="just">
              <a:buNone/>
            </a:pPr>
            <a:r>
              <a:rPr lang="pt-BR" dirty="0">
                <a:solidFill>
                  <a:schemeClr val="bg1"/>
                </a:solidFill>
              </a:rPr>
              <a:t>Ví dụ 1: Viết chương trình tìm giá trị lớn nhất trong dãy số nguyên A</a:t>
            </a:r>
            <a:r>
              <a:rPr lang="pt-BR" baseline="-25000" dirty="0">
                <a:solidFill>
                  <a:schemeClr val="bg1"/>
                </a:solidFill>
              </a:rPr>
              <a:t>1</a:t>
            </a:r>
            <a:r>
              <a:rPr lang="pt-BR" dirty="0">
                <a:solidFill>
                  <a:schemeClr val="bg1"/>
                </a:solidFill>
              </a:rPr>
              <a:t>..A</a:t>
            </a:r>
            <a:r>
              <a:rPr lang="pt-BR" baseline="-25000" dirty="0">
                <a:solidFill>
                  <a:schemeClr val="bg1"/>
                </a:solidFill>
              </a:rPr>
              <a:t>n</a:t>
            </a:r>
            <a:r>
              <a:rPr lang="pt-BR" dirty="0">
                <a:solidFill>
                  <a:schemeClr val="bg1"/>
                </a:solidFill>
              </a:rPr>
              <a:t> (n&lt;=250, giá trị mỗi phần tử nhỏ hơn 500).</a:t>
            </a:r>
            <a:endParaRPr lang="en-US" dirty="0">
              <a:solidFill>
                <a:schemeClr val="bg1"/>
              </a:solidFill>
            </a:endParaRPr>
          </a:p>
        </p:txBody>
      </p:sp>
      <p:graphicFrame>
        <p:nvGraphicFramePr>
          <p:cNvPr id="4" name="Diagram 3">
            <a:extLst>
              <a:ext uri="{FF2B5EF4-FFF2-40B4-BE49-F238E27FC236}">
                <a16:creationId xmlns:a16="http://schemas.microsoft.com/office/drawing/2014/main" id="{37EF42AE-D7EF-453F-9C6F-399D7CF5D6C2}"/>
              </a:ext>
            </a:extLst>
          </p:cNvPr>
          <p:cNvGraphicFramePr/>
          <p:nvPr>
            <p:extLst>
              <p:ext uri="{D42A27DB-BD31-4B8C-83A1-F6EECF244321}">
                <p14:modId xmlns:p14="http://schemas.microsoft.com/office/powerpoint/2010/main" val="1359725267"/>
              </p:ext>
            </p:extLst>
          </p:nvPr>
        </p:nvGraphicFramePr>
        <p:xfrm>
          <a:off x="2068040" y="2535014"/>
          <a:ext cx="6507789" cy="40483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773515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2. HÌNH THÀNH KIẾN THỨC</a:t>
            </a:r>
          </a:p>
        </p:txBody>
      </p:sp>
      <p:sp>
        <p:nvSpPr>
          <p:cNvPr id="6" name="Text Placeholder 5">
            <a:extLst>
              <a:ext uri="{FF2B5EF4-FFF2-40B4-BE49-F238E27FC236}">
                <a16:creationId xmlns:a16="http://schemas.microsoft.com/office/drawing/2014/main" id="{68E9DFE3-3B5A-48F3-8AD7-B49E76221D7B}"/>
              </a:ext>
            </a:extLst>
          </p:cNvPr>
          <p:cNvSpPr>
            <a:spLocks noGrp="1"/>
          </p:cNvSpPr>
          <p:nvPr>
            <p:ph type="body" idx="1"/>
          </p:nvPr>
        </p:nvSpPr>
        <p:spPr>
          <a:xfrm>
            <a:off x="609758" y="1351627"/>
            <a:ext cx="10844304" cy="1143000"/>
          </a:xfrm>
        </p:spPr>
        <p:txBody>
          <a:bodyPr/>
          <a:lstStyle/>
          <a:p>
            <a:pPr marL="50800" indent="0" algn="just">
              <a:buNone/>
            </a:pPr>
            <a:r>
              <a:rPr lang="pt-BR" dirty="0">
                <a:solidFill>
                  <a:schemeClr val="bg1"/>
                </a:solidFill>
              </a:rPr>
              <a:t>Ví dụ 1: Viết chương trình tìm giá trị lớn nhất trong dãy số nguyên A</a:t>
            </a:r>
            <a:r>
              <a:rPr lang="pt-BR" baseline="-25000" dirty="0">
                <a:solidFill>
                  <a:schemeClr val="bg1"/>
                </a:solidFill>
              </a:rPr>
              <a:t>1</a:t>
            </a:r>
            <a:r>
              <a:rPr lang="pt-BR" dirty="0">
                <a:solidFill>
                  <a:schemeClr val="bg1"/>
                </a:solidFill>
              </a:rPr>
              <a:t>..A</a:t>
            </a:r>
            <a:r>
              <a:rPr lang="pt-BR" baseline="-25000" dirty="0">
                <a:solidFill>
                  <a:schemeClr val="bg1"/>
                </a:solidFill>
              </a:rPr>
              <a:t>n</a:t>
            </a:r>
            <a:r>
              <a:rPr lang="pt-BR" dirty="0">
                <a:solidFill>
                  <a:schemeClr val="bg1"/>
                </a:solidFill>
              </a:rPr>
              <a:t> (n&lt;=250, giá trị mỗi phần tử nhỏ hơn 500).</a:t>
            </a:r>
            <a:endParaRPr lang="en-US" dirty="0">
              <a:solidFill>
                <a:schemeClr val="bg1"/>
              </a:solidFill>
            </a:endParaRPr>
          </a:p>
        </p:txBody>
      </p:sp>
      <p:sp>
        <p:nvSpPr>
          <p:cNvPr id="3" name="Scroll: Vertical 2">
            <a:extLst>
              <a:ext uri="{FF2B5EF4-FFF2-40B4-BE49-F238E27FC236}">
                <a16:creationId xmlns:a16="http://schemas.microsoft.com/office/drawing/2014/main" id="{FCBFF772-E927-40CC-9E05-154D5E06DBCB}"/>
              </a:ext>
            </a:extLst>
          </p:cNvPr>
          <p:cNvSpPr/>
          <p:nvPr/>
        </p:nvSpPr>
        <p:spPr>
          <a:xfrm>
            <a:off x="3542189" y="2585906"/>
            <a:ext cx="4598634" cy="3714734"/>
          </a:xfrm>
          <a:prstGeom prst="verticalScroll">
            <a:avLst/>
          </a:prstGeom>
          <a:solidFill>
            <a:schemeClr val="accent6">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r>
              <a:rPr lang="pt-BR" dirty="0"/>
              <a:t>{ đoạn chương trình nhập mảng}</a:t>
            </a:r>
            <a:endParaRPr lang="en-US" dirty="0"/>
          </a:p>
          <a:p>
            <a:r>
              <a:rPr lang="pt-BR" dirty="0"/>
              <a:t>For i:=1 to n do</a:t>
            </a:r>
            <a:endParaRPr lang="en-US" dirty="0"/>
          </a:p>
          <a:p>
            <a:r>
              <a:rPr lang="pt-BR" dirty="0"/>
              <a:t>	Begin</a:t>
            </a:r>
            <a:endParaRPr lang="en-US" dirty="0"/>
          </a:p>
          <a:p>
            <a:r>
              <a:rPr lang="pt-BR" dirty="0"/>
              <a:t>		Write(‘a[‘,i,’]=’);readln(a[i]);</a:t>
            </a:r>
            <a:endParaRPr lang="en-US" dirty="0"/>
          </a:p>
          <a:p>
            <a:r>
              <a:rPr lang="pt-BR" dirty="0"/>
              <a:t>	End;</a:t>
            </a:r>
            <a:endParaRPr lang="en-US" dirty="0"/>
          </a:p>
          <a:p>
            <a:r>
              <a:rPr lang="pt-BR" dirty="0"/>
              <a:t>{đoạn chương trình tìm max và chi số max}</a:t>
            </a:r>
            <a:endParaRPr lang="en-US" dirty="0"/>
          </a:p>
          <a:p>
            <a:r>
              <a:rPr lang="pt-BR" dirty="0"/>
              <a:t>Max:=a[1]; csmax:=1;</a:t>
            </a:r>
            <a:endParaRPr lang="en-US" dirty="0"/>
          </a:p>
          <a:p>
            <a:r>
              <a:rPr lang="pt-BR" dirty="0"/>
              <a:t>For i:=2 to n do	</a:t>
            </a:r>
            <a:endParaRPr lang="en-US" dirty="0"/>
          </a:p>
          <a:p>
            <a:r>
              <a:rPr lang="pt-BR" dirty="0"/>
              <a:t>If a[i]&gt;max then</a:t>
            </a:r>
            <a:endParaRPr lang="en-US" dirty="0"/>
          </a:p>
          <a:p>
            <a:r>
              <a:rPr lang="pt-BR" dirty="0"/>
              <a:t>	Begin</a:t>
            </a:r>
            <a:endParaRPr lang="en-US" dirty="0"/>
          </a:p>
          <a:p>
            <a:r>
              <a:rPr lang="pt-BR" dirty="0"/>
              <a:t>		Max:=a[i];</a:t>
            </a:r>
            <a:endParaRPr lang="en-US" dirty="0"/>
          </a:p>
          <a:p>
            <a:r>
              <a:rPr lang="pt-BR" dirty="0"/>
              <a:t>		Csmax:=i;</a:t>
            </a:r>
            <a:endParaRPr lang="en-US" dirty="0"/>
          </a:p>
          <a:p>
            <a:r>
              <a:rPr lang="pt-BR" dirty="0"/>
              <a:t>	End;</a:t>
            </a:r>
            <a:endParaRPr lang="en-US" dirty="0"/>
          </a:p>
        </p:txBody>
      </p:sp>
    </p:spTree>
    <p:extLst>
      <p:ext uri="{BB962C8B-B14F-4D97-AF65-F5344CB8AC3E}">
        <p14:creationId xmlns:p14="http://schemas.microsoft.com/office/powerpoint/2010/main" val="9820559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2. HÌNH THÀNH KIẾN THỨC</a:t>
            </a:r>
          </a:p>
        </p:txBody>
      </p:sp>
      <p:sp>
        <p:nvSpPr>
          <p:cNvPr id="6" name="Text Placeholder 5">
            <a:extLst>
              <a:ext uri="{FF2B5EF4-FFF2-40B4-BE49-F238E27FC236}">
                <a16:creationId xmlns:a16="http://schemas.microsoft.com/office/drawing/2014/main" id="{68E9DFE3-3B5A-48F3-8AD7-B49E76221D7B}"/>
              </a:ext>
            </a:extLst>
          </p:cNvPr>
          <p:cNvSpPr>
            <a:spLocks noGrp="1"/>
          </p:cNvSpPr>
          <p:nvPr>
            <p:ph type="body" idx="1"/>
          </p:nvPr>
        </p:nvSpPr>
        <p:spPr>
          <a:xfrm>
            <a:off x="609758" y="1351627"/>
            <a:ext cx="10844304" cy="1143000"/>
          </a:xfrm>
        </p:spPr>
        <p:txBody>
          <a:bodyPr/>
          <a:lstStyle/>
          <a:p>
            <a:pPr marL="50800" indent="0" algn="just">
              <a:buNone/>
            </a:pPr>
            <a:r>
              <a:rPr lang="pt-BR" dirty="0">
                <a:solidFill>
                  <a:schemeClr val="bg1"/>
                </a:solidFill>
              </a:rPr>
              <a:t>Ví dụ 1: Viết chương trình tìm giá trị lớn nhất trong dãy số nguyên A</a:t>
            </a:r>
            <a:r>
              <a:rPr lang="pt-BR" baseline="-25000" dirty="0">
                <a:solidFill>
                  <a:schemeClr val="bg1"/>
                </a:solidFill>
              </a:rPr>
              <a:t>1</a:t>
            </a:r>
            <a:r>
              <a:rPr lang="pt-BR" dirty="0">
                <a:solidFill>
                  <a:schemeClr val="bg1"/>
                </a:solidFill>
              </a:rPr>
              <a:t>..A</a:t>
            </a:r>
            <a:r>
              <a:rPr lang="pt-BR" baseline="-25000" dirty="0">
                <a:solidFill>
                  <a:schemeClr val="bg1"/>
                </a:solidFill>
              </a:rPr>
              <a:t>n</a:t>
            </a:r>
            <a:r>
              <a:rPr lang="pt-BR" dirty="0">
                <a:solidFill>
                  <a:schemeClr val="bg1"/>
                </a:solidFill>
              </a:rPr>
              <a:t> (n&lt;=250, giá trị mỗi phần tử nhỏ hơn 500).</a:t>
            </a:r>
            <a:endParaRPr lang="en-US" dirty="0">
              <a:solidFill>
                <a:schemeClr val="bg1"/>
              </a:solidFill>
            </a:endParaRPr>
          </a:p>
        </p:txBody>
      </p:sp>
      <p:pic>
        <p:nvPicPr>
          <p:cNvPr id="5" name="Picture 4">
            <a:extLst>
              <a:ext uri="{FF2B5EF4-FFF2-40B4-BE49-F238E27FC236}">
                <a16:creationId xmlns:a16="http://schemas.microsoft.com/office/drawing/2014/main" id="{CD5C66E3-6999-4FB5-B1A1-EDB04CAAD938}"/>
              </a:ext>
            </a:extLst>
          </p:cNvPr>
          <p:cNvPicPr>
            <a:picLocks noChangeAspect="1"/>
          </p:cNvPicPr>
          <p:nvPr/>
        </p:nvPicPr>
        <p:blipFill>
          <a:blip r:embed="rId2"/>
          <a:stretch>
            <a:fillRect/>
          </a:stretch>
        </p:blipFill>
        <p:spPr>
          <a:xfrm>
            <a:off x="2954894" y="2653965"/>
            <a:ext cx="5239195" cy="3929396"/>
          </a:xfrm>
          <a:prstGeom prst="rect">
            <a:avLst/>
          </a:prstGeom>
        </p:spPr>
      </p:pic>
    </p:spTree>
    <p:extLst>
      <p:ext uri="{BB962C8B-B14F-4D97-AF65-F5344CB8AC3E}">
        <p14:creationId xmlns:p14="http://schemas.microsoft.com/office/powerpoint/2010/main" val="7316953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Free Pascal IDE">
            <a:extLst>
              <a:ext uri="{FF2B5EF4-FFF2-40B4-BE49-F238E27FC236}">
                <a16:creationId xmlns:a16="http://schemas.microsoft.com/office/drawing/2014/main" id="{B4B8CBC9-8C28-4BDD-8AC5-FFF08906C7DC}"/>
              </a:ext>
            </a:extLst>
          </p:cNvPr>
          <p:cNvPicPr/>
          <p:nvPr/>
        </p:nvPicPr>
        <p:blipFill>
          <a:blip r:embed="rId2">
            <a:extLst>
              <a:ext uri="{28A0092B-C50C-407E-A947-70E740481C1C}">
                <a14:useLocalDpi xmlns:a14="http://schemas.microsoft.com/office/drawing/2010/main" val="0"/>
              </a:ext>
            </a:extLst>
          </a:blip>
          <a:stretch>
            <a:fillRect/>
          </a:stretch>
        </p:blipFill>
        <p:spPr>
          <a:xfrm>
            <a:off x="1835059" y="941033"/>
            <a:ext cx="8525055" cy="5513656"/>
          </a:xfrm>
          <a:prstGeom prst="rect">
            <a:avLst/>
          </a:prstGeom>
        </p:spPr>
      </p:pic>
    </p:spTree>
    <p:extLst>
      <p:ext uri="{BB962C8B-B14F-4D97-AF65-F5344CB8AC3E}">
        <p14:creationId xmlns:p14="http://schemas.microsoft.com/office/powerpoint/2010/main" val="2056271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LUYỆN TẬP</a:t>
            </a:r>
          </a:p>
        </p:txBody>
      </p:sp>
      <p:sp>
        <p:nvSpPr>
          <p:cNvPr id="4" name="Text Placeholder 3"/>
          <p:cNvSpPr>
            <a:spLocks noGrp="1"/>
          </p:cNvSpPr>
          <p:nvPr>
            <p:ph type="body" idx="2"/>
          </p:nvPr>
        </p:nvSpPr>
        <p:spPr>
          <a:xfrm>
            <a:off x="1074821" y="1600201"/>
            <a:ext cx="10510595" cy="4525963"/>
          </a:xfrm>
        </p:spPr>
        <p:txBody>
          <a:bodyPr/>
          <a:lstStyle/>
          <a:p>
            <a:pPr marL="50800" indent="0">
              <a:buNone/>
            </a:pPr>
            <a:r>
              <a:rPr lang="pt-BR" dirty="0">
                <a:solidFill>
                  <a:schemeClr val="bg1"/>
                </a:solidFill>
              </a:rPr>
              <a:t>Câu 1. </a:t>
            </a:r>
            <a:r>
              <a:rPr lang="en-US" dirty="0">
                <a:solidFill>
                  <a:schemeClr val="bg1"/>
                </a:solidFill>
              </a:rPr>
              <a:t>N</a:t>
            </a:r>
            <a:r>
              <a:rPr lang="vi-VN" dirty="0">
                <a:solidFill>
                  <a:schemeClr val="bg1"/>
                </a:solidFill>
              </a:rPr>
              <a:t>ếu dãy có nhiều phần tử cùng giá trị</a:t>
            </a:r>
            <a:r>
              <a:rPr lang="en-US" dirty="0">
                <a:solidFill>
                  <a:schemeClr val="bg1"/>
                </a:solidFill>
              </a:rPr>
              <a:t> </a:t>
            </a:r>
            <a:r>
              <a:rPr lang="en-US" dirty="0" err="1">
                <a:solidFill>
                  <a:schemeClr val="bg1"/>
                </a:solidFill>
              </a:rPr>
              <a:t>lớn</a:t>
            </a:r>
            <a:r>
              <a:rPr lang="en-US" dirty="0">
                <a:solidFill>
                  <a:schemeClr val="bg1"/>
                </a:solidFill>
              </a:rPr>
              <a:t> </a:t>
            </a:r>
            <a:r>
              <a:rPr lang="en-US" dirty="0" err="1">
                <a:solidFill>
                  <a:schemeClr val="bg1"/>
                </a:solidFill>
              </a:rPr>
              <a:t>nhất</a:t>
            </a:r>
            <a:r>
              <a:rPr lang="vi-VN" dirty="0">
                <a:solidFill>
                  <a:schemeClr val="bg1"/>
                </a:solidFill>
              </a:rPr>
              <a:t> thì </a:t>
            </a:r>
            <a:r>
              <a:rPr lang="en-US" dirty="0" err="1">
                <a:solidFill>
                  <a:schemeClr val="bg1"/>
                </a:solidFill>
              </a:rPr>
              <a:t>chương</a:t>
            </a:r>
            <a:r>
              <a:rPr lang="en-US" dirty="0">
                <a:solidFill>
                  <a:schemeClr val="bg1"/>
                </a:solidFill>
              </a:rPr>
              <a:t> </a:t>
            </a:r>
            <a:r>
              <a:rPr lang="en-US" dirty="0" err="1">
                <a:solidFill>
                  <a:schemeClr val="bg1"/>
                </a:solidFill>
              </a:rPr>
              <a:t>trình</a:t>
            </a:r>
            <a:r>
              <a:rPr lang="en-US" dirty="0">
                <a:solidFill>
                  <a:schemeClr val="bg1"/>
                </a:solidFill>
              </a:rPr>
              <a:t> </a:t>
            </a:r>
            <a:r>
              <a:rPr lang="en-US" dirty="0" err="1">
                <a:solidFill>
                  <a:schemeClr val="bg1"/>
                </a:solidFill>
              </a:rPr>
              <a:t>trên</a:t>
            </a:r>
            <a:r>
              <a:rPr lang="en-US" dirty="0">
                <a:solidFill>
                  <a:schemeClr val="bg1"/>
                </a:solidFill>
              </a:rPr>
              <a:t> </a:t>
            </a:r>
            <a:r>
              <a:rPr lang="en-US" dirty="0" err="1">
                <a:solidFill>
                  <a:schemeClr val="bg1"/>
                </a:solidFill>
              </a:rPr>
              <a:t>sẽ</a:t>
            </a:r>
            <a:r>
              <a:rPr lang="en-US" dirty="0">
                <a:solidFill>
                  <a:schemeClr val="bg1"/>
                </a:solidFill>
              </a:rPr>
              <a:t> </a:t>
            </a:r>
            <a:r>
              <a:rPr lang="en-US" dirty="0" err="1">
                <a:solidFill>
                  <a:schemeClr val="bg1"/>
                </a:solidFill>
              </a:rPr>
              <a:t>đưa</a:t>
            </a:r>
            <a:r>
              <a:rPr lang="en-US" dirty="0">
                <a:solidFill>
                  <a:schemeClr val="bg1"/>
                </a:solidFill>
              </a:rPr>
              <a:t> ra </a:t>
            </a:r>
            <a:r>
              <a:rPr lang="en-US" dirty="0" err="1">
                <a:solidFill>
                  <a:schemeClr val="bg1"/>
                </a:solidFill>
              </a:rPr>
              <a:t>chỉ</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nào</a:t>
            </a:r>
            <a:r>
              <a:rPr lang="en-US" dirty="0">
                <a:solidFill>
                  <a:schemeClr val="bg1"/>
                </a:solidFill>
              </a:rPr>
              <a:t>?</a:t>
            </a:r>
          </a:p>
          <a:p>
            <a:pPr marL="50800" indent="0">
              <a:buNone/>
            </a:pPr>
            <a:endParaRPr lang="en-US" dirty="0">
              <a:solidFill>
                <a:schemeClr val="bg1"/>
              </a:solidFill>
            </a:endParaRPr>
          </a:p>
          <a:p>
            <a:pPr marL="50800" indent="0">
              <a:buNone/>
            </a:pPr>
            <a:r>
              <a:rPr lang="en-US" dirty="0" err="1">
                <a:solidFill>
                  <a:schemeClr val="bg1"/>
                </a:solidFill>
              </a:rPr>
              <a:t>Câu</a:t>
            </a:r>
            <a:r>
              <a:rPr lang="en-US" dirty="0">
                <a:solidFill>
                  <a:schemeClr val="bg1"/>
                </a:solidFill>
              </a:rPr>
              <a:t> 2: N</a:t>
            </a:r>
            <a:r>
              <a:rPr lang="vi-VN" dirty="0">
                <a:solidFill>
                  <a:schemeClr val="bg1"/>
                </a:solidFill>
              </a:rPr>
              <a:t>ếu dãy có nhiều phần tử cùng giá trị </a:t>
            </a:r>
            <a:r>
              <a:rPr lang="en-US" dirty="0">
                <a:solidFill>
                  <a:schemeClr val="bg1"/>
                </a:solidFill>
              </a:rPr>
              <a:t>max </a:t>
            </a:r>
            <a:r>
              <a:rPr lang="en-US" dirty="0" err="1">
                <a:solidFill>
                  <a:schemeClr val="bg1"/>
                </a:solidFill>
              </a:rPr>
              <a:t>thì</a:t>
            </a:r>
            <a:r>
              <a:rPr lang="en-US" dirty="0">
                <a:solidFill>
                  <a:schemeClr val="bg1"/>
                </a:solidFill>
              </a:rPr>
              <a:t> </a:t>
            </a:r>
            <a:r>
              <a:rPr lang="en-US" dirty="0" err="1">
                <a:solidFill>
                  <a:schemeClr val="bg1"/>
                </a:solidFill>
              </a:rPr>
              <a:t>thay</a:t>
            </a:r>
            <a:r>
              <a:rPr lang="en-US" dirty="0">
                <a:solidFill>
                  <a:schemeClr val="bg1"/>
                </a:solidFill>
              </a:rPr>
              <a:t> </a:t>
            </a:r>
            <a:r>
              <a:rPr lang="en-US" dirty="0" err="1">
                <a:solidFill>
                  <a:schemeClr val="bg1"/>
                </a:solidFill>
              </a:rPr>
              <a:t>đổi</a:t>
            </a:r>
            <a:r>
              <a:rPr lang="en-US" dirty="0">
                <a:solidFill>
                  <a:schemeClr val="bg1"/>
                </a:solidFill>
              </a:rPr>
              <a:t> </a:t>
            </a:r>
            <a:r>
              <a:rPr lang="en-US" dirty="0" err="1">
                <a:solidFill>
                  <a:schemeClr val="bg1"/>
                </a:solidFill>
              </a:rPr>
              <a:t>thế</a:t>
            </a:r>
            <a:r>
              <a:rPr lang="en-US" dirty="0">
                <a:solidFill>
                  <a:schemeClr val="bg1"/>
                </a:solidFill>
              </a:rPr>
              <a:t> </a:t>
            </a:r>
            <a:r>
              <a:rPr lang="en-US" dirty="0" err="1">
                <a:solidFill>
                  <a:schemeClr val="bg1"/>
                </a:solidFill>
              </a:rPr>
              <a:t>nào</a:t>
            </a:r>
            <a:r>
              <a:rPr lang="en-US" dirty="0">
                <a:solidFill>
                  <a:schemeClr val="bg1"/>
                </a:solidFill>
              </a:rPr>
              <a:t> </a:t>
            </a:r>
            <a:r>
              <a:rPr lang="en-US" dirty="0" err="1">
                <a:solidFill>
                  <a:schemeClr val="bg1"/>
                </a:solidFill>
              </a:rPr>
              <a:t>để</a:t>
            </a:r>
            <a:r>
              <a:rPr lang="en-US" dirty="0">
                <a:solidFill>
                  <a:schemeClr val="bg1"/>
                </a:solidFill>
              </a:rPr>
              <a:t> in </a:t>
            </a:r>
            <a:r>
              <a:rPr lang="en-US" dirty="0" err="1">
                <a:solidFill>
                  <a:schemeClr val="bg1"/>
                </a:solidFill>
              </a:rPr>
              <a:t>chỉ</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của</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phần</a:t>
            </a:r>
            <a:r>
              <a:rPr lang="en-US" dirty="0">
                <a:solidFill>
                  <a:schemeClr val="bg1"/>
                </a:solidFill>
              </a:rPr>
              <a:t> </a:t>
            </a:r>
            <a:r>
              <a:rPr lang="en-US" dirty="0" err="1">
                <a:solidFill>
                  <a:schemeClr val="bg1"/>
                </a:solidFill>
              </a:rPr>
              <a:t>tử</a:t>
            </a:r>
            <a:r>
              <a:rPr lang="en-US" dirty="0">
                <a:solidFill>
                  <a:schemeClr val="bg1"/>
                </a:solidFill>
              </a:rPr>
              <a:t> max ở </a:t>
            </a:r>
            <a:r>
              <a:rPr lang="en-US" dirty="0" err="1">
                <a:solidFill>
                  <a:schemeClr val="bg1"/>
                </a:solidFill>
              </a:rPr>
              <a:t>cuối</a:t>
            </a:r>
            <a:r>
              <a:rPr lang="en-US" dirty="0">
                <a:solidFill>
                  <a:schemeClr val="bg1"/>
                </a:solidFill>
              </a:rPr>
              <a:t> </a:t>
            </a:r>
            <a:r>
              <a:rPr lang="en-US" dirty="0" err="1">
                <a:solidFill>
                  <a:schemeClr val="bg1"/>
                </a:solidFill>
              </a:rPr>
              <a:t>cùng</a:t>
            </a:r>
            <a:r>
              <a:rPr lang="en-US" dirty="0">
                <a:solidFill>
                  <a:schemeClr val="bg1"/>
                </a:solidFill>
              </a:rPr>
              <a:t>.</a:t>
            </a:r>
          </a:p>
          <a:p>
            <a:pPr marL="50800" indent="0">
              <a:buNone/>
            </a:pPr>
            <a:endParaRPr lang="en-US" dirty="0">
              <a:solidFill>
                <a:schemeClr val="bg1"/>
              </a:solidFill>
            </a:endParaRPr>
          </a:p>
          <a:p>
            <a:pPr marL="50800" indent="0">
              <a:buNone/>
            </a:pPr>
            <a:r>
              <a:rPr lang="en-US" dirty="0" err="1">
                <a:solidFill>
                  <a:schemeClr val="bg1"/>
                </a:solidFill>
              </a:rPr>
              <a:t>Câu</a:t>
            </a:r>
            <a:r>
              <a:rPr lang="en-US" dirty="0">
                <a:solidFill>
                  <a:schemeClr val="bg1"/>
                </a:solidFill>
              </a:rPr>
              <a:t> 3: </a:t>
            </a:r>
            <a:r>
              <a:rPr lang="en-US" dirty="0" err="1">
                <a:solidFill>
                  <a:schemeClr val="bg1"/>
                </a:solidFill>
              </a:rPr>
              <a:t>Nếu</a:t>
            </a:r>
            <a:r>
              <a:rPr lang="en-US" dirty="0">
                <a:solidFill>
                  <a:schemeClr val="bg1"/>
                </a:solidFill>
              </a:rPr>
              <a:t> </a:t>
            </a:r>
            <a:r>
              <a:rPr lang="en-US" dirty="0" err="1">
                <a:solidFill>
                  <a:schemeClr val="bg1"/>
                </a:solidFill>
              </a:rPr>
              <a:t>dãy</a:t>
            </a:r>
            <a:r>
              <a:rPr lang="en-US" dirty="0">
                <a:solidFill>
                  <a:schemeClr val="bg1"/>
                </a:solidFill>
              </a:rPr>
              <a:t> </a:t>
            </a:r>
            <a:r>
              <a:rPr lang="en-US" dirty="0" err="1">
                <a:solidFill>
                  <a:schemeClr val="bg1"/>
                </a:solidFill>
              </a:rPr>
              <a:t>có</a:t>
            </a:r>
            <a:r>
              <a:rPr lang="en-US" dirty="0">
                <a:solidFill>
                  <a:schemeClr val="bg1"/>
                </a:solidFill>
              </a:rPr>
              <a:t> </a:t>
            </a:r>
            <a:r>
              <a:rPr lang="en-US" dirty="0" err="1">
                <a:solidFill>
                  <a:schemeClr val="bg1"/>
                </a:solidFill>
              </a:rPr>
              <a:t>nhiều</a:t>
            </a:r>
            <a:r>
              <a:rPr lang="en-US" dirty="0">
                <a:solidFill>
                  <a:schemeClr val="bg1"/>
                </a:solidFill>
              </a:rPr>
              <a:t> </a:t>
            </a:r>
            <a:r>
              <a:rPr lang="en-US" dirty="0" err="1">
                <a:solidFill>
                  <a:schemeClr val="bg1"/>
                </a:solidFill>
              </a:rPr>
              <a:t>phần</a:t>
            </a:r>
            <a:r>
              <a:rPr lang="en-US" dirty="0">
                <a:solidFill>
                  <a:schemeClr val="bg1"/>
                </a:solidFill>
              </a:rPr>
              <a:t> </a:t>
            </a:r>
            <a:r>
              <a:rPr lang="en-US" dirty="0" err="1">
                <a:solidFill>
                  <a:schemeClr val="bg1"/>
                </a:solidFill>
              </a:rPr>
              <a:t>tử</a:t>
            </a:r>
            <a:r>
              <a:rPr lang="en-US" dirty="0">
                <a:solidFill>
                  <a:schemeClr val="bg1"/>
                </a:solidFill>
              </a:rPr>
              <a:t> </a:t>
            </a:r>
            <a:r>
              <a:rPr lang="en-US" dirty="0" err="1">
                <a:solidFill>
                  <a:schemeClr val="bg1"/>
                </a:solidFill>
              </a:rPr>
              <a:t>lớn</a:t>
            </a:r>
            <a:r>
              <a:rPr lang="en-US" dirty="0">
                <a:solidFill>
                  <a:schemeClr val="bg1"/>
                </a:solidFill>
              </a:rPr>
              <a:t> </a:t>
            </a:r>
            <a:r>
              <a:rPr lang="en-US" dirty="0" err="1">
                <a:solidFill>
                  <a:schemeClr val="bg1"/>
                </a:solidFill>
              </a:rPr>
              <a:t>nhất</a:t>
            </a:r>
            <a:r>
              <a:rPr lang="en-US" dirty="0">
                <a:solidFill>
                  <a:schemeClr val="bg1"/>
                </a:solidFill>
              </a:rPr>
              <a:t> (Max). </a:t>
            </a:r>
            <a:r>
              <a:rPr lang="en-US" dirty="0" err="1">
                <a:solidFill>
                  <a:schemeClr val="bg1"/>
                </a:solidFill>
              </a:rPr>
              <a:t>Làm</a:t>
            </a:r>
            <a:r>
              <a:rPr lang="en-US" dirty="0">
                <a:solidFill>
                  <a:schemeClr val="bg1"/>
                </a:solidFill>
              </a:rPr>
              <a:t> </a:t>
            </a:r>
            <a:r>
              <a:rPr lang="en-US" dirty="0" err="1">
                <a:solidFill>
                  <a:schemeClr val="bg1"/>
                </a:solidFill>
              </a:rPr>
              <a:t>thế</a:t>
            </a:r>
            <a:r>
              <a:rPr lang="en-US" dirty="0">
                <a:solidFill>
                  <a:schemeClr val="bg1"/>
                </a:solidFill>
              </a:rPr>
              <a:t> </a:t>
            </a:r>
            <a:r>
              <a:rPr lang="en-US" dirty="0" err="1">
                <a:solidFill>
                  <a:schemeClr val="bg1"/>
                </a:solidFill>
              </a:rPr>
              <a:t>nào</a:t>
            </a:r>
            <a:r>
              <a:rPr lang="en-US" dirty="0">
                <a:solidFill>
                  <a:schemeClr val="bg1"/>
                </a:solidFill>
              </a:rPr>
              <a:t> </a:t>
            </a:r>
            <a:r>
              <a:rPr lang="en-US" dirty="0" err="1">
                <a:solidFill>
                  <a:schemeClr val="bg1"/>
                </a:solidFill>
              </a:rPr>
              <a:t>để</a:t>
            </a:r>
            <a:r>
              <a:rPr lang="en-US" dirty="0">
                <a:solidFill>
                  <a:schemeClr val="bg1"/>
                </a:solidFill>
              </a:rPr>
              <a:t> in ra </a:t>
            </a:r>
            <a:r>
              <a:rPr lang="en-US" dirty="0" err="1">
                <a:solidFill>
                  <a:schemeClr val="bg1"/>
                </a:solidFill>
              </a:rPr>
              <a:t>tất</a:t>
            </a:r>
            <a:r>
              <a:rPr lang="en-US" dirty="0">
                <a:solidFill>
                  <a:schemeClr val="bg1"/>
                </a:solidFill>
              </a:rPr>
              <a:t> </a:t>
            </a:r>
            <a:r>
              <a:rPr lang="en-US" dirty="0" err="1">
                <a:solidFill>
                  <a:schemeClr val="bg1"/>
                </a:solidFill>
              </a:rPr>
              <a:t>cả</a:t>
            </a:r>
            <a:r>
              <a:rPr lang="en-US" dirty="0">
                <a:solidFill>
                  <a:schemeClr val="bg1"/>
                </a:solidFill>
              </a:rPr>
              <a:t> </a:t>
            </a:r>
            <a:r>
              <a:rPr lang="en-US" dirty="0" err="1">
                <a:solidFill>
                  <a:schemeClr val="bg1"/>
                </a:solidFill>
              </a:rPr>
              <a:t>các</a:t>
            </a:r>
            <a:r>
              <a:rPr lang="en-US" dirty="0">
                <a:solidFill>
                  <a:schemeClr val="bg1"/>
                </a:solidFill>
              </a:rPr>
              <a:t> </a:t>
            </a:r>
            <a:r>
              <a:rPr lang="en-US" dirty="0" err="1">
                <a:solidFill>
                  <a:schemeClr val="bg1"/>
                </a:solidFill>
              </a:rPr>
              <a:t>chỉ</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của</a:t>
            </a:r>
            <a:r>
              <a:rPr lang="en-US" dirty="0">
                <a:solidFill>
                  <a:schemeClr val="bg1"/>
                </a:solidFill>
              </a:rPr>
              <a:t> Max</a:t>
            </a:r>
          </a:p>
        </p:txBody>
      </p:sp>
    </p:spTree>
    <p:extLst>
      <p:ext uri="{BB962C8B-B14F-4D97-AF65-F5344CB8AC3E}">
        <p14:creationId xmlns:p14="http://schemas.microsoft.com/office/powerpoint/2010/main" val="2326029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BÀI TOÁN ĐẶT VẤN ĐỀ</a:t>
            </a:r>
          </a:p>
        </p:txBody>
      </p:sp>
      <p:sp>
        <p:nvSpPr>
          <p:cNvPr id="4" name="Text Placeholder 3"/>
          <p:cNvSpPr>
            <a:spLocks noGrp="1"/>
          </p:cNvSpPr>
          <p:nvPr>
            <p:ph type="body" idx="2"/>
          </p:nvPr>
        </p:nvSpPr>
        <p:spPr/>
        <p:txBody>
          <a:bodyPr/>
          <a:lstStyle/>
          <a:p>
            <a:endParaRPr lang="en-US" dirty="0"/>
          </a:p>
        </p:txBody>
      </p:sp>
      <p:pic>
        <p:nvPicPr>
          <p:cNvPr id="5" name="Picture 4">
            <a:extLst>
              <a:ext uri="{FF2B5EF4-FFF2-40B4-BE49-F238E27FC236}">
                <a16:creationId xmlns:a16="http://schemas.microsoft.com/office/drawing/2014/main" id="{11830B46-171E-46A9-AAA7-B64E2B2A78E1}"/>
              </a:ext>
            </a:extLst>
          </p:cNvPr>
          <p:cNvPicPr/>
          <p:nvPr/>
        </p:nvPicPr>
        <p:blipFill>
          <a:blip r:embed="rId2">
            <a:extLst>
              <a:ext uri="{28A0092B-C50C-407E-A947-70E740481C1C}">
                <a14:useLocalDpi xmlns:a14="http://schemas.microsoft.com/office/drawing/2010/main" val="0"/>
              </a:ext>
            </a:extLst>
          </a:blip>
          <a:stretch>
            <a:fillRect/>
          </a:stretch>
        </p:blipFill>
        <p:spPr>
          <a:xfrm>
            <a:off x="6097587" y="1475899"/>
            <a:ext cx="5854793" cy="4774565"/>
          </a:xfrm>
          <a:prstGeom prst="rect">
            <a:avLst/>
          </a:prstGeom>
        </p:spPr>
      </p:pic>
      <p:graphicFrame>
        <p:nvGraphicFramePr>
          <p:cNvPr id="6" name="Diagram 5">
            <a:extLst>
              <a:ext uri="{FF2B5EF4-FFF2-40B4-BE49-F238E27FC236}">
                <a16:creationId xmlns:a16="http://schemas.microsoft.com/office/drawing/2014/main" id="{BAD18F18-882A-4834-AC08-B44537849327}"/>
              </a:ext>
            </a:extLst>
          </p:cNvPr>
          <p:cNvGraphicFramePr/>
          <p:nvPr>
            <p:extLst>
              <p:ext uri="{D42A27DB-BD31-4B8C-83A1-F6EECF244321}">
                <p14:modId xmlns:p14="http://schemas.microsoft.com/office/powerpoint/2010/main" val="1035379437"/>
              </p:ext>
            </p:extLst>
          </p:nvPr>
        </p:nvGraphicFramePr>
        <p:xfrm>
          <a:off x="327560" y="2205579"/>
          <a:ext cx="5770028" cy="1771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11535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LUYỆN TẬP</a:t>
            </a:r>
          </a:p>
        </p:txBody>
      </p:sp>
      <p:sp>
        <p:nvSpPr>
          <p:cNvPr id="4" name="Text Placeholder 3"/>
          <p:cNvSpPr>
            <a:spLocks noGrp="1"/>
          </p:cNvSpPr>
          <p:nvPr>
            <p:ph type="body" idx="2"/>
          </p:nvPr>
        </p:nvSpPr>
        <p:spPr>
          <a:xfrm>
            <a:off x="1074821" y="1600202"/>
            <a:ext cx="10510595" cy="1143000"/>
          </a:xfrm>
        </p:spPr>
        <p:txBody>
          <a:bodyPr/>
          <a:lstStyle/>
          <a:p>
            <a:pPr marL="50800" indent="0">
              <a:buNone/>
            </a:pPr>
            <a:r>
              <a:rPr lang="pt-BR" dirty="0">
                <a:solidFill>
                  <a:schemeClr val="bg1"/>
                </a:solidFill>
              </a:rPr>
              <a:t>Câu 1. </a:t>
            </a:r>
            <a:r>
              <a:rPr lang="en-US" dirty="0">
                <a:solidFill>
                  <a:schemeClr val="bg1"/>
                </a:solidFill>
              </a:rPr>
              <a:t>N</a:t>
            </a:r>
            <a:r>
              <a:rPr lang="vi-VN" dirty="0">
                <a:solidFill>
                  <a:schemeClr val="bg1"/>
                </a:solidFill>
              </a:rPr>
              <a:t>ếu dãy có nhiều phần tử cùng giá trị</a:t>
            </a:r>
            <a:r>
              <a:rPr lang="en-US" dirty="0">
                <a:solidFill>
                  <a:schemeClr val="bg1"/>
                </a:solidFill>
              </a:rPr>
              <a:t> </a:t>
            </a:r>
            <a:r>
              <a:rPr lang="en-US" dirty="0" err="1">
                <a:solidFill>
                  <a:schemeClr val="bg1"/>
                </a:solidFill>
              </a:rPr>
              <a:t>lớn</a:t>
            </a:r>
            <a:r>
              <a:rPr lang="en-US" dirty="0">
                <a:solidFill>
                  <a:schemeClr val="bg1"/>
                </a:solidFill>
              </a:rPr>
              <a:t> </a:t>
            </a:r>
            <a:r>
              <a:rPr lang="en-US" dirty="0" err="1">
                <a:solidFill>
                  <a:schemeClr val="bg1"/>
                </a:solidFill>
              </a:rPr>
              <a:t>nhất</a:t>
            </a:r>
            <a:r>
              <a:rPr lang="vi-VN" dirty="0">
                <a:solidFill>
                  <a:schemeClr val="bg1"/>
                </a:solidFill>
              </a:rPr>
              <a:t> thì </a:t>
            </a:r>
            <a:r>
              <a:rPr lang="en-US" dirty="0" err="1">
                <a:solidFill>
                  <a:schemeClr val="bg1"/>
                </a:solidFill>
              </a:rPr>
              <a:t>chương</a:t>
            </a:r>
            <a:r>
              <a:rPr lang="en-US" dirty="0">
                <a:solidFill>
                  <a:schemeClr val="bg1"/>
                </a:solidFill>
              </a:rPr>
              <a:t> </a:t>
            </a:r>
            <a:r>
              <a:rPr lang="en-US" dirty="0" err="1">
                <a:solidFill>
                  <a:schemeClr val="bg1"/>
                </a:solidFill>
              </a:rPr>
              <a:t>trình</a:t>
            </a:r>
            <a:r>
              <a:rPr lang="en-US" dirty="0">
                <a:solidFill>
                  <a:schemeClr val="bg1"/>
                </a:solidFill>
              </a:rPr>
              <a:t> </a:t>
            </a:r>
            <a:r>
              <a:rPr lang="en-US" dirty="0" err="1">
                <a:solidFill>
                  <a:schemeClr val="bg1"/>
                </a:solidFill>
              </a:rPr>
              <a:t>trên</a:t>
            </a:r>
            <a:r>
              <a:rPr lang="en-US" dirty="0">
                <a:solidFill>
                  <a:schemeClr val="bg1"/>
                </a:solidFill>
              </a:rPr>
              <a:t> </a:t>
            </a:r>
            <a:r>
              <a:rPr lang="en-US" dirty="0" err="1">
                <a:solidFill>
                  <a:schemeClr val="bg1"/>
                </a:solidFill>
              </a:rPr>
              <a:t>sẽ</a:t>
            </a:r>
            <a:r>
              <a:rPr lang="en-US" dirty="0">
                <a:solidFill>
                  <a:schemeClr val="bg1"/>
                </a:solidFill>
              </a:rPr>
              <a:t> </a:t>
            </a:r>
            <a:r>
              <a:rPr lang="en-US" dirty="0" err="1">
                <a:solidFill>
                  <a:schemeClr val="bg1"/>
                </a:solidFill>
              </a:rPr>
              <a:t>đưa</a:t>
            </a:r>
            <a:r>
              <a:rPr lang="en-US" dirty="0">
                <a:solidFill>
                  <a:schemeClr val="bg1"/>
                </a:solidFill>
              </a:rPr>
              <a:t> ra </a:t>
            </a:r>
            <a:r>
              <a:rPr lang="en-US" dirty="0" err="1">
                <a:solidFill>
                  <a:schemeClr val="bg1"/>
                </a:solidFill>
              </a:rPr>
              <a:t>chỉ</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phần</a:t>
            </a:r>
            <a:r>
              <a:rPr lang="en-US" dirty="0">
                <a:solidFill>
                  <a:schemeClr val="bg1"/>
                </a:solidFill>
              </a:rPr>
              <a:t> </a:t>
            </a:r>
            <a:r>
              <a:rPr lang="en-US" dirty="0" err="1">
                <a:solidFill>
                  <a:schemeClr val="bg1"/>
                </a:solidFill>
              </a:rPr>
              <a:t>tử</a:t>
            </a:r>
            <a:r>
              <a:rPr lang="en-US" dirty="0">
                <a:solidFill>
                  <a:schemeClr val="bg1"/>
                </a:solidFill>
              </a:rPr>
              <a:t> </a:t>
            </a:r>
            <a:r>
              <a:rPr lang="en-US" dirty="0" err="1">
                <a:solidFill>
                  <a:schemeClr val="bg1"/>
                </a:solidFill>
              </a:rPr>
              <a:t>đầu</a:t>
            </a:r>
            <a:r>
              <a:rPr lang="en-US" dirty="0">
                <a:solidFill>
                  <a:schemeClr val="bg1"/>
                </a:solidFill>
              </a:rPr>
              <a:t> </a:t>
            </a:r>
            <a:r>
              <a:rPr lang="en-US" dirty="0" err="1">
                <a:solidFill>
                  <a:schemeClr val="bg1"/>
                </a:solidFill>
              </a:rPr>
              <a:t>tiên</a:t>
            </a:r>
            <a:r>
              <a:rPr lang="en-US" dirty="0">
                <a:solidFill>
                  <a:schemeClr val="bg1"/>
                </a:solidFill>
              </a:rPr>
              <a:t>.</a:t>
            </a:r>
          </a:p>
          <a:p>
            <a:pPr marL="50800" indent="0">
              <a:buNone/>
            </a:pPr>
            <a:endParaRPr lang="en-US" dirty="0">
              <a:solidFill>
                <a:schemeClr val="bg1"/>
              </a:solidFill>
            </a:endParaRPr>
          </a:p>
        </p:txBody>
      </p:sp>
      <p:sp>
        <p:nvSpPr>
          <p:cNvPr id="5" name="Text Placeholder 3">
            <a:extLst>
              <a:ext uri="{FF2B5EF4-FFF2-40B4-BE49-F238E27FC236}">
                <a16:creationId xmlns:a16="http://schemas.microsoft.com/office/drawing/2014/main" id="{ACAA889D-ED56-45AE-ACC5-0F331CB6F28F}"/>
              </a:ext>
            </a:extLst>
          </p:cNvPr>
          <p:cNvSpPr txBox="1">
            <a:spLocks/>
          </p:cNvSpPr>
          <p:nvPr/>
        </p:nvSpPr>
        <p:spPr>
          <a:xfrm>
            <a:off x="1074821" y="2925766"/>
            <a:ext cx="10510595" cy="2332032"/>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0800" indent="0">
              <a:buFont typeface="Arial"/>
              <a:buNone/>
            </a:pPr>
            <a:r>
              <a:rPr lang="en-US" dirty="0" err="1">
                <a:solidFill>
                  <a:schemeClr val="bg1"/>
                </a:solidFill>
              </a:rPr>
              <a:t>Câu</a:t>
            </a:r>
            <a:r>
              <a:rPr lang="en-US" dirty="0">
                <a:solidFill>
                  <a:schemeClr val="bg1"/>
                </a:solidFill>
              </a:rPr>
              <a:t> 2: N</a:t>
            </a:r>
            <a:r>
              <a:rPr lang="vi-VN" dirty="0">
                <a:solidFill>
                  <a:schemeClr val="bg1"/>
                </a:solidFill>
              </a:rPr>
              <a:t>ếu dãy có nhiều phần tử cùng giá trị </a:t>
            </a:r>
            <a:r>
              <a:rPr lang="en-US" dirty="0">
                <a:solidFill>
                  <a:schemeClr val="bg1"/>
                </a:solidFill>
              </a:rPr>
              <a:t>max </a:t>
            </a:r>
            <a:r>
              <a:rPr lang="en-US" dirty="0" err="1">
                <a:solidFill>
                  <a:schemeClr val="bg1"/>
                </a:solidFill>
              </a:rPr>
              <a:t>thì</a:t>
            </a:r>
            <a:r>
              <a:rPr lang="en-US" dirty="0">
                <a:solidFill>
                  <a:schemeClr val="bg1"/>
                </a:solidFill>
              </a:rPr>
              <a:t> </a:t>
            </a:r>
            <a:r>
              <a:rPr lang="en-US" dirty="0" err="1">
                <a:solidFill>
                  <a:schemeClr val="bg1"/>
                </a:solidFill>
              </a:rPr>
              <a:t>thay</a:t>
            </a:r>
            <a:r>
              <a:rPr lang="en-US" dirty="0">
                <a:solidFill>
                  <a:schemeClr val="bg1"/>
                </a:solidFill>
              </a:rPr>
              <a:t> </a:t>
            </a:r>
            <a:r>
              <a:rPr lang="en-US" dirty="0" err="1">
                <a:solidFill>
                  <a:schemeClr val="bg1"/>
                </a:solidFill>
              </a:rPr>
              <a:t>đổi</a:t>
            </a:r>
            <a:r>
              <a:rPr lang="en-US" dirty="0">
                <a:solidFill>
                  <a:schemeClr val="bg1"/>
                </a:solidFill>
              </a:rPr>
              <a:t> </a:t>
            </a:r>
            <a:r>
              <a:rPr lang="en-US" dirty="0" err="1">
                <a:solidFill>
                  <a:schemeClr val="bg1"/>
                </a:solidFill>
              </a:rPr>
              <a:t>thế</a:t>
            </a:r>
            <a:r>
              <a:rPr lang="en-US" dirty="0">
                <a:solidFill>
                  <a:schemeClr val="bg1"/>
                </a:solidFill>
              </a:rPr>
              <a:t> </a:t>
            </a:r>
            <a:r>
              <a:rPr lang="en-US" dirty="0" err="1">
                <a:solidFill>
                  <a:schemeClr val="bg1"/>
                </a:solidFill>
              </a:rPr>
              <a:t>nào</a:t>
            </a:r>
            <a:r>
              <a:rPr lang="en-US" dirty="0">
                <a:solidFill>
                  <a:schemeClr val="bg1"/>
                </a:solidFill>
              </a:rPr>
              <a:t> </a:t>
            </a:r>
            <a:r>
              <a:rPr lang="en-US" dirty="0" err="1">
                <a:solidFill>
                  <a:schemeClr val="bg1"/>
                </a:solidFill>
              </a:rPr>
              <a:t>để</a:t>
            </a:r>
            <a:r>
              <a:rPr lang="en-US" dirty="0">
                <a:solidFill>
                  <a:schemeClr val="bg1"/>
                </a:solidFill>
              </a:rPr>
              <a:t> in </a:t>
            </a:r>
            <a:r>
              <a:rPr lang="en-US" dirty="0" err="1">
                <a:solidFill>
                  <a:schemeClr val="bg1"/>
                </a:solidFill>
              </a:rPr>
              <a:t>chỉ</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của</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phần</a:t>
            </a:r>
            <a:r>
              <a:rPr lang="en-US" dirty="0">
                <a:solidFill>
                  <a:schemeClr val="bg1"/>
                </a:solidFill>
              </a:rPr>
              <a:t> </a:t>
            </a:r>
            <a:r>
              <a:rPr lang="en-US" dirty="0" err="1">
                <a:solidFill>
                  <a:schemeClr val="bg1"/>
                </a:solidFill>
              </a:rPr>
              <a:t>tử</a:t>
            </a:r>
            <a:r>
              <a:rPr lang="en-US" dirty="0">
                <a:solidFill>
                  <a:schemeClr val="bg1"/>
                </a:solidFill>
              </a:rPr>
              <a:t> max ở </a:t>
            </a:r>
            <a:r>
              <a:rPr lang="en-US" dirty="0" err="1">
                <a:solidFill>
                  <a:schemeClr val="bg1"/>
                </a:solidFill>
              </a:rPr>
              <a:t>cuối</a:t>
            </a:r>
            <a:r>
              <a:rPr lang="en-US" dirty="0">
                <a:solidFill>
                  <a:schemeClr val="bg1"/>
                </a:solidFill>
              </a:rPr>
              <a:t> </a:t>
            </a:r>
            <a:r>
              <a:rPr lang="en-US" dirty="0" err="1">
                <a:solidFill>
                  <a:schemeClr val="bg1"/>
                </a:solidFill>
              </a:rPr>
              <a:t>cùng</a:t>
            </a:r>
            <a:r>
              <a:rPr lang="en-US" dirty="0">
                <a:solidFill>
                  <a:schemeClr val="bg1"/>
                </a:solidFill>
              </a:rPr>
              <a:t>.</a:t>
            </a:r>
          </a:p>
          <a:p>
            <a:pPr marL="50800" indent="0">
              <a:buFont typeface="Arial"/>
              <a:buNone/>
            </a:pPr>
            <a:r>
              <a:rPr lang="en-US" dirty="0">
                <a:solidFill>
                  <a:schemeClr val="bg1"/>
                </a:solidFill>
              </a:rPr>
              <a:t>	</a:t>
            </a:r>
            <a:r>
              <a:rPr lang="en-US" dirty="0" err="1">
                <a:solidFill>
                  <a:schemeClr val="bg1"/>
                </a:solidFill>
              </a:rPr>
              <a:t>Thay</a:t>
            </a:r>
            <a:r>
              <a:rPr lang="en-US" dirty="0">
                <a:solidFill>
                  <a:schemeClr val="bg1"/>
                </a:solidFill>
              </a:rPr>
              <a:t> </a:t>
            </a:r>
            <a:r>
              <a:rPr lang="en-US" dirty="0" err="1">
                <a:solidFill>
                  <a:schemeClr val="bg1"/>
                </a:solidFill>
              </a:rPr>
              <a:t>đổi</a:t>
            </a:r>
            <a:r>
              <a:rPr lang="en-US" dirty="0">
                <a:solidFill>
                  <a:schemeClr val="bg1"/>
                </a:solidFill>
              </a:rPr>
              <a:t> </a:t>
            </a:r>
            <a:r>
              <a:rPr lang="en-US" dirty="0" err="1">
                <a:solidFill>
                  <a:schemeClr val="bg1"/>
                </a:solidFill>
              </a:rPr>
              <a:t>câu</a:t>
            </a:r>
            <a:r>
              <a:rPr lang="en-US" dirty="0">
                <a:solidFill>
                  <a:schemeClr val="bg1"/>
                </a:solidFill>
              </a:rPr>
              <a:t> </a:t>
            </a:r>
            <a:r>
              <a:rPr lang="en-US" dirty="0" err="1">
                <a:solidFill>
                  <a:schemeClr val="bg1"/>
                </a:solidFill>
              </a:rPr>
              <a:t>lệnh</a:t>
            </a:r>
            <a:r>
              <a:rPr lang="en-US" dirty="0">
                <a:solidFill>
                  <a:schemeClr val="bg1"/>
                </a:solidFill>
              </a:rPr>
              <a:t> if ..then.</a:t>
            </a:r>
          </a:p>
          <a:p>
            <a:pPr marL="50800" indent="0">
              <a:buFont typeface="Arial"/>
              <a:buNone/>
            </a:pPr>
            <a:r>
              <a:rPr lang="en-US" b="1" dirty="0">
                <a:solidFill>
                  <a:schemeClr val="bg1"/>
                </a:solidFill>
              </a:rPr>
              <a:t>	If a[</a:t>
            </a:r>
            <a:r>
              <a:rPr lang="en-US" b="1" dirty="0" err="1">
                <a:solidFill>
                  <a:schemeClr val="bg1"/>
                </a:solidFill>
              </a:rPr>
              <a:t>i</a:t>
            </a:r>
            <a:r>
              <a:rPr lang="en-US" b="1" dirty="0">
                <a:solidFill>
                  <a:schemeClr val="bg1"/>
                </a:solidFill>
              </a:rPr>
              <a:t>]&gt;=max then…..</a:t>
            </a:r>
            <a:endParaRPr lang="en-US" dirty="0">
              <a:solidFill>
                <a:schemeClr val="bg1"/>
              </a:solidFill>
            </a:endParaRPr>
          </a:p>
        </p:txBody>
      </p:sp>
    </p:spTree>
    <p:extLst>
      <p:ext uri="{BB962C8B-B14F-4D97-AF65-F5344CB8AC3E}">
        <p14:creationId xmlns:p14="http://schemas.microsoft.com/office/powerpoint/2010/main" val="40881350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LUYỆN TẬP</a:t>
            </a:r>
          </a:p>
        </p:txBody>
      </p:sp>
      <p:sp>
        <p:nvSpPr>
          <p:cNvPr id="4" name="Text Placeholder 3"/>
          <p:cNvSpPr>
            <a:spLocks noGrp="1"/>
          </p:cNvSpPr>
          <p:nvPr>
            <p:ph type="body" idx="2"/>
          </p:nvPr>
        </p:nvSpPr>
        <p:spPr>
          <a:xfrm>
            <a:off x="1074821" y="1600201"/>
            <a:ext cx="10510595" cy="4525963"/>
          </a:xfrm>
        </p:spPr>
        <p:txBody>
          <a:bodyPr/>
          <a:lstStyle/>
          <a:p>
            <a:pPr marL="50800" indent="0">
              <a:buNone/>
            </a:pPr>
            <a:r>
              <a:rPr lang="en-US" dirty="0" err="1">
                <a:solidFill>
                  <a:schemeClr val="bg1"/>
                </a:solidFill>
              </a:rPr>
              <a:t>Câu</a:t>
            </a:r>
            <a:r>
              <a:rPr lang="en-US" dirty="0">
                <a:solidFill>
                  <a:schemeClr val="bg1"/>
                </a:solidFill>
              </a:rPr>
              <a:t> 3: </a:t>
            </a:r>
            <a:r>
              <a:rPr lang="en-US" dirty="0" err="1">
                <a:solidFill>
                  <a:schemeClr val="bg1"/>
                </a:solidFill>
              </a:rPr>
              <a:t>Nếu</a:t>
            </a:r>
            <a:r>
              <a:rPr lang="en-US" dirty="0">
                <a:solidFill>
                  <a:schemeClr val="bg1"/>
                </a:solidFill>
              </a:rPr>
              <a:t> </a:t>
            </a:r>
            <a:r>
              <a:rPr lang="en-US" dirty="0" err="1">
                <a:solidFill>
                  <a:schemeClr val="bg1"/>
                </a:solidFill>
              </a:rPr>
              <a:t>dãy</a:t>
            </a:r>
            <a:r>
              <a:rPr lang="en-US" dirty="0">
                <a:solidFill>
                  <a:schemeClr val="bg1"/>
                </a:solidFill>
              </a:rPr>
              <a:t> </a:t>
            </a:r>
            <a:r>
              <a:rPr lang="en-US" dirty="0" err="1">
                <a:solidFill>
                  <a:schemeClr val="bg1"/>
                </a:solidFill>
              </a:rPr>
              <a:t>có</a:t>
            </a:r>
            <a:r>
              <a:rPr lang="en-US" dirty="0">
                <a:solidFill>
                  <a:schemeClr val="bg1"/>
                </a:solidFill>
              </a:rPr>
              <a:t> </a:t>
            </a:r>
            <a:r>
              <a:rPr lang="en-US" dirty="0" err="1">
                <a:solidFill>
                  <a:schemeClr val="bg1"/>
                </a:solidFill>
              </a:rPr>
              <a:t>nhiều</a:t>
            </a:r>
            <a:r>
              <a:rPr lang="en-US" dirty="0">
                <a:solidFill>
                  <a:schemeClr val="bg1"/>
                </a:solidFill>
              </a:rPr>
              <a:t> </a:t>
            </a:r>
            <a:r>
              <a:rPr lang="en-US" dirty="0" err="1">
                <a:solidFill>
                  <a:schemeClr val="bg1"/>
                </a:solidFill>
              </a:rPr>
              <a:t>phần</a:t>
            </a:r>
            <a:r>
              <a:rPr lang="en-US" dirty="0">
                <a:solidFill>
                  <a:schemeClr val="bg1"/>
                </a:solidFill>
              </a:rPr>
              <a:t> </a:t>
            </a:r>
            <a:r>
              <a:rPr lang="en-US" dirty="0" err="1">
                <a:solidFill>
                  <a:schemeClr val="bg1"/>
                </a:solidFill>
              </a:rPr>
              <a:t>tử</a:t>
            </a:r>
            <a:r>
              <a:rPr lang="en-US" dirty="0">
                <a:solidFill>
                  <a:schemeClr val="bg1"/>
                </a:solidFill>
              </a:rPr>
              <a:t> </a:t>
            </a:r>
            <a:r>
              <a:rPr lang="en-US" dirty="0" err="1">
                <a:solidFill>
                  <a:schemeClr val="bg1"/>
                </a:solidFill>
              </a:rPr>
              <a:t>lớn</a:t>
            </a:r>
            <a:r>
              <a:rPr lang="en-US" dirty="0">
                <a:solidFill>
                  <a:schemeClr val="bg1"/>
                </a:solidFill>
              </a:rPr>
              <a:t> </a:t>
            </a:r>
            <a:r>
              <a:rPr lang="en-US" dirty="0" err="1">
                <a:solidFill>
                  <a:schemeClr val="bg1"/>
                </a:solidFill>
              </a:rPr>
              <a:t>nhất</a:t>
            </a:r>
            <a:r>
              <a:rPr lang="en-US" dirty="0">
                <a:solidFill>
                  <a:schemeClr val="bg1"/>
                </a:solidFill>
              </a:rPr>
              <a:t> (Max). </a:t>
            </a:r>
            <a:r>
              <a:rPr lang="en-US" dirty="0" err="1">
                <a:solidFill>
                  <a:schemeClr val="bg1"/>
                </a:solidFill>
              </a:rPr>
              <a:t>Làm</a:t>
            </a:r>
            <a:r>
              <a:rPr lang="en-US" dirty="0">
                <a:solidFill>
                  <a:schemeClr val="bg1"/>
                </a:solidFill>
              </a:rPr>
              <a:t> </a:t>
            </a:r>
            <a:r>
              <a:rPr lang="en-US" dirty="0" err="1">
                <a:solidFill>
                  <a:schemeClr val="bg1"/>
                </a:solidFill>
              </a:rPr>
              <a:t>thế</a:t>
            </a:r>
            <a:r>
              <a:rPr lang="en-US" dirty="0">
                <a:solidFill>
                  <a:schemeClr val="bg1"/>
                </a:solidFill>
              </a:rPr>
              <a:t> </a:t>
            </a:r>
            <a:r>
              <a:rPr lang="en-US" dirty="0" err="1">
                <a:solidFill>
                  <a:schemeClr val="bg1"/>
                </a:solidFill>
              </a:rPr>
              <a:t>nào</a:t>
            </a:r>
            <a:r>
              <a:rPr lang="en-US" dirty="0">
                <a:solidFill>
                  <a:schemeClr val="bg1"/>
                </a:solidFill>
              </a:rPr>
              <a:t> </a:t>
            </a:r>
            <a:r>
              <a:rPr lang="en-US" dirty="0" err="1">
                <a:solidFill>
                  <a:schemeClr val="bg1"/>
                </a:solidFill>
              </a:rPr>
              <a:t>để</a:t>
            </a:r>
            <a:r>
              <a:rPr lang="en-US" dirty="0">
                <a:solidFill>
                  <a:schemeClr val="bg1"/>
                </a:solidFill>
              </a:rPr>
              <a:t> in ra </a:t>
            </a:r>
            <a:r>
              <a:rPr lang="en-US" dirty="0" err="1">
                <a:solidFill>
                  <a:schemeClr val="bg1"/>
                </a:solidFill>
              </a:rPr>
              <a:t>tất</a:t>
            </a:r>
            <a:r>
              <a:rPr lang="en-US" dirty="0">
                <a:solidFill>
                  <a:schemeClr val="bg1"/>
                </a:solidFill>
              </a:rPr>
              <a:t> </a:t>
            </a:r>
            <a:r>
              <a:rPr lang="en-US" dirty="0" err="1">
                <a:solidFill>
                  <a:schemeClr val="bg1"/>
                </a:solidFill>
              </a:rPr>
              <a:t>cả</a:t>
            </a:r>
            <a:r>
              <a:rPr lang="en-US" dirty="0">
                <a:solidFill>
                  <a:schemeClr val="bg1"/>
                </a:solidFill>
              </a:rPr>
              <a:t> </a:t>
            </a:r>
            <a:r>
              <a:rPr lang="en-US" dirty="0" err="1">
                <a:solidFill>
                  <a:schemeClr val="bg1"/>
                </a:solidFill>
              </a:rPr>
              <a:t>các</a:t>
            </a:r>
            <a:r>
              <a:rPr lang="en-US" dirty="0">
                <a:solidFill>
                  <a:schemeClr val="bg1"/>
                </a:solidFill>
              </a:rPr>
              <a:t> </a:t>
            </a:r>
            <a:r>
              <a:rPr lang="en-US" dirty="0" err="1">
                <a:solidFill>
                  <a:schemeClr val="bg1"/>
                </a:solidFill>
              </a:rPr>
              <a:t>chỉ</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của</a:t>
            </a:r>
            <a:r>
              <a:rPr lang="en-US" dirty="0">
                <a:solidFill>
                  <a:schemeClr val="bg1"/>
                </a:solidFill>
              </a:rPr>
              <a:t> Max</a:t>
            </a:r>
          </a:p>
        </p:txBody>
      </p:sp>
      <p:pic>
        <p:nvPicPr>
          <p:cNvPr id="5" name="Picture 4">
            <a:extLst>
              <a:ext uri="{FF2B5EF4-FFF2-40B4-BE49-F238E27FC236}">
                <a16:creationId xmlns:a16="http://schemas.microsoft.com/office/drawing/2014/main" id="{647CF29E-C8E3-423F-A33B-3726A1291D4E}"/>
              </a:ext>
            </a:extLst>
          </p:cNvPr>
          <p:cNvPicPr/>
          <p:nvPr/>
        </p:nvPicPr>
        <p:blipFill>
          <a:blip r:embed="rId2">
            <a:extLst>
              <a:ext uri="{28A0092B-C50C-407E-A947-70E740481C1C}">
                <a14:useLocalDpi xmlns:a14="http://schemas.microsoft.com/office/drawing/2010/main" val="0"/>
              </a:ext>
            </a:extLst>
          </a:blip>
          <a:stretch>
            <a:fillRect/>
          </a:stretch>
        </p:blipFill>
        <p:spPr>
          <a:xfrm>
            <a:off x="3181349" y="2983580"/>
            <a:ext cx="5832475" cy="2643187"/>
          </a:xfrm>
          <a:prstGeom prst="rect">
            <a:avLst/>
          </a:prstGeom>
        </p:spPr>
      </p:pic>
    </p:spTree>
    <p:extLst>
      <p:ext uri="{BB962C8B-B14F-4D97-AF65-F5344CB8AC3E}">
        <p14:creationId xmlns:p14="http://schemas.microsoft.com/office/powerpoint/2010/main" val="2714512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 VẬN DỤNG – MỞ RỘNG</a:t>
            </a:r>
          </a:p>
        </p:txBody>
      </p:sp>
      <p:sp>
        <p:nvSpPr>
          <p:cNvPr id="3" name="Text Placeholder 2"/>
          <p:cNvSpPr>
            <a:spLocks noGrp="1"/>
          </p:cNvSpPr>
          <p:nvPr>
            <p:ph type="body" idx="1"/>
          </p:nvPr>
        </p:nvSpPr>
        <p:spPr>
          <a:xfrm>
            <a:off x="1604368" y="1584159"/>
            <a:ext cx="9240095" cy="4525963"/>
          </a:xfrm>
        </p:spPr>
        <p:txBody>
          <a:bodyPr>
            <a:normAutofit fontScale="85000" lnSpcReduction="20000"/>
          </a:bodyPr>
          <a:lstStyle/>
          <a:p>
            <a:pPr marL="50800" indent="0">
              <a:buNone/>
            </a:pPr>
            <a:r>
              <a:rPr lang="en-US" u="sng" dirty="0" err="1">
                <a:solidFill>
                  <a:schemeClr val="bg1"/>
                </a:solidFill>
              </a:rPr>
              <a:t>Bài</a:t>
            </a:r>
            <a:r>
              <a:rPr lang="en-US" u="sng" dirty="0">
                <a:solidFill>
                  <a:schemeClr val="bg1"/>
                </a:solidFill>
              </a:rPr>
              <a:t> 1:</a:t>
            </a:r>
          </a:p>
          <a:p>
            <a:pPr>
              <a:buClr>
                <a:schemeClr val="bg1"/>
              </a:buClr>
              <a:buFont typeface="Wingdings" panose="05000000000000000000" pitchFamily="2" charset="2"/>
              <a:buChar char="Ø"/>
            </a:pPr>
            <a:r>
              <a:rPr lang="en-US" dirty="0" err="1">
                <a:solidFill>
                  <a:schemeClr val="bg1"/>
                </a:solidFill>
              </a:rPr>
              <a:t>Nhập</a:t>
            </a:r>
            <a:r>
              <a:rPr lang="en-US" dirty="0">
                <a:solidFill>
                  <a:schemeClr val="bg1"/>
                </a:solidFill>
              </a:rPr>
              <a:t> </a:t>
            </a:r>
            <a:r>
              <a:rPr lang="en-US" dirty="0" err="1">
                <a:solidFill>
                  <a:schemeClr val="bg1"/>
                </a:solidFill>
              </a:rPr>
              <a:t>vào</a:t>
            </a:r>
            <a:r>
              <a:rPr lang="en-US" dirty="0">
                <a:solidFill>
                  <a:schemeClr val="bg1"/>
                </a:solidFill>
              </a:rPr>
              <a:t> </a:t>
            </a:r>
            <a:r>
              <a:rPr lang="en-US" dirty="0" err="1">
                <a:solidFill>
                  <a:schemeClr val="bg1"/>
                </a:solidFill>
              </a:rPr>
              <a:t>dãy</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nguyên</a:t>
            </a:r>
            <a:r>
              <a:rPr lang="en-US" dirty="0">
                <a:solidFill>
                  <a:schemeClr val="bg1"/>
                </a:solidFill>
              </a:rPr>
              <a:t>. </a:t>
            </a:r>
          </a:p>
          <a:p>
            <a:pPr>
              <a:buClr>
                <a:schemeClr val="bg1"/>
              </a:buClr>
              <a:buFont typeface="Wingdings" panose="05000000000000000000" pitchFamily="2" charset="2"/>
              <a:buChar char="Ø"/>
            </a:pPr>
            <a:r>
              <a:rPr lang="en-US" dirty="0" err="1">
                <a:solidFill>
                  <a:schemeClr val="bg1"/>
                </a:solidFill>
              </a:rPr>
              <a:t>Tìm</a:t>
            </a:r>
            <a:r>
              <a:rPr lang="en-US" dirty="0">
                <a:solidFill>
                  <a:schemeClr val="bg1"/>
                </a:solidFill>
              </a:rPr>
              <a:t> </a:t>
            </a:r>
            <a:r>
              <a:rPr lang="en-US" dirty="0" err="1">
                <a:solidFill>
                  <a:schemeClr val="bg1"/>
                </a:solidFill>
              </a:rPr>
              <a:t>và</a:t>
            </a:r>
            <a:r>
              <a:rPr lang="en-US" dirty="0">
                <a:solidFill>
                  <a:schemeClr val="bg1"/>
                </a:solidFill>
              </a:rPr>
              <a:t> </a:t>
            </a:r>
            <a:r>
              <a:rPr lang="en-US" dirty="0" err="1">
                <a:solidFill>
                  <a:schemeClr val="bg1"/>
                </a:solidFill>
              </a:rPr>
              <a:t>đưa</a:t>
            </a:r>
            <a:r>
              <a:rPr lang="en-US" dirty="0">
                <a:solidFill>
                  <a:schemeClr val="bg1"/>
                </a:solidFill>
              </a:rPr>
              <a:t> ra </a:t>
            </a:r>
            <a:r>
              <a:rPr lang="en-US" dirty="0" err="1">
                <a:solidFill>
                  <a:schemeClr val="bg1"/>
                </a:solidFill>
              </a:rPr>
              <a:t>số</a:t>
            </a:r>
            <a:r>
              <a:rPr lang="en-US" dirty="0">
                <a:solidFill>
                  <a:schemeClr val="bg1"/>
                </a:solidFill>
              </a:rPr>
              <a:t> </a:t>
            </a:r>
            <a:r>
              <a:rPr lang="en-US" dirty="0" err="1">
                <a:solidFill>
                  <a:schemeClr val="bg1"/>
                </a:solidFill>
              </a:rPr>
              <a:t>nhỏ</a:t>
            </a:r>
            <a:r>
              <a:rPr lang="en-US" dirty="0">
                <a:solidFill>
                  <a:schemeClr val="bg1"/>
                </a:solidFill>
              </a:rPr>
              <a:t> </a:t>
            </a:r>
            <a:r>
              <a:rPr lang="en-US" dirty="0" err="1">
                <a:solidFill>
                  <a:schemeClr val="bg1"/>
                </a:solidFill>
              </a:rPr>
              <a:t>nhất</a:t>
            </a:r>
            <a:r>
              <a:rPr lang="en-US" dirty="0">
                <a:solidFill>
                  <a:schemeClr val="bg1"/>
                </a:solidFill>
              </a:rPr>
              <a:t> </a:t>
            </a:r>
            <a:r>
              <a:rPr lang="en-US" dirty="0" err="1">
                <a:solidFill>
                  <a:schemeClr val="bg1"/>
                </a:solidFill>
              </a:rPr>
              <a:t>của</a:t>
            </a:r>
            <a:r>
              <a:rPr lang="en-US" dirty="0">
                <a:solidFill>
                  <a:schemeClr val="bg1"/>
                </a:solidFill>
              </a:rPr>
              <a:t> </a:t>
            </a:r>
            <a:r>
              <a:rPr lang="en-US" dirty="0" err="1">
                <a:solidFill>
                  <a:schemeClr val="bg1"/>
                </a:solidFill>
              </a:rPr>
              <a:t>dãy</a:t>
            </a:r>
            <a:r>
              <a:rPr lang="en-US" dirty="0">
                <a:solidFill>
                  <a:schemeClr val="bg1"/>
                </a:solidFill>
              </a:rPr>
              <a:t> </a:t>
            </a:r>
            <a:r>
              <a:rPr lang="en-US" dirty="0" err="1">
                <a:solidFill>
                  <a:schemeClr val="bg1"/>
                </a:solidFill>
              </a:rPr>
              <a:t>và</a:t>
            </a:r>
            <a:r>
              <a:rPr lang="en-US" dirty="0">
                <a:solidFill>
                  <a:schemeClr val="bg1"/>
                </a:solidFill>
              </a:rPr>
              <a:t> </a:t>
            </a:r>
            <a:r>
              <a:rPr lang="en-US" dirty="0" err="1">
                <a:solidFill>
                  <a:schemeClr val="bg1"/>
                </a:solidFill>
              </a:rPr>
              <a:t>vị</a:t>
            </a:r>
            <a:r>
              <a:rPr lang="en-US" dirty="0">
                <a:solidFill>
                  <a:schemeClr val="bg1"/>
                </a:solidFill>
              </a:rPr>
              <a:t> </a:t>
            </a:r>
            <a:r>
              <a:rPr lang="en-US" dirty="0" err="1">
                <a:solidFill>
                  <a:schemeClr val="bg1"/>
                </a:solidFill>
              </a:rPr>
              <a:t>trí</a:t>
            </a:r>
            <a:r>
              <a:rPr lang="en-US" dirty="0">
                <a:solidFill>
                  <a:schemeClr val="bg1"/>
                </a:solidFill>
              </a:rPr>
              <a:t> </a:t>
            </a:r>
            <a:r>
              <a:rPr lang="en-US" dirty="0" err="1">
                <a:solidFill>
                  <a:schemeClr val="bg1"/>
                </a:solidFill>
              </a:rPr>
              <a:t>của</a:t>
            </a:r>
            <a:r>
              <a:rPr lang="en-US" dirty="0">
                <a:solidFill>
                  <a:schemeClr val="bg1"/>
                </a:solidFill>
              </a:rPr>
              <a:t> </a:t>
            </a:r>
            <a:r>
              <a:rPr lang="en-US" dirty="0" err="1">
                <a:solidFill>
                  <a:schemeClr val="bg1"/>
                </a:solidFill>
              </a:rPr>
              <a:t>nó</a:t>
            </a:r>
            <a:r>
              <a:rPr lang="en-US" dirty="0">
                <a:solidFill>
                  <a:schemeClr val="bg1"/>
                </a:solidFill>
              </a:rPr>
              <a:t> </a:t>
            </a:r>
            <a:r>
              <a:rPr lang="en-US" dirty="0" err="1">
                <a:solidFill>
                  <a:schemeClr val="bg1"/>
                </a:solidFill>
              </a:rPr>
              <a:t>trong</a:t>
            </a:r>
            <a:r>
              <a:rPr lang="en-US" dirty="0">
                <a:solidFill>
                  <a:schemeClr val="bg1"/>
                </a:solidFill>
              </a:rPr>
              <a:t> </a:t>
            </a:r>
            <a:r>
              <a:rPr lang="en-US" dirty="0" err="1">
                <a:solidFill>
                  <a:schemeClr val="bg1"/>
                </a:solidFill>
              </a:rPr>
              <a:t>dãy</a:t>
            </a:r>
            <a:r>
              <a:rPr lang="en-US" dirty="0">
                <a:solidFill>
                  <a:schemeClr val="bg1"/>
                </a:solidFill>
              </a:rPr>
              <a:t>.</a:t>
            </a:r>
          </a:p>
          <a:p>
            <a:pPr marL="50800" indent="0">
              <a:buNone/>
            </a:pPr>
            <a:endParaRPr lang="en-US" dirty="0">
              <a:solidFill>
                <a:schemeClr val="bg1"/>
              </a:solidFill>
            </a:endParaRPr>
          </a:p>
          <a:p>
            <a:pPr marL="50800" indent="0">
              <a:buNone/>
            </a:pPr>
            <a:r>
              <a:rPr lang="en-US" u="sng" dirty="0" err="1">
                <a:solidFill>
                  <a:schemeClr val="bg1"/>
                </a:solidFill>
              </a:rPr>
              <a:t>Bài</a:t>
            </a:r>
            <a:r>
              <a:rPr lang="en-US" u="sng" dirty="0">
                <a:solidFill>
                  <a:schemeClr val="bg1"/>
                </a:solidFill>
              </a:rPr>
              <a:t> 2:</a:t>
            </a:r>
            <a:r>
              <a:rPr lang="en-US" dirty="0">
                <a:solidFill>
                  <a:schemeClr val="bg1"/>
                </a:solidFill>
              </a:rPr>
              <a:t> (</a:t>
            </a:r>
            <a:r>
              <a:rPr lang="en-US" dirty="0" err="1">
                <a:solidFill>
                  <a:schemeClr val="bg1"/>
                </a:solidFill>
              </a:rPr>
              <a:t>về</a:t>
            </a:r>
            <a:r>
              <a:rPr lang="en-US" dirty="0">
                <a:solidFill>
                  <a:schemeClr val="bg1"/>
                </a:solidFill>
              </a:rPr>
              <a:t> </a:t>
            </a:r>
            <a:r>
              <a:rPr lang="en-US" dirty="0" err="1">
                <a:solidFill>
                  <a:schemeClr val="bg1"/>
                </a:solidFill>
              </a:rPr>
              <a:t>nhà</a:t>
            </a:r>
            <a:r>
              <a:rPr lang="en-US" dirty="0">
                <a:solidFill>
                  <a:schemeClr val="bg1"/>
                </a:solidFill>
              </a:rPr>
              <a:t>)</a:t>
            </a:r>
          </a:p>
          <a:p>
            <a:pPr>
              <a:buClr>
                <a:schemeClr val="bg1"/>
              </a:buClr>
              <a:buFont typeface="Wingdings" panose="05000000000000000000" pitchFamily="2" charset="2"/>
              <a:buChar char="Ø"/>
            </a:pPr>
            <a:r>
              <a:rPr lang="en-US" dirty="0" err="1">
                <a:solidFill>
                  <a:schemeClr val="bg1"/>
                </a:solidFill>
              </a:rPr>
              <a:t>Nhập</a:t>
            </a:r>
            <a:r>
              <a:rPr lang="en-US" dirty="0">
                <a:solidFill>
                  <a:schemeClr val="bg1"/>
                </a:solidFill>
              </a:rPr>
              <a:t> </a:t>
            </a:r>
            <a:r>
              <a:rPr lang="en-US" dirty="0" err="1">
                <a:solidFill>
                  <a:schemeClr val="bg1"/>
                </a:solidFill>
              </a:rPr>
              <a:t>vào</a:t>
            </a:r>
            <a:r>
              <a:rPr lang="en-US" dirty="0">
                <a:solidFill>
                  <a:schemeClr val="bg1"/>
                </a:solidFill>
              </a:rPr>
              <a:t> </a:t>
            </a:r>
            <a:r>
              <a:rPr lang="en-US" dirty="0" err="1">
                <a:solidFill>
                  <a:schemeClr val="bg1"/>
                </a:solidFill>
              </a:rPr>
              <a:t>một</a:t>
            </a:r>
            <a:r>
              <a:rPr lang="en-US" dirty="0">
                <a:solidFill>
                  <a:schemeClr val="bg1"/>
                </a:solidFill>
              </a:rPr>
              <a:t> </a:t>
            </a:r>
            <a:r>
              <a:rPr lang="en-US" dirty="0" err="1">
                <a:solidFill>
                  <a:schemeClr val="bg1"/>
                </a:solidFill>
              </a:rPr>
              <a:t>dãy</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nguyên</a:t>
            </a:r>
            <a:r>
              <a:rPr lang="en-US" dirty="0">
                <a:solidFill>
                  <a:schemeClr val="bg1"/>
                </a:solidFill>
              </a:rPr>
              <a:t>. </a:t>
            </a:r>
          </a:p>
          <a:p>
            <a:pPr>
              <a:buClr>
                <a:schemeClr val="bg1"/>
              </a:buClr>
              <a:buFont typeface="Wingdings" panose="05000000000000000000" pitchFamily="2" charset="2"/>
              <a:buChar char="Ø"/>
            </a:pPr>
            <a:r>
              <a:rPr lang="en-US" dirty="0" err="1">
                <a:solidFill>
                  <a:schemeClr val="bg1"/>
                </a:solidFill>
              </a:rPr>
              <a:t>Tính</a:t>
            </a:r>
            <a:r>
              <a:rPr lang="en-US" dirty="0">
                <a:solidFill>
                  <a:schemeClr val="bg1"/>
                </a:solidFill>
              </a:rPr>
              <a:t> </a:t>
            </a:r>
            <a:r>
              <a:rPr lang="en-US" dirty="0" err="1">
                <a:solidFill>
                  <a:schemeClr val="bg1"/>
                </a:solidFill>
              </a:rPr>
              <a:t>tổng</a:t>
            </a:r>
            <a:r>
              <a:rPr lang="en-US" dirty="0">
                <a:solidFill>
                  <a:schemeClr val="bg1"/>
                </a:solidFill>
              </a:rPr>
              <a:t> </a:t>
            </a:r>
            <a:r>
              <a:rPr lang="en-US" dirty="0" err="1">
                <a:solidFill>
                  <a:schemeClr val="bg1"/>
                </a:solidFill>
              </a:rPr>
              <a:t>các</a:t>
            </a:r>
            <a:r>
              <a:rPr lang="en-US" dirty="0">
                <a:solidFill>
                  <a:schemeClr val="bg1"/>
                </a:solidFill>
              </a:rPr>
              <a:t> </a:t>
            </a:r>
            <a:r>
              <a:rPr lang="en-US" dirty="0" err="1">
                <a:solidFill>
                  <a:schemeClr val="bg1"/>
                </a:solidFill>
              </a:rPr>
              <a:t>số</a:t>
            </a:r>
            <a:r>
              <a:rPr lang="en-US" dirty="0">
                <a:solidFill>
                  <a:schemeClr val="bg1"/>
                </a:solidFill>
              </a:rPr>
              <a:t> chia </a:t>
            </a:r>
            <a:r>
              <a:rPr lang="en-US" dirty="0" err="1">
                <a:solidFill>
                  <a:schemeClr val="bg1"/>
                </a:solidFill>
              </a:rPr>
              <a:t>hết</a:t>
            </a:r>
            <a:r>
              <a:rPr lang="en-US" dirty="0">
                <a:solidFill>
                  <a:schemeClr val="bg1"/>
                </a:solidFill>
              </a:rPr>
              <a:t> </a:t>
            </a:r>
            <a:r>
              <a:rPr lang="en-US" dirty="0" err="1">
                <a:solidFill>
                  <a:schemeClr val="bg1"/>
                </a:solidFill>
              </a:rPr>
              <a:t>cho</a:t>
            </a:r>
            <a:r>
              <a:rPr lang="en-US" dirty="0">
                <a:solidFill>
                  <a:schemeClr val="bg1"/>
                </a:solidFill>
              </a:rPr>
              <a:t> 3</a:t>
            </a:r>
          </a:p>
          <a:p>
            <a:pPr marL="50800" indent="0">
              <a:buNone/>
            </a:pPr>
            <a:endParaRPr lang="en-US" dirty="0">
              <a:solidFill>
                <a:schemeClr val="bg1"/>
              </a:solidFill>
            </a:endParaRPr>
          </a:p>
          <a:p>
            <a:pPr marL="50800" indent="0">
              <a:buNone/>
            </a:pPr>
            <a:r>
              <a:rPr lang="en-US" u="sng" dirty="0" err="1">
                <a:solidFill>
                  <a:schemeClr val="bg1"/>
                </a:solidFill>
              </a:rPr>
              <a:t>Bài</a:t>
            </a:r>
            <a:r>
              <a:rPr lang="en-US" u="sng" dirty="0">
                <a:solidFill>
                  <a:schemeClr val="bg1"/>
                </a:solidFill>
              </a:rPr>
              <a:t> 3: (</a:t>
            </a:r>
            <a:r>
              <a:rPr lang="en-US" u="sng" dirty="0" err="1">
                <a:solidFill>
                  <a:schemeClr val="bg1"/>
                </a:solidFill>
              </a:rPr>
              <a:t>về</a:t>
            </a:r>
            <a:r>
              <a:rPr lang="en-US" u="sng" dirty="0">
                <a:solidFill>
                  <a:schemeClr val="bg1"/>
                </a:solidFill>
              </a:rPr>
              <a:t> </a:t>
            </a:r>
            <a:r>
              <a:rPr lang="en-US" u="sng" dirty="0" err="1">
                <a:solidFill>
                  <a:schemeClr val="bg1"/>
                </a:solidFill>
              </a:rPr>
              <a:t>nhà</a:t>
            </a:r>
            <a:r>
              <a:rPr lang="en-US" u="sng" dirty="0">
                <a:solidFill>
                  <a:schemeClr val="bg1"/>
                </a:solidFill>
              </a:rPr>
              <a:t>)</a:t>
            </a:r>
          </a:p>
          <a:p>
            <a:pPr>
              <a:buClr>
                <a:schemeClr val="bg1"/>
              </a:buClr>
              <a:buFont typeface="Wingdings" panose="05000000000000000000" pitchFamily="2" charset="2"/>
              <a:buChar char="Ø"/>
            </a:pPr>
            <a:r>
              <a:rPr lang="en-US" dirty="0">
                <a:solidFill>
                  <a:schemeClr val="bg1"/>
                </a:solidFill>
              </a:rPr>
              <a:t> </a:t>
            </a:r>
            <a:r>
              <a:rPr lang="en-US" dirty="0" err="1">
                <a:solidFill>
                  <a:schemeClr val="bg1"/>
                </a:solidFill>
              </a:rPr>
              <a:t>Nhập</a:t>
            </a:r>
            <a:r>
              <a:rPr lang="en-US" dirty="0">
                <a:solidFill>
                  <a:schemeClr val="bg1"/>
                </a:solidFill>
              </a:rPr>
              <a:t> </a:t>
            </a:r>
            <a:r>
              <a:rPr lang="en-US" dirty="0" err="1">
                <a:solidFill>
                  <a:schemeClr val="bg1"/>
                </a:solidFill>
              </a:rPr>
              <a:t>vào</a:t>
            </a:r>
            <a:r>
              <a:rPr lang="en-US" dirty="0">
                <a:solidFill>
                  <a:schemeClr val="bg1"/>
                </a:solidFill>
              </a:rPr>
              <a:t> </a:t>
            </a:r>
            <a:r>
              <a:rPr lang="en-US" dirty="0" err="1">
                <a:solidFill>
                  <a:schemeClr val="bg1"/>
                </a:solidFill>
              </a:rPr>
              <a:t>một</a:t>
            </a:r>
            <a:r>
              <a:rPr lang="en-US" dirty="0">
                <a:solidFill>
                  <a:schemeClr val="bg1"/>
                </a:solidFill>
              </a:rPr>
              <a:t> </a:t>
            </a:r>
            <a:r>
              <a:rPr lang="en-US" dirty="0" err="1">
                <a:solidFill>
                  <a:schemeClr val="bg1"/>
                </a:solidFill>
              </a:rPr>
              <a:t>dãy</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nguyên</a:t>
            </a:r>
            <a:r>
              <a:rPr lang="en-US" dirty="0">
                <a:solidFill>
                  <a:schemeClr val="bg1"/>
                </a:solidFill>
              </a:rPr>
              <a:t>. </a:t>
            </a:r>
          </a:p>
          <a:p>
            <a:pPr lvl="0">
              <a:buClr>
                <a:schemeClr val="bg1">
                  <a:lumMod val="95000"/>
                </a:schemeClr>
              </a:buClr>
              <a:buFont typeface="Wingdings" panose="05000000000000000000" pitchFamily="2" charset="2"/>
              <a:buChar char="Ø"/>
            </a:pPr>
            <a:r>
              <a:rPr lang="en-US" dirty="0" err="1">
                <a:solidFill>
                  <a:schemeClr val="bg1"/>
                </a:solidFill>
              </a:rPr>
              <a:t>Số</a:t>
            </a:r>
            <a:r>
              <a:rPr lang="en-US" dirty="0">
                <a:solidFill>
                  <a:schemeClr val="bg1"/>
                </a:solidFill>
              </a:rPr>
              <a:t> </a:t>
            </a:r>
            <a:r>
              <a:rPr lang="en-US" dirty="0" err="1">
                <a:solidFill>
                  <a:schemeClr val="bg1"/>
                </a:solidFill>
              </a:rPr>
              <a:t>lượng</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chẵn</a:t>
            </a:r>
            <a:r>
              <a:rPr lang="en-US" dirty="0">
                <a:solidFill>
                  <a:schemeClr val="bg1"/>
                </a:solidFill>
              </a:rPr>
              <a:t> </a:t>
            </a:r>
            <a:r>
              <a:rPr lang="en-US" dirty="0" err="1">
                <a:solidFill>
                  <a:schemeClr val="bg1"/>
                </a:solidFill>
              </a:rPr>
              <a:t>và</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lượng</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lẻ</a:t>
            </a:r>
            <a:r>
              <a:rPr lang="en-US" dirty="0">
                <a:solidFill>
                  <a:schemeClr val="bg1"/>
                </a:solidFill>
              </a:rPr>
              <a:t> </a:t>
            </a:r>
            <a:r>
              <a:rPr lang="en-US" dirty="0" err="1">
                <a:solidFill>
                  <a:schemeClr val="bg1"/>
                </a:solidFill>
              </a:rPr>
              <a:t>có</a:t>
            </a:r>
            <a:r>
              <a:rPr lang="en-US" dirty="0">
                <a:solidFill>
                  <a:schemeClr val="bg1"/>
                </a:solidFill>
              </a:rPr>
              <a:t> </a:t>
            </a:r>
            <a:r>
              <a:rPr lang="en-US" dirty="0" err="1">
                <a:solidFill>
                  <a:schemeClr val="bg1"/>
                </a:solidFill>
              </a:rPr>
              <a:t>trong</a:t>
            </a:r>
            <a:r>
              <a:rPr lang="en-US" dirty="0">
                <a:solidFill>
                  <a:schemeClr val="bg1"/>
                </a:solidFill>
              </a:rPr>
              <a:t> </a:t>
            </a:r>
            <a:r>
              <a:rPr lang="en-US" dirty="0" err="1">
                <a:solidFill>
                  <a:schemeClr val="bg1"/>
                </a:solidFill>
              </a:rPr>
              <a:t>dãy</a:t>
            </a:r>
            <a:endParaRPr lang="en-US" dirty="0">
              <a:solidFill>
                <a:schemeClr val="bg1"/>
              </a:solidFill>
            </a:endParaRPr>
          </a:p>
          <a:p>
            <a:pPr>
              <a:buClr>
                <a:schemeClr val="bg1"/>
              </a:buClr>
              <a:buFont typeface="Wingdings" panose="05000000000000000000" pitchFamily="2" charset="2"/>
              <a:buChar char="Ø"/>
            </a:pPr>
            <a:r>
              <a:rPr lang="en-US" dirty="0" err="1">
                <a:solidFill>
                  <a:schemeClr val="bg1"/>
                </a:solidFill>
              </a:rPr>
              <a:t>Số</a:t>
            </a:r>
            <a:r>
              <a:rPr lang="en-US" dirty="0">
                <a:solidFill>
                  <a:schemeClr val="bg1"/>
                </a:solidFill>
              </a:rPr>
              <a:t> </a:t>
            </a:r>
            <a:r>
              <a:rPr lang="en-US" dirty="0" err="1">
                <a:solidFill>
                  <a:schemeClr val="bg1"/>
                </a:solidFill>
              </a:rPr>
              <a:t>lượng</a:t>
            </a:r>
            <a:r>
              <a:rPr lang="en-US" dirty="0">
                <a:solidFill>
                  <a:schemeClr val="bg1"/>
                </a:solidFill>
              </a:rPr>
              <a:t> </a:t>
            </a:r>
            <a:r>
              <a:rPr lang="en-US" dirty="0" err="1">
                <a:solidFill>
                  <a:schemeClr val="bg1"/>
                </a:solidFill>
              </a:rPr>
              <a:t>số</a:t>
            </a:r>
            <a:r>
              <a:rPr lang="en-US" dirty="0">
                <a:solidFill>
                  <a:schemeClr val="bg1"/>
                </a:solidFill>
              </a:rPr>
              <a:t> </a:t>
            </a:r>
            <a:r>
              <a:rPr lang="en-US" dirty="0" err="1">
                <a:solidFill>
                  <a:schemeClr val="bg1"/>
                </a:solidFill>
              </a:rPr>
              <a:t>nguyên</a:t>
            </a:r>
            <a:r>
              <a:rPr lang="en-US" dirty="0">
                <a:solidFill>
                  <a:schemeClr val="bg1"/>
                </a:solidFill>
              </a:rPr>
              <a:t> </a:t>
            </a:r>
            <a:r>
              <a:rPr lang="en-US" dirty="0" err="1">
                <a:solidFill>
                  <a:schemeClr val="bg1"/>
                </a:solidFill>
              </a:rPr>
              <a:t>tố</a:t>
            </a:r>
            <a:r>
              <a:rPr lang="en-US" dirty="0">
                <a:solidFill>
                  <a:schemeClr val="bg1"/>
                </a:solidFill>
              </a:rPr>
              <a:t> </a:t>
            </a:r>
            <a:r>
              <a:rPr lang="en-US" dirty="0" err="1">
                <a:solidFill>
                  <a:schemeClr val="bg1"/>
                </a:solidFill>
              </a:rPr>
              <a:t>có</a:t>
            </a:r>
            <a:r>
              <a:rPr lang="en-US" dirty="0">
                <a:solidFill>
                  <a:schemeClr val="bg1"/>
                </a:solidFill>
              </a:rPr>
              <a:t> </a:t>
            </a:r>
            <a:r>
              <a:rPr lang="en-US" dirty="0" err="1">
                <a:solidFill>
                  <a:schemeClr val="bg1"/>
                </a:solidFill>
              </a:rPr>
              <a:t>trong</a:t>
            </a:r>
            <a:r>
              <a:rPr lang="en-US" dirty="0">
                <a:solidFill>
                  <a:schemeClr val="bg1"/>
                </a:solidFill>
              </a:rPr>
              <a:t> </a:t>
            </a:r>
            <a:r>
              <a:rPr lang="en-US" dirty="0" err="1">
                <a:solidFill>
                  <a:schemeClr val="bg1"/>
                </a:solidFill>
              </a:rPr>
              <a:t>dãy</a:t>
            </a:r>
            <a:endParaRPr lang="en-US" dirty="0">
              <a:solidFill>
                <a:schemeClr val="bg1"/>
              </a:solidFill>
            </a:endParaRPr>
          </a:p>
        </p:txBody>
      </p:sp>
    </p:spTree>
    <p:extLst>
      <p:ext uri="{BB962C8B-B14F-4D97-AF65-F5344CB8AC3E}">
        <p14:creationId xmlns:p14="http://schemas.microsoft.com/office/powerpoint/2010/main" val="24890323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4. VẬN DỤNG – MỞ RỘNG</a:t>
            </a:r>
          </a:p>
        </p:txBody>
      </p:sp>
      <p:sp>
        <p:nvSpPr>
          <p:cNvPr id="3" name="Text Placeholder 2"/>
          <p:cNvSpPr>
            <a:spLocks noGrp="1"/>
          </p:cNvSpPr>
          <p:nvPr>
            <p:ph type="body" idx="1"/>
          </p:nvPr>
        </p:nvSpPr>
        <p:spPr>
          <a:xfrm>
            <a:off x="1604368" y="1584160"/>
            <a:ext cx="9753443" cy="1602923"/>
          </a:xfrm>
        </p:spPr>
        <p:txBody>
          <a:bodyPr>
            <a:normAutofit/>
          </a:bodyPr>
          <a:lstStyle/>
          <a:p>
            <a:pPr marL="50800" indent="0">
              <a:buNone/>
            </a:pPr>
            <a:r>
              <a:rPr lang="en-US" sz="2400" u="sng" dirty="0" err="1">
                <a:solidFill>
                  <a:schemeClr val="bg1"/>
                </a:solidFill>
              </a:rPr>
              <a:t>Bài</a:t>
            </a:r>
            <a:r>
              <a:rPr lang="en-US" sz="2400" u="sng" dirty="0">
                <a:solidFill>
                  <a:schemeClr val="bg1"/>
                </a:solidFill>
              </a:rPr>
              <a:t> 1:</a:t>
            </a:r>
          </a:p>
          <a:p>
            <a:pPr>
              <a:buClr>
                <a:schemeClr val="bg1"/>
              </a:buClr>
              <a:buFont typeface="Wingdings" panose="05000000000000000000" pitchFamily="2" charset="2"/>
              <a:buChar char="Ø"/>
            </a:pPr>
            <a:r>
              <a:rPr lang="en-US" sz="2400" dirty="0" err="1">
                <a:solidFill>
                  <a:schemeClr val="bg1"/>
                </a:solidFill>
              </a:rPr>
              <a:t>Nhập</a:t>
            </a:r>
            <a:r>
              <a:rPr lang="en-US" sz="2400" dirty="0">
                <a:solidFill>
                  <a:schemeClr val="bg1"/>
                </a:solidFill>
              </a:rPr>
              <a:t> </a:t>
            </a:r>
            <a:r>
              <a:rPr lang="en-US" sz="2400" dirty="0" err="1">
                <a:solidFill>
                  <a:schemeClr val="bg1"/>
                </a:solidFill>
              </a:rPr>
              <a:t>vào</a:t>
            </a:r>
            <a:r>
              <a:rPr lang="en-US" sz="2400" dirty="0">
                <a:solidFill>
                  <a:schemeClr val="bg1"/>
                </a:solidFill>
              </a:rPr>
              <a:t> </a:t>
            </a:r>
            <a:r>
              <a:rPr lang="en-US" sz="2400" dirty="0" err="1">
                <a:solidFill>
                  <a:schemeClr val="bg1"/>
                </a:solidFill>
              </a:rPr>
              <a:t>dãy</a:t>
            </a:r>
            <a:r>
              <a:rPr lang="en-US" sz="2400" dirty="0">
                <a:solidFill>
                  <a:schemeClr val="bg1"/>
                </a:solidFill>
              </a:rPr>
              <a:t> </a:t>
            </a:r>
            <a:r>
              <a:rPr lang="en-US" sz="2400" dirty="0" err="1">
                <a:solidFill>
                  <a:schemeClr val="bg1"/>
                </a:solidFill>
              </a:rPr>
              <a:t>số</a:t>
            </a:r>
            <a:r>
              <a:rPr lang="en-US" sz="2400" dirty="0">
                <a:solidFill>
                  <a:schemeClr val="bg1"/>
                </a:solidFill>
              </a:rPr>
              <a:t> </a:t>
            </a:r>
            <a:r>
              <a:rPr lang="en-US" sz="2400" dirty="0" err="1">
                <a:solidFill>
                  <a:schemeClr val="bg1"/>
                </a:solidFill>
              </a:rPr>
              <a:t>nguyên</a:t>
            </a:r>
            <a:r>
              <a:rPr lang="en-US" sz="2400" dirty="0">
                <a:solidFill>
                  <a:schemeClr val="bg1"/>
                </a:solidFill>
              </a:rPr>
              <a:t>. </a:t>
            </a:r>
          </a:p>
          <a:p>
            <a:pPr>
              <a:buClr>
                <a:schemeClr val="bg1"/>
              </a:buClr>
              <a:buFont typeface="Wingdings" panose="05000000000000000000" pitchFamily="2" charset="2"/>
              <a:buChar char="Ø"/>
            </a:pPr>
            <a:r>
              <a:rPr lang="en-US" sz="2400" dirty="0" err="1">
                <a:solidFill>
                  <a:schemeClr val="bg1"/>
                </a:solidFill>
              </a:rPr>
              <a:t>Tìm</a:t>
            </a:r>
            <a:r>
              <a:rPr lang="en-US" sz="2400" dirty="0">
                <a:solidFill>
                  <a:schemeClr val="bg1"/>
                </a:solidFill>
              </a:rPr>
              <a:t> </a:t>
            </a:r>
            <a:r>
              <a:rPr lang="en-US" sz="2400" dirty="0" err="1">
                <a:solidFill>
                  <a:schemeClr val="bg1"/>
                </a:solidFill>
              </a:rPr>
              <a:t>và</a:t>
            </a:r>
            <a:r>
              <a:rPr lang="en-US" sz="2400" dirty="0">
                <a:solidFill>
                  <a:schemeClr val="bg1"/>
                </a:solidFill>
              </a:rPr>
              <a:t> </a:t>
            </a:r>
            <a:r>
              <a:rPr lang="en-US" sz="2400" dirty="0" err="1">
                <a:solidFill>
                  <a:schemeClr val="bg1"/>
                </a:solidFill>
              </a:rPr>
              <a:t>đưa</a:t>
            </a:r>
            <a:r>
              <a:rPr lang="en-US" sz="2400" dirty="0">
                <a:solidFill>
                  <a:schemeClr val="bg1"/>
                </a:solidFill>
              </a:rPr>
              <a:t> ra </a:t>
            </a:r>
            <a:r>
              <a:rPr lang="en-US" sz="2400" dirty="0" err="1">
                <a:solidFill>
                  <a:schemeClr val="bg1"/>
                </a:solidFill>
              </a:rPr>
              <a:t>số</a:t>
            </a:r>
            <a:r>
              <a:rPr lang="en-US" sz="2400" dirty="0">
                <a:solidFill>
                  <a:schemeClr val="bg1"/>
                </a:solidFill>
              </a:rPr>
              <a:t> </a:t>
            </a:r>
            <a:r>
              <a:rPr lang="en-US" sz="2400" dirty="0" err="1">
                <a:solidFill>
                  <a:schemeClr val="bg1"/>
                </a:solidFill>
              </a:rPr>
              <a:t>nhỏ</a:t>
            </a:r>
            <a:r>
              <a:rPr lang="en-US" sz="2400" dirty="0">
                <a:solidFill>
                  <a:schemeClr val="bg1"/>
                </a:solidFill>
              </a:rPr>
              <a:t> </a:t>
            </a:r>
            <a:r>
              <a:rPr lang="en-US" sz="2400" dirty="0" err="1">
                <a:solidFill>
                  <a:schemeClr val="bg1"/>
                </a:solidFill>
              </a:rPr>
              <a:t>nhất</a:t>
            </a:r>
            <a:r>
              <a:rPr lang="en-US" sz="2400" dirty="0">
                <a:solidFill>
                  <a:schemeClr val="bg1"/>
                </a:solidFill>
              </a:rPr>
              <a:t> </a:t>
            </a:r>
            <a:r>
              <a:rPr lang="en-US" sz="2400" dirty="0" err="1">
                <a:solidFill>
                  <a:schemeClr val="bg1"/>
                </a:solidFill>
              </a:rPr>
              <a:t>của</a:t>
            </a:r>
            <a:r>
              <a:rPr lang="en-US" sz="2400" dirty="0">
                <a:solidFill>
                  <a:schemeClr val="bg1"/>
                </a:solidFill>
              </a:rPr>
              <a:t> </a:t>
            </a:r>
            <a:r>
              <a:rPr lang="en-US" sz="2400" dirty="0" err="1">
                <a:solidFill>
                  <a:schemeClr val="bg1"/>
                </a:solidFill>
              </a:rPr>
              <a:t>dãy</a:t>
            </a:r>
            <a:r>
              <a:rPr lang="en-US" sz="2400" dirty="0">
                <a:solidFill>
                  <a:schemeClr val="bg1"/>
                </a:solidFill>
              </a:rPr>
              <a:t> </a:t>
            </a:r>
            <a:r>
              <a:rPr lang="en-US" sz="2400" dirty="0" err="1">
                <a:solidFill>
                  <a:schemeClr val="bg1"/>
                </a:solidFill>
              </a:rPr>
              <a:t>và</a:t>
            </a:r>
            <a:r>
              <a:rPr lang="en-US" sz="2400" dirty="0">
                <a:solidFill>
                  <a:schemeClr val="bg1"/>
                </a:solidFill>
              </a:rPr>
              <a:t> </a:t>
            </a:r>
            <a:r>
              <a:rPr lang="en-US" sz="2400" dirty="0" err="1">
                <a:solidFill>
                  <a:schemeClr val="bg1"/>
                </a:solidFill>
              </a:rPr>
              <a:t>vị</a:t>
            </a:r>
            <a:r>
              <a:rPr lang="en-US" sz="2400" dirty="0">
                <a:solidFill>
                  <a:schemeClr val="bg1"/>
                </a:solidFill>
              </a:rPr>
              <a:t> </a:t>
            </a:r>
            <a:r>
              <a:rPr lang="en-US" sz="2400" dirty="0" err="1">
                <a:solidFill>
                  <a:schemeClr val="bg1"/>
                </a:solidFill>
              </a:rPr>
              <a:t>trí</a:t>
            </a:r>
            <a:r>
              <a:rPr lang="en-US" sz="2400" dirty="0">
                <a:solidFill>
                  <a:schemeClr val="bg1"/>
                </a:solidFill>
              </a:rPr>
              <a:t> </a:t>
            </a:r>
            <a:r>
              <a:rPr lang="en-US" sz="2400" dirty="0" err="1">
                <a:solidFill>
                  <a:schemeClr val="bg1"/>
                </a:solidFill>
              </a:rPr>
              <a:t>của</a:t>
            </a:r>
            <a:r>
              <a:rPr lang="en-US" sz="2400" dirty="0">
                <a:solidFill>
                  <a:schemeClr val="bg1"/>
                </a:solidFill>
              </a:rPr>
              <a:t> </a:t>
            </a:r>
            <a:r>
              <a:rPr lang="en-US" sz="2400" dirty="0" err="1">
                <a:solidFill>
                  <a:schemeClr val="bg1"/>
                </a:solidFill>
              </a:rPr>
              <a:t>nó</a:t>
            </a:r>
            <a:r>
              <a:rPr lang="en-US" sz="2400" dirty="0">
                <a:solidFill>
                  <a:schemeClr val="bg1"/>
                </a:solidFill>
              </a:rPr>
              <a:t> </a:t>
            </a:r>
            <a:r>
              <a:rPr lang="en-US" sz="2400" dirty="0" err="1">
                <a:solidFill>
                  <a:schemeClr val="bg1"/>
                </a:solidFill>
              </a:rPr>
              <a:t>trong</a:t>
            </a:r>
            <a:r>
              <a:rPr lang="en-US" sz="2400" dirty="0">
                <a:solidFill>
                  <a:schemeClr val="bg1"/>
                </a:solidFill>
              </a:rPr>
              <a:t> </a:t>
            </a:r>
            <a:r>
              <a:rPr lang="en-US" sz="2400" dirty="0" err="1">
                <a:solidFill>
                  <a:schemeClr val="bg1"/>
                </a:solidFill>
              </a:rPr>
              <a:t>dãy</a:t>
            </a:r>
            <a:r>
              <a:rPr lang="en-US" sz="2400" dirty="0">
                <a:solidFill>
                  <a:schemeClr val="bg1"/>
                </a:solidFill>
              </a:rPr>
              <a:t>.</a:t>
            </a:r>
          </a:p>
          <a:p>
            <a:pPr marL="50800" indent="0">
              <a:buNone/>
            </a:pPr>
            <a:endParaRPr lang="en-US" dirty="0">
              <a:solidFill>
                <a:schemeClr val="bg1"/>
              </a:solidFill>
            </a:endParaRPr>
          </a:p>
        </p:txBody>
      </p:sp>
      <p:sp>
        <p:nvSpPr>
          <p:cNvPr id="4" name="Text Placeholder 2">
            <a:extLst>
              <a:ext uri="{FF2B5EF4-FFF2-40B4-BE49-F238E27FC236}">
                <a16:creationId xmlns:a16="http://schemas.microsoft.com/office/drawing/2014/main" id="{4DFCA71C-A261-43D4-AB37-7DEA3245C48C}"/>
              </a:ext>
            </a:extLst>
          </p:cNvPr>
          <p:cNvSpPr txBox="1">
            <a:spLocks/>
          </p:cNvSpPr>
          <p:nvPr/>
        </p:nvSpPr>
        <p:spPr>
          <a:xfrm>
            <a:off x="1760953" y="2974023"/>
            <a:ext cx="9753443" cy="3542188"/>
          </a:xfrm>
          <a:prstGeom prst="rect">
            <a:avLst/>
          </a:prstGeom>
          <a:noFill/>
          <a:ln>
            <a:noFill/>
          </a:ln>
        </p:spPr>
        <p:txBody>
          <a:bodyPr spcFirstLastPara="1" wrap="square" lIns="91425" tIns="45700" rIns="91425" bIns="45700" anchor="t" anchorCtr="0">
            <a:normAutofit/>
          </a:bodyPr>
          <a:lstStyle>
            <a:defPPr marR="0" lvl="0" algn="l" rtl="0">
              <a:lnSpc>
                <a:spcPct val="100000"/>
              </a:lnSpc>
              <a:spcBef>
                <a:spcPts val="0"/>
              </a:spcBef>
              <a:spcAft>
                <a:spcPts val="0"/>
              </a:spcAft>
            </a:defPPr>
            <a:lvl1pPr marL="457200" marR="0" lvl="0" indent="-406400" algn="l" rtl="0">
              <a:lnSpc>
                <a:spcPct val="100000"/>
              </a:lnSpc>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lnSpc>
                <a:spcPct val="100000"/>
              </a:lnSpc>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lnSpc>
                <a:spcPct val="100000"/>
              </a:lnSpc>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lnSpc>
                <a:spcPct val="100000"/>
              </a:lnSpc>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pPr marL="50800" indent="0">
              <a:buFont typeface="Arial"/>
              <a:buNone/>
            </a:pPr>
            <a:r>
              <a:rPr lang="en-US" sz="2400" dirty="0" err="1">
                <a:solidFill>
                  <a:schemeClr val="bg1"/>
                </a:solidFill>
              </a:rPr>
              <a:t>Đáp</a:t>
            </a:r>
            <a:r>
              <a:rPr lang="en-US" sz="2400" dirty="0">
                <a:solidFill>
                  <a:schemeClr val="bg1"/>
                </a:solidFill>
              </a:rPr>
              <a:t> </a:t>
            </a:r>
            <a:r>
              <a:rPr lang="en-US" sz="2400" dirty="0" err="1">
                <a:solidFill>
                  <a:schemeClr val="bg1"/>
                </a:solidFill>
              </a:rPr>
              <a:t>Án</a:t>
            </a:r>
            <a:r>
              <a:rPr lang="en-US" sz="2400" dirty="0">
                <a:solidFill>
                  <a:schemeClr val="bg1"/>
                </a:solidFill>
              </a:rPr>
              <a:t>:</a:t>
            </a:r>
          </a:p>
          <a:p>
            <a:pPr marL="50800" indent="0">
              <a:buFont typeface="Arial"/>
              <a:buNone/>
            </a:pPr>
            <a:endParaRPr lang="en-US" sz="2400" dirty="0">
              <a:solidFill>
                <a:schemeClr val="bg1"/>
              </a:solidFill>
            </a:endParaRPr>
          </a:p>
          <a:p>
            <a:pPr marL="1422400" lvl="3" indent="0">
              <a:buFont typeface="Arial"/>
              <a:buNone/>
            </a:pPr>
            <a:r>
              <a:rPr lang="pt-BR" sz="2400" i="1" dirty="0">
                <a:solidFill>
                  <a:schemeClr val="accent6"/>
                </a:solidFill>
              </a:rPr>
              <a:t>Max:=a[1];</a:t>
            </a:r>
            <a:endParaRPr lang="en-US" sz="2400" i="1" dirty="0">
              <a:solidFill>
                <a:schemeClr val="accent6"/>
              </a:solidFill>
            </a:endParaRPr>
          </a:p>
          <a:p>
            <a:pPr marL="1422400" lvl="3" indent="0">
              <a:buFont typeface="Arial"/>
              <a:buNone/>
            </a:pPr>
            <a:r>
              <a:rPr lang="pt-BR" sz="2400" i="1" dirty="0">
                <a:solidFill>
                  <a:schemeClr val="accent6"/>
                </a:solidFill>
              </a:rPr>
              <a:t>	For i:=2 to n do</a:t>
            </a:r>
            <a:endParaRPr lang="en-US" sz="2400" i="1" dirty="0">
              <a:solidFill>
                <a:schemeClr val="accent6"/>
              </a:solidFill>
            </a:endParaRPr>
          </a:p>
          <a:p>
            <a:pPr marL="1422400" lvl="3" indent="0">
              <a:buFont typeface="Arial"/>
              <a:buNone/>
            </a:pPr>
            <a:r>
              <a:rPr lang="pt-BR" sz="2400" i="1" dirty="0">
                <a:solidFill>
                  <a:schemeClr val="accent6"/>
                </a:solidFill>
              </a:rPr>
              <a:t>	If min&gt;=a[i] then </a:t>
            </a:r>
            <a:endParaRPr lang="en-US" sz="2400" i="1" dirty="0">
              <a:solidFill>
                <a:schemeClr val="accent6"/>
              </a:solidFill>
            </a:endParaRPr>
          </a:p>
          <a:p>
            <a:pPr marL="1422400" lvl="3" indent="0">
              <a:buFont typeface="Arial"/>
              <a:buNone/>
            </a:pPr>
            <a:r>
              <a:rPr lang="pt-BR" sz="2400" i="1" dirty="0">
                <a:solidFill>
                  <a:schemeClr val="accent6"/>
                </a:solidFill>
              </a:rPr>
              <a:t>		Begin</a:t>
            </a:r>
            <a:endParaRPr lang="en-US" sz="2400" i="1" dirty="0">
              <a:solidFill>
                <a:schemeClr val="accent6"/>
              </a:solidFill>
            </a:endParaRPr>
          </a:p>
          <a:p>
            <a:pPr marL="1422400" lvl="3" indent="0">
              <a:buFont typeface="Arial"/>
              <a:buNone/>
            </a:pPr>
            <a:r>
              <a:rPr lang="pt-BR" sz="2400" i="1" dirty="0">
                <a:solidFill>
                  <a:schemeClr val="accent6"/>
                </a:solidFill>
              </a:rPr>
              <a:t>			Min:=a[i];</a:t>
            </a:r>
            <a:endParaRPr lang="en-US" sz="2400" i="1" dirty="0">
              <a:solidFill>
                <a:schemeClr val="accent6"/>
              </a:solidFill>
            </a:endParaRPr>
          </a:p>
          <a:p>
            <a:pPr marL="1422400" lvl="3" indent="0">
              <a:buFont typeface="Arial"/>
              <a:buNone/>
            </a:pPr>
            <a:r>
              <a:rPr lang="pt-BR" sz="2400" i="1" dirty="0">
                <a:solidFill>
                  <a:schemeClr val="accent6"/>
                </a:solidFill>
              </a:rPr>
              <a:t>			Csmin:=i;</a:t>
            </a:r>
            <a:endParaRPr lang="en-US" sz="2400" i="1" dirty="0">
              <a:solidFill>
                <a:schemeClr val="accent6"/>
              </a:solidFill>
            </a:endParaRPr>
          </a:p>
          <a:p>
            <a:pPr marL="50800" indent="0">
              <a:buFont typeface="Arial"/>
              <a:buNone/>
            </a:pPr>
            <a:endParaRPr lang="en-US" dirty="0">
              <a:solidFill>
                <a:schemeClr val="bg1"/>
              </a:solidFill>
            </a:endParaRPr>
          </a:p>
        </p:txBody>
      </p:sp>
    </p:spTree>
    <p:extLst>
      <p:ext uri="{BB962C8B-B14F-4D97-AF65-F5344CB8AC3E}">
        <p14:creationId xmlns:p14="http://schemas.microsoft.com/office/powerpoint/2010/main" val="5306477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2" name="TextBox 1">
            <a:extLst>
              <a:ext uri="{FF2B5EF4-FFF2-40B4-BE49-F238E27FC236}">
                <a16:creationId xmlns:a16="http://schemas.microsoft.com/office/drawing/2014/main" id="{81E5D6E0-6849-4CB1-9D25-FCC19C0B8CCF}"/>
              </a:ext>
            </a:extLst>
          </p:cNvPr>
          <p:cNvSpPr txBox="1"/>
          <p:nvPr/>
        </p:nvSpPr>
        <p:spPr>
          <a:xfrm>
            <a:off x="3041566" y="1490008"/>
            <a:ext cx="6112042" cy="1938992"/>
          </a:xfrm>
          <a:prstGeom prst="rect">
            <a:avLst/>
          </a:prstGeom>
          <a:noFill/>
        </p:spPr>
        <p:txBody>
          <a:bodyPr wrap="square" rtlCol="0">
            <a:spAutoFit/>
          </a:bodyPr>
          <a:lstStyle/>
          <a:p>
            <a:pPr algn="ctr"/>
            <a:r>
              <a:rPr lang="en-US" sz="4000" dirty="0">
                <a:solidFill>
                  <a:schemeClr val="bg1"/>
                </a:solidFill>
              </a:rPr>
              <a:t>BÀI 12</a:t>
            </a:r>
          </a:p>
          <a:p>
            <a:pPr algn="ctr"/>
            <a:endParaRPr lang="en-US" sz="4000" dirty="0">
              <a:solidFill>
                <a:schemeClr val="bg1"/>
              </a:solidFill>
            </a:endParaRPr>
          </a:p>
          <a:p>
            <a:pPr algn="ctr"/>
            <a:r>
              <a:rPr lang="en-US" sz="4000" dirty="0">
                <a:solidFill>
                  <a:schemeClr val="bg1"/>
                </a:solidFill>
              </a:rPr>
              <a:t>MẢNG MỘT CHIỀU (T3)</a:t>
            </a:r>
          </a:p>
        </p:txBody>
      </p:sp>
    </p:spTree>
    <p:extLst>
      <p:ext uri="{BB962C8B-B14F-4D97-AF65-F5344CB8AC3E}">
        <p14:creationId xmlns:p14="http://schemas.microsoft.com/office/powerpoint/2010/main" val="35742375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17724A5-7A72-45FB-AA01-14D12595A2F1}"/>
              </a:ext>
            </a:extLst>
          </p:cNvPr>
          <p:cNvSpPr>
            <a:spLocks noGrp="1"/>
          </p:cNvSpPr>
          <p:nvPr>
            <p:ph type="title"/>
          </p:nvPr>
        </p:nvSpPr>
        <p:spPr/>
        <p:txBody>
          <a:bodyPr>
            <a:normAutofit/>
          </a:bodyPr>
          <a:lstStyle/>
          <a:p>
            <a:r>
              <a:rPr lang="en-US" sz="3200" dirty="0">
                <a:solidFill>
                  <a:schemeClr val="bg1"/>
                </a:solidFill>
              </a:rPr>
              <a:t>KHỞI ĐỘNG</a:t>
            </a:r>
          </a:p>
        </p:txBody>
      </p:sp>
      <p:sp>
        <p:nvSpPr>
          <p:cNvPr id="8" name="Explosion: 8 Points 7">
            <a:extLst>
              <a:ext uri="{FF2B5EF4-FFF2-40B4-BE49-F238E27FC236}">
                <a16:creationId xmlns:a16="http://schemas.microsoft.com/office/drawing/2014/main" id="{FFFF5B6B-BC47-4B97-B0A5-0E8A6DF179DA}"/>
              </a:ext>
            </a:extLst>
          </p:cNvPr>
          <p:cNvSpPr/>
          <p:nvPr/>
        </p:nvSpPr>
        <p:spPr>
          <a:xfrm>
            <a:off x="3107184" y="1686758"/>
            <a:ext cx="5299969" cy="3773009"/>
          </a:xfrm>
          <a:prstGeom prst="irregularSeal1">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sz="2400" dirty="0" err="1">
                <a:solidFill>
                  <a:schemeClr val="accent1">
                    <a:lumMod val="75000"/>
                  </a:schemeClr>
                </a:solidFill>
              </a:rPr>
              <a:t>Hãy</a:t>
            </a:r>
            <a:r>
              <a:rPr lang="en-US" sz="2400" dirty="0">
                <a:solidFill>
                  <a:schemeClr val="accent1">
                    <a:lumMod val="75000"/>
                  </a:schemeClr>
                </a:solidFill>
              </a:rPr>
              <a:t> </a:t>
            </a:r>
            <a:r>
              <a:rPr lang="en-US" sz="2400" dirty="0" err="1">
                <a:solidFill>
                  <a:schemeClr val="accent1">
                    <a:lumMod val="75000"/>
                  </a:schemeClr>
                </a:solidFill>
              </a:rPr>
              <a:t>Đọc</a:t>
            </a:r>
            <a:r>
              <a:rPr lang="en-US" sz="2400" dirty="0">
                <a:solidFill>
                  <a:schemeClr val="accent1">
                    <a:lumMod val="75000"/>
                  </a:schemeClr>
                </a:solidFill>
              </a:rPr>
              <a:t> </a:t>
            </a:r>
            <a:r>
              <a:rPr lang="en-US" sz="2400" dirty="0" err="1">
                <a:solidFill>
                  <a:schemeClr val="accent1">
                    <a:lumMod val="75000"/>
                  </a:schemeClr>
                </a:solidFill>
              </a:rPr>
              <a:t>Và</a:t>
            </a:r>
            <a:r>
              <a:rPr lang="en-US" sz="2400" dirty="0">
                <a:solidFill>
                  <a:schemeClr val="accent1">
                    <a:lumMod val="75000"/>
                  </a:schemeClr>
                </a:solidFill>
              </a:rPr>
              <a:t> </a:t>
            </a:r>
            <a:r>
              <a:rPr lang="en-US" sz="2400" dirty="0" err="1">
                <a:solidFill>
                  <a:schemeClr val="accent1">
                    <a:lumMod val="75000"/>
                  </a:schemeClr>
                </a:solidFill>
              </a:rPr>
              <a:t>Trả</a:t>
            </a:r>
            <a:r>
              <a:rPr lang="en-US" sz="2400" dirty="0">
                <a:solidFill>
                  <a:schemeClr val="accent1">
                    <a:lumMod val="75000"/>
                  </a:schemeClr>
                </a:solidFill>
              </a:rPr>
              <a:t> </a:t>
            </a:r>
            <a:r>
              <a:rPr lang="en-US" sz="2400" dirty="0" err="1">
                <a:solidFill>
                  <a:schemeClr val="accent1">
                    <a:lumMod val="75000"/>
                  </a:schemeClr>
                </a:solidFill>
              </a:rPr>
              <a:t>Lời</a:t>
            </a:r>
            <a:r>
              <a:rPr lang="en-US" sz="2400" dirty="0">
                <a:solidFill>
                  <a:schemeClr val="accent1">
                    <a:lumMod val="75000"/>
                  </a:schemeClr>
                </a:solidFill>
              </a:rPr>
              <a:t> </a:t>
            </a:r>
            <a:r>
              <a:rPr lang="en-US" sz="2400" dirty="0" err="1">
                <a:solidFill>
                  <a:schemeClr val="accent1">
                    <a:lumMod val="75000"/>
                  </a:schemeClr>
                </a:solidFill>
              </a:rPr>
              <a:t>Các</a:t>
            </a:r>
            <a:r>
              <a:rPr lang="en-US" sz="2400" dirty="0">
                <a:solidFill>
                  <a:schemeClr val="accent1">
                    <a:lumMod val="75000"/>
                  </a:schemeClr>
                </a:solidFill>
              </a:rPr>
              <a:t> </a:t>
            </a:r>
            <a:r>
              <a:rPr lang="en-US" sz="2400" dirty="0" err="1">
                <a:solidFill>
                  <a:schemeClr val="accent1">
                    <a:lumMod val="75000"/>
                  </a:schemeClr>
                </a:solidFill>
              </a:rPr>
              <a:t>Câu</a:t>
            </a:r>
            <a:r>
              <a:rPr lang="en-US" sz="2400" dirty="0">
                <a:solidFill>
                  <a:schemeClr val="accent1">
                    <a:lumMod val="75000"/>
                  </a:schemeClr>
                </a:solidFill>
              </a:rPr>
              <a:t> </a:t>
            </a:r>
            <a:r>
              <a:rPr lang="en-US" sz="2400" dirty="0" err="1">
                <a:solidFill>
                  <a:schemeClr val="accent1">
                    <a:lumMod val="75000"/>
                  </a:schemeClr>
                </a:solidFill>
              </a:rPr>
              <a:t>Hỏi</a:t>
            </a:r>
            <a:r>
              <a:rPr lang="en-US" sz="2400" dirty="0">
                <a:solidFill>
                  <a:schemeClr val="accent1">
                    <a:lumMod val="75000"/>
                  </a:schemeClr>
                </a:solidFill>
              </a:rPr>
              <a:t> </a:t>
            </a:r>
            <a:r>
              <a:rPr lang="en-US" sz="2400" dirty="0" err="1">
                <a:solidFill>
                  <a:schemeClr val="accent1">
                    <a:lumMod val="75000"/>
                  </a:schemeClr>
                </a:solidFill>
              </a:rPr>
              <a:t>Trắc</a:t>
            </a:r>
            <a:r>
              <a:rPr lang="en-US" sz="2400" dirty="0">
                <a:solidFill>
                  <a:schemeClr val="accent1">
                    <a:lumMod val="75000"/>
                  </a:schemeClr>
                </a:solidFill>
              </a:rPr>
              <a:t> </a:t>
            </a:r>
            <a:r>
              <a:rPr lang="en-US" sz="2400" dirty="0" err="1">
                <a:solidFill>
                  <a:schemeClr val="accent1">
                    <a:lumMod val="75000"/>
                  </a:schemeClr>
                </a:solidFill>
              </a:rPr>
              <a:t>Nghiệm</a:t>
            </a:r>
            <a:r>
              <a:rPr lang="en-US" sz="2400" dirty="0">
                <a:solidFill>
                  <a:schemeClr val="accent1">
                    <a:lumMod val="75000"/>
                  </a:schemeClr>
                </a:solidFill>
              </a:rPr>
              <a:t> Sau </a:t>
            </a:r>
            <a:r>
              <a:rPr lang="en-US" sz="2400" dirty="0"/>
              <a:t>!</a:t>
            </a:r>
          </a:p>
        </p:txBody>
      </p:sp>
    </p:spTree>
    <p:extLst>
      <p:ext uri="{BB962C8B-B14F-4D97-AF65-F5344CB8AC3E}">
        <p14:creationId xmlns:p14="http://schemas.microsoft.com/office/powerpoint/2010/main" val="329688291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33764F-D5DE-49D3-B47B-A715DAC64FA7}"/>
              </a:ext>
            </a:extLst>
          </p:cNvPr>
          <p:cNvSpPr/>
          <p:nvPr/>
        </p:nvSpPr>
        <p:spPr>
          <a:xfrm>
            <a:off x="609758" y="1417638"/>
            <a:ext cx="9721358" cy="1938992"/>
          </a:xfrm>
          <a:prstGeom prst="rect">
            <a:avLst/>
          </a:prstGeom>
        </p:spPr>
        <p:txBody>
          <a:bodyPr wrap="square">
            <a:spAutoFit/>
          </a:bodyPr>
          <a:lstStyle/>
          <a:p>
            <a:pPr algn="just"/>
            <a:r>
              <a:rPr lang="vi-VN" sz="2400" b="1" dirty="0">
                <a:solidFill>
                  <a:schemeClr val="bg1"/>
                </a:solidFill>
                <a:latin typeface="Open Sans"/>
              </a:rPr>
              <a:t>Câu 1: </a:t>
            </a:r>
            <a:r>
              <a:rPr lang="vi-VN" sz="2400" dirty="0">
                <a:solidFill>
                  <a:schemeClr val="bg1"/>
                </a:solidFill>
                <a:latin typeface="Open Sans"/>
              </a:rPr>
              <a:t>Phát biểu nào dưới đây về kiểu mảng một chiều là phù hợp?</a:t>
            </a:r>
          </a:p>
          <a:p>
            <a:pPr algn="just"/>
            <a:r>
              <a:rPr lang="vi-VN" sz="2400" dirty="0">
                <a:solidFill>
                  <a:schemeClr val="bg1"/>
                </a:solidFill>
                <a:latin typeface="Open Sans"/>
              </a:rPr>
              <a:t>A. Là một tập hợp các số nguyên</a:t>
            </a:r>
          </a:p>
          <a:p>
            <a:pPr algn="just"/>
            <a:r>
              <a:rPr lang="vi-VN" sz="2400" dirty="0">
                <a:solidFill>
                  <a:schemeClr val="bg1"/>
                </a:solidFill>
                <a:latin typeface="Open Sans"/>
              </a:rPr>
              <a:t>B. Độ dài tối đa của mảng là 255</a:t>
            </a:r>
          </a:p>
          <a:p>
            <a:pPr algn="just"/>
            <a:r>
              <a:rPr lang="vi-VN" sz="2400" dirty="0">
                <a:solidFill>
                  <a:schemeClr val="bg1"/>
                </a:solidFill>
                <a:latin typeface="Open Sans"/>
              </a:rPr>
              <a:t>C. Là một dãy hữu hạn các phần tử cùng kiểu</a:t>
            </a:r>
            <a:r>
              <a:rPr lang="en-US" sz="2400" dirty="0">
                <a:solidFill>
                  <a:schemeClr val="bg1"/>
                </a:solidFill>
                <a:latin typeface="Open Sans"/>
              </a:rPr>
              <a:t> </a:t>
            </a:r>
            <a:endParaRPr lang="vi-VN" sz="2400" dirty="0">
              <a:solidFill>
                <a:schemeClr val="bg1"/>
              </a:solidFill>
              <a:latin typeface="Open Sans"/>
            </a:endParaRPr>
          </a:p>
          <a:p>
            <a:pPr algn="just"/>
            <a:r>
              <a:rPr lang="vi-VN" sz="2400" dirty="0">
                <a:solidFill>
                  <a:schemeClr val="bg1"/>
                </a:solidFill>
                <a:latin typeface="Open Sans"/>
              </a:rPr>
              <a:t>D. Mảng không thể chứa kí tự</a:t>
            </a:r>
          </a:p>
        </p:txBody>
      </p:sp>
      <p:sp>
        <p:nvSpPr>
          <p:cNvPr id="5" name="Rectangle 4">
            <a:extLst>
              <a:ext uri="{FF2B5EF4-FFF2-40B4-BE49-F238E27FC236}">
                <a16:creationId xmlns:a16="http://schemas.microsoft.com/office/drawing/2014/main" id="{EF6B17C1-F366-4154-BFE2-5E6C68D32810}"/>
              </a:ext>
            </a:extLst>
          </p:cNvPr>
          <p:cNvSpPr/>
          <p:nvPr/>
        </p:nvSpPr>
        <p:spPr>
          <a:xfrm>
            <a:off x="609757" y="3795282"/>
            <a:ext cx="10748054" cy="1938992"/>
          </a:xfrm>
          <a:prstGeom prst="rect">
            <a:avLst/>
          </a:prstGeom>
        </p:spPr>
        <p:txBody>
          <a:bodyPr wrap="square">
            <a:spAutoFit/>
          </a:bodyPr>
          <a:lstStyle/>
          <a:p>
            <a:pPr algn="just"/>
            <a:r>
              <a:rPr lang="vi-VN" sz="2400" b="1" dirty="0">
                <a:solidFill>
                  <a:schemeClr val="bg1"/>
                </a:solidFill>
                <a:latin typeface="Open Sans"/>
              </a:rPr>
              <a:t>Câu 2: </a:t>
            </a:r>
            <a:r>
              <a:rPr lang="vi-VN" sz="2400" dirty="0">
                <a:solidFill>
                  <a:schemeClr val="bg1"/>
                </a:solidFill>
                <a:latin typeface="Open Sans"/>
              </a:rPr>
              <a:t>Để khai báo số phần tử của mảng trong PASCAL, người lập trình cần:</a:t>
            </a:r>
          </a:p>
          <a:p>
            <a:pPr algn="just"/>
            <a:r>
              <a:rPr lang="vi-VN" sz="2400" dirty="0">
                <a:solidFill>
                  <a:schemeClr val="bg1"/>
                </a:solidFill>
                <a:latin typeface="Open Sans"/>
              </a:rPr>
              <a:t>A. khai báo một hằng số là số phần tử của mảng</a:t>
            </a:r>
          </a:p>
          <a:p>
            <a:pPr algn="just"/>
            <a:r>
              <a:rPr lang="vi-VN" sz="2400" dirty="0">
                <a:solidFill>
                  <a:schemeClr val="bg1"/>
                </a:solidFill>
                <a:latin typeface="Open Sans"/>
              </a:rPr>
              <a:t>B. khai báo chỉ số bắt đầu và kết thúc của mảng</a:t>
            </a:r>
          </a:p>
          <a:p>
            <a:pPr algn="just"/>
            <a:r>
              <a:rPr lang="vi-VN" sz="2400" dirty="0">
                <a:solidFill>
                  <a:schemeClr val="bg1"/>
                </a:solidFill>
                <a:latin typeface="Open Sans"/>
              </a:rPr>
              <a:t>C. khai báo chỉ số kết thúc của mảng</a:t>
            </a:r>
          </a:p>
          <a:p>
            <a:pPr algn="just"/>
            <a:r>
              <a:rPr lang="vi-VN" sz="2400" dirty="0">
                <a:solidFill>
                  <a:schemeClr val="bg1"/>
                </a:solidFill>
                <a:latin typeface="Open Sans"/>
              </a:rPr>
              <a:t>D. không cần khai báo gì, hệ thống sẽ tự xác định</a:t>
            </a:r>
          </a:p>
        </p:txBody>
      </p:sp>
      <p:sp>
        <p:nvSpPr>
          <p:cNvPr id="7" name="Title 2">
            <a:extLst>
              <a:ext uri="{FF2B5EF4-FFF2-40B4-BE49-F238E27FC236}">
                <a16:creationId xmlns:a16="http://schemas.microsoft.com/office/drawing/2014/main" id="{32632BB2-AA15-423F-B256-C51F52F766BF}"/>
              </a:ext>
            </a:extLst>
          </p:cNvPr>
          <p:cNvSpPr>
            <a:spLocks noGrp="1"/>
          </p:cNvSpPr>
          <p:nvPr>
            <p:ph type="title"/>
          </p:nvPr>
        </p:nvSpPr>
        <p:spPr>
          <a:xfrm>
            <a:off x="609759" y="274638"/>
            <a:ext cx="10975658" cy="1143000"/>
          </a:xfrm>
        </p:spPr>
        <p:txBody>
          <a:bodyPr>
            <a:normAutofit/>
          </a:bodyPr>
          <a:lstStyle/>
          <a:p>
            <a:r>
              <a:rPr lang="en-US" sz="3200" dirty="0">
                <a:solidFill>
                  <a:schemeClr val="bg1"/>
                </a:solidFill>
              </a:rPr>
              <a:t>KHỞI ĐỘNG</a:t>
            </a:r>
          </a:p>
        </p:txBody>
      </p:sp>
    </p:spTree>
    <p:extLst>
      <p:ext uri="{BB962C8B-B14F-4D97-AF65-F5344CB8AC3E}">
        <p14:creationId xmlns:p14="http://schemas.microsoft.com/office/powerpoint/2010/main" val="32570830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33764F-D5DE-49D3-B47B-A715DAC64FA7}"/>
              </a:ext>
            </a:extLst>
          </p:cNvPr>
          <p:cNvSpPr/>
          <p:nvPr/>
        </p:nvSpPr>
        <p:spPr>
          <a:xfrm>
            <a:off x="609758" y="1417638"/>
            <a:ext cx="9721358" cy="1938992"/>
          </a:xfrm>
          <a:prstGeom prst="rect">
            <a:avLst/>
          </a:prstGeom>
        </p:spPr>
        <p:txBody>
          <a:bodyPr wrap="square">
            <a:spAutoFit/>
          </a:bodyPr>
          <a:lstStyle/>
          <a:p>
            <a:r>
              <a:rPr lang="vi-VN" sz="2400" b="1" dirty="0">
                <a:solidFill>
                  <a:schemeClr val="bg1"/>
                </a:solidFill>
              </a:rPr>
              <a:t>Câu 3: </a:t>
            </a:r>
            <a:r>
              <a:rPr lang="vi-VN" sz="2400" dirty="0">
                <a:solidFill>
                  <a:schemeClr val="bg1"/>
                </a:solidFill>
              </a:rPr>
              <a:t>Phát biểu nào dưới đây về chỉ số của mảng là phù hợp nhất?</a:t>
            </a:r>
          </a:p>
          <a:p>
            <a:r>
              <a:rPr lang="vi-VN" sz="2400" dirty="0">
                <a:solidFill>
                  <a:schemeClr val="bg1"/>
                </a:solidFill>
              </a:rPr>
              <a:t>A. Dùng để truy cập đến một phần tử bất kì trong mảng</a:t>
            </a:r>
          </a:p>
          <a:p>
            <a:r>
              <a:rPr lang="vi-VN" sz="2400" dirty="0">
                <a:solidFill>
                  <a:schemeClr val="bg1"/>
                </a:solidFill>
              </a:rPr>
              <a:t>B. Dùng để quản lí kích thước của mảng</a:t>
            </a:r>
          </a:p>
          <a:p>
            <a:r>
              <a:rPr lang="vi-VN" sz="2400" dirty="0">
                <a:solidFill>
                  <a:schemeClr val="bg1"/>
                </a:solidFill>
              </a:rPr>
              <a:t>C. Dùng trong vòng lặp với mảng</a:t>
            </a:r>
          </a:p>
          <a:p>
            <a:r>
              <a:rPr lang="vi-VN" sz="2400" dirty="0">
                <a:solidFill>
                  <a:schemeClr val="bg1"/>
                </a:solidFill>
              </a:rPr>
              <a:t>D. Dùng trong vòng lặp với mảng để quản lí kích thước của mảng</a:t>
            </a:r>
          </a:p>
        </p:txBody>
      </p:sp>
      <p:sp>
        <p:nvSpPr>
          <p:cNvPr id="5" name="Rectangle 4">
            <a:extLst>
              <a:ext uri="{FF2B5EF4-FFF2-40B4-BE49-F238E27FC236}">
                <a16:creationId xmlns:a16="http://schemas.microsoft.com/office/drawing/2014/main" id="{EF6B17C1-F366-4154-BFE2-5E6C68D32810}"/>
              </a:ext>
            </a:extLst>
          </p:cNvPr>
          <p:cNvSpPr/>
          <p:nvPr/>
        </p:nvSpPr>
        <p:spPr>
          <a:xfrm>
            <a:off x="609757" y="3795282"/>
            <a:ext cx="10748054" cy="1938992"/>
          </a:xfrm>
          <a:prstGeom prst="rect">
            <a:avLst/>
          </a:prstGeom>
        </p:spPr>
        <p:txBody>
          <a:bodyPr wrap="square">
            <a:spAutoFit/>
          </a:bodyPr>
          <a:lstStyle/>
          <a:p>
            <a:r>
              <a:rPr lang="vi-VN" sz="2400" b="1" dirty="0">
                <a:solidFill>
                  <a:schemeClr val="bg1"/>
                </a:solidFill>
              </a:rPr>
              <a:t>Câu 4: </a:t>
            </a:r>
            <a:r>
              <a:rPr lang="vi-VN" sz="2400" dirty="0">
                <a:solidFill>
                  <a:schemeClr val="bg1"/>
                </a:solidFill>
              </a:rPr>
              <a:t>Phát biểu nào sau đây về mảng là không chính xác?</a:t>
            </a:r>
          </a:p>
          <a:p>
            <a:r>
              <a:rPr lang="vi-VN" sz="2400" dirty="0">
                <a:solidFill>
                  <a:schemeClr val="bg1"/>
                </a:solidFill>
              </a:rPr>
              <a:t>A. Chỉ số của mảng không nhất thiết bắt đầu từ 1</a:t>
            </a:r>
          </a:p>
          <a:p>
            <a:r>
              <a:rPr lang="vi-VN" sz="2400" dirty="0">
                <a:solidFill>
                  <a:schemeClr val="bg1"/>
                </a:solidFill>
              </a:rPr>
              <a:t>B. Có thể xây dựng mảng nhiều chiều</a:t>
            </a:r>
          </a:p>
          <a:p>
            <a:r>
              <a:rPr lang="vi-VN" sz="2400" dirty="0">
                <a:solidFill>
                  <a:schemeClr val="bg1"/>
                </a:solidFill>
              </a:rPr>
              <a:t>C. Xâu kí tự cũng có thể xem như là một loại mảng</a:t>
            </a:r>
          </a:p>
          <a:p>
            <a:r>
              <a:rPr lang="vi-VN" sz="2400" dirty="0">
                <a:solidFill>
                  <a:schemeClr val="bg1"/>
                </a:solidFill>
              </a:rPr>
              <a:t>D. Độ dài tối đa của mảng là 255</a:t>
            </a:r>
          </a:p>
        </p:txBody>
      </p:sp>
      <p:sp>
        <p:nvSpPr>
          <p:cNvPr id="7" name="Title 2">
            <a:extLst>
              <a:ext uri="{FF2B5EF4-FFF2-40B4-BE49-F238E27FC236}">
                <a16:creationId xmlns:a16="http://schemas.microsoft.com/office/drawing/2014/main" id="{0A606968-A123-4DF7-A603-A9FF3634FB0C}"/>
              </a:ext>
            </a:extLst>
          </p:cNvPr>
          <p:cNvSpPr>
            <a:spLocks noGrp="1"/>
          </p:cNvSpPr>
          <p:nvPr>
            <p:ph type="title"/>
          </p:nvPr>
        </p:nvSpPr>
        <p:spPr>
          <a:xfrm>
            <a:off x="609759" y="274638"/>
            <a:ext cx="10975658" cy="1143000"/>
          </a:xfrm>
        </p:spPr>
        <p:txBody>
          <a:bodyPr>
            <a:normAutofit/>
          </a:bodyPr>
          <a:lstStyle/>
          <a:p>
            <a:r>
              <a:rPr lang="en-US" sz="3200" dirty="0">
                <a:solidFill>
                  <a:schemeClr val="bg1"/>
                </a:solidFill>
              </a:rPr>
              <a:t>KHỞI ĐỘNG</a:t>
            </a:r>
          </a:p>
        </p:txBody>
      </p:sp>
    </p:spTree>
    <p:extLst>
      <p:ext uri="{BB962C8B-B14F-4D97-AF65-F5344CB8AC3E}">
        <p14:creationId xmlns:p14="http://schemas.microsoft.com/office/powerpoint/2010/main" val="16585198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C733764F-D5DE-49D3-B47B-A715DAC64FA7}"/>
              </a:ext>
            </a:extLst>
          </p:cNvPr>
          <p:cNvSpPr/>
          <p:nvPr/>
        </p:nvSpPr>
        <p:spPr>
          <a:xfrm>
            <a:off x="609758" y="1417638"/>
            <a:ext cx="9721358" cy="1938992"/>
          </a:xfrm>
          <a:prstGeom prst="rect">
            <a:avLst/>
          </a:prstGeom>
        </p:spPr>
        <p:txBody>
          <a:bodyPr wrap="square">
            <a:spAutoFit/>
          </a:bodyPr>
          <a:lstStyle/>
          <a:p>
            <a:r>
              <a:rPr lang="vi-VN" sz="2400" b="1" dirty="0">
                <a:solidFill>
                  <a:schemeClr val="bg1"/>
                </a:solidFill>
              </a:rPr>
              <a:t>Câu </a:t>
            </a:r>
            <a:r>
              <a:rPr lang="en-US" sz="2400" b="1" dirty="0">
                <a:solidFill>
                  <a:schemeClr val="bg1"/>
                </a:solidFill>
              </a:rPr>
              <a:t>5</a:t>
            </a:r>
            <a:r>
              <a:rPr lang="vi-VN" sz="2400" b="1" dirty="0">
                <a:solidFill>
                  <a:schemeClr val="bg1"/>
                </a:solidFill>
              </a:rPr>
              <a:t>: </a:t>
            </a:r>
            <a:r>
              <a:rPr lang="vi-VN" sz="2400" dirty="0">
                <a:solidFill>
                  <a:schemeClr val="bg1"/>
                </a:solidFill>
              </a:rPr>
              <a:t>Phương án nào dưới đây là khai báo mảng hợp lệ?</a:t>
            </a:r>
          </a:p>
          <a:p>
            <a:r>
              <a:rPr lang="vi-VN" sz="2400" dirty="0">
                <a:solidFill>
                  <a:schemeClr val="bg1"/>
                </a:solidFill>
              </a:rPr>
              <a:t>A. Var mang : ARRAY[0..10] OF INTEGER; </a:t>
            </a:r>
          </a:p>
          <a:p>
            <a:r>
              <a:rPr lang="vi-VN" sz="2400" dirty="0">
                <a:solidFill>
                  <a:schemeClr val="bg1"/>
                </a:solidFill>
              </a:rPr>
              <a:t>B. Var mang : ARRAY[0..10] : INTEGER;</a:t>
            </a:r>
          </a:p>
          <a:p>
            <a:r>
              <a:rPr lang="vi-VN" sz="2400" dirty="0">
                <a:solidFill>
                  <a:schemeClr val="bg1"/>
                </a:solidFill>
              </a:rPr>
              <a:t>C. Var mang : INTEGER OF ARRAY[0..10];</a:t>
            </a:r>
          </a:p>
          <a:p>
            <a:r>
              <a:rPr lang="vi-VN" sz="2400" dirty="0">
                <a:solidFill>
                  <a:schemeClr val="bg1"/>
                </a:solidFill>
              </a:rPr>
              <a:t>D. Var mang : ARRAY(0..10) : INTEGER;</a:t>
            </a:r>
          </a:p>
        </p:txBody>
      </p:sp>
      <p:sp>
        <p:nvSpPr>
          <p:cNvPr id="5" name="Rectangle 4">
            <a:extLst>
              <a:ext uri="{FF2B5EF4-FFF2-40B4-BE49-F238E27FC236}">
                <a16:creationId xmlns:a16="http://schemas.microsoft.com/office/drawing/2014/main" id="{EF6B17C1-F366-4154-BFE2-5E6C68D32810}"/>
              </a:ext>
            </a:extLst>
          </p:cNvPr>
          <p:cNvSpPr/>
          <p:nvPr/>
        </p:nvSpPr>
        <p:spPr>
          <a:xfrm>
            <a:off x="609757" y="3795282"/>
            <a:ext cx="10748054" cy="2308324"/>
          </a:xfrm>
          <a:prstGeom prst="rect">
            <a:avLst/>
          </a:prstGeom>
        </p:spPr>
        <p:txBody>
          <a:bodyPr wrap="square">
            <a:spAutoFit/>
          </a:bodyPr>
          <a:lstStyle/>
          <a:p>
            <a:r>
              <a:rPr lang="vi-VN" sz="2400" b="1" dirty="0">
                <a:solidFill>
                  <a:schemeClr val="bg1"/>
                </a:solidFill>
              </a:rPr>
              <a:t>Câu </a:t>
            </a:r>
            <a:r>
              <a:rPr lang="en-US" sz="2400" b="1" dirty="0">
                <a:solidFill>
                  <a:schemeClr val="bg1"/>
                </a:solidFill>
              </a:rPr>
              <a:t>6</a:t>
            </a:r>
            <a:r>
              <a:rPr lang="vi-VN" sz="2400" b="1" dirty="0">
                <a:solidFill>
                  <a:schemeClr val="bg1"/>
                </a:solidFill>
              </a:rPr>
              <a:t>: </a:t>
            </a:r>
            <a:r>
              <a:rPr lang="vi-VN" sz="2400" dirty="0">
                <a:solidFill>
                  <a:schemeClr val="bg1"/>
                </a:solidFill>
              </a:rPr>
              <a:t>Cho khai báo mảng như sau: </a:t>
            </a:r>
            <a:r>
              <a:rPr lang="vi-VN" sz="2400" b="1" dirty="0">
                <a:solidFill>
                  <a:schemeClr val="bg1"/>
                </a:solidFill>
              </a:rPr>
              <a:t>Var a : array[0..10] of integer ;</a:t>
            </a:r>
            <a:endParaRPr lang="vi-VN" sz="2400" dirty="0">
              <a:solidFill>
                <a:schemeClr val="bg1"/>
              </a:solidFill>
            </a:endParaRPr>
          </a:p>
          <a:p>
            <a:r>
              <a:rPr lang="vi-VN" sz="2400" dirty="0">
                <a:solidFill>
                  <a:schemeClr val="bg1"/>
                </a:solidFill>
              </a:rPr>
              <a:t>Phương án nào dưới đây chỉ phần tử thứ 10 của mảng?</a:t>
            </a:r>
          </a:p>
          <a:p>
            <a:r>
              <a:rPr lang="vi-VN" sz="2400" dirty="0">
                <a:solidFill>
                  <a:schemeClr val="bg1"/>
                </a:solidFill>
              </a:rPr>
              <a:t>A. a[10];</a:t>
            </a:r>
          </a:p>
          <a:p>
            <a:r>
              <a:rPr lang="vi-VN" sz="2400" dirty="0">
                <a:solidFill>
                  <a:schemeClr val="bg1"/>
                </a:solidFill>
              </a:rPr>
              <a:t>B. a(10);</a:t>
            </a:r>
          </a:p>
          <a:p>
            <a:r>
              <a:rPr lang="vi-VN" sz="2400" dirty="0">
                <a:solidFill>
                  <a:schemeClr val="bg1"/>
                </a:solidFill>
              </a:rPr>
              <a:t>C. a[9];</a:t>
            </a:r>
          </a:p>
          <a:p>
            <a:r>
              <a:rPr lang="vi-VN" sz="2400" dirty="0">
                <a:solidFill>
                  <a:schemeClr val="bg1"/>
                </a:solidFill>
              </a:rPr>
              <a:t>D. a(9);</a:t>
            </a:r>
          </a:p>
        </p:txBody>
      </p:sp>
      <p:sp>
        <p:nvSpPr>
          <p:cNvPr id="7" name="Title 2">
            <a:extLst>
              <a:ext uri="{FF2B5EF4-FFF2-40B4-BE49-F238E27FC236}">
                <a16:creationId xmlns:a16="http://schemas.microsoft.com/office/drawing/2014/main" id="{8E987479-A7F7-4C08-A5CC-2EAAE8ABB873}"/>
              </a:ext>
            </a:extLst>
          </p:cNvPr>
          <p:cNvSpPr>
            <a:spLocks noGrp="1"/>
          </p:cNvSpPr>
          <p:nvPr>
            <p:ph type="title"/>
          </p:nvPr>
        </p:nvSpPr>
        <p:spPr>
          <a:xfrm>
            <a:off x="609759" y="274638"/>
            <a:ext cx="10975658" cy="1143000"/>
          </a:xfrm>
        </p:spPr>
        <p:txBody>
          <a:bodyPr>
            <a:normAutofit/>
          </a:bodyPr>
          <a:lstStyle/>
          <a:p>
            <a:r>
              <a:rPr lang="en-US" sz="3200" dirty="0">
                <a:solidFill>
                  <a:schemeClr val="bg1"/>
                </a:solidFill>
              </a:rPr>
              <a:t>KHỞI ĐỘNG</a:t>
            </a:r>
          </a:p>
        </p:txBody>
      </p:sp>
    </p:spTree>
    <p:extLst>
      <p:ext uri="{BB962C8B-B14F-4D97-AF65-F5344CB8AC3E}">
        <p14:creationId xmlns:p14="http://schemas.microsoft.com/office/powerpoint/2010/main" val="1868761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fade">
                                      <p:cBhvr>
                                        <p:cTn id="14" dur="1000"/>
                                        <p:tgtEl>
                                          <p:spTgt spid="5"/>
                                        </p:tgtEl>
                                      </p:cBhvr>
                                    </p:animEffect>
                                    <p:anim calcmode="lin" valueType="num">
                                      <p:cBhvr>
                                        <p:cTn id="15" dur="1000" fill="hold"/>
                                        <p:tgtEl>
                                          <p:spTgt spid="5"/>
                                        </p:tgtEl>
                                        <p:attrNameLst>
                                          <p:attrName>ppt_x</p:attrName>
                                        </p:attrNameLst>
                                      </p:cBhvr>
                                      <p:tavLst>
                                        <p:tav tm="0">
                                          <p:val>
                                            <p:strVal val="#ppt_x"/>
                                          </p:val>
                                        </p:tav>
                                        <p:tav tm="100000">
                                          <p:val>
                                            <p:strVal val="#ppt_x"/>
                                          </p:val>
                                        </p:tav>
                                      </p:tavLst>
                                    </p:anim>
                                    <p:anim calcmode="lin" valueType="num">
                                      <p:cBhvr>
                                        <p:cTn id="16"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073C0B-F379-4C46-8518-568834262D78}"/>
              </a:ext>
            </a:extLst>
          </p:cNvPr>
          <p:cNvPicPr>
            <a:picLocks noChangeAspect="1"/>
          </p:cNvPicPr>
          <p:nvPr/>
        </p:nvPicPr>
        <p:blipFill>
          <a:blip r:embed="rId2"/>
          <a:stretch>
            <a:fillRect/>
          </a:stretch>
        </p:blipFill>
        <p:spPr>
          <a:xfrm>
            <a:off x="2739608" y="1491635"/>
            <a:ext cx="6858000" cy="4762500"/>
          </a:xfrm>
          <a:prstGeom prst="rect">
            <a:avLst/>
          </a:prstGeom>
        </p:spPr>
      </p:pic>
      <p:sp>
        <p:nvSpPr>
          <p:cNvPr id="6" name="Title 2">
            <a:extLst>
              <a:ext uri="{FF2B5EF4-FFF2-40B4-BE49-F238E27FC236}">
                <a16:creationId xmlns:a16="http://schemas.microsoft.com/office/drawing/2014/main" id="{2A527950-BB89-47D0-8240-51C03BB85E8B}"/>
              </a:ext>
            </a:extLst>
          </p:cNvPr>
          <p:cNvSpPr>
            <a:spLocks noGrp="1"/>
          </p:cNvSpPr>
          <p:nvPr>
            <p:ph type="title"/>
          </p:nvPr>
        </p:nvSpPr>
        <p:spPr>
          <a:xfrm>
            <a:off x="609759" y="274638"/>
            <a:ext cx="10975658" cy="1143000"/>
          </a:xfrm>
        </p:spPr>
        <p:txBody>
          <a:bodyPr>
            <a:normAutofit/>
          </a:bodyPr>
          <a:lstStyle/>
          <a:p>
            <a:r>
              <a:rPr lang="en-US" sz="3200" dirty="0">
                <a:solidFill>
                  <a:schemeClr val="bg1"/>
                </a:solidFill>
              </a:rPr>
              <a:t>KHỞI ĐỘNG</a:t>
            </a:r>
          </a:p>
        </p:txBody>
      </p:sp>
    </p:spTree>
    <p:extLst>
      <p:ext uri="{BB962C8B-B14F-4D97-AF65-F5344CB8AC3E}">
        <p14:creationId xmlns:p14="http://schemas.microsoft.com/office/powerpoint/2010/main" val="396206656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BÀI TOÁN ĐẶT VẤN ĐỀ</a:t>
            </a:r>
          </a:p>
        </p:txBody>
      </p:sp>
      <p:sp>
        <p:nvSpPr>
          <p:cNvPr id="4" name="Text Placeholder 3"/>
          <p:cNvSpPr>
            <a:spLocks noGrp="1"/>
          </p:cNvSpPr>
          <p:nvPr>
            <p:ph type="body" idx="2"/>
          </p:nvPr>
        </p:nvSpPr>
        <p:spPr/>
        <p:txBody>
          <a:bodyPr/>
          <a:lstStyle/>
          <a:p>
            <a:endParaRPr lang="en-US" dirty="0"/>
          </a:p>
        </p:txBody>
      </p:sp>
      <p:pic>
        <p:nvPicPr>
          <p:cNvPr id="5" name="Picture 4">
            <a:extLst>
              <a:ext uri="{FF2B5EF4-FFF2-40B4-BE49-F238E27FC236}">
                <a16:creationId xmlns:a16="http://schemas.microsoft.com/office/drawing/2014/main" id="{11830B46-171E-46A9-AAA7-B64E2B2A78E1}"/>
              </a:ext>
            </a:extLst>
          </p:cNvPr>
          <p:cNvPicPr/>
          <p:nvPr/>
        </p:nvPicPr>
        <p:blipFill>
          <a:blip r:embed="rId2">
            <a:extLst>
              <a:ext uri="{28A0092B-C50C-407E-A947-70E740481C1C}">
                <a14:useLocalDpi xmlns:a14="http://schemas.microsoft.com/office/drawing/2010/main" val="0"/>
              </a:ext>
            </a:extLst>
          </a:blip>
          <a:stretch>
            <a:fillRect/>
          </a:stretch>
        </p:blipFill>
        <p:spPr>
          <a:xfrm>
            <a:off x="6211471" y="1538050"/>
            <a:ext cx="5740908" cy="4650263"/>
          </a:xfrm>
          <a:prstGeom prst="rect">
            <a:avLst/>
          </a:prstGeom>
        </p:spPr>
      </p:pic>
      <p:graphicFrame>
        <p:nvGraphicFramePr>
          <p:cNvPr id="6" name="Diagram 5">
            <a:extLst>
              <a:ext uri="{FF2B5EF4-FFF2-40B4-BE49-F238E27FC236}">
                <a16:creationId xmlns:a16="http://schemas.microsoft.com/office/drawing/2014/main" id="{78D9DC5F-BB11-43E3-932A-C602AE25598F}"/>
              </a:ext>
            </a:extLst>
          </p:cNvPr>
          <p:cNvGraphicFramePr/>
          <p:nvPr>
            <p:extLst>
              <p:ext uri="{D42A27DB-BD31-4B8C-83A1-F6EECF244321}">
                <p14:modId xmlns:p14="http://schemas.microsoft.com/office/powerpoint/2010/main" val="2825566952"/>
              </p:ext>
            </p:extLst>
          </p:nvPr>
        </p:nvGraphicFramePr>
        <p:xfrm>
          <a:off x="242796" y="1286106"/>
          <a:ext cx="5497101" cy="529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771009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81DB3653-5BB3-4EBD-88A5-BDC8D1256B7B}"/>
              </a:ext>
            </a:extLst>
          </p:cNvPr>
          <p:cNvGraphicFramePr/>
          <p:nvPr>
            <p:extLst>
              <p:ext uri="{D42A27DB-BD31-4B8C-83A1-F6EECF244321}">
                <p14:modId xmlns:p14="http://schemas.microsoft.com/office/powerpoint/2010/main" val="2732674856"/>
              </p:ext>
            </p:extLst>
          </p:nvPr>
        </p:nvGraphicFramePr>
        <p:xfrm>
          <a:off x="2707232" y="1417638"/>
          <a:ext cx="6270800" cy="480839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Title 2">
            <a:extLst>
              <a:ext uri="{FF2B5EF4-FFF2-40B4-BE49-F238E27FC236}">
                <a16:creationId xmlns:a16="http://schemas.microsoft.com/office/drawing/2014/main" id="{36A48BD1-9427-4CE9-81D2-3EDD3800B03F}"/>
              </a:ext>
            </a:extLst>
          </p:cNvPr>
          <p:cNvSpPr>
            <a:spLocks noGrp="1"/>
          </p:cNvSpPr>
          <p:nvPr>
            <p:ph type="title"/>
          </p:nvPr>
        </p:nvSpPr>
        <p:spPr>
          <a:xfrm>
            <a:off x="609759" y="274638"/>
            <a:ext cx="10975658" cy="1143000"/>
          </a:xfrm>
        </p:spPr>
        <p:txBody>
          <a:bodyPr>
            <a:normAutofit/>
          </a:bodyPr>
          <a:lstStyle/>
          <a:p>
            <a:r>
              <a:rPr lang="en-US" sz="3200" dirty="0">
                <a:solidFill>
                  <a:schemeClr val="bg1"/>
                </a:solidFill>
              </a:rPr>
              <a:t>KHỞI ĐỘNG</a:t>
            </a:r>
          </a:p>
        </p:txBody>
      </p:sp>
    </p:spTree>
    <p:extLst>
      <p:ext uri="{BB962C8B-B14F-4D97-AF65-F5344CB8AC3E}">
        <p14:creationId xmlns:p14="http://schemas.microsoft.com/office/powerpoint/2010/main" val="1947096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EAA14A-7EEA-4D49-92E0-57F478BCD588}"/>
              </a:ext>
            </a:extLst>
          </p:cNvPr>
          <p:cNvSpPr>
            <a:spLocks noGrp="1"/>
          </p:cNvSpPr>
          <p:nvPr>
            <p:ph type="title"/>
          </p:nvPr>
        </p:nvSpPr>
        <p:spPr>
          <a:xfrm>
            <a:off x="609758" y="141473"/>
            <a:ext cx="9972425" cy="843948"/>
          </a:xfrm>
        </p:spPr>
        <p:txBody>
          <a:bodyPr>
            <a:normAutofit/>
          </a:bodyPr>
          <a:lstStyle/>
          <a:p>
            <a:r>
              <a:rPr lang="en-US" sz="3200" dirty="0">
                <a:solidFill>
                  <a:schemeClr val="bg1"/>
                </a:solidFill>
              </a:rPr>
              <a:t>2. HÌNH THÀNH KIẾN THỨC</a:t>
            </a:r>
          </a:p>
        </p:txBody>
      </p:sp>
      <p:graphicFrame>
        <p:nvGraphicFramePr>
          <p:cNvPr id="4" name="Diagram 3">
            <a:extLst>
              <a:ext uri="{FF2B5EF4-FFF2-40B4-BE49-F238E27FC236}">
                <a16:creationId xmlns:a16="http://schemas.microsoft.com/office/drawing/2014/main" id="{FFE3722C-A029-4F04-8DC2-BA4D989FA1EE}"/>
              </a:ext>
            </a:extLst>
          </p:cNvPr>
          <p:cNvGraphicFramePr/>
          <p:nvPr>
            <p:extLst>
              <p:ext uri="{D42A27DB-BD31-4B8C-83A1-F6EECF244321}">
                <p14:modId xmlns:p14="http://schemas.microsoft.com/office/powerpoint/2010/main" val="2449294607"/>
              </p:ext>
            </p:extLst>
          </p:nvPr>
        </p:nvGraphicFramePr>
        <p:xfrm>
          <a:off x="2760498" y="1183799"/>
          <a:ext cx="8130117" cy="542007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6067637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38DDB25-8F49-408C-812E-EF518317B41F}"/>
              </a:ext>
            </a:extLst>
          </p:cNvPr>
          <p:cNvSpPr txBox="1">
            <a:spLocks/>
          </p:cNvSpPr>
          <p:nvPr/>
        </p:nvSpPr>
        <p:spPr>
          <a:xfrm>
            <a:off x="609759" y="274638"/>
            <a:ext cx="10975658"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a:solidFill>
                  <a:schemeClr val="bg1"/>
                </a:solidFill>
              </a:rPr>
              <a:t>2. HÌNH THÀNH KIẾN THỨC</a:t>
            </a:r>
          </a:p>
        </p:txBody>
      </p:sp>
      <p:pic>
        <p:nvPicPr>
          <p:cNvPr id="4" name="Picture 3" descr="Free Pascal IDE">
            <a:extLst>
              <a:ext uri="{FF2B5EF4-FFF2-40B4-BE49-F238E27FC236}">
                <a16:creationId xmlns:a16="http://schemas.microsoft.com/office/drawing/2014/main" id="{9C2CF90B-46A9-47B9-8974-BCD7DDFC563B}"/>
              </a:ext>
            </a:extLst>
          </p:cNvPr>
          <p:cNvPicPr/>
          <p:nvPr/>
        </p:nvPicPr>
        <p:blipFill>
          <a:blip r:embed="rId2">
            <a:extLst>
              <a:ext uri="{28A0092B-C50C-407E-A947-70E740481C1C}">
                <a14:useLocalDpi xmlns:a14="http://schemas.microsoft.com/office/drawing/2010/main" val="0"/>
              </a:ext>
            </a:extLst>
          </a:blip>
          <a:stretch>
            <a:fillRect/>
          </a:stretch>
        </p:blipFill>
        <p:spPr>
          <a:xfrm>
            <a:off x="4539409" y="1211822"/>
            <a:ext cx="7243507" cy="5015245"/>
          </a:xfrm>
          <a:prstGeom prst="rect">
            <a:avLst/>
          </a:prstGeom>
        </p:spPr>
      </p:pic>
      <p:sp>
        <p:nvSpPr>
          <p:cNvPr id="5" name="TextBox 4">
            <a:extLst>
              <a:ext uri="{FF2B5EF4-FFF2-40B4-BE49-F238E27FC236}">
                <a16:creationId xmlns:a16="http://schemas.microsoft.com/office/drawing/2014/main" id="{C492E00E-9A40-4715-B1AA-A52CC2770BB2}"/>
              </a:ext>
            </a:extLst>
          </p:cNvPr>
          <p:cNvSpPr txBox="1"/>
          <p:nvPr/>
        </p:nvSpPr>
        <p:spPr>
          <a:xfrm>
            <a:off x="1005310" y="1211822"/>
            <a:ext cx="1003801" cy="523220"/>
          </a:xfrm>
          <a:prstGeom prst="rect">
            <a:avLst/>
          </a:prstGeom>
          <a:noFill/>
        </p:spPr>
        <p:txBody>
          <a:bodyPr wrap="none" rtlCol="0">
            <a:spAutoFit/>
          </a:bodyPr>
          <a:lstStyle/>
          <a:p>
            <a:r>
              <a:rPr lang="en-US" sz="2800" dirty="0" err="1">
                <a:solidFill>
                  <a:schemeClr val="bg1"/>
                </a:solidFill>
              </a:rPr>
              <a:t>Bài</a:t>
            </a:r>
            <a:r>
              <a:rPr lang="en-US" sz="2800" dirty="0">
                <a:solidFill>
                  <a:schemeClr val="bg1"/>
                </a:solidFill>
              </a:rPr>
              <a:t> 1</a:t>
            </a:r>
          </a:p>
        </p:txBody>
      </p:sp>
      <p:sp>
        <p:nvSpPr>
          <p:cNvPr id="2" name="Rectangle 1">
            <a:extLst>
              <a:ext uri="{FF2B5EF4-FFF2-40B4-BE49-F238E27FC236}">
                <a16:creationId xmlns:a16="http://schemas.microsoft.com/office/drawing/2014/main" id="{8332D1DC-B525-47FE-9D96-E3FCEB56429A}"/>
              </a:ext>
            </a:extLst>
          </p:cNvPr>
          <p:cNvSpPr/>
          <p:nvPr/>
        </p:nvSpPr>
        <p:spPr>
          <a:xfrm>
            <a:off x="402526" y="2354822"/>
            <a:ext cx="3315331" cy="707886"/>
          </a:xfrm>
          <a:prstGeom prst="rect">
            <a:avLst/>
          </a:prstGeom>
        </p:spPr>
        <p:txBody>
          <a:bodyPr wrap="none">
            <a:spAutoFit/>
          </a:bodyPr>
          <a:lstStyle/>
          <a:p>
            <a:r>
              <a:rPr lang="en-US" sz="2000" dirty="0" err="1">
                <a:solidFill>
                  <a:schemeClr val="bg1"/>
                </a:solidFill>
              </a:rPr>
              <a:t>Tính</a:t>
            </a:r>
            <a:r>
              <a:rPr lang="en-US" sz="2000" dirty="0">
                <a:solidFill>
                  <a:schemeClr val="bg1"/>
                </a:solidFill>
              </a:rPr>
              <a:t> </a:t>
            </a:r>
            <a:r>
              <a:rPr lang="en-US" sz="2000" dirty="0" err="1">
                <a:solidFill>
                  <a:schemeClr val="bg1"/>
                </a:solidFill>
              </a:rPr>
              <a:t>và</a:t>
            </a:r>
            <a:r>
              <a:rPr lang="en-US" sz="2000" dirty="0">
                <a:solidFill>
                  <a:schemeClr val="bg1"/>
                </a:solidFill>
              </a:rPr>
              <a:t> </a:t>
            </a:r>
            <a:r>
              <a:rPr lang="en-US" sz="2000" dirty="0" err="1">
                <a:solidFill>
                  <a:schemeClr val="bg1"/>
                </a:solidFill>
              </a:rPr>
              <a:t>đưa</a:t>
            </a:r>
            <a:r>
              <a:rPr lang="en-US" sz="2000" dirty="0">
                <a:solidFill>
                  <a:schemeClr val="bg1"/>
                </a:solidFill>
              </a:rPr>
              <a:t> ra </a:t>
            </a:r>
            <a:r>
              <a:rPr lang="en-US" sz="2000" dirty="0" err="1">
                <a:solidFill>
                  <a:schemeClr val="bg1"/>
                </a:solidFill>
              </a:rPr>
              <a:t>màn</a:t>
            </a:r>
            <a:r>
              <a:rPr lang="en-US" sz="2000" dirty="0">
                <a:solidFill>
                  <a:schemeClr val="bg1"/>
                </a:solidFill>
              </a:rPr>
              <a:t> </a:t>
            </a:r>
            <a:r>
              <a:rPr lang="en-US" sz="2000" dirty="0" err="1">
                <a:solidFill>
                  <a:schemeClr val="bg1"/>
                </a:solidFill>
              </a:rPr>
              <a:t>hình</a:t>
            </a:r>
            <a:endParaRPr lang="en-US" sz="2000" dirty="0">
              <a:solidFill>
                <a:schemeClr val="bg1"/>
              </a:solidFill>
            </a:endParaRPr>
          </a:p>
          <a:p>
            <a:r>
              <a:rPr lang="en-US" sz="2000" dirty="0">
                <a:solidFill>
                  <a:schemeClr val="bg1"/>
                </a:solidFill>
              </a:rPr>
              <a:t> </a:t>
            </a:r>
            <a:r>
              <a:rPr lang="en-US" sz="2000" dirty="0" err="1">
                <a:solidFill>
                  <a:schemeClr val="bg1"/>
                </a:solidFill>
              </a:rPr>
              <a:t>tổng</a:t>
            </a:r>
            <a:r>
              <a:rPr lang="en-US" sz="2000" dirty="0">
                <a:solidFill>
                  <a:schemeClr val="bg1"/>
                </a:solidFill>
              </a:rPr>
              <a:t> </a:t>
            </a:r>
            <a:r>
              <a:rPr lang="en-US" sz="2000" dirty="0" err="1">
                <a:solidFill>
                  <a:schemeClr val="bg1"/>
                </a:solidFill>
              </a:rPr>
              <a:t>các</a:t>
            </a:r>
            <a:r>
              <a:rPr lang="en-US" sz="2000" dirty="0">
                <a:solidFill>
                  <a:schemeClr val="bg1"/>
                </a:solidFill>
              </a:rPr>
              <a:t> </a:t>
            </a:r>
            <a:r>
              <a:rPr lang="en-US" sz="2000" dirty="0" err="1">
                <a:solidFill>
                  <a:schemeClr val="bg1"/>
                </a:solidFill>
              </a:rPr>
              <a:t>số</a:t>
            </a:r>
            <a:r>
              <a:rPr lang="en-US" sz="2000" dirty="0">
                <a:solidFill>
                  <a:schemeClr val="bg1"/>
                </a:solidFill>
              </a:rPr>
              <a:t> </a:t>
            </a:r>
            <a:r>
              <a:rPr lang="en-US" sz="2000" dirty="0" err="1">
                <a:solidFill>
                  <a:schemeClr val="bg1"/>
                </a:solidFill>
              </a:rPr>
              <a:t>lẻ</a:t>
            </a:r>
            <a:r>
              <a:rPr lang="en-US" sz="2000" dirty="0">
                <a:solidFill>
                  <a:schemeClr val="bg1"/>
                </a:solidFill>
              </a:rPr>
              <a:t> </a:t>
            </a:r>
            <a:r>
              <a:rPr lang="en-US" sz="2000" dirty="0" err="1">
                <a:solidFill>
                  <a:schemeClr val="bg1"/>
                </a:solidFill>
              </a:rPr>
              <a:t>có</a:t>
            </a:r>
            <a:r>
              <a:rPr lang="en-US" sz="2000" dirty="0">
                <a:solidFill>
                  <a:schemeClr val="bg1"/>
                </a:solidFill>
              </a:rPr>
              <a:t> </a:t>
            </a:r>
            <a:r>
              <a:rPr lang="en-US" sz="2000" dirty="0" err="1">
                <a:solidFill>
                  <a:schemeClr val="bg1"/>
                </a:solidFill>
              </a:rPr>
              <a:t>trong</a:t>
            </a:r>
            <a:r>
              <a:rPr lang="en-US" sz="2000" dirty="0">
                <a:solidFill>
                  <a:schemeClr val="bg1"/>
                </a:solidFill>
              </a:rPr>
              <a:t> </a:t>
            </a:r>
            <a:r>
              <a:rPr lang="en-US" sz="2000" dirty="0" err="1">
                <a:solidFill>
                  <a:schemeClr val="bg1"/>
                </a:solidFill>
              </a:rPr>
              <a:t>dãy</a:t>
            </a:r>
            <a:endParaRPr lang="en-US" sz="2000" dirty="0"/>
          </a:p>
        </p:txBody>
      </p:sp>
    </p:spTree>
    <p:extLst>
      <p:ext uri="{BB962C8B-B14F-4D97-AF65-F5344CB8AC3E}">
        <p14:creationId xmlns:p14="http://schemas.microsoft.com/office/powerpoint/2010/main" val="1581361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38DDB25-8F49-408C-812E-EF518317B41F}"/>
              </a:ext>
            </a:extLst>
          </p:cNvPr>
          <p:cNvSpPr txBox="1">
            <a:spLocks/>
          </p:cNvSpPr>
          <p:nvPr/>
        </p:nvSpPr>
        <p:spPr>
          <a:xfrm>
            <a:off x="609759" y="274638"/>
            <a:ext cx="10975658"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a:solidFill>
                  <a:schemeClr val="bg1"/>
                </a:solidFill>
              </a:rPr>
              <a:t>2. HÌNH THÀNH KIẾN THỨC</a:t>
            </a:r>
          </a:p>
        </p:txBody>
      </p:sp>
      <p:pic>
        <p:nvPicPr>
          <p:cNvPr id="4" name="Picture 3" descr="Free Pascal IDE">
            <a:extLst>
              <a:ext uri="{FF2B5EF4-FFF2-40B4-BE49-F238E27FC236}">
                <a16:creationId xmlns:a16="http://schemas.microsoft.com/office/drawing/2014/main" id="{53510B3A-C591-455B-8EBC-EDBAB17A05B6}"/>
              </a:ext>
            </a:extLst>
          </p:cNvPr>
          <p:cNvPicPr/>
          <p:nvPr/>
        </p:nvPicPr>
        <p:blipFill>
          <a:blip r:embed="rId2">
            <a:extLst>
              <a:ext uri="{28A0092B-C50C-407E-A947-70E740481C1C}">
                <a14:useLocalDpi xmlns:a14="http://schemas.microsoft.com/office/drawing/2010/main" val="0"/>
              </a:ext>
            </a:extLst>
          </a:blip>
          <a:stretch>
            <a:fillRect/>
          </a:stretch>
        </p:blipFill>
        <p:spPr>
          <a:xfrm>
            <a:off x="4576691" y="1417638"/>
            <a:ext cx="7147254" cy="5064433"/>
          </a:xfrm>
          <a:prstGeom prst="rect">
            <a:avLst/>
          </a:prstGeom>
        </p:spPr>
      </p:pic>
      <p:sp>
        <p:nvSpPr>
          <p:cNvPr id="5" name="TextBox 4">
            <a:extLst>
              <a:ext uri="{FF2B5EF4-FFF2-40B4-BE49-F238E27FC236}">
                <a16:creationId xmlns:a16="http://schemas.microsoft.com/office/drawing/2014/main" id="{5ECCD625-EF4C-4357-90FD-58ED7706BB78}"/>
              </a:ext>
            </a:extLst>
          </p:cNvPr>
          <p:cNvSpPr txBox="1"/>
          <p:nvPr/>
        </p:nvSpPr>
        <p:spPr>
          <a:xfrm>
            <a:off x="1005310" y="1211822"/>
            <a:ext cx="1003801" cy="523220"/>
          </a:xfrm>
          <a:prstGeom prst="rect">
            <a:avLst/>
          </a:prstGeom>
          <a:noFill/>
        </p:spPr>
        <p:txBody>
          <a:bodyPr wrap="none" rtlCol="0">
            <a:spAutoFit/>
          </a:bodyPr>
          <a:lstStyle/>
          <a:p>
            <a:r>
              <a:rPr lang="en-US" sz="2800" dirty="0" err="1">
                <a:solidFill>
                  <a:schemeClr val="bg1"/>
                </a:solidFill>
              </a:rPr>
              <a:t>Bài</a:t>
            </a:r>
            <a:r>
              <a:rPr lang="en-US" sz="2800" dirty="0">
                <a:solidFill>
                  <a:schemeClr val="bg1"/>
                </a:solidFill>
              </a:rPr>
              <a:t> 2</a:t>
            </a:r>
          </a:p>
        </p:txBody>
      </p:sp>
      <p:sp>
        <p:nvSpPr>
          <p:cNvPr id="2" name="Rectangle 1">
            <a:extLst>
              <a:ext uri="{FF2B5EF4-FFF2-40B4-BE49-F238E27FC236}">
                <a16:creationId xmlns:a16="http://schemas.microsoft.com/office/drawing/2014/main" id="{09D9FBC1-CB2A-48A6-801E-CD646B32867D}"/>
              </a:ext>
            </a:extLst>
          </p:cNvPr>
          <p:cNvSpPr/>
          <p:nvPr/>
        </p:nvSpPr>
        <p:spPr>
          <a:xfrm>
            <a:off x="340235" y="2106790"/>
            <a:ext cx="3306824" cy="1015663"/>
          </a:xfrm>
          <a:prstGeom prst="rect">
            <a:avLst/>
          </a:prstGeom>
        </p:spPr>
        <p:txBody>
          <a:bodyPr wrap="square">
            <a:spAutoFit/>
          </a:bodyPr>
          <a:lstStyle/>
          <a:p>
            <a:r>
              <a:rPr lang="en-US" sz="2000" dirty="0" err="1">
                <a:solidFill>
                  <a:schemeClr val="bg1"/>
                </a:solidFill>
              </a:rPr>
              <a:t>Nhập</a:t>
            </a:r>
            <a:r>
              <a:rPr lang="en-US" sz="2000" dirty="0">
                <a:solidFill>
                  <a:schemeClr val="bg1"/>
                </a:solidFill>
              </a:rPr>
              <a:t> </a:t>
            </a:r>
            <a:r>
              <a:rPr lang="en-US" sz="2000" dirty="0" err="1">
                <a:solidFill>
                  <a:schemeClr val="bg1"/>
                </a:solidFill>
              </a:rPr>
              <a:t>vào</a:t>
            </a:r>
            <a:r>
              <a:rPr lang="en-US" sz="2000" dirty="0">
                <a:solidFill>
                  <a:schemeClr val="bg1"/>
                </a:solidFill>
              </a:rPr>
              <a:t> </a:t>
            </a:r>
            <a:r>
              <a:rPr lang="en-US" sz="2000" dirty="0" err="1">
                <a:solidFill>
                  <a:schemeClr val="bg1"/>
                </a:solidFill>
              </a:rPr>
              <a:t>số</a:t>
            </a:r>
            <a:r>
              <a:rPr lang="en-US" sz="2000" dirty="0">
                <a:solidFill>
                  <a:schemeClr val="bg1"/>
                </a:solidFill>
              </a:rPr>
              <a:t> </a:t>
            </a:r>
            <a:r>
              <a:rPr lang="en-US" sz="2000" dirty="0" err="1">
                <a:solidFill>
                  <a:schemeClr val="bg1"/>
                </a:solidFill>
              </a:rPr>
              <a:t>nguyên</a:t>
            </a:r>
            <a:r>
              <a:rPr lang="en-US" sz="2000" dirty="0">
                <a:solidFill>
                  <a:schemeClr val="bg1"/>
                </a:solidFill>
              </a:rPr>
              <a:t> x. </a:t>
            </a:r>
          </a:p>
          <a:p>
            <a:r>
              <a:rPr lang="en-US" sz="2000" dirty="0" err="1">
                <a:solidFill>
                  <a:schemeClr val="bg1"/>
                </a:solidFill>
              </a:rPr>
              <a:t>Tính</a:t>
            </a:r>
            <a:r>
              <a:rPr lang="en-US" sz="2000" dirty="0">
                <a:solidFill>
                  <a:schemeClr val="bg1"/>
                </a:solidFill>
              </a:rPr>
              <a:t> </a:t>
            </a:r>
            <a:r>
              <a:rPr lang="en-US" sz="2000" dirty="0" err="1">
                <a:solidFill>
                  <a:schemeClr val="bg1"/>
                </a:solidFill>
              </a:rPr>
              <a:t>và</a:t>
            </a:r>
            <a:r>
              <a:rPr lang="en-US" sz="2000" dirty="0">
                <a:solidFill>
                  <a:schemeClr val="bg1"/>
                </a:solidFill>
              </a:rPr>
              <a:t> </a:t>
            </a:r>
            <a:r>
              <a:rPr lang="en-US" sz="2000" dirty="0" err="1">
                <a:solidFill>
                  <a:schemeClr val="bg1"/>
                </a:solidFill>
              </a:rPr>
              <a:t>đưa</a:t>
            </a:r>
            <a:r>
              <a:rPr lang="en-US" sz="2000" dirty="0">
                <a:solidFill>
                  <a:schemeClr val="bg1"/>
                </a:solidFill>
              </a:rPr>
              <a:t> ra </a:t>
            </a:r>
            <a:r>
              <a:rPr lang="en-US" sz="2000" dirty="0" err="1">
                <a:solidFill>
                  <a:schemeClr val="bg1"/>
                </a:solidFill>
              </a:rPr>
              <a:t>màn</a:t>
            </a:r>
            <a:r>
              <a:rPr lang="en-US" sz="2000" dirty="0">
                <a:solidFill>
                  <a:schemeClr val="bg1"/>
                </a:solidFill>
              </a:rPr>
              <a:t> </a:t>
            </a:r>
            <a:r>
              <a:rPr lang="en-US" sz="2000" dirty="0" err="1">
                <a:solidFill>
                  <a:schemeClr val="bg1"/>
                </a:solidFill>
              </a:rPr>
              <a:t>hình</a:t>
            </a:r>
            <a:r>
              <a:rPr lang="en-US" sz="2000" dirty="0">
                <a:solidFill>
                  <a:schemeClr val="bg1"/>
                </a:solidFill>
              </a:rPr>
              <a:t> </a:t>
            </a:r>
            <a:r>
              <a:rPr lang="en-US" sz="2000" dirty="0" err="1">
                <a:solidFill>
                  <a:schemeClr val="bg1"/>
                </a:solidFill>
              </a:rPr>
              <a:t>tổng</a:t>
            </a:r>
            <a:r>
              <a:rPr lang="en-US" sz="2000" dirty="0">
                <a:solidFill>
                  <a:schemeClr val="bg1"/>
                </a:solidFill>
              </a:rPr>
              <a:t> </a:t>
            </a:r>
            <a:r>
              <a:rPr lang="en-US" sz="2000" dirty="0" err="1">
                <a:solidFill>
                  <a:schemeClr val="bg1"/>
                </a:solidFill>
              </a:rPr>
              <a:t>các</a:t>
            </a:r>
            <a:r>
              <a:rPr lang="en-US" sz="2000" dirty="0">
                <a:solidFill>
                  <a:schemeClr val="bg1"/>
                </a:solidFill>
              </a:rPr>
              <a:t> </a:t>
            </a:r>
            <a:r>
              <a:rPr lang="en-US" sz="2000" dirty="0" err="1">
                <a:solidFill>
                  <a:schemeClr val="bg1"/>
                </a:solidFill>
              </a:rPr>
              <a:t>số</a:t>
            </a:r>
            <a:r>
              <a:rPr lang="en-US" sz="2000" dirty="0">
                <a:solidFill>
                  <a:schemeClr val="bg1"/>
                </a:solidFill>
              </a:rPr>
              <a:t> chia </a:t>
            </a:r>
            <a:r>
              <a:rPr lang="en-US" sz="2000" dirty="0" err="1">
                <a:solidFill>
                  <a:schemeClr val="bg1"/>
                </a:solidFill>
              </a:rPr>
              <a:t>hết</a:t>
            </a:r>
            <a:r>
              <a:rPr lang="en-US" sz="2000" dirty="0">
                <a:solidFill>
                  <a:schemeClr val="bg1"/>
                </a:solidFill>
              </a:rPr>
              <a:t> </a:t>
            </a:r>
            <a:r>
              <a:rPr lang="en-US" sz="2000" dirty="0" err="1">
                <a:solidFill>
                  <a:schemeClr val="bg1"/>
                </a:solidFill>
              </a:rPr>
              <a:t>cho</a:t>
            </a:r>
            <a:r>
              <a:rPr lang="en-US" sz="2000" dirty="0">
                <a:solidFill>
                  <a:schemeClr val="bg1"/>
                </a:solidFill>
              </a:rPr>
              <a:t> x</a:t>
            </a:r>
            <a:endParaRPr lang="en-US" sz="2000" dirty="0"/>
          </a:p>
        </p:txBody>
      </p:sp>
    </p:spTree>
    <p:extLst>
      <p:ext uri="{BB962C8B-B14F-4D97-AF65-F5344CB8AC3E}">
        <p14:creationId xmlns:p14="http://schemas.microsoft.com/office/powerpoint/2010/main" val="381293911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38DDB25-8F49-408C-812E-EF518317B41F}"/>
              </a:ext>
            </a:extLst>
          </p:cNvPr>
          <p:cNvSpPr txBox="1">
            <a:spLocks/>
          </p:cNvSpPr>
          <p:nvPr/>
        </p:nvSpPr>
        <p:spPr>
          <a:xfrm>
            <a:off x="609759" y="274638"/>
            <a:ext cx="10975658"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a:solidFill>
                  <a:schemeClr val="bg1"/>
                </a:solidFill>
              </a:rPr>
              <a:t>2. HÌNH THÀNH KIẾN THỨC</a:t>
            </a:r>
          </a:p>
        </p:txBody>
      </p:sp>
      <p:pic>
        <p:nvPicPr>
          <p:cNvPr id="4" name="Picture 3" descr="Free Pascal IDE">
            <a:extLst>
              <a:ext uri="{FF2B5EF4-FFF2-40B4-BE49-F238E27FC236}">
                <a16:creationId xmlns:a16="http://schemas.microsoft.com/office/drawing/2014/main" id="{E9C5DE9B-4A22-48D8-A505-819612DF049C}"/>
              </a:ext>
            </a:extLst>
          </p:cNvPr>
          <p:cNvPicPr/>
          <p:nvPr/>
        </p:nvPicPr>
        <p:blipFill>
          <a:blip r:embed="rId2">
            <a:extLst>
              <a:ext uri="{28A0092B-C50C-407E-A947-70E740481C1C}">
                <a14:useLocalDpi xmlns:a14="http://schemas.microsoft.com/office/drawing/2010/main" val="0"/>
              </a:ext>
            </a:extLst>
          </a:blip>
          <a:stretch>
            <a:fillRect/>
          </a:stretch>
        </p:blipFill>
        <p:spPr>
          <a:xfrm>
            <a:off x="4551753" y="1417638"/>
            <a:ext cx="7259548" cy="4999203"/>
          </a:xfrm>
          <a:prstGeom prst="rect">
            <a:avLst/>
          </a:prstGeom>
        </p:spPr>
      </p:pic>
      <p:sp>
        <p:nvSpPr>
          <p:cNvPr id="5" name="TextBox 4">
            <a:extLst>
              <a:ext uri="{FF2B5EF4-FFF2-40B4-BE49-F238E27FC236}">
                <a16:creationId xmlns:a16="http://schemas.microsoft.com/office/drawing/2014/main" id="{1B2A5368-0BDA-4E9C-AAA3-5BA0F6D3B0DB}"/>
              </a:ext>
            </a:extLst>
          </p:cNvPr>
          <p:cNvSpPr txBox="1"/>
          <p:nvPr/>
        </p:nvSpPr>
        <p:spPr>
          <a:xfrm>
            <a:off x="1005310" y="1211822"/>
            <a:ext cx="1003801" cy="523220"/>
          </a:xfrm>
          <a:prstGeom prst="rect">
            <a:avLst/>
          </a:prstGeom>
          <a:noFill/>
        </p:spPr>
        <p:txBody>
          <a:bodyPr wrap="none" rtlCol="0">
            <a:spAutoFit/>
          </a:bodyPr>
          <a:lstStyle/>
          <a:p>
            <a:r>
              <a:rPr lang="en-US" sz="2800" dirty="0" err="1">
                <a:solidFill>
                  <a:schemeClr val="bg1"/>
                </a:solidFill>
              </a:rPr>
              <a:t>Bài</a:t>
            </a:r>
            <a:r>
              <a:rPr lang="en-US" sz="2800" dirty="0">
                <a:solidFill>
                  <a:schemeClr val="bg1"/>
                </a:solidFill>
              </a:rPr>
              <a:t> 3</a:t>
            </a:r>
          </a:p>
        </p:txBody>
      </p:sp>
      <p:sp>
        <p:nvSpPr>
          <p:cNvPr id="2" name="Rectangle 1">
            <a:extLst>
              <a:ext uri="{FF2B5EF4-FFF2-40B4-BE49-F238E27FC236}">
                <a16:creationId xmlns:a16="http://schemas.microsoft.com/office/drawing/2014/main" id="{EEA92605-F8B0-4020-8DD4-559B068DB2A3}"/>
              </a:ext>
            </a:extLst>
          </p:cNvPr>
          <p:cNvSpPr/>
          <p:nvPr/>
        </p:nvSpPr>
        <p:spPr>
          <a:xfrm>
            <a:off x="535446" y="1858153"/>
            <a:ext cx="3656770" cy="707886"/>
          </a:xfrm>
          <a:prstGeom prst="rect">
            <a:avLst/>
          </a:prstGeom>
        </p:spPr>
        <p:txBody>
          <a:bodyPr wrap="none">
            <a:spAutoFit/>
          </a:bodyPr>
          <a:lstStyle/>
          <a:p>
            <a:r>
              <a:rPr lang="en-US" sz="2000" dirty="0" err="1">
                <a:solidFill>
                  <a:schemeClr val="bg1"/>
                </a:solidFill>
              </a:rPr>
              <a:t>Hiển</a:t>
            </a:r>
            <a:r>
              <a:rPr lang="en-US" sz="2000" dirty="0">
                <a:solidFill>
                  <a:schemeClr val="bg1"/>
                </a:solidFill>
              </a:rPr>
              <a:t> </a:t>
            </a:r>
            <a:r>
              <a:rPr lang="en-US" sz="2000" dirty="0" err="1">
                <a:solidFill>
                  <a:schemeClr val="bg1"/>
                </a:solidFill>
              </a:rPr>
              <a:t>thị</a:t>
            </a:r>
            <a:r>
              <a:rPr lang="en-US" sz="2000" dirty="0">
                <a:solidFill>
                  <a:schemeClr val="bg1"/>
                </a:solidFill>
              </a:rPr>
              <a:t> ra </a:t>
            </a:r>
            <a:r>
              <a:rPr lang="en-US" sz="2000" dirty="0" err="1">
                <a:solidFill>
                  <a:schemeClr val="bg1"/>
                </a:solidFill>
              </a:rPr>
              <a:t>màn</a:t>
            </a:r>
            <a:r>
              <a:rPr lang="en-US" sz="2000" dirty="0">
                <a:solidFill>
                  <a:schemeClr val="bg1"/>
                </a:solidFill>
              </a:rPr>
              <a:t> </a:t>
            </a:r>
            <a:r>
              <a:rPr lang="en-US" sz="2000" dirty="0" err="1">
                <a:solidFill>
                  <a:schemeClr val="bg1"/>
                </a:solidFill>
              </a:rPr>
              <a:t>hình</a:t>
            </a:r>
            <a:r>
              <a:rPr lang="en-US" sz="2000" dirty="0">
                <a:solidFill>
                  <a:schemeClr val="bg1"/>
                </a:solidFill>
              </a:rPr>
              <a:t> </a:t>
            </a:r>
          </a:p>
          <a:p>
            <a:r>
              <a:rPr lang="en-US" sz="2000" dirty="0" err="1">
                <a:solidFill>
                  <a:schemeClr val="bg1"/>
                </a:solidFill>
              </a:rPr>
              <a:t>số</a:t>
            </a:r>
            <a:r>
              <a:rPr lang="en-US" sz="2000" dirty="0">
                <a:solidFill>
                  <a:schemeClr val="bg1"/>
                </a:solidFill>
              </a:rPr>
              <a:t> </a:t>
            </a:r>
            <a:r>
              <a:rPr lang="en-US" sz="2000" dirty="0" err="1">
                <a:solidFill>
                  <a:schemeClr val="bg1"/>
                </a:solidFill>
              </a:rPr>
              <a:t>lượng</a:t>
            </a:r>
            <a:r>
              <a:rPr lang="en-US" sz="2000" dirty="0">
                <a:solidFill>
                  <a:schemeClr val="bg1"/>
                </a:solidFill>
              </a:rPr>
              <a:t> </a:t>
            </a:r>
            <a:r>
              <a:rPr lang="en-US" sz="2000" dirty="0" err="1">
                <a:solidFill>
                  <a:schemeClr val="bg1"/>
                </a:solidFill>
              </a:rPr>
              <a:t>số</a:t>
            </a:r>
            <a:r>
              <a:rPr lang="en-US" sz="2000" dirty="0">
                <a:solidFill>
                  <a:schemeClr val="bg1"/>
                </a:solidFill>
              </a:rPr>
              <a:t> </a:t>
            </a:r>
            <a:r>
              <a:rPr lang="en-US" sz="2000" dirty="0" err="1">
                <a:solidFill>
                  <a:schemeClr val="bg1"/>
                </a:solidFill>
              </a:rPr>
              <a:t>chẵn</a:t>
            </a:r>
            <a:r>
              <a:rPr lang="en-US" sz="2000" dirty="0">
                <a:solidFill>
                  <a:schemeClr val="bg1"/>
                </a:solidFill>
              </a:rPr>
              <a:t> </a:t>
            </a:r>
            <a:r>
              <a:rPr lang="en-US" sz="2000" dirty="0" err="1">
                <a:solidFill>
                  <a:schemeClr val="bg1"/>
                </a:solidFill>
              </a:rPr>
              <a:t>có</a:t>
            </a:r>
            <a:r>
              <a:rPr lang="en-US" sz="2000" dirty="0">
                <a:solidFill>
                  <a:schemeClr val="bg1"/>
                </a:solidFill>
              </a:rPr>
              <a:t> </a:t>
            </a:r>
            <a:r>
              <a:rPr lang="en-US" sz="2000" dirty="0" err="1">
                <a:solidFill>
                  <a:schemeClr val="bg1"/>
                </a:solidFill>
              </a:rPr>
              <a:t>trong</a:t>
            </a:r>
            <a:r>
              <a:rPr lang="en-US" sz="2000" dirty="0">
                <a:solidFill>
                  <a:schemeClr val="bg1"/>
                </a:solidFill>
              </a:rPr>
              <a:t> </a:t>
            </a:r>
            <a:r>
              <a:rPr lang="en-US" sz="2000" dirty="0" err="1">
                <a:solidFill>
                  <a:schemeClr val="bg1"/>
                </a:solidFill>
              </a:rPr>
              <a:t>dãy</a:t>
            </a:r>
            <a:endParaRPr lang="en-US" sz="2000" dirty="0"/>
          </a:p>
        </p:txBody>
      </p:sp>
    </p:spTree>
    <p:extLst>
      <p:ext uri="{BB962C8B-B14F-4D97-AF65-F5344CB8AC3E}">
        <p14:creationId xmlns:p14="http://schemas.microsoft.com/office/powerpoint/2010/main" val="5750614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738DDB25-8F49-408C-812E-EF518317B41F}"/>
              </a:ext>
            </a:extLst>
          </p:cNvPr>
          <p:cNvSpPr txBox="1">
            <a:spLocks/>
          </p:cNvSpPr>
          <p:nvPr/>
        </p:nvSpPr>
        <p:spPr>
          <a:xfrm>
            <a:off x="609759" y="274638"/>
            <a:ext cx="10975658"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a:solidFill>
                  <a:schemeClr val="bg1"/>
                </a:solidFill>
              </a:rPr>
              <a:t>2. HÌNH THÀNH KIẾN THỨC</a:t>
            </a:r>
          </a:p>
        </p:txBody>
      </p:sp>
      <p:pic>
        <p:nvPicPr>
          <p:cNvPr id="4" name="Content Placeholder 5" descr="Free Pascal IDE">
            <a:extLst>
              <a:ext uri="{FF2B5EF4-FFF2-40B4-BE49-F238E27FC236}">
                <a16:creationId xmlns:a16="http://schemas.microsoft.com/office/drawing/2014/main" id="{911CD696-B134-474C-97CC-9A98712540E8}"/>
              </a:ext>
            </a:extLst>
          </p:cNvPr>
          <p:cNvPicPr/>
          <p:nvPr/>
        </p:nvPicPr>
        <p:blipFill>
          <a:blip r:embed="rId2">
            <a:extLst>
              <a:ext uri="{28A0092B-C50C-407E-A947-70E740481C1C}">
                <a14:useLocalDpi xmlns:a14="http://schemas.microsoft.com/office/drawing/2010/main" val="0"/>
              </a:ext>
            </a:extLst>
          </a:blip>
          <a:stretch>
            <a:fillRect/>
          </a:stretch>
        </p:blipFill>
        <p:spPr>
          <a:xfrm>
            <a:off x="4555154" y="1186819"/>
            <a:ext cx="7248184" cy="5165724"/>
          </a:xfrm>
          <a:prstGeom prst="rect">
            <a:avLst/>
          </a:prstGeom>
        </p:spPr>
      </p:pic>
      <p:sp>
        <p:nvSpPr>
          <p:cNvPr id="5" name="TextBox 4">
            <a:extLst>
              <a:ext uri="{FF2B5EF4-FFF2-40B4-BE49-F238E27FC236}">
                <a16:creationId xmlns:a16="http://schemas.microsoft.com/office/drawing/2014/main" id="{C63686E3-0755-41D5-AE57-55451283D518}"/>
              </a:ext>
            </a:extLst>
          </p:cNvPr>
          <p:cNvSpPr txBox="1"/>
          <p:nvPr/>
        </p:nvSpPr>
        <p:spPr>
          <a:xfrm>
            <a:off x="1005310" y="1094472"/>
            <a:ext cx="1003801" cy="523220"/>
          </a:xfrm>
          <a:prstGeom prst="rect">
            <a:avLst/>
          </a:prstGeom>
          <a:noFill/>
        </p:spPr>
        <p:txBody>
          <a:bodyPr wrap="none" rtlCol="0">
            <a:spAutoFit/>
          </a:bodyPr>
          <a:lstStyle/>
          <a:p>
            <a:r>
              <a:rPr lang="en-US" sz="2800" dirty="0" err="1">
                <a:solidFill>
                  <a:schemeClr val="bg1"/>
                </a:solidFill>
              </a:rPr>
              <a:t>Bài</a:t>
            </a:r>
            <a:r>
              <a:rPr lang="en-US" sz="2800" dirty="0">
                <a:solidFill>
                  <a:schemeClr val="bg1"/>
                </a:solidFill>
              </a:rPr>
              <a:t> 4</a:t>
            </a:r>
          </a:p>
        </p:txBody>
      </p:sp>
      <p:sp>
        <p:nvSpPr>
          <p:cNvPr id="2" name="Rectangle 1">
            <a:extLst>
              <a:ext uri="{FF2B5EF4-FFF2-40B4-BE49-F238E27FC236}">
                <a16:creationId xmlns:a16="http://schemas.microsoft.com/office/drawing/2014/main" id="{836E3E0F-833A-4189-A793-B021085348D9}"/>
              </a:ext>
            </a:extLst>
          </p:cNvPr>
          <p:cNvSpPr/>
          <p:nvPr/>
        </p:nvSpPr>
        <p:spPr>
          <a:xfrm>
            <a:off x="609759" y="1797784"/>
            <a:ext cx="3549844" cy="1631216"/>
          </a:xfrm>
          <a:prstGeom prst="rect">
            <a:avLst/>
          </a:prstGeom>
        </p:spPr>
        <p:txBody>
          <a:bodyPr wrap="square">
            <a:spAutoFit/>
          </a:bodyPr>
          <a:lstStyle/>
          <a:p>
            <a:r>
              <a:rPr lang="en-US" sz="2000" dirty="0" err="1">
                <a:solidFill>
                  <a:schemeClr val="bg1"/>
                </a:solidFill>
              </a:rPr>
              <a:t>Nhập</a:t>
            </a:r>
            <a:r>
              <a:rPr lang="en-US" sz="2000" dirty="0">
                <a:solidFill>
                  <a:schemeClr val="bg1"/>
                </a:solidFill>
              </a:rPr>
              <a:t> </a:t>
            </a:r>
            <a:r>
              <a:rPr lang="en-US" sz="2000" dirty="0" err="1">
                <a:solidFill>
                  <a:schemeClr val="bg1"/>
                </a:solidFill>
              </a:rPr>
              <a:t>vào</a:t>
            </a:r>
            <a:r>
              <a:rPr lang="en-US" sz="2000" dirty="0">
                <a:solidFill>
                  <a:schemeClr val="bg1"/>
                </a:solidFill>
              </a:rPr>
              <a:t> </a:t>
            </a:r>
            <a:r>
              <a:rPr lang="en-US" sz="2000" dirty="0" err="1">
                <a:solidFill>
                  <a:schemeClr val="bg1"/>
                </a:solidFill>
              </a:rPr>
              <a:t>số</a:t>
            </a:r>
            <a:r>
              <a:rPr lang="en-US" sz="2000" dirty="0">
                <a:solidFill>
                  <a:schemeClr val="bg1"/>
                </a:solidFill>
              </a:rPr>
              <a:t> </a:t>
            </a:r>
            <a:r>
              <a:rPr lang="en-US" sz="2000" dirty="0" err="1">
                <a:solidFill>
                  <a:schemeClr val="bg1"/>
                </a:solidFill>
              </a:rPr>
              <a:t>nguyên</a:t>
            </a:r>
            <a:r>
              <a:rPr lang="en-US" sz="2000" dirty="0">
                <a:solidFill>
                  <a:schemeClr val="bg1"/>
                </a:solidFill>
              </a:rPr>
              <a:t> x. </a:t>
            </a:r>
          </a:p>
          <a:p>
            <a:r>
              <a:rPr lang="en-US" sz="2000" dirty="0" err="1">
                <a:solidFill>
                  <a:schemeClr val="bg1"/>
                </a:solidFill>
              </a:rPr>
              <a:t>Tìm</a:t>
            </a:r>
            <a:r>
              <a:rPr lang="en-US" sz="2000" dirty="0">
                <a:solidFill>
                  <a:schemeClr val="bg1"/>
                </a:solidFill>
              </a:rPr>
              <a:t> </a:t>
            </a:r>
            <a:r>
              <a:rPr lang="en-US" sz="2000" dirty="0" err="1">
                <a:solidFill>
                  <a:schemeClr val="bg1"/>
                </a:solidFill>
              </a:rPr>
              <a:t>và</a:t>
            </a:r>
            <a:r>
              <a:rPr lang="en-US" sz="2000" dirty="0">
                <a:solidFill>
                  <a:schemeClr val="bg1"/>
                </a:solidFill>
              </a:rPr>
              <a:t> </a:t>
            </a:r>
            <a:r>
              <a:rPr lang="en-US" sz="2000" dirty="0" err="1">
                <a:solidFill>
                  <a:schemeClr val="bg1"/>
                </a:solidFill>
              </a:rPr>
              <a:t>hiển</a:t>
            </a:r>
            <a:r>
              <a:rPr lang="en-US" sz="2000" dirty="0">
                <a:solidFill>
                  <a:schemeClr val="bg1"/>
                </a:solidFill>
              </a:rPr>
              <a:t> </a:t>
            </a:r>
            <a:r>
              <a:rPr lang="en-US" sz="2000" dirty="0" err="1">
                <a:solidFill>
                  <a:schemeClr val="bg1"/>
                </a:solidFill>
              </a:rPr>
              <a:t>thị</a:t>
            </a:r>
            <a:r>
              <a:rPr lang="en-US" sz="2000" dirty="0">
                <a:solidFill>
                  <a:schemeClr val="bg1"/>
                </a:solidFill>
              </a:rPr>
              <a:t> </a:t>
            </a:r>
            <a:r>
              <a:rPr lang="en-US" sz="2000" dirty="0" err="1">
                <a:solidFill>
                  <a:schemeClr val="bg1"/>
                </a:solidFill>
              </a:rPr>
              <a:t>vị</a:t>
            </a:r>
            <a:r>
              <a:rPr lang="en-US" sz="2000" dirty="0">
                <a:solidFill>
                  <a:schemeClr val="bg1"/>
                </a:solidFill>
              </a:rPr>
              <a:t> </a:t>
            </a:r>
            <a:r>
              <a:rPr lang="en-US" sz="2000" dirty="0" err="1">
                <a:solidFill>
                  <a:schemeClr val="bg1"/>
                </a:solidFill>
              </a:rPr>
              <a:t>trí</a:t>
            </a:r>
            <a:r>
              <a:rPr lang="en-US" sz="2000" dirty="0">
                <a:solidFill>
                  <a:schemeClr val="bg1"/>
                </a:solidFill>
              </a:rPr>
              <a:t> </a:t>
            </a:r>
            <a:r>
              <a:rPr lang="en-US" sz="2000" dirty="0" err="1">
                <a:solidFill>
                  <a:schemeClr val="bg1"/>
                </a:solidFill>
              </a:rPr>
              <a:t>số</a:t>
            </a:r>
            <a:r>
              <a:rPr lang="en-US" sz="2000" dirty="0">
                <a:solidFill>
                  <a:schemeClr val="bg1"/>
                </a:solidFill>
              </a:rPr>
              <a:t> x </a:t>
            </a:r>
          </a:p>
          <a:p>
            <a:r>
              <a:rPr lang="en-US" sz="2000" dirty="0" err="1">
                <a:solidFill>
                  <a:schemeClr val="bg1"/>
                </a:solidFill>
              </a:rPr>
              <a:t>tìm</a:t>
            </a:r>
            <a:r>
              <a:rPr lang="en-US" sz="2000" dirty="0">
                <a:solidFill>
                  <a:schemeClr val="bg1"/>
                </a:solidFill>
              </a:rPr>
              <a:t> </a:t>
            </a:r>
            <a:r>
              <a:rPr lang="en-US" sz="2000" dirty="0" err="1">
                <a:solidFill>
                  <a:schemeClr val="bg1"/>
                </a:solidFill>
              </a:rPr>
              <a:t>được</a:t>
            </a:r>
            <a:r>
              <a:rPr lang="en-US" sz="2000" dirty="0">
                <a:solidFill>
                  <a:schemeClr val="bg1"/>
                </a:solidFill>
              </a:rPr>
              <a:t> </a:t>
            </a:r>
            <a:r>
              <a:rPr lang="en-US" sz="2000" dirty="0" err="1">
                <a:solidFill>
                  <a:schemeClr val="bg1"/>
                </a:solidFill>
              </a:rPr>
              <a:t>trong</a:t>
            </a:r>
            <a:r>
              <a:rPr lang="en-US" sz="2000" dirty="0">
                <a:solidFill>
                  <a:schemeClr val="bg1"/>
                </a:solidFill>
              </a:rPr>
              <a:t> </a:t>
            </a:r>
            <a:r>
              <a:rPr lang="en-US" sz="2000" dirty="0" err="1">
                <a:solidFill>
                  <a:schemeClr val="bg1"/>
                </a:solidFill>
              </a:rPr>
              <a:t>dãy</a:t>
            </a:r>
            <a:r>
              <a:rPr lang="en-US" sz="2000" dirty="0">
                <a:solidFill>
                  <a:schemeClr val="bg1"/>
                </a:solidFill>
              </a:rPr>
              <a:t> A</a:t>
            </a:r>
          </a:p>
          <a:p>
            <a:r>
              <a:rPr lang="en-US" sz="2000" dirty="0">
                <a:solidFill>
                  <a:schemeClr val="bg1"/>
                </a:solidFill>
              </a:rPr>
              <a:t> (</a:t>
            </a:r>
            <a:r>
              <a:rPr lang="en-US" sz="2000" dirty="0" err="1">
                <a:solidFill>
                  <a:schemeClr val="bg1"/>
                </a:solidFill>
              </a:rPr>
              <a:t>nếu</a:t>
            </a:r>
            <a:r>
              <a:rPr lang="en-US" sz="2000" dirty="0">
                <a:solidFill>
                  <a:schemeClr val="bg1"/>
                </a:solidFill>
              </a:rPr>
              <a:t> </a:t>
            </a:r>
            <a:r>
              <a:rPr lang="en-US" sz="2000" dirty="0" err="1">
                <a:solidFill>
                  <a:schemeClr val="bg1"/>
                </a:solidFill>
              </a:rPr>
              <a:t>không</a:t>
            </a:r>
            <a:r>
              <a:rPr lang="en-US" sz="2000" dirty="0">
                <a:solidFill>
                  <a:schemeClr val="bg1"/>
                </a:solidFill>
              </a:rPr>
              <a:t> </a:t>
            </a:r>
            <a:r>
              <a:rPr lang="en-US" sz="2000" dirty="0" err="1">
                <a:solidFill>
                  <a:schemeClr val="bg1"/>
                </a:solidFill>
              </a:rPr>
              <a:t>tìm</a:t>
            </a:r>
            <a:r>
              <a:rPr lang="en-US" sz="2000" dirty="0">
                <a:solidFill>
                  <a:schemeClr val="bg1"/>
                </a:solidFill>
              </a:rPr>
              <a:t> </a:t>
            </a:r>
            <a:r>
              <a:rPr lang="en-US" sz="2000" dirty="0" err="1">
                <a:solidFill>
                  <a:schemeClr val="bg1"/>
                </a:solidFill>
              </a:rPr>
              <a:t>thấy</a:t>
            </a:r>
            <a:r>
              <a:rPr lang="en-US" sz="2000" dirty="0">
                <a:solidFill>
                  <a:schemeClr val="bg1"/>
                </a:solidFill>
              </a:rPr>
              <a:t> </a:t>
            </a:r>
            <a:r>
              <a:rPr lang="en-US" sz="2000" dirty="0" err="1">
                <a:solidFill>
                  <a:schemeClr val="bg1"/>
                </a:solidFill>
              </a:rPr>
              <a:t>thì</a:t>
            </a:r>
            <a:r>
              <a:rPr lang="en-US" sz="2000" dirty="0">
                <a:solidFill>
                  <a:schemeClr val="bg1"/>
                </a:solidFill>
              </a:rPr>
              <a:t> </a:t>
            </a:r>
          </a:p>
          <a:p>
            <a:r>
              <a:rPr lang="en-US" sz="2000" dirty="0" err="1">
                <a:solidFill>
                  <a:schemeClr val="bg1"/>
                </a:solidFill>
              </a:rPr>
              <a:t>thông</a:t>
            </a:r>
            <a:r>
              <a:rPr lang="en-US" sz="2000" dirty="0">
                <a:solidFill>
                  <a:schemeClr val="bg1"/>
                </a:solidFill>
              </a:rPr>
              <a:t> </a:t>
            </a:r>
            <a:r>
              <a:rPr lang="en-US" sz="2000" dirty="0" err="1">
                <a:solidFill>
                  <a:schemeClr val="bg1"/>
                </a:solidFill>
              </a:rPr>
              <a:t>báo</a:t>
            </a:r>
            <a:r>
              <a:rPr lang="en-US" sz="2000" dirty="0">
                <a:solidFill>
                  <a:schemeClr val="bg1"/>
                </a:solidFill>
              </a:rPr>
              <a:t> “</a:t>
            </a:r>
            <a:r>
              <a:rPr lang="en-US" sz="2000" dirty="0" err="1">
                <a:solidFill>
                  <a:schemeClr val="bg1"/>
                </a:solidFill>
              </a:rPr>
              <a:t>không</a:t>
            </a:r>
            <a:r>
              <a:rPr lang="en-US" sz="2000" dirty="0">
                <a:solidFill>
                  <a:schemeClr val="bg1"/>
                </a:solidFill>
              </a:rPr>
              <a:t> </a:t>
            </a:r>
            <a:r>
              <a:rPr lang="en-US" sz="2000" dirty="0" err="1">
                <a:solidFill>
                  <a:schemeClr val="bg1"/>
                </a:solidFill>
              </a:rPr>
              <a:t>có</a:t>
            </a:r>
            <a:r>
              <a:rPr lang="en-US" sz="2000" dirty="0">
                <a:solidFill>
                  <a:schemeClr val="bg1"/>
                </a:solidFill>
              </a:rPr>
              <a:t>”).</a:t>
            </a:r>
            <a:endParaRPr lang="en-US" sz="2000" dirty="0"/>
          </a:p>
        </p:txBody>
      </p:sp>
    </p:spTree>
    <p:extLst>
      <p:ext uri="{BB962C8B-B14F-4D97-AF65-F5344CB8AC3E}">
        <p14:creationId xmlns:p14="http://schemas.microsoft.com/office/powerpoint/2010/main" val="265726524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9F50A-6D35-44E0-B799-1B5992A0D801}"/>
              </a:ext>
            </a:extLst>
          </p:cNvPr>
          <p:cNvSpPr txBox="1">
            <a:spLocks/>
          </p:cNvSpPr>
          <p:nvPr/>
        </p:nvSpPr>
        <p:spPr>
          <a:xfrm>
            <a:off x="609759" y="274638"/>
            <a:ext cx="10975658"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3200" dirty="0">
                <a:solidFill>
                  <a:schemeClr val="bg1"/>
                </a:solidFill>
              </a:rPr>
              <a:t>2. HÌNH THÀNH KIẾN THỨC</a:t>
            </a:r>
          </a:p>
        </p:txBody>
      </p:sp>
      <p:pic>
        <p:nvPicPr>
          <p:cNvPr id="3" name="Picture 2" descr="Free Pascal IDE">
            <a:extLst>
              <a:ext uri="{FF2B5EF4-FFF2-40B4-BE49-F238E27FC236}">
                <a16:creationId xmlns:a16="http://schemas.microsoft.com/office/drawing/2014/main" id="{597D32D5-C9C1-44CC-8A07-511CE9A40DD8}"/>
              </a:ext>
            </a:extLst>
          </p:cNvPr>
          <p:cNvPicPr/>
          <p:nvPr/>
        </p:nvPicPr>
        <p:blipFill rotWithShape="1">
          <a:blip r:embed="rId2">
            <a:extLst>
              <a:ext uri="{28A0092B-C50C-407E-A947-70E740481C1C}">
                <a14:useLocalDpi xmlns:a14="http://schemas.microsoft.com/office/drawing/2010/main" val="0"/>
              </a:ext>
            </a:extLst>
          </a:blip>
          <a:srcRect r="961" b="60898"/>
          <a:stretch/>
        </p:blipFill>
        <p:spPr bwMode="auto">
          <a:xfrm>
            <a:off x="609758" y="2039080"/>
            <a:ext cx="4972895" cy="1581150"/>
          </a:xfrm>
          <a:prstGeom prst="rect">
            <a:avLst/>
          </a:prstGeom>
          <a:ln>
            <a:noFill/>
          </a:ln>
          <a:extLst>
            <a:ext uri="{53640926-AAD7-44D8-BBD7-CCE9431645EC}">
              <a14:shadowObscured xmlns:a14="http://schemas.microsoft.com/office/drawing/2010/main"/>
            </a:ext>
          </a:extLst>
        </p:spPr>
      </p:pic>
      <p:pic>
        <p:nvPicPr>
          <p:cNvPr id="4" name="Content Placeholder 3" descr="Free Pascal IDE">
            <a:extLst>
              <a:ext uri="{FF2B5EF4-FFF2-40B4-BE49-F238E27FC236}">
                <a16:creationId xmlns:a16="http://schemas.microsoft.com/office/drawing/2014/main" id="{FBDF15A5-703E-413F-B7DF-3F608035F1EB}"/>
              </a:ext>
            </a:extLst>
          </p:cNvPr>
          <p:cNvPicPr/>
          <p:nvPr/>
        </p:nvPicPr>
        <p:blipFill rotWithShape="1">
          <a:blip r:embed="rId3">
            <a:extLst>
              <a:ext uri="{28A0092B-C50C-407E-A947-70E740481C1C}">
                <a14:useLocalDpi xmlns:a14="http://schemas.microsoft.com/office/drawing/2010/main" val="0"/>
              </a:ext>
            </a:extLst>
          </a:blip>
          <a:srcRect r="2404" b="61569"/>
          <a:stretch/>
        </p:blipFill>
        <p:spPr bwMode="auto">
          <a:xfrm>
            <a:off x="609758" y="4480655"/>
            <a:ext cx="4972895" cy="1562100"/>
          </a:xfrm>
          <a:prstGeom prst="rect">
            <a:avLst/>
          </a:prstGeom>
          <a:ln>
            <a:noFill/>
          </a:ln>
          <a:extLst>
            <a:ext uri="{53640926-AAD7-44D8-BBD7-CCE9431645EC}">
              <a14:shadowObscured xmlns:a14="http://schemas.microsoft.com/office/drawing/2010/main"/>
            </a:ext>
          </a:extLst>
        </p:spPr>
      </p:pic>
      <p:pic>
        <p:nvPicPr>
          <p:cNvPr id="5" name="Picture 4" descr="Free Pascal IDE">
            <a:extLst>
              <a:ext uri="{FF2B5EF4-FFF2-40B4-BE49-F238E27FC236}">
                <a16:creationId xmlns:a16="http://schemas.microsoft.com/office/drawing/2014/main" id="{455DBFCD-6A7F-4799-9328-EBCB975863CF}"/>
              </a:ext>
            </a:extLst>
          </p:cNvPr>
          <p:cNvPicPr/>
          <p:nvPr/>
        </p:nvPicPr>
        <p:blipFill rotWithShape="1">
          <a:blip r:embed="rId4">
            <a:extLst>
              <a:ext uri="{28A0092B-C50C-407E-A947-70E740481C1C}">
                <a14:useLocalDpi xmlns:a14="http://schemas.microsoft.com/office/drawing/2010/main" val="0"/>
              </a:ext>
            </a:extLst>
          </a:blip>
          <a:srcRect r="961" b="62234"/>
          <a:stretch/>
        </p:blipFill>
        <p:spPr bwMode="auto">
          <a:xfrm>
            <a:off x="6612523" y="2067655"/>
            <a:ext cx="4802522" cy="1552575"/>
          </a:xfrm>
          <a:prstGeom prst="rect">
            <a:avLst/>
          </a:prstGeom>
          <a:ln>
            <a:noFill/>
          </a:ln>
          <a:extLst>
            <a:ext uri="{53640926-AAD7-44D8-BBD7-CCE9431645EC}">
              <a14:shadowObscured xmlns:a14="http://schemas.microsoft.com/office/drawing/2010/main"/>
            </a:ext>
          </a:extLst>
        </p:spPr>
      </p:pic>
      <p:pic>
        <p:nvPicPr>
          <p:cNvPr id="6" name="Picture 5" descr="Free Pascal IDE">
            <a:extLst>
              <a:ext uri="{FF2B5EF4-FFF2-40B4-BE49-F238E27FC236}">
                <a16:creationId xmlns:a16="http://schemas.microsoft.com/office/drawing/2014/main" id="{45D12840-EC9A-474B-8914-4DEF18484871}"/>
              </a:ext>
            </a:extLst>
          </p:cNvPr>
          <p:cNvPicPr/>
          <p:nvPr/>
        </p:nvPicPr>
        <p:blipFill rotWithShape="1">
          <a:blip r:embed="rId5">
            <a:extLst>
              <a:ext uri="{28A0092B-C50C-407E-A947-70E740481C1C}">
                <a14:useLocalDpi xmlns:a14="http://schemas.microsoft.com/office/drawing/2010/main" val="0"/>
              </a:ext>
            </a:extLst>
          </a:blip>
          <a:srcRect b="61996"/>
          <a:stretch/>
        </p:blipFill>
        <p:spPr bwMode="auto">
          <a:xfrm>
            <a:off x="6612524" y="4452079"/>
            <a:ext cx="4802522" cy="1581150"/>
          </a:xfrm>
          <a:prstGeom prst="rect">
            <a:avLst/>
          </a:prstGeom>
          <a:ln>
            <a:noFill/>
          </a:ln>
          <a:extLst>
            <a:ext uri="{53640926-AAD7-44D8-BBD7-CCE9431645EC}">
              <a14:shadowObscured xmlns:a14="http://schemas.microsoft.com/office/drawing/2010/main"/>
            </a:ext>
          </a:extLst>
        </p:spPr>
      </p:pic>
      <p:sp>
        <p:nvSpPr>
          <p:cNvPr id="7" name="TextBox 6">
            <a:extLst>
              <a:ext uri="{FF2B5EF4-FFF2-40B4-BE49-F238E27FC236}">
                <a16:creationId xmlns:a16="http://schemas.microsoft.com/office/drawing/2014/main" id="{BD7990D3-0696-4D92-B862-01D5074FBD8E}"/>
              </a:ext>
            </a:extLst>
          </p:cNvPr>
          <p:cNvSpPr txBox="1"/>
          <p:nvPr/>
        </p:nvSpPr>
        <p:spPr>
          <a:xfrm>
            <a:off x="2594304" y="3620229"/>
            <a:ext cx="1003801" cy="523220"/>
          </a:xfrm>
          <a:prstGeom prst="rect">
            <a:avLst/>
          </a:prstGeom>
          <a:noFill/>
        </p:spPr>
        <p:txBody>
          <a:bodyPr wrap="none" rtlCol="0">
            <a:spAutoFit/>
          </a:bodyPr>
          <a:lstStyle/>
          <a:p>
            <a:r>
              <a:rPr lang="en-US" sz="2800" dirty="0" err="1">
                <a:solidFill>
                  <a:schemeClr val="bg1"/>
                </a:solidFill>
              </a:rPr>
              <a:t>Bài</a:t>
            </a:r>
            <a:r>
              <a:rPr lang="en-US" sz="2800" dirty="0">
                <a:solidFill>
                  <a:schemeClr val="bg1"/>
                </a:solidFill>
              </a:rPr>
              <a:t> 1</a:t>
            </a:r>
          </a:p>
        </p:txBody>
      </p:sp>
      <p:sp>
        <p:nvSpPr>
          <p:cNvPr id="8" name="TextBox 7">
            <a:extLst>
              <a:ext uri="{FF2B5EF4-FFF2-40B4-BE49-F238E27FC236}">
                <a16:creationId xmlns:a16="http://schemas.microsoft.com/office/drawing/2014/main" id="{225F1D67-EEC0-45D6-96C2-E344BE4EFF85}"/>
              </a:ext>
            </a:extLst>
          </p:cNvPr>
          <p:cNvSpPr txBox="1"/>
          <p:nvPr/>
        </p:nvSpPr>
        <p:spPr>
          <a:xfrm>
            <a:off x="2594303" y="6118351"/>
            <a:ext cx="1003801" cy="523220"/>
          </a:xfrm>
          <a:prstGeom prst="rect">
            <a:avLst/>
          </a:prstGeom>
          <a:noFill/>
        </p:spPr>
        <p:txBody>
          <a:bodyPr wrap="none" rtlCol="0">
            <a:spAutoFit/>
          </a:bodyPr>
          <a:lstStyle/>
          <a:p>
            <a:r>
              <a:rPr lang="en-US" sz="2800" dirty="0" err="1">
                <a:solidFill>
                  <a:schemeClr val="bg1"/>
                </a:solidFill>
              </a:rPr>
              <a:t>Bài</a:t>
            </a:r>
            <a:r>
              <a:rPr lang="en-US" sz="2800" dirty="0">
                <a:solidFill>
                  <a:schemeClr val="bg1"/>
                </a:solidFill>
              </a:rPr>
              <a:t> 2</a:t>
            </a:r>
          </a:p>
        </p:txBody>
      </p:sp>
      <p:sp>
        <p:nvSpPr>
          <p:cNvPr id="9" name="TextBox 8">
            <a:extLst>
              <a:ext uri="{FF2B5EF4-FFF2-40B4-BE49-F238E27FC236}">
                <a16:creationId xmlns:a16="http://schemas.microsoft.com/office/drawing/2014/main" id="{D3E0678E-E4DD-4F0C-B86E-337B2C4D57AA}"/>
              </a:ext>
            </a:extLst>
          </p:cNvPr>
          <p:cNvSpPr txBox="1"/>
          <p:nvPr/>
        </p:nvSpPr>
        <p:spPr>
          <a:xfrm>
            <a:off x="8511883" y="3648805"/>
            <a:ext cx="1003801" cy="523220"/>
          </a:xfrm>
          <a:prstGeom prst="rect">
            <a:avLst/>
          </a:prstGeom>
          <a:noFill/>
        </p:spPr>
        <p:txBody>
          <a:bodyPr wrap="none" rtlCol="0">
            <a:spAutoFit/>
          </a:bodyPr>
          <a:lstStyle/>
          <a:p>
            <a:r>
              <a:rPr lang="en-US" sz="2800" dirty="0" err="1">
                <a:solidFill>
                  <a:schemeClr val="bg1"/>
                </a:solidFill>
              </a:rPr>
              <a:t>Bài</a:t>
            </a:r>
            <a:r>
              <a:rPr lang="en-US" sz="2800" dirty="0">
                <a:solidFill>
                  <a:schemeClr val="bg1"/>
                </a:solidFill>
              </a:rPr>
              <a:t> 3</a:t>
            </a:r>
          </a:p>
        </p:txBody>
      </p:sp>
      <p:sp>
        <p:nvSpPr>
          <p:cNvPr id="10" name="TextBox 9">
            <a:extLst>
              <a:ext uri="{FF2B5EF4-FFF2-40B4-BE49-F238E27FC236}">
                <a16:creationId xmlns:a16="http://schemas.microsoft.com/office/drawing/2014/main" id="{9B6C6F90-6CD6-4175-BACF-C7106A63EA5E}"/>
              </a:ext>
            </a:extLst>
          </p:cNvPr>
          <p:cNvSpPr txBox="1"/>
          <p:nvPr/>
        </p:nvSpPr>
        <p:spPr>
          <a:xfrm>
            <a:off x="8511882" y="6033229"/>
            <a:ext cx="1003801" cy="523220"/>
          </a:xfrm>
          <a:prstGeom prst="rect">
            <a:avLst/>
          </a:prstGeom>
          <a:noFill/>
        </p:spPr>
        <p:txBody>
          <a:bodyPr wrap="none" rtlCol="0">
            <a:spAutoFit/>
          </a:bodyPr>
          <a:lstStyle/>
          <a:p>
            <a:r>
              <a:rPr lang="en-US" sz="2800" dirty="0" err="1">
                <a:solidFill>
                  <a:schemeClr val="bg1"/>
                </a:solidFill>
              </a:rPr>
              <a:t>Bài</a:t>
            </a:r>
            <a:r>
              <a:rPr lang="en-US" sz="2800" dirty="0">
                <a:solidFill>
                  <a:schemeClr val="bg1"/>
                </a:solidFill>
              </a:rPr>
              <a:t> 4</a:t>
            </a:r>
          </a:p>
        </p:txBody>
      </p:sp>
      <p:sp>
        <p:nvSpPr>
          <p:cNvPr id="11" name="TextBox 10">
            <a:extLst>
              <a:ext uri="{FF2B5EF4-FFF2-40B4-BE49-F238E27FC236}">
                <a16:creationId xmlns:a16="http://schemas.microsoft.com/office/drawing/2014/main" id="{11872CC1-E667-4B61-B604-BFC016B01D63}"/>
              </a:ext>
            </a:extLst>
          </p:cNvPr>
          <p:cNvSpPr txBox="1"/>
          <p:nvPr/>
        </p:nvSpPr>
        <p:spPr>
          <a:xfrm>
            <a:off x="3868451" y="1142798"/>
            <a:ext cx="4458272" cy="523220"/>
          </a:xfrm>
          <a:prstGeom prst="rect">
            <a:avLst/>
          </a:prstGeom>
          <a:solidFill>
            <a:schemeClr val="accent3">
              <a:lumMod val="40000"/>
              <a:lumOff val="60000"/>
            </a:schemeClr>
          </a:solidFill>
          <a:ln w="38100">
            <a:solidFill>
              <a:schemeClr val="bg1"/>
            </a:solidFill>
          </a:ln>
        </p:spPr>
        <p:txBody>
          <a:bodyPr wrap="none" rtlCol="0">
            <a:spAutoFit/>
          </a:bodyPr>
          <a:lstStyle/>
          <a:p>
            <a:r>
              <a:rPr lang="en-US" sz="2800" dirty="0" err="1"/>
              <a:t>Kết</a:t>
            </a:r>
            <a:r>
              <a:rPr lang="en-US" sz="2800" dirty="0"/>
              <a:t> </a:t>
            </a:r>
            <a:r>
              <a:rPr lang="en-US" sz="2800" dirty="0" err="1"/>
              <a:t>quả</a:t>
            </a:r>
            <a:r>
              <a:rPr lang="en-US" sz="2800" dirty="0"/>
              <a:t> </a:t>
            </a:r>
            <a:r>
              <a:rPr lang="en-US" sz="2800" dirty="0" err="1"/>
              <a:t>chạy</a:t>
            </a:r>
            <a:r>
              <a:rPr lang="en-US" sz="2800" dirty="0"/>
              <a:t> </a:t>
            </a:r>
            <a:r>
              <a:rPr lang="en-US" sz="2800" dirty="0" err="1"/>
              <a:t>ch</a:t>
            </a:r>
            <a:r>
              <a:rPr lang="vi-VN" sz="2800" dirty="0"/>
              <a:t>ư</a:t>
            </a:r>
            <a:r>
              <a:rPr lang="en-US" sz="2800" dirty="0" err="1"/>
              <a:t>ơng</a:t>
            </a:r>
            <a:r>
              <a:rPr lang="en-US" sz="2800" dirty="0"/>
              <a:t> </a:t>
            </a:r>
            <a:r>
              <a:rPr lang="en-US" sz="2800" dirty="0" err="1"/>
              <a:t>trình</a:t>
            </a:r>
            <a:endParaRPr lang="en-US" sz="2800" dirty="0"/>
          </a:p>
        </p:txBody>
      </p:sp>
      <p:sp>
        <p:nvSpPr>
          <p:cNvPr id="12" name="Arrow: Down 11">
            <a:extLst>
              <a:ext uri="{FF2B5EF4-FFF2-40B4-BE49-F238E27FC236}">
                <a16:creationId xmlns:a16="http://schemas.microsoft.com/office/drawing/2014/main" id="{33111ADF-3E0D-40A7-A57E-C5BE19A6AAB8}"/>
              </a:ext>
            </a:extLst>
          </p:cNvPr>
          <p:cNvSpPr/>
          <p:nvPr/>
        </p:nvSpPr>
        <p:spPr>
          <a:xfrm>
            <a:off x="5913241" y="1694594"/>
            <a:ext cx="391990" cy="3747418"/>
          </a:xfrm>
          <a:prstGeom prst="downArrow">
            <a:avLst/>
          </a:prstGeom>
          <a:solidFill>
            <a:schemeClr val="accent3">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Left 12">
            <a:extLst>
              <a:ext uri="{FF2B5EF4-FFF2-40B4-BE49-F238E27FC236}">
                <a16:creationId xmlns:a16="http://schemas.microsoft.com/office/drawing/2014/main" id="{E722123E-9969-47A0-8052-98180CF61CDE}"/>
              </a:ext>
            </a:extLst>
          </p:cNvPr>
          <p:cNvSpPr/>
          <p:nvPr/>
        </p:nvSpPr>
        <p:spPr>
          <a:xfrm>
            <a:off x="5605948" y="2634381"/>
            <a:ext cx="391991" cy="419121"/>
          </a:xfrm>
          <a:prstGeom prst="leftArrow">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row: Left 13">
            <a:extLst>
              <a:ext uri="{FF2B5EF4-FFF2-40B4-BE49-F238E27FC236}">
                <a16:creationId xmlns:a16="http://schemas.microsoft.com/office/drawing/2014/main" id="{210BA425-E4E5-4B35-9B6D-D971EADC077A}"/>
              </a:ext>
            </a:extLst>
          </p:cNvPr>
          <p:cNvSpPr/>
          <p:nvPr/>
        </p:nvSpPr>
        <p:spPr>
          <a:xfrm>
            <a:off x="5605947" y="4797135"/>
            <a:ext cx="391991" cy="419121"/>
          </a:xfrm>
          <a:prstGeom prst="leftArrow">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Right 14">
            <a:extLst>
              <a:ext uri="{FF2B5EF4-FFF2-40B4-BE49-F238E27FC236}">
                <a16:creationId xmlns:a16="http://schemas.microsoft.com/office/drawing/2014/main" id="{E33C9066-2F36-4657-8FF2-1AAB9FC41C79}"/>
              </a:ext>
            </a:extLst>
          </p:cNvPr>
          <p:cNvSpPr/>
          <p:nvPr/>
        </p:nvSpPr>
        <p:spPr>
          <a:xfrm>
            <a:off x="6250042" y="2654215"/>
            <a:ext cx="307292" cy="419121"/>
          </a:xfrm>
          <a:prstGeom prst="rightArrow">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FC357C41-E432-47F3-B25A-E57E2F4A1260}"/>
              </a:ext>
            </a:extLst>
          </p:cNvPr>
          <p:cNvSpPr/>
          <p:nvPr/>
        </p:nvSpPr>
        <p:spPr>
          <a:xfrm>
            <a:off x="6250042" y="4823533"/>
            <a:ext cx="307292" cy="419121"/>
          </a:xfrm>
          <a:prstGeom prst="rightArrow">
            <a:avLst/>
          </a:prstGeom>
          <a:solidFill>
            <a:schemeClr val="accent3">
              <a:lumMod val="40000"/>
              <a:lumOff val="6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605844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2DB4-A07C-416C-8B16-87B01E0FE25C}"/>
              </a:ext>
            </a:extLst>
          </p:cNvPr>
          <p:cNvSpPr txBox="1">
            <a:spLocks/>
          </p:cNvSpPr>
          <p:nvPr/>
        </p:nvSpPr>
        <p:spPr>
          <a:xfrm>
            <a:off x="609759" y="274638"/>
            <a:ext cx="10975658"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dirty="0">
                <a:solidFill>
                  <a:schemeClr val="bg1"/>
                </a:solidFill>
              </a:rPr>
              <a:t>3. VẬN DỤNG MỞ RỘNG</a:t>
            </a:r>
          </a:p>
        </p:txBody>
      </p:sp>
      <p:sp>
        <p:nvSpPr>
          <p:cNvPr id="4" name="Scroll: Horizontal 3">
            <a:extLst>
              <a:ext uri="{FF2B5EF4-FFF2-40B4-BE49-F238E27FC236}">
                <a16:creationId xmlns:a16="http://schemas.microsoft.com/office/drawing/2014/main" id="{00F30CBF-715E-4DF6-9DED-13759E389588}"/>
              </a:ext>
            </a:extLst>
          </p:cNvPr>
          <p:cNvSpPr/>
          <p:nvPr/>
        </p:nvSpPr>
        <p:spPr>
          <a:xfrm>
            <a:off x="381741" y="1029810"/>
            <a:ext cx="5477522" cy="2201662"/>
          </a:xfrm>
          <a:prstGeom prst="horizontalScroll">
            <a:avLst/>
          </a:prstGeom>
        </p:spPr>
        <p:style>
          <a:lnRef idx="1">
            <a:schemeClr val="accent1"/>
          </a:lnRef>
          <a:fillRef idx="3">
            <a:schemeClr val="accent1"/>
          </a:fillRef>
          <a:effectRef idx="2">
            <a:schemeClr val="accent1"/>
          </a:effectRef>
          <a:fontRef idx="minor">
            <a:schemeClr val="lt1"/>
          </a:fontRef>
        </p:style>
        <p:txBody>
          <a:bodyPr rtlCol="0" anchor="ctr"/>
          <a:lstStyle/>
          <a:p>
            <a:pPr marL="457200" algn="just">
              <a:spcBef>
                <a:spcPts val="600"/>
              </a:spcBef>
              <a:spcAft>
                <a:spcPts val="600"/>
              </a:spcAft>
            </a:pP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Bài</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1: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Nhập</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vào</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một</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dãy</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số</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thực</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Cho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biết</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số</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lượng</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số</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âm</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và</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số</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lượng</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số</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dương</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có</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trong</a:t>
            </a:r>
            <a:r>
              <a:rPr lang="en-US" sz="20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0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dãy</a:t>
            </a:r>
            <a:endParaRPr lang="en-US" sz="2000" dirty="0">
              <a:solidFill>
                <a:schemeClr val="bg1"/>
              </a:solidFill>
              <a:latin typeface=".VnTime" panose="020B7200000000000000" pitchFamily="34" charset="0"/>
              <a:ea typeface="Times New Roman" panose="02020603050405020304" pitchFamily="18" charset="0"/>
              <a:cs typeface=".VnTime" panose="020B7200000000000000" pitchFamily="34" charset="0"/>
            </a:endParaRPr>
          </a:p>
        </p:txBody>
      </p:sp>
      <p:pic>
        <p:nvPicPr>
          <p:cNvPr id="5" name="Picture 4">
            <a:extLst>
              <a:ext uri="{FF2B5EF4-FFF2-40B4-BE49-F238E27FC236}">
                <a16:creationId xmlns:a16="http://schemas.microsoft.com/office/drawing/2014/main" id="{AEE805A3-5815-49EF-AFD0-73A535ADBEAA}"/>
              </a:ext>
            </a:extLst>
          </p:cNvPr>
          <p:cNvPicPr>
            <a:picLocks noChangeAspect="1"/>
          </p:cNvPicPr>
          <p:nvPr/>
        </p:nvPicPr>
        <p:blipFill>
          <a:blip r:embed="rId2"/>
          <a:stretch>
            <a:fillRect/>
          </a:stretch>
        </p:blipFill>
        <p:spPr>
          <a:xfrm>
            <a:off x="6019059" y="3062795"/>
            <a:ext cx="5900847" cy="3609343"/>
          </a:xfrm>
          <a:prstGeom prst="rect">
            <a:avLst/>
          </a:prstGeom>
        </p:spPr>
      </p:pic>
    </p:spTree>
    <p:extLst>
      <p:ext uri="{BB962C8B-B14F-4D97-AF65-F5344CB8AC3E}">
        <p14:creationId xmlns:p14="http://schemas.microsoft.com/office/powerpoint/2010/main" val="1039321917"/>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BD2DB4-A07C-416C-8B16-87B01E0FE25C}"/>
              </a:ext>
            </a:extLst>
          </p:cNvPr>
          <p:cNvSpPr txBox="1">
            <a:spLocks/>
          </p:cNvSpPr>
          <p:nvPr/>
        </p:nvSpPr>
        <p:spPr>
          <a:xfrm>
            <a:off x="609759" y="274638"/>
            <a:ext cx="10975658" cy="1143000"/>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algn="ctr"/>
            <a:r>
              <a:rPr lang="en-US" sz="4400" dirty="0">
                <a:solidFill>
                  <a:schemeClr val="bg1"/>
                </a:solidFill>
              </a:rPr>
              <a:t>3. VẬN DỤNG MỞ RỘNG</a:t>
            </a:r>
          </a:p>
        </p:txBody>
      </p:sp>
      <p:sp>
        <p:nvSpPr>
          <p:cNvPr id="4" name="Scroll: Vertical 3">
            <a:extLst>
              <a:ext uri="{FF2B5EF4-FFF2-40B4-BE49-F238E27FC236}">
                <a16:creationId xmlns:a16="http://schemas.microsoft.com/office/drawing/2014/main" id="{CF1F87DE-AAD1-422E-83C3-B76D60D292BF}"/>
              </a:ext>
            </a:extLst>
          </p:cNvPr>
          <p:cNvSpPr/>
          <p:nvPr/>
        </p:nvSpPr>
        <p:spPr>
          <a:xfrm>
            <a:off x="4438833" y="1669002"/>
            <a:ext cx="3586581" cy="3213716"/>
          </a:xfrm>
          <a:prstGeom prst="verticalScroll">
            <a:avLst/>
          </a:prstGeom>
          <a:solidFill>
            <a:schemeClr val="bg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algn="just">
              <a:spcBef>
                <a:spcPts val="600"/>
              </a:spcBef>
              <a:spcAft>
                <a:spcPts val="600"/>
              </a:spcAft>
            </a:pPr>
            <a:r>
              <a:rPr lang="en-US" sz="24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Bài</a:t>
            </a:r>
            <a:r>
              <a:rPr lang="en-US" sz="24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4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Tập</a:t>
            </a:r>
            <a:r>
              <a:rPr lang="en-US" sz="24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4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Về</a:t>
            </a:r>
            <a:r>
              <a:rPr lang="en-US" sz="24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r>
              <a:rPr lang="en-US" sz="24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Nhà</a:t>
            </a:r>
            <a:r>
              <a:rPr lang="en-US" sz="24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a:t>
            </a:r>
          </a:p>
          <a:p>
            <a:pPr marL="457200" algn="just">
              <a:spcBef>
                <a:spcPts val="600"/>
              </a:spcBef>
              <a:spcAft>
                <a:spcPts val="600"/>
              </a:spcAft>
            </a:pPr>
            <a:r>
              <a:rPr lang="en-US" sz="24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a:t>
            </a:r>
          </a:p>
          <a:p>
            <a:pPr marL="457200" algn="just">
              <a:spcBef>
                <a:spcPts val="600"/>
              </a:spcBef>
              <a:spcAft>
                <a:spcPts val="600"/>
              </a:spcAft>
            </a:pPr>
            <a:r>
              <a:rPr lang="en-US" sz="2400" dirty="0" err="1">
                <a:solidFill>
                  <a:schemeClr val="bg1"/>
                </a:solidFill>
                <a:latin typeface="Times New Roman" panose="02020603050405020304" pitchFamily="18" charset="0"/>
                <a:ea typeface="Times New Roman" panose="02020603050405020304" pitchFamily="18" charset="0"/>
                <a:cs typeface=".VnTime" panose="020B7200000000000000" pitchFamily="34" charset="0"/>
              </a:rPr>
              <a:t>Bài</a:t>
            </a:r>
            <a:r>
              <a:rPr lang="en-US" sz="24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 5,6,7 </a:t>
            </a:r>
          </a:p>
          <a:p>
            <a:pPr marL="457200" algn="just">
              <a:spcBef>
                <a:spcPts val="600"/>
              </a:spcBef>
              <a:spcAft>
                <a:spcPts val="600"/>
              </a:spcAft>
            </a:pPr>
            <a:r>
              <a:rPr lang="en-US" sz="2400" dirty="0">
                <a:solidFill>
                  <a:schemeClr val="bg1"/>
                </a:solidFill>
                <a:latin typeface="Times New Roman" panose="02020603050405020304" pitchFamily="18" charset="0"/>
                <a:ea typeface="Times New Roman" panose="02020603050405020304" pitchFamily="18" charset="0"/>
                <a:cs typeface=".VnTime" panose="020B7200000000000000" pitchFamily="34" charset="0"/>
              </a:rPr>
              <a:t>SGK –Tr 79</a:t>
            </a:r>
            <a:endParaRPr lang="en-US" sz="2400" dirty="0">
              <a:solidFill>
                <a:schemeClr val="bg1"/>
              </a:solidFill>
              <a:latin typeface=".VnTime" panose="020B7200000000000000" pitchFamily="34" charset="0"/>
              <a:ea typeface="Times New Roman" panose="02020603050405020304" pitchFamily="18" charset="0"/>
              <a:cs typeface=".VnTime" panose="020B7200000000000000" pitchFamily="34" charset="0"/>
            </a:endParaRPr>
          </a:p>
        </p:txBody>
      </p:sp>
    </p:spTree>
    <p:extLst>
      <p:ext uri="{BB962C8B-B14F-4D97-AF65-F5344CB8AC3E}">
        <p14:creationId xmlns:p14="http://schemas.microsoft.com/office/powerpoint/2010/main" val="37737093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BÀI TOÁN ĐẶT VẤN ĐỀ</a:t>
            </a:r>
          </a:p>
        </p:txBody>
      </p:sp>
      <p:sp>
        <p:nvSpPr>
          <p:cNvPr id="4" name="Text Placeholder 3"/>
          <p:cNvSpPr>
            <a:spLocks noGrp="1"/>
          </p:cNvSpPr>
          <p:nvPr>
            <p:ph type="body" idx="2"/>
          </p:nvPr>
        </p:nvSpPr>
        <p:spPr/>
        <p:txBody>
          <a:bodyPr/>
          <a:lstStyle/>
          <a:p>
            <a:endParaRPr lang="en-US" dirty="0"/>
          </a:p>
        </p:txBody>
      </p:sp>
      <p:pic>
        <p:nvPicPr>
          <p:cNvPr id="5" name="Picture 4">
            <a:extLst>
              <a:ext uri="{FF2B5EF4-FFF2-40B4-BE49-F238E27FC236}">
                <a16:creationId xmlns:a16="http://schemas.microsoft.com/office/drawing/2014/main" id="{11830B46-171E-46A9-AAA7-B64E2B2A78E1}"/>
              </a:ext>
            </a:extLst>
          </p:cNvPr>
          <p:cNvPicPr/>
          <p:nvPr/>
        </p:nvPicPr>
        <p:blipFill>
          <a:blip r:embed="rId2">
            <a:extLst>
              <a:ext uri="{28A0092B-C50C-407E-A947-70E740481C1C}">
                <a14:useLocalDpi xmlns:a14="http://schemas.microsoft.com/office/drawing/2010/main" val="0"/>
              </a:ext>
            </a:extLst>
          </a:blip>
          <a:stretch>
            <a:fillRect/>
          </a:stretch>
        </p:blipFill>
        <p:spPr>
          <a:xfrm>
            <a:off x="6097586" y="1475899"/>
            <a:ext cx="5854793" cy="4774565"/>
          </a:xfrm>
          <a:prstGeom prst="rect">
            <a:avLst/>
          </a:prstGeom>
        </p:spPr>
      </p:pic>
      <p:graphicFrame>
        <p:nvGraphicFramePr>
          <p:cNvPr id="7" name="Diagram 6">
            <a:extLst>
              <a:ext uri="{FF2B5EF4-FFF2-40B4-BE49-F238E27FC236}">
                <a16:creationId xmlns:a16="http://schemas.microsoft.com/office/drawing/2014/main" id="{D722275D-CB11-47B0-B0B2-691B7B672E67}"/>
              </a:ext>
            </a:extLst>
          </p:cNvPr>
          <p:cNvGraphicFramePr/>
          <p:nvPr>
            <p:extLst>
              <p:ext uri="{D42A27DB-BD31-4B8C-83A1-F6EECF244321}">
                <p14:modId xmlns:p14="http://schemas.microsoft.com/office/powerpoint/2010/main" val="3455507273"/>
              </p:ext>
            </p:extLst>
          </p:nvPr>
        </p:nvGraphicFramePr>
        <p:xfrm>
          <a:off x="609759" y="1959327"/>
          <a:ext cx="4974295" cy="330513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8446388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BÀI TOÁN ĐẶT VẤN ĐỀ</a:t>
            </a:r>
          </a:p>
        </p:txBody>
      </p:sp>
      <p:sp>
        <p:nvSpPr>
          <p:cNvPr id="4" name="Text Placeholder 3"/>
          <p:cNvSpPr>
            <a:spLocks noGrp="1"/>
          </p:cNvSpPr>
          <p:nvPr>
            <p:ph type="body" idx="2"/>
          </p:nvPr>
        </p:nvSpPr>
        <p:spPr/>
        <p:txBody>
          <a:bodyPr/>
          <a:lstStyle/>
          <a:p>
            <a:endParaRPr lang="en-US" dirty="0"/>
          </a:p>
        </p:txBody>
      </p:sp>
      <p:pic>
        <p:nvPicPr>
          <p:cNvPr id="5" name="Picture 4">
            <a:extLst>
              <a:ext uri="{FF2B5EF4-FFF2-40B4-BE49-F238E27FC236}">
                <a16:creationId xmlns:a16="http://schemas.microsoft.com/office/drawing/2014/main" id="{11830B46-171E-46A9-AAA7-B64E2B2A78E1}"/>
              </a:ext>
            </a:extLst>
          </p:cNvPr>
          <p:cNvPicPr/>
          <p:nvPr/>
        </p:nvPicPr>
        <p:blipFill>
          <a:blip r:embed="rId2">
            <a:extLst>
              <a:ext uri="{28A0092B-C50C-407E-A947-70E740481C1C}">
                <a14:useLocalDpi xmlns:a14="http://schemas.microsoft.com/office/drawing/2010/main" val="0"/>
              </a:ext>
            </a:extLst>
          </a:blip>
          <a:stretch>
            <a:fillRect/>
          </a:stretch>
        </p:blipFill>
        <p:spPr>
          <a:xfrm>
            <a:off x="6211471" y="1538050"/>
            <a:ext cx="5740908" cy="4650263"/>
          </a:xfrm>
          <a:prstGeom prst="rect">
            <a:avLst/>
          </a:prstGeom>
        </p:spPr>
      </p:pic>
      <p:graphicFrame>
        <p:nvGraphicFramePr>
          <p:cNvPr id="6" name="Diagram 5">
            <a:extLst>
              <a:ext uri="{FF2B5EF4-FFF2-40B4-BE49-F238E27FC236}">
                <a16:creationId xmlns:a16="http://schemas.microsoft.com/office/drawing/2014/main" id="{78D9DC5F-BB11-43E3-932A-C602AE25598F}"/>
              </a:ext>
            </a:extLst>
          </p:cNvPr>
          <p:cNvGraphicFramePr/>
          <p:nvPr>
            <p:extLst>
              <p:ext uri="{D42A27DB-BD31-4B8C-83A1-F6EECF244321}">
                <p14:modId xmlns:p14="http://schemas.microsoft.com/office/powerpoint/2010/main" val="603528515"/>
              </p:ext>
            </p:extLst>
          </p:nvPr>
        </p:nvGraphicFramePr>
        <p:xfrm>
          <a:off x="242796" y="1286106"/>
          <a:ext cx="5497101" cy="52972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20202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AsOne/>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chemeClr val="bg1"/>
                </a:solidFill>
              </a:rPr>
              <a:t>1. KHÁI NIỆM</a:t>
            </a:r>
          </a:p>
        </p:txBody>
      </p:sp>
      <p:sp>
        <p:nvSpPr>
          <p:cNvPr id="8" name="Text Box 4">
            <a:extLst>
              <a:ext uri="{FF2B5EF4-FFF2-40B4-BE49-F238E27FC236}">
                <a16:creationId xmlns:a16="http://schemas.microsoft.com/office/drawing/2014/main" id="{8BAFD3F3-FE7B-4C48-B28E-07D05A0CB62C}"/>
              </a:ext>
            </a:extLst>
          </p:cNvPr>
          <p:cNvSpPr txBox="1">
            <a:spLocks noChangeArrowheads="1"/>
          </p:cNvSpPr>
          <p:nvPr/>
        </p:nvSpPr>
        <p:spPr bwMode="auto">
          <a:xfrm>
            <a:off x="164432" y="1339903"/>
            <a:ext cx="1143301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dirty="0">
                <a:solidFill>
                  <a:schemeClr val="bg1"/>
                </a:solidFill>
                <a:latin typeface=".VnHelvetIns" panose="020B7200000000000000" pitchFamily="34" charset="0"/>
              </a:rPr>
              <a:t>		</a:t>
            </a:r>
            <a:r>
              <a:rPr lang="en-US" altLang="en-US" sz="2800" dirty="0">
                <a:solidFill>
                  <a:schemeClr val="bg1"/>
                </a:solidFill>
                <a:latin typeface=".VnArial" panose="020B7200000000000000" pitchFamily="34" charset="0"/>
              </a:rPr>
              <a:t> </a:t>
            </a:r>
            <a:r>
              <a:rPr lang="en-US" altLang="en-US" sz="2800" dirty="0" err="1">
                <a:solidFill>
                  <a:schemeClr val="bg1"/>
                </a:solidFill>
                <a:latin typeface=".VnArial" panose="020B7200000000000000" pitchFamily="34" charset="0"/>
              </a:rPr>
              <a:t>M¶ng</a:t>
            </a:r>
            <a:r>
              <a:rPr lang="en-US" altLang="en-US" sz="2800" dirty="0">
                <a:solidFill>
                  <a:schemeClr val="bg1"/>
                </a:solidFill>
                <a:latin typeface=".VnArial" panose="020B7200000000000000" pitchFamily="34" charset="0"/>
              </a:rPr>
              <a:t> </a:t>
            </a:r>
            <a:r>
              <a:rPr lang="en-US" altLang="en-US" sz="2800" dirty="0" err="1">
                <a:solidFill>
                  <a:schemeClr val="bg1"/>
                </a:solidFill>
                <a:latin typeface=".VnArial" panose="020B7200000000000000" pitchFamily="34" charset="0"/>
              </a:rPr>
              <a:t>mét</a:t>
            </a:r>
            <a:r>
              <a:rPr lang="en-US" altLang="en-US" sz="2800" dirty="0">
                <a:solidFill>
                  <a:schemeClr val="bg1"/>
                </a:solidFill>
                <a:latin typeface=".VnArial" panose="020B7200000000000000" pitchFamily="34" charset="0"/>
              </a:rPr>
              <a:t> </a:t>
            </a:r>
            <a:r>
              <a:rPr lang="en-US" altLang="en-US" sz="2800" dirty="0" err="1">
                <a:solidFill>
                  <a:schemeClr val="bg1"/>
                </a:solidFill>
                <a:latin typeface=".VnArial" panose="020B7200000000000000" pitchFamily="34" charset="0"/>
              </a:rPr>
              <a:t>chiÒu</a:t>
            </a:r>
            <a:r>
              <a:rPr lang="en-US" altLang="en-US" sz="2800" dirty="0">
                <a:solidFill>
                  <a:schemeClr val="bg1"/>
                </a:solidFill>
                <a:latin typeface=".VnArial" panose="020B7200000000000000" pitchFamily="34" charset="0"/>
              </a:rPr>
              <a:t> lµ </a:t>
            </a:r>
            <a:r>
              <a:rPr lang="en-US" altLang="en-US" sz="2800" dirty="0" err="1">
                <a:solidFill>
                  <a:schemeClr val="bg1"/>
                </a:solidFill>
                <a:latin typeface=".VnArial" panose="020B7200000000000000" pitchFamily="34" charset="0"/>
              </a:rPr>
              <a:t>mét</a:t>
            </a:r>
            <a:r>
              <a:rPr lang="en-US" altLang="en-US" sz="2800" dirty="0">
                <a:solidFill>
                  <a:schemeClr val="bg1"/>
                </a:solidFill>
                <a:latin typeface=".VnArial" panose="020B7200000000000000" pitchFamily="34" charset="0"/>
              </a:rPr>
              <a:t> </a:t>
            </a:r>
            <a:r>
              <a:rPr lang="en-US" altLang="en-US" sz="2800" dirty="0" err="1">
                <a:solidFill>
                  <a:schemeClr val="bg1"/>
                </a:solidFill>
                <a:latin typeface=".VnArial" panose="020B7200000000000000" pitchFamily="34" charset="0"/>
              </a:rPr>
              <a:t>d·y</a:t>
            </a:r>
            <a:r>
              <a:rPr lang="en-US" altLang="en-US" sz="2800" dirty="0">
                <a:solidFill>
                  <a:schemeClr val="bg1"/>
                </a:solidFill>
                <a:latin typeface=".VnArial" panose="020B7200000000000000" pitchFamily="34" charset="0"/>
              </a:rPr>
              <a:t> </a:t>
            </a:r>
            <a:r>
              <a:rPr lang="en-US" altLang="en-US" sz="2800" dirty="0" err="1">
                <a:solidFill>
                  <a:schemeClr val="bg1"/>
                </a:solidFill>
                <a:latin typeface=".VnArial" panose="020B7200000000000000" pitchFamily="34" charset="0"/>
              </a:rPr>
              <a:t>hữu</a:t>
            </a:r>
            <a:r>
              <a:rPr lang="en-US" altLang="en-US" sz="2800" dirty="0">
                <a:solidFill>
                  <a:schemeClr val="bg1"/>
                </a:solidFill>
                <a:latin typeface=".VnArial" panose="020B7200000000000000" pitchFamily="34" charset="0"/>
              </a:rPr>
              <a:t> h¹n </a:t>
            </a:r>
            <a:r>
              <a:rPr lang="en-US" altLang="en-US" sz="2800" dirty="0" err="1">
                <a:solidFill>
                  <a:schemeClr val="bg1"/>
                </a:solidFill>
                <a:latin typeface=".VnArial" panose="020B7200000000000000" pitchFamily="34" charset="0"/>
              </a:rPr>
              <a:t>c¸c</a:t>
            </a:r>
            <a:r>
              <a:rPr lang="en-US" altLang="en-US" sz="2800" dirty="0">
                <a:solidFill>
                  <a:schemeClr val="bg1"/>
                </a:solidFill>
                <a:latin typeface=".VnArial" panose="020B7200000000000000" pitchFamily="34" charset="0"/>
              </a:rPr>
              <a:t> </a:t>
            </a:r>
            <a:r>
              <a:rPr lang="en-US" altLang="en-US" sz="2800" dirty="0" err="1">
                <a:solidFill>
                  <a:schemeClr val="bg1"/>
                </a:solidFill>
                <a:latin typeface=".VnArial" panose="020B7200000000000000" pitchFamily="34" charset="0"/>
              </a:rPr>
              <a:t>phÇn</a:t>
            </a:r>
            <a:r>
              <a:rPr lang="en-US" altLang="en-US" sz="2800" dirty="0">
                <a:solidFill>
                  <a:schemeClr val="bg1"/>
                </a:solidFill>
                <a:latin typeface=".VnArial" panose="020B7200000000000000" pitchFamily="34" charset="0"/>
              </a:rPr>
              <a:t> </a:t>
            </a:r>
            <a:r>
              <a:rPr lang="en-US" altLang="en-US" sz="2800" dirty="0" err="1">
                <a:solidFill>
                  <a:schemeClr val="bg1"/>
                </a:solidFill>
                <a:latin typeface=".VnArial" panose="020B7200000000000000" pitchFamily="34" charset="0"/>
              </a:rPr>
              <a:t>tö</a:t>
            </a:r>
            <a:r>
              <a:rPr lang="en-US" altLang="en-US" sz="2800" dirty="0">
                <a:solidFill>
                  <a:schemeClr val="bg1"/>
                </a:solidFill>
                <a:latin typeface=".VnArial" panose="020B7200000000000000" pitchFamily="34" charset="0"/>
              </a:rPr>
              <a:t> </a:t>
            </a:r>
            <a:r>
              <a:rPr lang="en-US" altLang="en-US" sz="2800" dirty="0" err="1">
                <a:solidFill>
                  <a:schemeClr val="bg1"/>
                </a:solidFill>
                <a:latin typeface=".VnArial" panose="020B7200000000000000" pitchFamily="34" charset="0"/>
              </a:rPr>
              <a:t>cïng</a:t>
            </a:r>
            <a:r>
              <a:rPr lang="en-US" altLang="en-US" sz="2800" dirty="0">
                <a:solidFill>
                  <a:schemeClr val="bg1"/>
                </a:solidFill>
                <a:latin typeface=".VnArial" panose="020B7200000000000000" pitchFamily="34" charset="0"/>
              </a:rPr>
              <a:t> </a:t>
            </a:r>
            <a:r>
              <a:rPr lang="en-US" altLang="en-US" sz="2800" dirty="0" err="1">
                <a:solidFill>
                  <a:schemeClr val="bg1"/>
                </a:solidFill>
                <a:latin typeface=".VnArial" panose="020B7200000000000000" pitchFamily="34" charset="0"/>
              </a:rPr>
              <a:t>kiÓu</a:t>
            </a:r>
            <a:r>
              <a:rPr lang="en-US" altLang="en-US" sz="2800" dirty="0">
                <a:solidFill>
                  <a:schemeClr val="bg1"/>
                </a:solidFill>
                <a:latin typeface=".VnArial" panose="020B7200000000000000" pitchFamily="34" charset="0"/>
              </a:rPr>
              <a:t> </a:t>
            </a:r>
          </a:p>
        </p:txBody>
      </p:sp>
      <p:graphicFrame>
        <p:nvGraphicFramePr>
          <p:cNvPr id="9" name="Group 5">
            <a:extLst>
              <a:ext uri="{FF2B5EF4-FFF2-40B4-BE49-F238E27FC236}">
                <a16:creationId xmlns:a16="http://schemas.microsoft.com/office/drawing/2014/main" id="{93659329-4F31-41DF-9BE6-D2D2FF7514E1}"/>
              </a:ext>
            </a:extLst>
          </p:cNvPr>
          <p:cNvGraphicFramePr>
            <a:graphicFrameLocks noGrp="1"/>
          </p:cNvGraphicFramePr>
          <p:nvPr>
            <p:extLst>
              <p:ext uri="{D42A27DB-BD31-4B8C-83A1-F6EECF244321}">
                <p14:modId xmlns:p14="http://schemas.microsoft.com/office/powerpoint/2010/main" val="3754469888"/>
              </p:ext>
            </p:extLst>
          </p:nvPr>
        </p:nvGraphicFramePr>
        <p:xfrm>
          <a:off x="1905000" y="2498725"/>
          <a:ext cx="6096000" cy="533400"/>
        </p:xfrm>
        <a:graphic>
          <a:graphicData uri="http://schemas.openxmlformats.org/drawingml/2006/table">
            <a:tbl>
              <a:tblPr/>
              <a:tblGrid>
                <a:gridCol w="914400">
                  <a:extLst>
                    <a:ext uri="{9D8B030D-6E8A-4147-A177-3AD203B41FA5}">
                      <a16:colId xmlns:a16="http://schemas.microsoft.com/office/drawing/2014/main" val="20000"/>
                    </a:ext>
                  </a:extLst>
                </a:gridCol>
                <a:gridCol w="827088">
                  <a:extLst>
                    <a:ext uri="{9D8B030D-6E8A-4147-A177-3AD203B41FA5}">
                      <a16:colId xmlns:a16="http://schemas.microsoft.com/office/drawing/2014/main" val="20001"/>
                    </a:ext>
                  </a:extLst>
                </a:gridCol>
                <a:gridCol w="871537">
                  <a:extLst>
                    <a:ext uri="{9D8B030D-6E8A-4147-A177-3AD203B41FA5}">
                      <a16:colId xmlns:a16="http://schemas.microsoft.com/office/drawing/2014/main" val="20002"/>
                    </a:ext>
                  </a:extLst>
                </a:gridCol>
                <a:gridCol w="869950">
                  <a:extLst>
                    <a:ext uri="{9D8B030D-6E8A-4147-A177-3AD203B41FA5}">
                      <a16:colId xmlns:a16="http://schemas.microsoft.com/office/drawing/2014/main" val="20003"/>
                    </a:ext>
                  </a:extLst>
                </a:gridCol>
                <a:gridCol w="871538">
                  <a:extLst>
                    <a:ext uri="{9D8B030D-6E8A-4147-A177-3AD203B41FA5}">
                      <a16:colId xmlns:a16="http://schemas.microsoft.com/office/drawing/2014/main" val="20004"/>
                    </a:ext>
                  </a:extLst>
                </a:gridCol>
                <a:gridCol w="869950">
                  <a:extLst>
                    <a:ext uri="{9D8B030D-6E8A-4147-A177-3AD203B41FA5}">
                      <a16:colId xmlns:a16="http://schemas.microsoft.com/office/drawing/2014/main" val="20005"/>
                    </a:ext>
                  </a:extLst>
                </a:gridCol>
                <a:gridCol w="871537">
                  <a:extLst>
                    <a:ext uri="{9D8B030D-6E8A-4147-A177-3AD203B41FA5}">
                      <a16:colId xmlns:a16="http://schemas.microsoft.com/office/drawing/2014/main" val="20006"/>
                    </a:ext>
                  </a:extLst>
                </a:gridCol>
              </a:tblGrid>
              <a:tr h="5334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17</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4FD1FF"/>
                        </a:gs>
                        <a:gs pos="50000">
                          <a:schemeClr val="bg1"/>
                        </a:gs>
                        <a:gs pos="100000">
                          <a:srgbClr val="4FD1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20</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4FD1FF"/>
                        </a:gs>
                        <a:gs pos="50000">
                          <a:schemeClr val="bg1"/>
                        </a:gs>
                        <a:gs pos="100000">
                          <a:srgbClr val="4FD1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18</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4FD1FF"/>
                        </a:gs>
                        <a:gs pos="50000">
                          <a:schemeClr val="bg1"/>
                        </a:gs>
                        <a:gs pos="100000">
                          <a:srgbClr val="4FD1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25</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4FD1FF"/>
                        </a:gs>
                        <a:gs pos="50000">
                          <a:schemeClr val="bg1"/>
                        </a:gs>
                        <a:gs pos="100000">
                          <a:srgbClr val="4FD1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4FD1FF"/>
                        </a:gs>
                        <a:gs pos="50000">
                          <a:schemeClr val="bg1"/>
                        </a:gs>
                        <a:gs pos="100000">
                          <a:srgbClr val="4FD1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12</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4FD1FF"/>
                        </a:gs>
                        <a:gs pos="50000">
                          <a:schemeClr val="bg1"/>
                        </a:gs>
                        <a:gs pos="100000">
                          <a:srgbClr val="4FD1FF"/>
                        </a:gs>
                      </a:gsLst>
                      <a:lin ang="5400000" scaled="1"/>
                    </a:gra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chemeClr val="tx1"/>
                          </a:solidFill>
                          <a:effectLst/>
                          <a:latin typeface="Arial" charset="0"/>
                        </a:rPr>
                        <a:t>19</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gradFill rotWithShape="0">
                      <a:gsLst>
                        <a:gs pos="0">
                          <a:srgbClr val="4FD1FF"/>
                        </a:gs>
                        <a:gs pos="50000">
                          <a:schemeClr val="bg1"/>
                        </a:gs>
                        <a:gs pos="100000">
                          <a:srgbClr val="4FD1FF"/>
                        </a:gs>
                      </a:gsLst>
                      <a:lin ang="5400000" scaled="1"/>
                    </a:gradFill>
                  </a:tcPr>
                </a:tc>
                <a:extLst>
                  <a:ext uri="{0D108BD9-81ED-4DB2-BD59-A6C34878D82A}">
                    <a16:rowId xmlns:a16="http://schemas.microsoft.com/office/drawing/2014/main" val="10000"/>
                  </a:ext>
                </a:extLst>
              </a:tr>
            </a:tbl>
          </a:graphicData>
        </a:graphic>
      </p:graphicFrame>
      <p:sp>
        <p:nvSpPr>
          <p:cNvPr id="10" name="Text Box 23">
            <a:extLst>
              <a:ext uri="{FF2B5EF4-FFF2-40B4-BE49-F238E27FC236}">
                <a16:creationId xmlns:a16="http://schemas.microsoft.com/office/drawing/2014/main" id="{66C0F96B-E45D-4D3B-9216-400F98B675FC}"/>
              </a:ext>
            </a:extLst>
          </p:cNvPr>
          <p:cNvSpPr txBox="1">
            <a:spLocks noChangeArrowheads="1"/>
          </p:cNvSpPr>
          <p:nvPr/>
        </p:nvSpPr>
        <p:spPr bwMode="auto">
          <a:xfrm>
            <a:off x="990600" y="2438400"/>
            <a:ext cx="609600"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chemeClr val="bg1"/>
                </a:solidFill>
                <a:latin typeface="Times New Roman" panose="02020603050405020304" pitchFamily="18" charset="0"/>
              </a:rPr>
              <a:t>A</a:t>
            </a:r>
            <a:endParaRPr lang="en-US" altLang="en-US" sz="3200" b="1" baseline="30000">
              <a:solidFill>
                <a:schemeClr val="bg1"/>
              </a:solidFill>
              <a:latin typeface="Times New Roman" panose="02020603050405020304" pitchFamily="18" charset="0"/>
            </a:endParaRPr>
          </a:p>
        </p:txBody>
      </p:sp>
      <p:sp>
        <p:nvSpPr>
          <p:cNvPr id="11" name="Text Box 24">
            <a:extLst>
              <a:ext uri="{FF2B5EF4-FFF2-40B4-BE49-F238E27FC236}">
                <a16:creationId xmlns:a16="http://schemas.microsoft.com/office/drawing/2014/main" id="{18EA6E81-3A2B-4B8C-9E2F-926A6B7C2B03}"/>
              </a:ext>
            </a:extLst>
          </p:cNvPr>
          <p:cNvSpPr txBox="1">
            <a:spLocks noChangeArrowheads="1"/>
          </p:cNvSpPr>
          <p:nvPr/>
        </p:nvSpPr>
        <p:spPr bwMode="auto">
          <a:xfrm>
            <a:off x="2057400" y="3032125"/>
            <a:ext cx="60960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chemeClr val="bg1"/>
                </a:solidFill>
                <a:latin typeface="Times New Roman" panose="02020603050405020304" pitchFamily="18" charset="0"/>
              </a:rPr>
              <a:t>  1	  2	 3	4	5	6	7</a:t>
            </a:r>
          </a:p>
        </p:txBody>
      </p:sp>
      <p:sp>
        <p:nvSpPr>
          <p:cNvPr id="12" name="Text Box 25">
            <a:extLst>
              <a:ext uri="{FF2B5EF4-FFF2-40B4-BE49-F238E27FC236}">
                <a16:creationId xmlns:a16="http://schemas.microsoft.com/office/drawing/2014/main" id="{80322D77-109F-4978-B510-F6088042593C}"/>
              </a:ext>
            </a:extLst>
          </p:cNvPr>
          <p:cNvSpPr txBox="1">
            <a:spLocks noChangeArrowheads="1"/>
          </p:cNvSpPr>
          <p:nvPr/>
        </p:nvSpPr>
        <p:spPr bwMode="auto">
          <a:xfrm>
            <a:off x="533400" y="3470275"/>
            <a:ext cx="7543800" cy="5030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20000"/>
              </a:lnSpc>
              <a:spcBef>
                <a:spcPct val="50000"/>
              </a:spcBef>
            </a:pPr>
            <a:r>
              <a:rPr lang="en-US" altLang="en-US" sz="2400" b="1" i="1" dirty="0">
                <a:solidFill>
                  <a:schemeClr val="bg1"/>
                </a:solidFill>
                <a:latin typeface=".VnBook-Antiqua" panose="020B7200000000000000" pitchFamily="34" charset="0"/>
              </a:rPr>
              <a:t> </a:t>
            </a:r>
            <a:r>
              <a:rPr lang="en-US" altLang="en-US" sz="2400" b="1" i="1" dirty="0" err="1">
                <a:solidFill>
                  <a:schemeClr val="bg1"/>
                </a:solidFill>
                <a:latin typeface=".VnBook-Antiqua" panose="020B7200000000000000" pitchFamily="34" charset="0"/>
              </a:rPr>
              <a:t>Trong</a:t>
            </a:r>
            <a:r>
              <a:rPr lang="en-US" altLang="en-US" sz="2400" b="1" i="1" dirty="0">
                <a:solidFill>
                  <a:schemeClr val="bg1"/>
                </a:solidFill>
                <a:latin typeface=".VnBook-Antiqua" panose="020B7200000000000000" pitchFamily="34" charset="0"/>
              </a:rPr>
              <a:t> ®ã :</a:t>
            </a:r>
          </a:p>
        </p:txBody>
      </p:sp>
      <p:sp>
        <p:nvSpPr>
          <p:cNvPr id="13" name="Text Box 26">
            <a:extLst>
              <a:ext uri="{FF2B5EF4-FFF2-40B4-BE49-F238E27FC236}">
                <a16:creationId xmlns:a16="http://schemas.microsoft.com/office/drawing/2014/main" id="{0D83B094-2E4E-4FB9-8B30-A54DCAEC5C2E}"/>
              </a:ext>
            </a:extLst>
          </p:cNvPr>
          <p:cNvSpPr txBox="1">
            <a:spLocks noChangeArrowheads="1"/>
          </p:cNvSpPr>
          <p:nvPr/>
        </p:nvSpPr>
        <p:spPr bwMode="auto">
          <a:xfrm>
            <a:off x="914400" y="5562600"/>
            <a:ext cx="8382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indent="0"/>
            <a:r>
              <a:rPr lang="en-US" altLang="en-US" sz="2400" b="1" dirty="0">
                <a:solidFill>
                  <a:schemeClr val="bg1"/>
                </a:solidFill>
                <a:latin typeface=".VnBook-Antiqua" panose="020B7200000000000000" pitchFamily="34" charset="0"/>
              </a:rPr>
              <a:t> </a:t>
            </a:r>
            <a:r>
              <a:rPr lang="en-US" altLang="en-US" sz="2400" b="1" dirty="0">
                <a:solidFill>
                  <a:schemeClr val="bg1"/>
                </a:solidFill>
                <a:latin typeface=".VnBook-Antiqua" panose="020B7200000000000000" pitchFamily="34" charset="0"/>
                <a:sym typeface="Wingdings" panose="05000000000000000000" pitchFamily="2" charset="2"/>
              </a:rPr>
              <a:t></a:t>
            </a:r>
            <a:r>
              <a:rPr lang="en-US" altLang="en-US" sz="2400" b="1" dirty="0">
                <a:solidFill>
                  <a:schemeClr val="bg1"/>
                </a:solidFill>
                <a:latin typeface=".VnBook-Antiqua" panose="020B7200000000000000" pitchFamily="34" charset="0"/>
              </a:rPr>
              <a:t> </a:t>
            </a:r>
            <a:r>
              <a:rPr lang="en-US" altLang="en-US" sz="2400" b="1" dirty="0" err="1">
                <a:solidFill>
                  <a:schemeClr val="bg1"/>
                </a:solidFill>
                <a:latin typeface=".VnBook-Antiqua" panose="020B7200000000000000" pitchFamily="34" charset="0"/>
              </a:rPr>
              <a:t>Khi</a:t>
            </a:r>
            <a:r>
              <a:rPr lang="en-US" altLang="en-US" sz="2400" b="1" dirty="0">
                <a:solidFill>
                  <a:schemeClr val="bg1"/>
                </a:solidFill>
                <a:latin typeface=".VnBook-Antiqua" panose="020B7200000000000000" pitchFamily="34" charset="0"/>
              </a:rPr>
              <a:t> </a:t>
            </a:r>
            <a:r>
              <a:rPr lang="en-US" altLang="en-US" sz="2400" b="1" dirty="0" err="1">
                <a:solidFill>
                  <a:schemeClr val="bg1"/>
                </a:solidFill>
                <a:latin typeface=".VnBook-Antiqua" panose="020B7200000000000000" pitchFamily="34" charset="0"/>
              </a:rPr>
              <a:t>tham</a:t>
            </a:r>
            <a:r>
              <a:rPr lang="en-US" altLang="en-US" sz="2400" b="1" dirty="0">
                <a:solidFill>
                  <a:schemeClr val="bg1"/>
                </a:solidFill>
                <a:latin typeface=".VnBook-Antiqua" panose="020B7200000000000000" pitchFamily="34" charset="0"/>
              </a:rPr>
              <a:t> </a:t>
            </a:r>
            <a:r>
              <a:rPr lang="en-US" altLang="en-US" sz="2400" b="1" dirty="0" err="1">
                <a:solidFill>
                  <a:schemeClr val="bg1"/>
                </a:solidFill>
                <a:latin typeface=".VnBook-Antiqua" panose="020B7200000000000000" pitchFamily="34" charset="0"/>
              </a:rPr>
              <a:t>chiÕu</a:t>
            </a:r>
            <a:r>
              <a:rPr lang="en-US" altLang="en-US" sz="2400" b="1" dirty="0">
                <a:solidFill>
                  <a:schemeClr val="bg1"/>
                </a:solidFill>
                <a:latin typeface=".VnBook-Antiqua" panose="020B7200000000000000" pitchFamily="34" charset="0"/>
              </a:rPr>
              <a:t> ®</a:t>
            </a:r>
            <a:r>
              <a:rPr lang="en-US" altLang="en-US" sz="2400" b="1" dirty="0" err="1">
                <a:solidFill>
                  <a:schemeClr val="bg1"/>
                </a:solidFill>
                <a:latin typeface=".VnBook-Antiqua" panose="020B7200000000000000" pitchFamily="34" charset="0"/>
              </a:rPr>
              <a:t>Õn</a:t>
            </a:r>
            <a:r>
              <a:rPr lang="en-US" altLang="en-US" sz="2400" b="1" dirty="0">
                <a:solidFill>
                  <a:schemeClr val="bg1"/>
                </a:solidFill>
                <a:latin typeface=".VnBook-Antiqua" panose="020B7200000000000000" pitchFamily="34" charset="0"/>
              </a:rPr>
              <a:t> </a:t>
            </a:r>
            <a:r>
              <a:rPr lang="en-US" altLang="en-US" sz="2400" b="1" dirty="0" err="1">
                <a:solidFill>
                  <a:schemeClr val="bg1"/>
                </a:solidFill>
                <a:latin typeface=".VnBook-Antiqua" panose="020B7200000000000000" pitchFamily="34" charset="0"/>
              </a:rPr>
              <a:t>phÇn</a:t>
            </a:r>
            <a:r>
              <a:rPr lang="en-US" altLang="en-US" sz="2400" b="1" dirty="0">
                <a:solidFill>
                  <a:schemeClr val="bg1"/>
                </a:solidFill>
                <a:latin typeface=".VnBook-Antiqua" panose="020B7200000000000000" pitchFamily="34" charset="0"/>
              </a:rPr>
              <a:t> </a:t>
            </a:r>
            <a:r>
              <a:rPr lang="en-US" altLang="en-US" sz="2400" b="1" dirty="0" err="1">
                <a:solidFill>
                  <a:schemeClr val="bg1"/>
                </a:solidFill>
                <a:latin typeface=".VnBook-Antiqua" panose="020B7200000000000000" pitchFamily="34" charset="0"/>
              </a:rPr>
              <a:t>tö</a:t>
            </a:r>
            <a:r>
              <a:rPr lang="en-US" altLang="en-US" sz="2400" b="1" dirty="0">
                <a:solidFill>
                  <a:schemeClr val="bg1"/>
                </a:solidFill>
                <a:latin typeface=".VnBook-Antiqua" panose="020B7200000000000000" pitchFamily="34" charset="0"/>
              </a:rPr>
              <a:t> </a:t>
            </a:r>
            <a:r>
              <a:rPr lang="en-US" altLang="en-US" sz="2400" b="1" dirty="0" err="1">
                <a:solidFill>
                  <a:schemeClr val="bg1"/>
                </a:solidFill>
                <a:latin typeface=".VnBook-Antiqua" panose="020B7200000000000000" pitchFamily="34" charset="0"/>
              </a:rPr>
              <a:t>thø</a:t>
            </a:r>
            <a:r>
              <a:rPr lang="en-US" altLang="en-US" sz="2400" b="1" dirty="0">
                <a:solidFill>
                  <a:schemeClr val="bg1"/>
                </a:solidFill>
                <a:latin typeface=".VnBook-Antiqua" panose="020B7200000000000000" pitchFamily="34" charset="0"/>
              </a:rPr>
              <a:t> </a:t>
            </a:r>
            <a:r>
              <a:rPr lang="en-US" altLang="en-US" sz="2400" b="1" dirty="0" err="1">
                <a:solidFill>
                  <a:schemeClr val="bg1"/>
                </a:solidFill>
                <a:latin typeface=".VnBook-Antiqua" panose="020B7200000000000000" pitchFamily="34" charset="0"/>
              </a:rPr>
              <a:t>i</a:t>
            </a:r>
            <a:r>
              <a:rPr lang="en-US" altLang="en-US" sz="2400" b="1" dirty="0">
                <a:solidFill>
                  <a:schemeClr val="bg1"/>
                </a:solidFill>
                <a:latin typeface=".VnBook-Antiqua" panose="020B7200000000000000" pitchFamily="34" charset="0"/>
              </a:rPr>
              <a:t> ta </a:t>
            </a:r>
            <a:r>
              <a:rPr lang="en-US" altLang="en-US" sz="2400" b="1" dirty="0" err="1">
                <a:solidFill>
                  <a:schemeClr val="bg1"/>
                </a:solidFill>
                <a:latin typeface=".VnBook-Antiqua" panose="020B7200000000000000" pitchFamily="34" charset="0"/>
              </a:rPr>
              <a:t>viÕt</a:t>
            </a:r>
            <a:r>
              <a:rPr lang="en-US" altLang="en-US" sz="2400" b="1" dirty="0">
                <a:solidFill>
                  <a:schemeClr val="bg1"/>
                </a:solidFill>
                <a:latin typeface=".VnBook-Antiqua" panose="020B7200000000000000" pitchFamily="34" charset="0"/>
              </a:rPr>
              <a:t> A[</a:t>
            </a:r>
            <a:r>
              <a:rPr lang="en-US" altLang="en-US" sz="2400" b="1" dirty="0" err="1">
                <a:solidFill>
                  <a:schemeClr val="bg1"/>
                </a:solidFill>
                <a:latin typeface=".VnBook-Antiqua" panose="020B7200000000000000" pitchFamily="34" charset="0"/>
              </a:rPr>
              <a:t>i</a:t>
            </a:r>
            <a:r>
              <a:rPr lang="en-US" altLang="en-US" sz="2400" b="1" dirty="0">
                <a:solidFill>
                  <a:schemeClr val="bg1"/>
                </a:solidFill>
                <a:latin typeface=".VnBook-Antiqua" panose="020B7200000000000000" pitchFamily="34" charset="0"/>
              </a:rPr>
              <a:t>].</a:t>
            </a:r>
          </a:p>
          <a:p>
            <a:pPr>
              <a:buFont typeface="Wingdings" panose="05000000000000000000" pitchFamily="2" charset="2"/>
              <a:buNone/>
            </a:pPr>
            <a:r>
              <a:rPr lang="en-US" altLang="en-US" sz="2400" b="1" dirty="0">
                <a:solidFill>
                  <a:schemeClr val="bg1"/>
                </a:solidFill>
                <a:latin typeface=".VnBook-Antiqua" panose="020B7200000000000000" pitchFamily="34" charset="0"/>
              </a:rPr>
              <a:t>	</a:t>
            </a:r>
            <a:r>
              <a:rPr lang="en-US" altLang="en-US" sz="2000" b="1" dirty="0">
                <a:solidFill>
                  <a:schemeClr val="bg1"/>
                </a:solidFill>
                <a:latin typeface=".VnBook-Antiqua" panose="020B7200000000000000" pitchFamily="34" charset="0"/>
              </a:rPr>
              <a:t>	               VÝ </a:t>
            </a:r>
            <a:r>
              <a:rPr lang="en-US" altLang="en-US" sz="2000" b="1" dirty="0" err="1">
                <a:solidFill>
                  <a:schemeClr val="bg1"/>
                </a:solidFill>
                <a:latin typeface=".VnBook-Antiqua" panose="020B7200000000000000" pitchFamily="34" charset="0"/>
              </a:rPr>
              <a:t>dô</a:t>
            </a:r>
            <a:r>
              <a:rPr lang="en-US" altLang="en-US" sz="2000" b="1" dirty="0">
                <a:solidFill>
                  <a:schemeClr val="bg1"/>
                </a:solidFill>
                <a:latin typeface=".VnBook-Antiqua" panose="020B7200000000000000" pitchFamily="34" charset="0"/>
              </a:rPr>
              <a:t>:   A[5] = 19. </a:t>
            </a:r>
            <a:endParaRPr lang="en-US" altLang="en-US" sz="2400" b="1" dirty="0">
              <a:solidFill>
                <a:schemeClr val="bg1"/>
              </a:solidFill>
              <a:latin typeface=".VnBook-Antiqua" panose="020B7200000000000000" pitchFamily="34" charset="0"/>
            </a:endParaRPr>
          </a:p>
        </p:txBody>
      </p:sp>
      <p:sp>
        <p:nvSpPr>
          <p:cNvPr id="14" name="Text Box 27">
            <a:extLst>
              <a:ext uri="{FF2B5EF4-FFF2-40B4-BE49-F238E27FC236}">
                <a16:creationId xmlns:a16="http://schemas.microsoft.com/office/drawing/2014/main" id="{5E923628-0D91-4812-AA70-48EEA53392C4}"/>
              </a:ext>
            </a:extLst>
          </p:cNvPr>
          <p:cNvSpPr txBox="1">
            <a:spLocks noChangeArrowheads="1"/>
          </p:cNvSpPr>
          <p:nvPr/>
        </p:nvSpPr>
        <p:spPr bwMode="auto">
          <a:xfrm>
            <a:off x="914400" y="3962400"/>
            <a:ext cx="7543800" cy="50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20000"/>
              </a:lnSpc>
              <a:spcBef>
                <a:spcPct val="50000"/>
              </a:spcBef>
            </a:pPr>
            <a:r>
              <a:rPr lang="en-US" altLang="en-US" sz="2400" b="1">
                <a:solidFill>
                  <a:schemeClr val="bg1"/>
                </a:solidFill>
                <a:latin typeface=".VnBook-Antiqua" panose="020B7200000000000000" pitchFamily="34" charset="0"/>
                <a:sym typeface="Wingdings" panose="05000000000000000000" pitchFamily="2" charset="2"/>
              </a:rPr>
              <a:t> </a:t>
            </a:r>
            <a:r>
              <a:rPr lang="en-US" altLang="en-US" sz="2400" b="1">
                <a:solidFill>
                  <a:schemeClr val="bg1"/>
                </a:solidFill>
                <a:latin typeface=".VnBook-Antiqua" panose="020B7200000000000000" pitchFamily="34" charset="0"/>
              </a:rPr>
              <a:t> Tªn m¶ng : A.</a:t>
            </a:r>
          </a:p>
        </p:txBody>
      </p:sp>
      <p:sp>
        <p:nvSpPr>
          <p:cNvPr id="15" name="Text Box 28">
            <a:extLst>
              <a:ext uri="{FF2B5EF4-FFF2-40B4-BE49-F238E27FC236}">
                <a16:creationId xmlns:a16="http://schemas.microsoft.com/office/drawing/2014/main" id="{5E54DBC6-0627-41B5-85BB-6EA21273B8CF}"/>
              </a:ext>
            </a:extLst>
          </p:cNvPr>
          <p:cNvSpPr txBox="1">
            <a:spLocks noChangeArrowheads="1"/>
          </p:cNvSpPr>
          <p:nvPr/>
        </p:nvSpPr>
        <p:spPr bwMode="auto">
          <a:xfrm>
            <a:off x="914400" y="4422775"/>
            <a:ext cx="7543800" cy="501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20000"/>
              </a:lnSpc>
              <a:spcBef>
                <a:spcPct val="50000"/>
              </a:spcBef>
            </a:pPr>
            <a:r>
              <a:rPr lang="en-US" altLang="en-US" sz="2400" b="1">
                <a:solidFill>
                  <a:schemeClr val="bg1"/>
                </a:solidFill>
                <a:latin typeface=".VnBook-Antiqua" panose="020B7200000000000000" pitchFamily="34" charset="0"/>
                <a:sym typeface="Wingdings" panose="05000000000000000000" pitchFamily="2" charset="2"/>
              </a:rPr>
              <a:t> </a:t>
            </a:r>
            <a:r>
              <a:rPr lang="en-US" altLang="en-US" sz="2400" b="1">
                <a:solidFill>
                  <a:schemeClr val="bg1"/>
                </a:solidFill>
                <a:latin typeface=".VnBook-Antiqua" panose="020B7200000000000000" pitchFamily="34" charset="0"/>
              </a:rPr>
              <a:t> Sè phÇn tö cña m¶ng: 7. </a:t>
            </a:r>
          </a:p>
        </p:txBody>
      </p:sp>
      <p:sp>
        <p:nvSpPr>
          <p:cNvPr id="16" name="Text Box 29">
            <a:extLst>
              <a:ext uri="{FF2B5EF4-FFF2-40B4-BE49-F238E27FC236}">
                <a16:creationId xmlns:a16="http://schemas.microsoft.com/office/drawing/2014/main" id="{C2D81D78-8241-424B-97C1-6503C2AC8B42}"/>
              </a:ext>
            </a:extLst>
          </p:cNvPr>
          <p:cNvSpPr txBox="1">
            <a:spLocks noChangeArrowheads="1"/>
          </p:cNvSpPr>
          <p:nvPr/>
        </p:nvSpPr>
        <p:spPr bwMode="auto">
          <a:xfrm>
            <a:off x="381000" y="1752600"/>
            <a:ext cx="12954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dirty="0">
                <a:solidFill>
                  <a:schemeClr val="bg1"/>
                </a:solidFill>
                <a:latin typeface=".VnBook-Antiqua" panose="020B7200000000000000" pitchFamily="34" charset="0"/>
              </a:rPr>
              <a:t>VÝ </a:t>
            </a:r>
            <a:r>
              <a:rPr lang="en-US" altLang="en-US" sz="2400" b="1" dirty="0" err="1">
                <a:solidFill>
                  <a:schemeClr val="bg1"/>
                </a:solidFill>
                <a:latin typeface=".VnBook-Antiqua" panose="020B7200000000000000" pitchFamily="34" charset="0"/>
              </a:rPr>
              <a:t>dô</a:t>
            </a:r>
            <a:r>
              <a:rPr lang="en-US" altLang="en-US" sz="2400" b="1" dirty="0">
                <a:solidFill>
                  <a:schemeClr val="bg1"/>
                </a:solidFill>
                <a:latin typeface=".VnBook-Antiqua" panose="020B7200000000000000" pitchFamily="34" charset="0"/>
              </a:rPr>
              <a:t>:</a:t>
            </a:r>
          </a:p>
        </p:txBody>
      </p:sp>
      <p:sp>
        <p:nvSpPr>
          <p:cNvPr id="17" name="Text Box 30">
            <a:extLst>
              <a:ext uri="{FF2B5EF4-FFF2-40B4-BE49-F238E27FC236}">
                <a16:creationId xmlns:a16="http://schemas.microsoft.com/office/drawing/2014/main" id="{13E94E63-B249-42AC-B3A0-D791F002DF1D}"/>
              </a:ext>
            </a:extLst>
          </p:cNvPr>
          <p:cNvSpPr txBox="1">
            <a:spLocks noChangeArrowheads="1"/>
          </p:cNvSpPr>
          <p:nvPr/>
        </p:nvSpPr>
        <p:spPr bwMode="auto">
          <a:xfrm>
            <a:off x="914400" y="4956175"/>
            <a:ext cx="7543800" cy="501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nSpc>
                <a:spcPct val="120000"/>
              </a:lnSpc>
              <a:spcBef>
                <a:spcPct val="50000"/>
              </a:spcBef>
            </a:pPr>
            <a:r>
              <a:rPr lang="en-US" altLang="en-US" sz="2400" b="1" dirty="0">
                <a:solidFill>
                  <a:schemeClr val="bg1"/>
                </a:solidFill>
                <a:latin typeface=".VnBook-Antiqua" panose="020B7200000000000000" pitchFamily="34" charset="0"/>
                <a:sym typeface="Wingdings" panose="05000000000000000000" pitchFamily="2" charset="2"/>
              </a:rPr>
              <a:t> </a:t>
            </a:r>
            <a:r>
              <a:rPr lang="en-US" altLang="en-US" sz="2400" b="1" dirty="0">
                <a:solidFill>
                  <a:schemeClr val="bg1"/>
                </a:solidFill>
                <a:latin typeface=".VnBook-Antiqua" panose="020B7200000000000000" pitchFamily="34" charset="0"/>
              </a:rPr>
              <a:t> </a:t>
            </a:r>
            <a:r>
              <a:rPr lang="en-US" altLang="en-US" sz="2400" b="1" dirty="0" err="1">
                <a:solidFill>
                  <a:schemeClr val="bg1"/>
                </a:solidFill>
                <a:latin typeface=".VnBook-Antiqua" panose="020B7200000000000000" pitchFamily="34" charset="0"/>
              </a:rPr>
              <a:t>KiÓu</a:t>
            </a:r>
            <a:r>
              <a:rPr lang="en-US" altLang="en-US" sz="2400" b="1" dirty="0">
                <a:solidFill>
                  <a:schemeClr val="bg1"/>
                </a:solidFill>
                <a:latin typeface=".VnBook-Antiqua" panose="020B7200000000000000" pitchFamily="34" charset="0"/>
              </a:rPr>
              <a:t> </a:t>
            </a:r>
            <a:r>
              <a:rPr lang="en-US" altLang="en-US" sz="2400" b="1" dirty="0" err="1">
                <a:solidFill>
                  <a:schemeClr val="bg1"/>
                </a:solidFill>
                <a:latin typeface=".VnBook-Antiqua" panose="020B7200000000000000" pitchFamily="34" charset="0"/>
              </a:rPr>
              <a:t>dữ</a:t>
            </a:r>
            <a:r>
              <a:rPr lang="en-US" altLang="en-US" sz="2400" b="1" dirty="0">
                <a:solidFill>
                  <a:schemeClr val="bg1"/>
                </a:solidFill>
                <a:latin typeface=".VnBook-Antiqua" panose="020B7200000000000000" pitchFamily="34" charset="0"/>
              </a:rPr>
              <a:t> </a:t>
            </a:r>
            <a:r>
              <a:rPr lang="en-US" altLang="en-US" sz="2400" b="1" dirty="0" err="1">
                <a:solidFill>
                  <a:schemeClr val="bg1"/>
                </a:solidFill>
                <a:latin typeface=".VnBook-Antiqua" panose="020B7200000000000000" pitchFamily="34" charset="0"/>
              </a:rPr>
              <a:t>liÖu</a:t>
            </a:r>
            <a:r>
              <a:rPr lang="en-US" altLang="en-US" sz="2400" b="1" dirty="0">
                <a:solidFill>
                  <a:schemeClr val="bg1"/>
                </a:solidFill>
                <a:latin typeface=".VnBook-Antiqua" panose="020B7200000000000000" pitchFamily="34" charset="0"/>
              </a:rPr>
              <a:t> </a:t>
            </a:r>
            <a:r>
              <a:rPr lang="en-US" altLang="en-US" sz="2400" b="1" dirty="0" err="1">
                <a:solidFill>
                  <a:schemeClr val="bg1"/>
                </a:solidFill>
                <a:latin typeface=".VnBook-Antiqua" panose="020B7200000000000000" pitchFamily="34" charset="0"/>
              </a:rPr>
              <a:t>cña</a:t>
            </a:r>
            <a:r>
              <a:rPr lang="en-US" altLang="en-US" sz="2400" b="1" dirty="0">
                <a:solidFill>
                  <a:schemeClr val="bg1"/>
                </a:solidFill>
                <a:latin typeface=".VnBook-Antiqua" panose="020B7200000000000000" pitchFamily="34" charset="0"/>
              </a:rPr>
              <a:t> </a:t>
            </a:r>
            <a:r>
              <a:rPr lang="en-US" altLang="en-US" sz="2400" b="1" dirty="0" err="1">
                <a:solidFill>
                  <a:schemeClr val="bg1"/>
                </a:solidFill>
                <a:latin typeface=".VnBook-Antiqua" panose="020B7200000000000000" pitchFamily="34" charset="0"/>
              </a:rPr>
              <a:t>c¸c</a:t>
            </a:r>
            <a:r>
              <a:rPr lang="en-US" altLang="en-US" sz="2400" b="1" dirty="0">
                <a:solidFill>
                  <a:schemeClr val="bg1"/>
                </a:solidFill>
                <a:latin typeface=".VnBook-Antiqua" panose="020B7200000000000000" pitchFamily="34" charset="0"/>
              </a:rPr>
              <a:t> </a:t>
            </a:r>
            <a:r>
              <a:rPr lang="en-US" altLang="en-US" sz="2400" b="1" dirty="0" err="1">
                <a:solidFill>
                  <a:schemeClr val="bg1"/>
                </a:solidFill>
                <a:latin typeface=".VnBook-Antiqua" panose="020B7200000000000000" pitchFamily="34" charset="0"/>
              </a:rPr>
              <a:t>phÇn</a:t>
            </a:r>
            <a:r>
              <a:rPr lang="en-US" altLang="en-US" sz="2400" b="1" dirty="0">
                <a:solidFill>
                  <a:schemeClr val="bg1"/>
                </a:solidFill>
                <a:latin typeface=".VnBook-Antiqua" panose="020B7200000000000000" pitchFamily="34" charset="0"/>
              </a:rPr>
              <a:t> </a:t>
            </a:r>
            <a:r>
              <a:rPr lang="en-US" altLang="en-US" sz="2400" b="1" dirty="0" err="1">
                <a:solidFill>
                  <a:schemeClr val="bg1"/>
                </a:solidFill>
                <a:latin typeface=".VnBook-Antiqua" panose="020B7200000000000000" pitchFamily="34" charset="0"/>
              </a:rPr>
              <a:t>tö</a:t>
            </a:r>
            <a:r>
              <a:rPr lang="en-US" altLang="en-US" sz="2400" b="1" dirty="0">
                <a:solidFill>
                  <a:schemeClr val="bg1"/>
                </a:solidFill>
                <a:latin typeface=".VnBook-Antiqua" panose="020B7200000000000000" pitchFamily="34" charset="0"/>
              </a:rPr>
              <a:t>: </a:t>
            </a:r>
            <a:r>
              <a:rPr lang="en-US" altLang="en-US" sz="2400" b="1" dirty="0" err="1">
                <a:solidFill>
                  <a:schemeClr val="bg1"/>
                </a:solidFill>
                <a:latin typeface=".VnBook-Antiqua" panose="020B7200000000000000" pitchFamily="34" charset="0"/>
              </a:rPr>
              <a:t>KiÓu</a:t>
            </a:r>
            <a:r>
              <a:rPr lang="en-US" altLang="en-US" sz="2400" b="1" dirty="0">
                <a:solidFill>
                  <a:schemeClr val="bg1"/>
                </a:solidFill>
                <a:latin typeface=".VnBook-Antiqua" panose="020B7200000000000000" pitchFamily="34" charset="0"/>
              </a:rPr>
              <a:t> </a:t>
            </a:r>
            <a:r>
              <a:rPr lang="en-US" altLang="en-US" sz="2400" b="1" dirty="0" err="1">
                <a:solidFill>
                  <a:schemeClr val="bg1"/>
                </a:solidFill>
                <a:latin typeface=".VnBook-Antiqua" panose="020B7200000000000000" pitchFamily="34" charset="0"/>
              </a:rPr>
              <a:t>nguyªn</a:t>
            </a:r>
            <a:r>
              <a:rPr lang="en-US" altLang="en-US" sz="2400" b="1" dirty="0">
                <a:solidFill>
                  <a:schemeClr val="bg1"/>
                </a:solidFill>
                <a:latin typeface=".VnBook-Antiqua" panose="020B7200000000000000" pitchFamily="34" charset="0"/>
              </a:rPr>
              <a:t>.</a:t>
            </a:r>
          </a:p>
        </p:txBody>
      </p:sp>
      <p:sp>
        <p:nvSpPr>
          <p:cNvPr id="18" name="Rectangle 31">
            <a:extLst>
              <a:ext uri="{FF2B5EF4-FFF2-40B4-BE49-F238E27FC236}">
                <a16:creationId xmlns:a16="http://schemas.microsoft.com/office/drawing/2014/main" id="{53075D21-A277-406F-9A53-3E72481C816B}"/>
              </a:ext>
            </a:extLst>
          </p:cNvPr>
          <p:cNvSpPr>
            <a:spLocks noChangeArrowheads="1"/>
          </p:cNvSpPr>
          <p:nvPr/>
        </p:nvSpPr>
        <p:spPr bwMode="auto">
          <a:xfrm>
            <a:off x="5410200" y="2514600"/>
            <a:ext cx="871538" cy="533400"/>
          </a:xfrm>
          <a:prstGeom prst="rect">
            <a:avLst/>
          </a:prstGeom>
          <a:solidFill>
            <a:srgbClr val="FFC000"/>
          </a:solidFill>
          <a:ln w="9525">
            <a:solidFill>
              <a:schemeClr val="tx1"/>
            </a:solidFill>
            <a:miter lim="800000"/>
            <a:headEnd/>
            <a:tailEnd/>
          </a:ln>
          <a:effectLst/>
        </p:spPr>
        <p:txBody>
          <a:bodyPr/>
          <a:lstStyle/>
          <a:p>
            <a:pPr algn="ctr">
              <a:spcBef>
                <a:spcPct val="20000"/>
              </a:spcBef>
              <a:defRPr/>
            </a:pPr>
            <a:r>
              <a:rPr lang="en-US" sz="2800" dirty="0">
                <a:solidFill>
                  <a:schemeClr val="bg1"/>
                </a:solidFill>
                <a:latin typeface="Arial" charset="0"/>
              </a:rPr>
              <a:t>19</a:t>
            </a:r>
          </a:p>
        </p:txBody>
      </p:sp>
    </p:spTree>
    <p:extLst>
      <p:ext uri="{BB962C8B-B14F-4D97-AF65-F5344CB8AC3E}">
        <p14:creationId xmlns:p14="http://schemas.microsoft.com/office/powerpoint/2010/main" val="23796213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iterate type="lt">
                                    <p:tmAbs val="75"/>
                                  </p:iterate>
                                  <p:childTnLst>
                                    <p:set>
                                      <p:cBhvr>
                                        <p:cTn id="10" dur="1" fill="hold">
                                          <p:stCondLst>
                                            <p:cond delay="74"/>
                                          </p:stCondLst>
                                        </p:cTn>
                                        <p:tgtEl>
                                          <p:spTgt spid="16"/>
                                        </p:tgtEl>
                                        <p:attrNameLst>
                                          <p:attrName>style.visibility</p:attrName>
                                        </p:attrNameLst>
                                      </p:cBhvr>
                                      <p:to>
                                        <p:strVal val="visible"/>
                                      </p:to>
                                    </p:set>
                                  </p:childTnLst>
                                </p:cTn>
                              </p:par>
                            </p:childTnLst>
                          </p:cTn>
                        </p:par>
                        <p:par>
                          <p:cTn id="11" fill="hold">
                            <p:stCondLst>
                              <p:cond delay="375"/>
                            </p:stCondLst>
                            <p:childTnLst>
                              <p:par>
                                <p:cTn id="12" presetID="23" presetClass="entr" presetSubtype="16" fill="hold" nodeType="after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500" fill="hold"/>
                                        <p:tgtEl>
                                          <p:spTgt spid="9"/>
                                        </p:tgtEl>
                                        <p:attrNameLst>
                                          <p:attrName>ppt_w</p:attrName>
                                        </p:attrNameLst>
                                      </p:cBhvr>
                                      <p:tavLst>
                                        <p:tav tm="0">
                                          <p:val>
                                            <p:fltVal val="0"/>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875"/>
                            </p:stCondLst>
                            <p:childTnLst>
                              <p:par>
                                <p:cTn id="17" presetID="2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childTnLst>
                                </p:cTn>
                              </p:par>
                            </p:childTnLst>
                          </p:cTn>
                        </p:par>
                        <p:par>
                          <p:cTn id="21" fill="hold">
                            <p:stCondLst>
                              <p:cond delay="1375"/>
                            </p:stCondLst>
                            <p:childTnLst>
                              <p:par>
                                <p:cTn id="22" presetID="23" presetClass="entr" presetSubtype="16"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 calcmode="lin" valueType="num">
                                      <p:cBhvr>
                                        <p:cTn id="24" dur="500" fill="hold"/>
                                        <p:tgtEl>
                                          <p:spTgt spid="11"/>
                                        </p:tgtEl>
                                        <p:attrNameLst>
                                          <p:attrName>ppt_w</p:attrName>
                                        </p:attrNameLst>
                                      </p:cBhvr>
                                      <p:tavLst>
                                        <p:tav tm="0">
                                          <p:val>
                                            <p:fltVal val="0"/>
                                          </p:val>
                                        </p:tav>
                                        <p:tav tm="100000">
                                          <p:val>
                                            <p:strVal val="#ppt_w"/>
                                          </p:val>
                                        </p:tav>
                                      </p:tavLst>
                                    </p:anim>
                                    <p:anim calcmode="lin" valueType="num">
                                      <p:cBhvr>
                                        <p:cTn id="25" dur="500" fill="hold"/>
                                        <p:tgtEl>
                                          <p:spTgt spid="11"/>
                                        </p:tgtEl>
                                        <p:attrNameLst>
                                          <p:attrName>ppt_h</p:attrName>
                                        </p:attrNameLst>
                                      </p:cBhvr>
                                      <p:tavLst>
                                        <p:tav tm="0">
                                          <p:val>
                                            <p:fltVal val="0"/>
                                          </p:val>
                                        </p:tav>
                                        <p:tav tm="100000">
                                          <p:val>
                                            <p:strVal val="#ppt_h"/>
                                          </p:val>
                                        </p:tav>
                                      </p:tavLst>
                                    </p:anim>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iterate type="lt">
                                    <p:tmAbs val="75"/>
                                  </p:iterate>
                                  <p:childTnLst>
                                    <p:set>
                                      <p:cBhvr>
                                        <p:cTn id="29" dur="1" fill="hold">
                                          <p:stCondLst>
                                            <p:cond delay="74"/>
                                          </p:stCondLst>
                                        </p:cTn>
                                        <p:tgtEl>
                                          <p:spTgt spid="12"/>
                                        </p:tgtEl>
                                        <p:attrNameLst>
                                          <p:attrName>style.visibility</p:attrName>
                                        </p:attrNameLst>
                                      </p:cBhvr>
                                      <p:to>
                                        <p:strVal val="visible"/>
                                      </p:to>
                                    </p:set>
                                  </p:childTnLst>
                                </p:cTn>
                              </p:par>
                            </p:childTnLst>
                          </p:cTn>
                        </p:par>
                        <p:par>
                          <p:cTn id="30" fill="hold">
                            <p:stCondLst>
                              <p:cond delay="600"/>
                            </p:stCondLst>
                            <p:childTnLst>
                              <p:par>
                                <p:cTn id="31" presetID="1" presetClass="entr" presetSubtype="0" fill="hold" grpId="0" nodeType="afterEffect">
                                  <p:stCondLst>
                                    <p:cond delay="0"/>
                                  </p:stCondLst>
                                  <p:iterate type="lt">
                                    <p:tmAbs val="75"/>
                                  </p:iterate>
                                  <p:childTnLst>
                                    <p:set>
                                      <p:cBhvr>
                                        <p:cTn id="32" dur="1" fill="hold">
                                          <p:stCondLst>
                                            <p:cond delay="74"/>
                                          </p:stCondLst>
                                        </p:cTn>
                                        <p:tgtEl>
                                          <p:spTgt spid="14"/>
                                        </p:tgtEl>
                                        <p:attrNameLst>
                                          <p:attrName>style.visibility</p:attrName>
                                        </p:attrNameLst>
                                      </p:cBhvr>
                                      <p:to>
                                        <p:strVal val="visible"/>
                                      </p:to>
                                    </p:set>
                                  </p:childTnLst>
                                </p:cTn>
                              </p:par>
                            </p:childTnLst>
                          </p:cTn>
                        </p:par>
                        <p:par>
                          <p:cTn id="33" fill="hold">
                            <p:stCondLst>
                              <p:cond delay="1425"/>
                            </p:stCondLst>
                            <p:childTnLst>
                              <p:par>
                                <p:cTn id="34" presetID="1" presetClass="entr" presetSubtype="0" fill="hold" grpId="0" nodeType="afterEffect">
                                  <p:stCondLst>
                                    <p:cond delay="0"/>
                                  </p:stCondLst>
                                  <p:iterate type="lt">
                                    <p:tmAbs val="75"/>
                                  </p:iterate>
                                  <p:childTnLst>
                                    <p:set>
                                      <p:cBhvr>
                                        <p:cTn id="35" dur="1" fill="hold">
                                          <p:stCondLst>
                                            <p:cond delay="74"/>
                                          </p:stCondLst>
                                        </p:cTn>
                                        <p:tgtEl>
                                          <p:spTgt spid="15"/>
                                        </p:tgtEl>
                                        <p:attrNameLst>
                                          <p:attrName>style.visibility</p:attrName>
                                        </p:attrNameLst>
                                      </p:cBhvr>
                                      <p:to>
                                        <p:strVal val="visible"/>
                                      </p:to>
                                    </p:set>
                                  </p:childTnLst>
                                </p:cTn>
                              </p:par>
                            </p:childTnLst>
                          </p:cTn>
                        </p:par>
                        <p:par>
                          <p:cTn id="36" fill="hold">
                            <p:stCondLst>
                              <p:cond delay="2850"/>
                            </p:stCondLst>
                            <p:childTnLst>
                              <p:par>
                                <p:cTn id="37" presetID="1" presetClass="entr" presetSubtype="0" fill="hold" grpId="0" nodeType="afterEffect">
                                  <p:stCondLst>
                                    <p:cond delay="0"/>
                                  </p:stCondLst>
                                  <p:iterate type="lt">
                                    <p:tmAbs val="75"/>
                                  </p:iterate>
                                  <p:childTnLst>
                                    <p:set>
                                      <p:cBhvr>
                                        <p:cTn id="38" dur="1" fill="hold">
                                          <p:stCondLst>
                                            <p:cond delay="74"/>
                                          </p:stCondLst>
                                        </p:cTn>
                                        <p:tgtEl>
                                          <p:spTgt spid="17"/>
                                        </p:tgtEl>
                                        <p:attrNameLst>
                                          <p:attrName>style.visibility</p:attrName>
                                        </p:attrNameLst>
                                      </p:cBhvr>
                                      <p:to>
                                        <p:strVal val="visible"/>
                                      </p:to>
                                    </p:set>
                                  </p:childTnLst>
                                </p:cTn>
                              </p:par>
                            </p:childTnLst>
                          </p:cTn>
                        </p:par>
                        <p:par>
                          <p:cTn id="39" fill="hold">
                            <p:stCondLst>
                              <p:cond delay="5475"/>
                            </p:stCondLst>
                            <p:childTnLst>
                              <p:par>
                                <p:cTn id="40" presetID="1" presetClass="entr" presetSubtype="0" fill="hold" grpId="0" nodeType="afterEffect">
                                  <p:stCondLst>
                                    <p:cond delay="0"/>
                                  </p:stCondLst>
                                  <p:iterate type="lt">
                                    <p:tmAbs val="75"/>
                                  </p:iterate>
                                  <p:childTnLst>
                                    <p:set>
                                      <p:cBhvr>
                                        <p:cTn id="41" dur="1" fill="hold">
                                          <p:stCondLst>
                                            <p:cond delay="74"/>
                                          </p:stCondLst>
                                        </p:cTn>
                                        <p:tgtEl>
                                          <p:spTgt spid="13"/>
                                        </p:tgtEl>
                                        <p:attrNameLst>
                                          <p:attrName>style.visibility</p:attrName>
                                        </p:attrNameLst>
                                      </p:cBhvr>
                                      <p:to>
                                        <p:strVal val="visible"/>
                                      </p:to>
                                    </p:set>
                                  </p:childTnLst>
                                </p:cTn>
                              </p:par>
                            </p:childTnLst>
                          </p:cTn>
                        </p:par>
                        <p:par>
                          <p:cTn id="42" fill="hold">
                            <p:stCondLst>
                              <p:cond delay="9225"/>
                            </p:stCondLst>
                            <p:childTnLst>
                              <p:par>
                                <p:cTn id="43" presetID="1" presetClass="entr" presetSubtype="0" fill="hold" grpId="0" nodeType="afterEffect">
                                  <p:stCondLst>
                                    <p:cond delay="0"/>
                                  </p:stCondLst>
                                  <p:childTnLst>
                                    <p:set>
                                      <p:cBhvr>
                                        <p:cTn id="44" dur="1" fill="hold">
                                          <p:stCondLst>
                                            <p:cond delay="499"/>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utoUpdateAnimBg="0"/>
      <p:bldP spid="10" grpId="0" autoUpdateAnimBg="0"/>
      <p:bldP spid="11" grpId="0" autoUpdateAnimBg="0"/>
      <p:bldP spid="12" grpId="0" autoUpdateAnimBg="0"/>
      <p:bldP spid="13" grpId="0" autoUpdateAnimBg="0"/>
      <p:bldP spid="14" grpId="0" autoUpdateAnimBg="0"/>
      <p:bldP spid="15" grpId="0" autoUpdateAnimBg="0"/>
      <p:bldP spid="16" grpId="0" autoUpdateAnimBg="0"/>
      <p:bldP spid="17" grpId="0" autoUpdateAnimBg="0"/>
      <p:bldP spid="18" grpId="0" animBg="1"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FA2CC673-7D75-4EF6-A643-EDE905E615FD}"/>
              </a:ext>
            </a:extLst>
          </p:cNvPr>
          <p:cNvSpPr txBox="1">
            <a:spLocks noChangeArrowheads="1"/>
          </p:cNvSpPr>
          <p:nvPr/>
        </p:nvSpPr>
        <p:spPr bwMode="auto">
          <a:xfrm>
            <a:off x="194939" y="425450"/>
            <a:ext cx="99733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dirty="0">
                <a:solidFill>
                  <a:schemeClr val="bg1"/>
                </a:solidFill>
                <a:latin typeface=".VnArial" panose="020B7200000000000000" pitchFamily="34" charset="0"/>
              </a:rPr>
              <a:t>2. </a:t>
            </a:r>
            <a:r>
              <a:rPr lang="en-US" altLang="en-US" sz="3200" dirty="0">
                <a:solidFill>
                  <a:schemeClr val="bg1"/>
                </a:solidFill>
                <a:latin typeface="+mj-lt"/>
              </a:rPr>
              <a:t>KHAI BÁO MẢNG MỘT CHIỀU TRONG PASCAL</a:t>
            </a:r>
            <a:endParaRPr lang="en-US" altLang="en-US" sz="3200" dirty="0">
              <a:solidFill>
                <a:schemeClr val="bg1"/>
              </a:solidFill>
              <a:latin typeface=".VnArial" panose="020B7200000000000000" pitchFamily="34" charset="0"/>
            </a:endParaRPr>
          </a:p>
        </p:txBody>
      </p:sp>
      <p:sp>
        <p:nvSpPr>
          <p:cNvPr id="8" name="Text Box 5">
            <a:extLst>
              <a:ext uri="{FF2B5EF4-FFF2-40B4-BE49-F238E27FC236}">
                <a16:creationId xmlns:a16="http://schemas.microsoft.com/office/drawing/2014/main" id="{DED467DD-60CC-494C-992C-944B41DB0E2D}"/>
              </a:ext>
            </a:extLst>
          </p:cNvPr>
          <p:cNvSpPr txBox="1">
            <a:spLocks noChangeArrowheads="1"/>
          </p:cNvSpPr>
          <p:nvPr/>
        </p:nvSpPr>
        <p:spPr bwMode="auto">
          <a:xfrm>
            <a:off x="152400" y="1219200"/>
            <a:ext cx="502920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dirty="0">
                <a:solidFill>
                  <a:schemeClr val="bg1"/>
                </a:solidFill>
                <a:latin typeface=".VnArial" panose="020B7200000000000000" pitchFamily="34" charset="0"/>
              </a:rPr>
              <a:t>* </a:t>
            </a:r>
            <a:r>
              <a:rPr lang="en-US" altLang="en-US" sz="2800" dirty="0" err="1">
                <a:solidFill>
                  <a:schemeClr val="bg1"/>
                </a:solidFill>
                <a:latin typeface=".VnArial" panose="020B7200000000000000" pitchFamily="34" charset="0"/>
              </a:rPr>
              <a:t>C¸ch</a:t>
            </a:r>
            <a:r>
              <a:rPr lang="en-US" altLang="en-US" sz="2800" dirty="0">
                <a:solidFill>
                  <a:schemeClr val="bg1"/>
                </a:solidFill>
                <a:latin typeface=".VnArial" panose="020B7200000000000000" pitchFamily="34" charset="0"/>
              </a:rPr>
              <a:t> 1: </a:t>
            </a:r>
            <a:r>
              <a:rPr lang="en-US" altLang="en-US" sz="2800" dirty="0" err="1">
                <a:solidFill>
                  <a:schemeClr val="bg1"/>
                </a:solidFill>
                <a:latin typeface=".VnArial" panose="020B7200000000000000" pitchFamily="34" charset="0"/>
              </a:rPr>
              <a:t>Khai</a:t>
            </a:r>
            <a:r>
              <a:rPr lang="en-US" altLang="en-US" sz="2800" dirty="0">
                <a:solidFill>
                  <a:schemeClr val="bg1"/>
                </a:solidFill>
                <a:latin typeface=".VnArial" panose="020B7200000000000000" pitchFamily="34" charset="0"/>
              </a:rPr>
              <a:t> </a:t>
            </a:r>
            <a:r>
              <a:rPr lang="en-US" altLang="en-US" sz="2800" dirty="0" err="1">
                <a:solidFill>
                  <a:schemeClr val="bg1"/>
                </a:solidFill>
                <a:latin typeface=".VnArial" panose="020B7200000000000000" pitchFamily="34" charset="0"/>
              </a:rPr>
              <a:t>b¸o</a:t>
            </a:r>
            <a:r>
              <a:rPr lang="en-US" altLang="en-US" sz="2800" dirty="0">
                <a:solidFill>
                  <a:schemeClr val="bg1"/>
                </a:solidFill>
                <a:latin typeface=".VnArial" panose="020B7200000000000000" pitchFamily="34" charset="0"/>
              </a:rPr>
              <a:t> </a:t>
            </a:r>
            <a:r>
              <a:rPr lang="en-US" altLang="en-US" sz="2800" dirty="0" err="1">
                <a:solidFill>
                  <a:schemeClr val="bg1"/>
                </a:solidFill>
                <a:latin typeface=".VnArial" panose="020B7200000000000000" pitchFamily="34" charset="0"/>
              </a:rPr>
              <a:t>gi¸n</a:t>
            </a:r>
            <a:r>
              <a:rPr lang="en-US" altLang="en-US" sz="2800" dirty="0">
                <a:solidFill>
                  <a:schemeClr val="bg1"/>
                </a:solidFill>
                <a:latin typeface=".VnArial" panose="020B7200000000000000" pitchFamily="34" charset="0"/>
              </a:rPr>
              <a:t> </a:t>
            </a:r>
            <a:r>
              <a:rPr lang="en-US" altLang="en-US" sz="2800" dirty="0" err="1">
                <a:solidFill>
                  <a:schemeClr val="bg1"/>
                </a:solidFill>
                <a:latin typeface=".VnArial" panose="020B7200000000000000" pitchFamily="34" charset="0"/>
              </a:rPr>
              <a:t>tiÕp</a:t>
            </a:r>
            <a:r>
              <a:rPr lang="en-US" altLang="en-US" sz="2800" dirty="0">
                <a:solidFill>
                  <a:schemeClr val="bg1"/>
                </a:solidFill>
                <a:latin typeface=".VnArial" panose="020B7200000000000000" pitchFamily="34" charset="0"/>
              </a:rPr>
              <a:t> </a:t>
            </a:r>
          </a:p>
        </p:txBody>
      </p:sp>
      <p:sp>
        <p:nvSpPr>
          <p:cNvPr id="9" name="Text Box 6">
            <a:extLst>
              <a:ext uri="{FF2B5EF4-FFF2-40B4-BE49-F238E27FC236}">
                <a16:creationId xmlns:a16="http://schemas.microsoft.com/office/drawing/2014/main" id="{CAB7A6DD-F610-446E-B977-E25BFD6F2E8C}"/>
              </a:ext>
            </a:extLst>
          </p:cNvPr>
          <p:cNvSpPr txBox="1">
            <a:spLocks noChangeArrowheads="1"/>
          </p:cNvSpPr>
          <p:nvPr/>
        </p:nvSpPr>
        <p:spPr bwMode="auto">
          <a:xfrm>
            <a:off x="914399" y="2072436"/>
            <a:ext cx="10988844" cy="461665"/>
          </a:xfrm>
          <a:prstGeom prst="rect">
            <a:avLst/>
          </a:prstGeom>
          <a:noFill/>
          <a:ln w="38100">
            <a:solidFill>
              <a:schemeClr val="accent6">
                <a:lumMod val="75000"/>
              </a:schemeClr>
            </a:solidFill>
            <a:miter lim="800000"/>
            <a:headEnd/>
            <a:tailEnd/>
          </a:ln>
          <a:effectLst/>
        </p:spPr>
        <p:txBody>
          <a:bodyPr wrap="square">
            <a:spAutoFit/>
          </a:bodyPr>
          <a:lstStyle/>
          <a:p>
            <a:pPr marL="457200" indent="-457200" eaLnBrk="0" hangingPunct="0">
              <a:defRPr/>
            </a:pPr>
            <a:r>
              <a:rPr lang="en-US" sz="2400" dirty="0">
                <a:solidFill>
                  <a:schemeClr val="bg1"/>
                </a:solidFill>
                <a:latin typeface=".VnArial" panose="020B7200000000000000" pitchFamily="34" charset="0"/>
              </a:rPr>
              <a:t>TYPE  &lt;</a:t>
            </a:r>
            <a:r>
              <a:rPr lang="en-US" sz="2400" dirty="0" err="1">
                <a:solidFill>
                  <a:schemeClr val="bg1"/>
                </a:solidFill>
                <a:latin typeface=".VnArial" panose="020B7200000000000000" pitchFamily="34" charset="0"/>
              </a:rPr>
              <a:t>tªn</a:t>
            </a:r>
            <a:r>
              <a:rPr lang="en-US" sz="2400" dirty="0">
                <a:solidFill>
                  <a:schemeClr val="bg1"/>
                </a:solidFill>
                <a:latin typeface=".VnArial" panose="020B7200000000000000" pitchFamily="34" charset="0"/>
              </a:rPr>
              <a:t> </a:t>
            </a:r>
            <a:r>
              <a:rPr lang="en-US" sz="2400" dirty="0" err="1">
                <a:solidFill>
                  <a:schemeClr val="bg1"/>
                </a:solidFill>
                <a:latin typeface=".VnArial" panose="020B7200000000000000" pitchFamily="34" charset="0"/>
              </a:rPr>
              <a:t>kiÓu</a:t>
            </a:r>
            <a:r>
              <a:rPr lang="en-US" sz="2400" dirty="0">
                <a:solidFill>
                  <a:schemeClr val="bg1"/>
                </a:solidFill>
                <a:latin typeface=".VnArial" panose="020B7200000000000000" pitchFamily="34" charset="0"/>
              </a:rPr>
              <a:t> </a:t>
            </a:r>
            <a:r>
              <a:rPr lang="en-US" sz="2400" dirty="0" err="1">
                <a:solidFill>
                  <a:schemeClr val="bg1"/>
                </a:solidFill>
                <a:latin typeface=".VnArial" panose="020B7200000000000000" pitchFamily="34" charset="0"/>
              </a:rPr>
              <a:t>m¶ng</a:t>
            </a:r>
            <a:r>
              <a:rPr lang="en-US" sz="2400" dirty="0">
                <a:solidFill>
                  <a:schemeClr val="bg1"/>
                </a:solidFill>
                <a:latin typeface=".VnArial" panose="020B7200000000000000" pitchFamily="34" charset="0"/>
              </a:rPr>
              <a:t>&gt; = array[&lt;</a:t>
            </a:r>
            <a:r>
              <a:rPr lang="en-US" sz="2400" dirty="0" err="1">
                <a:solidFill>
                  <a:schemeClr val="bg1"/>
                </a:solidFill>
                <a:latin typeface=".VnArial" panose="020B7200000000000000" pitchFamily="34" charset="0"/>
              </a:rPr>
              <a:t>chØ</a:t>
            </a:r>
            <a:r>
              <a:rPr lang="en-US" sz="2400" dirty="0">
                <a:solidFill>
                  <a:schemeClr val="bg1"/>
                </a:solidFill>
                <a:latin typeface=".VnArial" panose="020B7200000000000000" pitchFamily="34" charset="0"/>
              </a:rPr>
              <a:t> </a:t>
            </a:r>
            <a:r>
              <a:rPr lang="en-US" sz="2400" dirty="0" err="1">
                <a:solidFill>
                  <a:schemeClr val="bg1"/>
                </a:solidFill>
                <a:latin typeface=".VnArial" panose="020B7200000000000000" pitchFamily="34" charset="0"/>
              </a:rPr>
              <a:t>sè</a:t>
            </a:r>
            <a:r>
              <a:rPr lang="en-US" sz="2400" dirty="0">
                <a:solidFill>
                  <a:schemeClr val="bg1"/>
                </a:solidFill>
                <a:latin typeface=".VnArial" panose="020B7200000000000000" pitchFamily="34" charset="0"/>
              </a:rPr>
              <a:t> ®</a:t>
            </a:r>
            <a:r>
              <a:rPr lang="en-US" sz="2400" dirty="0" err="1">
                <a:solidFill>
                  <a:schemeClr val="bg1"/>
                </a:solidFill>
                <a:latin typeface=".VnArial" panose="020B7200000000000000" pitchFamily="34" charset="0"/>
              </a:rPr>
              <a:t>Çu</a:t>
            </a:r>
            <a:r>
              <a:rPr lang="en-US" sz="2400" dirty="0">
                <a:solidFill>
                  <a:schemeClr val="bg1"/>
                </a:solidFill>
                <a:latin typeface=".VnArial" panose="020B7200000000000000" pitchFamily="34" charset="0"/>
              </a:rPr>
              <a:t>&gt;..&lt;</a:t>
            </a:r>
            <a:r>
              <a:rPr lang="en-US" sz="2400" dirty="0" err="1">
                <a:solidFill>
                  <a:schemeClr val="bg1"/>
                </a:solidFill>
                <a:latin typeface=".VnArial" panose="020B7200000000000000" pitchFamily="34" charset="0"/>
              </a:rPr>
              <a:t>chØ</a:t>
            </a:r>
            <a:r>
              <a:rPr lang="en-US" sz="2400" dirty="0">
                <a:solidFill>
                  <a:schemeClr val="bg1"/>
                </a:solidFill>
                <a:latin typeface=".VnArial" panose="020B7200000000000000" pitchFamily="34" charset="0"/>
              </a:rPr>
              <a:t> </a:t>
            </a:r>
            <a:r>
              <a:rPr lang="en-US" sz="2400" dirty="0" err="1">
                <a:solidFill>
                  <a:schemeClr val="bg1"/>
                </a:solidFill>
                <a:latin typeface=".VnArial" panose="020B7200000000000000" pitchFamily="34" charset="0"/>
              </a:rPr>
              <a:t>sè</a:t>
            </a:r>
            <a:r>
              <a:rPr lang="en-US" sz="2400" dirty="0">
                <a:solidFill>
                  <a:schemeClr val="bg1"/>
                </a:solidFill>
                <a:latin typeface=".VnArial" panose="020B7200000000000000" pitchFamily="34" charset="0"/>
              </a:rPr>
              <a:t> </a:t>
            </a:r>
            <a:r>
              <a:rPr lang="en-US" sz="2400" dirty="0" err="1">
                <a:solidFill>
                  <a:schemeClr val="bg1"/>
                </a:solidFill>
                <a:latin typeface=".VnArial" panose="020B7200000000000000" pitchFamily="34" charset="0"/>
              </a:rPr>
              <a:t>cuèi</a:t>
            </a:r>
            <a:r>
              <a:rPr lang="en-US" sz="2400" dirty="0">
                <a:solidFill>
                  <a:schemeClr val="bg1"/>
                </a:solidFill>
                <a:latin typeface=".VnArial" panose="020B7200000000000000" pitchFamily="34" charset="0"/>
              </a:rPr>
              <a:t>&gt;] of  &lt;</a:t>
            </a:r>
            <a:r>
              <a:rPr lang="en-US" sz="2400" dirty="0" err="1">
                <a:solidFill>
                  <a:schemeClr val="bg1"/>
                </a:solidFill>
                <a:latin typeface=".VnArial" panose="020B7200000000000000" pitchFamily="34" charset="0"/>
              </a:rPr>
              <a:t>kiÓuphÇn</a:t>
            </a:r>
            <a:r>
              <a:rPr lang="en-US" sz="2400" dirty="0">
                <a:solidFill>
                  <a:schemeClr val="bg1"/>
                </a:solidFill>
                <a:latin typeface=".VnArial" panose="020B7200000000000000" pitchFamily="34" charset="0"/>
              </a:rPr>
              <a:t> </a:t>
            </a:r>
            <a:r>
              <a:rPr lang="en-US" sz="2400" dirty="0" err="1">
                <a:solidFill>
                  <a:schemeClr val="bg1"/>
                </a:solidFill>
                <a:latin typeface=".VnArial" panose="020B7200000000000000" pitchFamily="34" charset="0"/>
              </a:rPr>
              <a:t>tö</a:t>
            </a:r>
            <a:r>
              <a:rPr lang="en-US" sz="2400" dirty="0">
                <a:solidFill>
                  <a:schemeClr val="bg1"/>
                </a:solidFill>
                <a:latin typeface=".VnArial" panose="020B7200000000000000" pitchFamily="34" charset="0"/>
              </a:rPr>
              <a:t>&gt;;</a:t>
            </a:r>
          </a:p>
        </p:txBody>
      </p:sp>
      <p:sp>
        <p:nvSpPr>
          <p:cNvPr id="10" name="Text Box 7">
            <a:extLst>
              <a:ext uri="{FF2B5EF4-FFF2-40B4-BE49-F238E27FC236}">
                <a16:creationId xmlns:a16="http://schemas.microsoft.com/office/drawing/2014/main" id="{FF2613A8-5085-470B-89CA-C5B78E7646C2}"/>
              </a:ext>
            </a:extLst>
          </p:cNvPr>
          <p:cNvSpPr txBox="1">
            <a:spLocks noChangeArrowheads="1"/>
          </p:cNvSpPr>
          <p:nvPr/>
        </p:nvSpPr>
        <p:spPr bwMode="auto">
          <a:xfrm>
            <a:off x="914399" y="3016707"/>
            <a:ext cx="6930189" cy="461665"/>
          </a:xfrm>
          <a:prstGeom prst="rect">
            <a:avLst/>
          </a:prstGeom>
          <a:noFill/>
          <a:ln w="28575">
            <a:solidFill>
              <a:schemeClr val="accent6">
                <a:lumMod val="75000"/>
              </a:schemeClr>
            </a:solidFill>
            <a:miter lim="800000"/>
            <a:headEnd/>
            <a:tailEnd/>
          </a:ln>
          <a:effectLst/>
        </p:spPr>
        <p:txBody>
          <a:bodyPr wrap="square">
            <a:spAutoFit/>
          </a:bodyPr>
          <a:lstStyle/>
          <a:p>
            <a:pPr marL="457200" indent="-457200" eaLnBrk="0" hangingPunct="0">
              <a:defRPr/>
            </a:pPr>
            <a:r>
              <a:rPr lang="en-US" sz="1800" dirty="0">
                <a:solidFill>
                  <a:schemeClr val="accent6">
                    <a:lumMod val="75000"/>
                  </a:schemeClr>
                </a:solidFill>
                <a:latin typeface=".VnArial" panose="020B7200000000000000" pitchFamily="34" charset="0"/>
              </a:rPr>
              <a:t>  </a:t>
            </a:r>
            <a:r>
              <a:rPr lang="en-US" sz="2400" dirty="0">
                <a:solidFill>
                  <a:schemeClr val="bg1"/>
                </a:solidFill>
                <a:latin typeface=".VnArial" panose="020B7200000000000000" pitchFamily="34" charset="0"/>
              </a:rPr>
              <a:t>Var  &lt;ds </a:t>
            </a:r>
            <a:r>
              <a:rPr lang="en-US" sz="2400" dirty="0" err="1">
                <a:solidFill>
                  <a:schemeClr val="bg1"/>
                </a:solidFill>
                <a:latin typeface=".VnArial" panose="020B7200000000000000" pitchFamily="34" charset="0"/>
              </a:rPr>
              <a:t>biÕn</a:t>
            </a:r>
            <a:r>
              <a:rPr lang="en-US" sz="2400" dirty="0">
                <a:solidFill>
                  <a:schemeClr val="bg1"/>
                </a:solidFill>
                <a:latin typeface=".VnArial" panose="020B7200000000000000" pitchFamily="34" charset="0"/>
              </a:rPr>
              <a:t> </a:t>
            </a:r>
            <a:r>
              <a:rPr lang="en-US" sz="2400" dirty="0" err="1">
                <a:solidFill>
                  <a:schemeClr val="bg1"/>
                </a:solidFill>
                <a:latin typeface=".VnArial" panose="020B7200000000000000" pitchFamily="34" charset="0"/>
              </a:rPr>
              <a:t>m¶ng</a:t>
            </a:r>
            <a:r>
              <a:rPr lang="en-US" sz="2400" dirty="0">
                <a:solidFill>
                  <a:schemeClr val="bg1"/>
                </a:solidFill>
                <a:latin typeface=".VnArial" panose="020B7200000000000000" pitchFamily="34" charset="0"/>
              </a:rPr>
              <a:t>&gt; : &lt;</a:t>
            </a:r>
            <a:r>
              <a:rPr lang="en-US" sz="2400" dirty="0" err="1">
                <a:solidFill>
                  <a:schemeClr val="bg1"/>
                </a:solidFill>
                <a:latin typeface=".VnArial" panose="020B7200000000000000" pitchFamily="34" charset="0"/>
              </a:rPr>
              <a:t>tªn</a:t>
            </a:r>
            <a:r>
              <a:rPr lang="en-US" sz="2400" dirty="0">
                <a:solidFill>
                  <a:schemeClr val="bg1"/>
                </a:solidFill>
                <a:latin typeface=".VnArial" panose="020B7200000000000000" pitchFamily="34" charset="0"/>
              </a:rPr>
              <a:t> </a:t>
            </a:r>
            <a:r>
              <a:rPr lang="en-US" sz="2400" dirty="0" err="1">
                <a:solidFill>
                  <a:schemeClr val="bg1"/>
                </a:solidFill>
                <a:latin typeface=".VnArial" panose="020B7200000000000000" pitchFamily="34" charset="0"/>
              </a:rPr>
              <a:t>kiÓu</a:t>
            </a:r>
            <a:r>
              <a:rPr lang="en-US" sz="2400" dirty="0">
                <a:solidFill>
                  <a:schemeClr val="bg1"/>
                </a:solidFill>
                <a:latin typeface=".VnArial" panose="020B7200000000000000" pitchFamily="34" charset="0"/>
              </a:rPr>
              <a:t> </a:t>
            </a:r>
            <a:r>
              <a:rPr lang="en-US" sz="2400" dirty="0" err="1">
                <a:solidFill>
                  <a:schemeClr val="bg1"/>
                </a:solidFill>
                <a:latin typeface=".VnArial" panose="020B7200000000000000" pitchFamily="34" charset="0"/>
              </a:rPr>
              <a:t>m¶ng</a:t>
            </a:r>
            <a:r>
              <a:rPr lang="en-US" sz="2400" dirty="0">
                <a:solidFill>
                  <a:schemeClr val="bg1"/>
                </a:solidFill>
                <a:latin typeface=".VnArial" panose="020B7200000000000000" pitchFamily="34" charset="0"/>
              </a:rPr>
              <a:t>&gt;;</a:t>
            </a:r>
          </a:p>
        </p:txBody>
      </p:sp>
      <p:sp>
        <p:nvSpPr>
          <p:cNvPr id="11" name="Text Box 8">
            <a:extLst>
              <a:ext uri="{FF2B5EF4-FFF2-40B4-BE49-F238E27FC236}">
                <a16:creationId xmlns:a16="http://schemas.microsoft.com/office/drawing/2014/main" id="{A46FF1F8-86DE-4C36-805E-C925F84EC582}"/>
              </a:ext>
            </a:extLst>
          </p:cNvPr>
          <p:cNvSpPr txBox="1">
            <a:spLocks noChangeArrowheads="1"/>
          </p:cNvSpPr>
          <p:nvPr/>
        </p:nvSpPr>
        <p:spPr bwMode="auto">
          <a:xfrm>
            <a:off x="990599" y="5635120"/>
            <a:ext cx="5765307"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dirty="0">
                <a:solidFill>
                  <a:schemeClr val="bg1"/>
                </a:solidFill>
                <a:latin typeface=".VnArial" panose="020B7200000000000000" pitchFamily="34" charset="0"/>
              </a:rPr>
              <a:t>VÝ </a:t>
            </a:r>
            <a:r>
              <a:rPr lang="en-US" altLang="en-US" sz="2000" dirty="0" err="1">
                <a:solidFill>
                  <a:schemeClr val="bg1"/>
                </a:solidFill>
                <a:latin typeface=".VnArial" panose="020B7200000000000000" pitchFamily="34" charset="0"/>
              </a:rPr>
              <a:t>dô</a:t>
            </a:r>
            <a:r>
              <a:rPr lang="en-US" altLang="en-US" sz="2000" dirty="0">
                <a:solidFill>
                  <a:schemeClr val="bg1"/>
                </a:solidFill>
                <a:latin typeface=".VnArial" panose="020B7200000000000000" pitchFamily="34" charset="0"/>
              </a:rPr>
              <a:t>: 	TYPE  </a:t>
            </a:r>
            <a:r>
              <a:rPr lang="en-US" altLang="en-US" sz="2000" dirty="0" err="1">
                <a:solidFill>
                  <a:schemeClr val="bg1"/>
                </a:solidFill>
                <a:latin typeface=".VnArial" panose="020B7200000000000000" pitchFamily="34" charset="0"/>
              </a:rPr>
              <a:t>nhietdo</a:t>
            </a:r>
            <a:r>
              <a:rPr lang="en-US" altLang="en-US" sz="2000" dirty="0">
                <a:solidFill>
                  <a:schemeClr val="bg1"/>
                </a:solidFill>
                <a:latin typeface=".VnArial" panose="020B7200000000000000" pitchFamily="34" charset="0"/>
              </a:rPr>
              <a:t> = array[1..365] of  integer;</a:t>
            </a:r>
          </a:p>
          <a:p>
            <a:r>
              <a:rPr lang="en-US" altLang="en-US" sz="2000" dirty="0">
                <a:solidFill>
                  <a:schemeClr val="bg1"/>
                </a:solidFill>
                <a:latin typeface=".VnArial" panose="020B7200000000000000" pitchFamily="34" charset="0"/>
              </a:rPr>
              <a:t>                  Var  A: </a:t>
            </a:r>
            <a:r>
              <a:rPr lang="en-US" altLang="en-US" sz="2000" dirty="0" err="1">
                <a:solidFill>
                  <a:schemeClr val="bg1"/>
                </a:solidFill>
                <a:latin typeface=".VnArial" panose="020B7200000000000000" pitchFamily="34" charset="0"/>
              </a:rPr>
              <a:t>nhietdo</a:t>
            </a:r>
            <a:r>
              <a:rPr lang="en-US" altLang="en-US" sz="2000" dirty="0">
                <a:solidFill>
                  <a:schemeClr val="bg1"/>
                </a:solidFill>
                <a:latin typeface=".VnArial" panose="020B7200000000000000" pitchFamily="34" charset="0"/>
              </a:rPr>
              <a:t>;</a:t>
            </a:r>
          </a:p>
        </p:txBody>
      </p:sp>
      <p:sp>
        <p:nvSpPr>
          <p:cNvPr id="12" name="Text Box 9">
            <a:extLst>
              <a:ext uri="{FF2B5EF4-FFF2-40B4-BE49-F238E27FC236}">
                <a16:creationId xmlns:a16="http://schemas.microsoft.com/office/drawing/2014/main" id="{13088BEB-6A7C-4A65-BF39-486614D21853}"/>
              </a:ext>
            </a:extLst>
          </p:cNvPr>
          <p:cNvSpPr txBox="1">
            <a:spLocks noChangeArrowheads="1"/>
          </p:cNvSpPr>
          <p:nvPr/>
        </p:nvSpPr>
        <p:spPr bwMode="auto">
          <a:xfrm>
            <a:off x="597393" y="3960978"/>
            <a:ext cx="9570868" cy="1015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buFont typeface="Wingdings" panose="05000000000000000000" pitchFamily="2" charset="2"/>
              <a:buNone/>
            </a:pPr>
            <a:r>
              <a:rPr lang="en-US" altLang="en-US" sz="2000" dirty="0" err="1">
                <a:solidFill>
                  <a:schemeClr val="bg1"/>
                </a:solidFill>
                <a:latin typeface=".VnArial" panose="020B7200000000000000" pitchFamily="34" charset="0"/>
                <a:sym typeface="Wingdings" panose="05000000000000000000" pitchFamily="2" charset="2"/>
              </a:rPr>
              <a:t>Trong</a:t>
            </a:r>
            <a:r>
              <a:rPr lang="en-US" altLang="en-US" sz="2000" dirty="0">
                <a:solidFill>
                  <a:schemeClr val="bg1"/>
                </a:solidFill>
                <a:latin typeface=".VnArial" panose="020B7200000000000000" pitchFamily="34" charset="0"/>
                <a:sym typeface="Wingdings" panose="05000000000000000000" pitchFamily="2" charset="2"/>
              </a:rPr>
              <a:t> ®ã :    </a:t>
            </a:r>
            <a:r>
              <a:rPr lang="en-US" altLang="en-US" sz="2000" i="1" dirty="0" err="1">
                <a:solidFill>
                  <a:schemeClr val="bg1"/>
                </a:solidFill>
                <a:latin typeface=".VnArial" panose="020B7200000000000000" pitchFamily="34" charset="0"/>
                <a:sym typeface="Wingdings" panose="05000000000000000000" pitchFamily="2" charset="2"/>
              </a:rPr>
              <a:t>ChØ</a:t>
            </a:r>
            <a:r>
              <a:rPr lang="en-US" altLang="en-US" sz="2000" i="1" dirty="0">
                <a:solidFill>
                  <a:schemeClr val="bg1"/>
                </a:solidFill>
                <a:latin typeface=".VnArial" panose="020B7200000000000000" pitchFamily="34" charset="0"/>
                <a:sym typeface="Wingdings" panose="05000000000000000000" pitchFamily="2" charset="2"/>
              </a:rPr>
              <a:t> </a:t>
            </a:r>
            <a:r>
              <a:rPr lang="en-US" altLang="en-US" sz="2000" i="1" dirty="0" err="1">
                <a:solidFill>
                  <a:schemeClr val="bg1"/>
                </a:solidFill>
                <a:latin typeface=".VnArial" panose="020B7200000000000000" pitchFamily="34" charset="0"/>
                <a:sym typeface="Wingdings" panose="05000000000000000000" pitchFamily="2" charset="2"/>
              </a:rPr>
              <a:t>sè</a:t>
            </a:r>
            <a:r>
              <a:rPr lang="en-US" altLang="en-US" sz="2000" i="1" dirty="0">
                <a:solidFill>
                  <a:schemeClr val="bg1"/>
                </a:solidFill>
                <a:latin typeface=".VnArial" panose="020B7200000000000000" pitchFamily="34" charset="0"/>
                <a:sym typeface="Wingdings" panose="05000000000000000000" pitchFamily="2" charset="2"/>
              </a:rPr>
              <a:t> ®</a:t>
            </a:r>
            <a:r>
              <a:rPr lang="en-US" altLang="en-US" sz="2000" i="1" dirty="0" err="1">
                <a:solidFill>
                  <a:schemeClr val="bg1"/>
                </a:solidFill>
                <a:latin typeface=".VnArial" panose="020B7200000000000000" pitchFamily="34" charset="0"/>
                <a:sym typeface="Wingdings" panose="05000000000000000000" pitchFamily="2" charset="2"/>
              </a:rPr>
              <a:t>Çu</a:t>
            </a:r>
            <a:r>
              <a:rPr lang="en-US" altLang="en-US" sz="2000" i="1" dirty="0">
                <a:solidFill>
                  <a:schemeClr val="bg1"/>
                </a:solidFill>
                <a:latin typeface=".VnArial" panose="020B7200000000000000" pitchFamily="34" charset="0"/>
                <a:sym typeface="Wingdings" panose="05000000000000000000" pitchFamily="2" charset="2"/>
              </a:rPr>
              <a:t>, </a:t>
            </a:r>
            <a:r>
              <a:rPr lang="en-US" altLang="en-US" sz="2000" i="1" dirty="0" err="1">
                <a:solidFill>
                  <a:schemeClr val="bg1"/>
                </a:solidFill>
                <a:latin typeface=".VnArial" panose="020B7200000000000000" pitchFamily="34" charset="0"/>
                <a:sym typeface="Wingdings" panose="05000000000000000000" pitchFamily="2" charset="2"/>
              </a:rPr>
              <a:t>chØ</a:t>
            </a:r>
            <a:r>
              <a:rPr lang="en-US" altLang="en-US" sz="2000" i="1" dirty="0">
                <a:solidFill>
                  <a:schemeClr val="bg1"/>
                </a:solidFill>
                <a:latin typeface=".VnArial" panose="020B7200000000000000" pitchFamily="34" charset="0"/>
                <a:sym typeface="Wingdings" panose="05000000000000000000" pitchFamily="2" charset="2"/>
              </a:rPr>
              <a:t> </a:t>
            </a:r>
            <a:r>
              <a:rPr lang="en-US" altLang="en-US" sz="2000" i="1" dirty="0" err="1">
                <a:solidFill>
                  <a:schemeClr val="bg1"/>
                </a:solidFill>
                <a:latin typeface=".VnArial" panose="020B7200000000000000" pitchFamily="34" charset="0"/>
                <a:sym typeface="Wingdings" panose="05000000000000000000" pitchFamily="2" charset="2"/>
              </a:rPr>
              <a:t>sè</a:t>
            </a:r>
            <a:r>
              <a:rPr lang="en-US" altLang="en-US" sz="2000" i="1" dirty="0">
                <a:solidFill>
                  <a:schemeClr val="bg1"/>
                </a:solidFill>
                <a:latin typeface=".VnArial" panose="020B7200000000000000" pitchFamily="34" charset="0"/>
                <a:sym typeface="Wingdings" panose="05000000000000000000" pitchFamily="2" charset="2"/>
              </a:rPr>
              <a:t> </a:t>
            </a:r>
            <a:r>
              <a:rPr lang="en-US" altLang="en-US" sz="2000" i="1" dirty="0" err="1">
                <a:solidFill>
                  <a:schemeClr val="bg1"/>
                </a:solidFill>
                <a:latin typeface=".VnArial" panose="020B7200000000000000" pitchFamily="34" charset="0"/>
                <a:sym typeface="Wingdings" panose="05000000000000000000" pitchFamily="2" charset="2"/>
              </a:rPr>
              <a:t>cuèi</a:t>
            </a:r>
            <a:r>
              <a:rPr lang="en-US" altLang="en-US" sz="2000" i="1" dirty="0">
                <a:solidFill>
                  <a:schemeClr val="bg1"/>
                </a:solidFill>
                <a:latin typeface=".VnArial" panose="020B7200000000000000" pitchFamily="34" charset="0"/>
                <a:sym typeface="Wingdings" panose="05000000000000000000" pitchFamily="2" charset="2"/>
              </a:rPr>
              <a:t> </a:t>
            </a:r>
            <a:r>
              <a:rPr lang="en-US" altLang="en-US" sz="2000" i="1" dirty="0" err="1">
                <a:solidFill>
                  <a:schemeClr val="bg1"/>
                </a:solidFill>
                <a:latin typeface=".VnArial" panose="020B7200000000000000" pitchFamily="34" charset="0"/>
                <a:sym typeface="Wingdings" panose="05000000000000000000" pitchFamily="2" charset="2"/>
              </a:rPr>
              <a:t>thường</a:t>
            </a:r>
            <a:r>
              <a:rPr lang="en-US" altLang="en-US" sz="2000" i="1" dirty="0">
                <a:solidFill>
                  <a:schemeClr val="bg1"/>
                </a:solidFill>
                <a:latin typeface=".VnArial" panose="020B7200000000000000" pitchFamily="34" charset="0"/>
                <a:sym typeface="Wingdings" panose="05000000000000000000" pitchFamily="2" charset="2"/>
              </a:rPr>
              <a:t> lµ </a:t>
            </a:r>
            <a:r>
              <a:rPr lang="en-US" altLang="en-US" sz="2000" i="1" dirty="0" err="1">
                <a:solidFill>
                  <a:schemeClr val="bg1"/>
                </a:solidFill>
                <a:latin typeface=".VnArial" panose="020B7200000000000000" pitchFamily="34" charset="0"/>
                <a:sym typeface="Wingdings" panose="05000000000000000000" pitchFamily="2" charset="2"/>
              </a:rPr>
              <a:t>c¸c</a:t>
            </a:r>
            <a:r>
              <a:rPr lang="en-US" altLang="en-US" sz="2000" i="1" dirty="0">
                <a:solidFill>
                  <a:schemeClr val="bg1"/>
                </a:solidFill>
                <a:latin typeface=".VnArial" panose="020B7200000000000000" pitchFamily="34" charset="0"/>
                <a:sym typeface="Wingdings" panose="05000000000000000000" pitchFamily="2" charset="2"/>
              </a:rPr>
              <a:t> </a:t>
            </a:r>
            <a:r>
              <a:rPr lang="en-US" altLang="en-US" sz="2000" i="1" dirty="0" err="1">
                <a:solidFill>
                  <a:schemeClr val="bg1"/>
                </a:solidFill>
                <a:latin typeface=".VnArial" panose="020B7200000000000000" pitchFamily="34" charset="0"/>
                <a:sym typeface="Wingdings" panose="05000000000000000000" pitchFamily="2" charset="2"/>
              </a:rPr>
              <a:t>h»ng</a:t>
            </a:r>
            <a:r>
              <a:rPr lang="en-US" altLang="en-US" sz="2000" i="1" dirty="0">
                <a:solidFill>
                  <a:schemeClr val="bg1"/>
                </a:solidFill>
                <a:latin typeface=".VnArial" panose="020B7200000000000000" pitchFamily="34" charset="0"/>
                <a:sym typeface="Wingdings" panose="05000000000000000000" pitchFamily="2" charset="2"/>
              </a:rPr>
              <a:t> </a:t>
            </a:r>
            <a:r>
              <a:rPr lang="en-US" altLang="en-US" sz="2000" i="1" dirty="0" err="1">
                <a:solidFill>
                  <a:schemeClr val="bg1"/>
                </a:solidFill>
                <a:latin typeface=".VnArial" panose="020B7200000000000000" pitchFamily="34" charset="0"/>
                <a:sym typeface="Wingdings" panose="05000000000000000000" pitchFamily="2" charset="2"/>
              </a:rPr>
              <a:t>hoÆc</a:t>
            </a:r>
            <a:r>
              <a:rPr lang="en-US" altLang="en-US" sz="2000" i="1" dirty="0">
                <a:solidFill>
                  <a:schemeClr val="bg1"/>
                </a:solidFill>
                <a:latin typeface=".VnArial" panose="020B7200000000000000" pitchFamily="34" charset="0"/>
                <a:sym typeface="Wingdings" panose="05000000000000000000" pitchFamily="2" charset="2"/>
              </a:rPr>
              <a:t> </a:t>
            </a:r>
            <a:r>
              <a:rPr lang="en-US" altLang="en-US" sz="2000" i="1" dirty="0" err="1">
                <a:solidFill>
                  <a:schemeClr val="bg1"/>
                </a:solidFill>
                <a:latin typeface=".VnArial" panose="020B7200000000000000" pitchFamily="34" charset="0"/>
                <a:sym typeface="Wingdings" panose="05000000000000000000" pitchFamily="2" charset="2"/>
              </a:rPr>
              <a:t>biÓu</a:t>
            </a:r>
            <a:r>
              <a:rPr lang="en-US" altLang="en-US" sz="2000" i="1" dirty="0">
                <a:solidFill>
                  <a:schemeClr val="bg1"/>
                </a:solidFill>
                <a:latin typeface=".VnArial" panose="020B7200000000000000" pitchFamily="34" charset="0"/>
                <a:sym typeface="Wingdings" panose="05000000000000000000" pitchFamily="2" charset="2"/>
              </a:rPr>
              <a:t> </a:t>
            </a:r>
            <a:r>
              <a:rPr lang="en-US" altLang="en-US" sz="2000" i="1" dirty="0" err="1">
                <a:solidFill>
                  <a:schemeClr val="bg1"/>
                </a:solidFill>
                <a:latin typeface=".VnArial" panose="020B7200000000000000" pitchFamily="34" charset="0"/>
                <a:sym typeface="Wingdings" panose="05000000000000000000" pitchFamily="2" charset="2"/>
              </a:rPr>
              <a:t>thøc</a:t>
            </a:r>
            <a:r>
              <a:rPr lang="en-US" altLang="en-US" sz="2000" i="1" dirty="0">
                <a:solidFill>
                  <a:schemeClr val="bg1"/>
                </a:solidFill>
                <a:latin typeface=".VnArial" panose="020B7200000000000000" pitchFamily="34" charset="0"/>
                <a:sym typeface="Wingdings" panose="05000000000000000000" pitchFamily="2" charset="2"/>
              </a:rPr>
              <a:t> </a:t>
            </a:r>
            <a:r>
              <a:rPr lang="en-US" altLang="en-US" sz="2000" i="1" dirty="0" err="1">
                <a:solidFill>
                  <a:schemeClr val="bg1"/>
                </a:solidFill>
                <a:latin typeface=".VnArial" panose="020B7200000000000000" pitchFamily="34" charset="0"/>
                <a:sym typeface="Wingdings" panose="05000000000000000000" pitchFamily="2" charset="2"/>
              </a:rPr>
              <a:t>nguyªn</a:t>
            </a:r>
            <a:r>
              <a:rPr lang="en-US" altLang="en-US" sz="2000" i="1" dirty="0">
                <a:solidFill>
                  <a:schemeClr val="bg1"/>
                </a:solidFill>
                <a:latin typeface=".VnArial" panose="020B7200000000000000" pitchFamily="34" charset="0"/>
                <a:sym typeface="Wingdings" panose="05000000000000000000" pitchFamily="2" charset="2"/>
              </a:rPr>
              <a:t>;</a:t>
            </a:r>
          </a:p>
          <a:p>
            <a:pPr>
              <a:buFont typeface="Wingdings" panose="05000000000000000000" pitchFamily="2" charset="2"/>
              <a:buNone/>
            </a:pPr>
            <a:r>
              <a:rPr lang="en-US" altLang="en-US" sz="2000" i="1" dirty="0">
                <a:solidFill>
                  <a:schemeClr val="bg1"/>
                </a:solidFill>
                <a:latin typeface=".VnArial" panose="020B7200000000000000" pitchFamily="34" charset="0"/>
                <a:sym typeface="Wingdings" panose="05000000000000000000" pitchFamily="2" charset="2"/>
              </a:rPr>
              <a:t>		      </a:t>
            </a:r>
            <a:r>
              <a:rPr lang="en-US" altLang="en-US" sz="2000" i="1" dirty="0" err="1">
                <a:solidFill>
                  <a:schemeClr val="bg1"/>
                </a:solidFill>
                <a:latin typeface=".VnArial" panose="020B7200000000000000" pitchFamily="34" charset="0"/>
                <a:sym typeface="Wingdings" panose="05000000000000000000" pitchFamily="2" charset="2"/>
              </a:rPr>
              <a:t>ChØ</a:t>
            </a:r>
            <a:r>
              <a:rPr lang="en-US" altLang="en-US" sz="2000" i="1" dirty="0">
                <a:solidFill>
                  <a:schemeClr val="bg1"/>
                </a:solidFill>
                <a:latin typeface=".VnArial" panose="020B7200000000000000" pitchFamily="34" charset="0"/>
                <a:sym typeface="Wingdings" panose="05000000000000000000" pitchFamily="2" charset="2"/>
              </a:rPr>
              <a:t> </a:t>
            </a:r>
            <a:r>
              <a:rPr lang="en-US" altLang="en-US" sz="2000" i="1" dirty="0" err="1">
                <a:solidFill>
                  <a:schemeClr val="bg1"/>
                </a:solidFill>
                <a:latin typeface=".VnArial" panose="020B7200000000000000" pitchFamily="34" charset="0"/>
                <a:sym typeface="Wingdings" panose="05000000000000000000" pitchFamily="2" charset="2"/>
              </a:rPr>
              <a:t>sè</a:t>
            </a:r>
            <a:r>
              <a:rPr lang="en-US" altLang="en-US" sz="2000" i="1" dirty="0">
                <a:solidFill>
                  <a:schemeClr val="bg1"/>
                </a:solidFill>
                <a:latin typeface=".VnArial" panose="020B7200000000000000" pitchFamily="34" charset="0"/>
                <a:sym typeface="Wingdings" panose="05000000000000000000" pitchFamily="2" charset="2"/>
              </a:rPr>
              <a:t> ®</a:t>
            </a:r>
            <a:r>
              <a:rPr lang="en-US" altLang="en-US" sz="2000" i="1" dirty="0" err="1">
                <a:solidFill>
                  <a:schemeClr val="bg1"/>
                </a:solidFill>
                <a:latin typeface=".VnArial" panose="020B7200000000000000" pitchFamily="34" charset="0"/>
                <a:sym typeface="Wingdings" panose="05000000000000000000" pitchFamily="2" charset="2"/>
              </a:rPr>
              <a:t>Çu</a:t>
            </a:r>
            <a:r>
              <a:rPr lang="en-US" altLang="en-US" sz="2000" i="1" dirty="0">
                <a:solidFill>
                  <a:schemeClr val="bg1"/>
                </a:solidFill>
                <a:latin typeface=".VnArial" panose="020B7200000000000000" pitchFamily="34" charset="0"/>
                <a:sym typeface="Wingdings" panose="05000000000000000000" pitchFamily="2" charset="2"/>
              </a:rPr>
              <a:t> </a:t>
            </a:r>
            <a:r>
              <a:rPr lang="en-US" altLang="en-US" sz="2000" i="1" dirty="0">
                <a:solidFill>
                  <a:schemeClr val="bg1"/>
                </a:solidFill>
                <a:latin typeface=".VnArial" panose="020B7200000000000000" pitchFamily="34" charset="0"/>
                <a:sym typeface="Symbol" panose="05050102010706020507" pitchFamily="18" charset="2"/>
              </a:rPr>
              <a:t> </a:t>
            </a:r>
            <a:r>
              <a:rPr lang="en-US" altLang="en-US" sz="2000" i="1" dirty="0" err="1">
                <a:solidFill>
                  <a:schemeClr val="bg1"/>
                </a:solidFill>
                <a:latin typeface=".VnArial" panose="020B7200000000000000" pitchFamily="34" charset="0"/>
                <a:sym typeface="Symbol" panose="05050102010706020507" pitchFamily="18" charset="2"/>
              </a:rPr>
              <a:t>chØ</a:t>
            </a:r>
            <a:r>
              <a:rPr lang="en-US" altLang="en-US" sz="2000" i="1" dirty="0">
                <a:solidFill>
                  <a:schemeClr val="bg1"/>
                </a:solidFill>
                <a:latin typeface=".VnArial" panose="020B7200000000000000" pitchFamily="34" charset="0"/>
                <a:sym typeface="Symbol" panose="05050102010706020507" pitchFamily="18" charset="2"/>
              </a:rPr>
              <a:t> </a:t>
            </a:r>
            <a:r>
              <a:rPr lang="en-US" altLang="en-US" sz="2000" i="1" dirty="0" err="1">
                <a:solidFill>
                  <a:schemeClr val="bg1"/>
                </a:solidFill>
                <a:latin typeface=".VnArial" panose="020B7200000000000000" pitchFamily="34" charset="0"/>
                <a:sym typeface="Symbol" panose="05050102010706020507" pitchFamily="18" charset="2"/>
              </a:rPr>
              <a:t>sè</a:t>
            </a:r>
            <a:r>
              <a:rPr lang="en-US" altLang="en-US" sz="2000" i="1" dirty="0">
                <a:solidFill>
                  <a:schemeClr val="bg1"/>
                </a:solidFill>
                <a:latin typeface=".VnArial" panose="020B7200000000000000" pitchFamily="34" charset="0"/>
                <a:sym typeface="Symbol" panose="05050102010706020507" pitchFamily="18" charset="2"/>
              </a:rPr>
              <a:t> </a:t>
            </a:r>
            <a:r>
              <a:rPr lang="en-US" altLang="en-US" sz="2000" i="1" dirty="0" err="1">
                <a:solidFill>
                  <a:schemeClr val="bg1"/>
                </a:solidFill>
                <a:latin typeface=".VnArial" panose="020B7200000000000000" pitchFamily="34" charset="0"/>
                <a:sym typeface="Symbol" panose="05050102010706020507" pitchFamily="18" charset="2"/>
              </a:rPr>
              <a:t>cuèi</a:t>
            </a:r>
            <a:r>
              <a:rPr lang="en-US" altLang="en-US" sz="2000" i="1" dirty="0">
                <a:solidFill>
                  <a:schemeClr val="bg1"/>
                </a:solidFill>
                <a:latin typeface=".VnArial" panose="020B7200000000000000" pitchFamily="34" charset="0"/>
                <a:sym typeface="Symbol" panose="05050102010706020507" pitchFamily="18" charset="2"/>
              </a:rPr>
              <a:t>;</a:t>
            </a:r>
          </a:p>
          <a:p>
            <a:pPr>
              <a:buFont typeface="Wingdings" panose="05000000000000000000" pitchFamily="2" charset="2"/>
              <a:buNone/>
            </a:pPr>
            <a:r>
              <a:rPr lang="en-US" altLang="en-US" sz="2000" i="1" dirty="0">
                <a:solidFill>
                  <a:schemeClr val="bg1"/>
                </a:solidFill>
                <a:latin typeface=".VnArial" panose="020B7200000000000000" pitchFamily="34" charset="0"/>
                <a:sym typeface="Symbol" panose="05050102010706020507" pitchFamily="18" charset="2"/>
              </a:rPr>
              <a:t>		    </a:t>
            </a:r>
            <a:r>
              <a:rPr lang="en-US" altLang="en-US" sz="2000" i="1" dirty="0">
                <a:solidFill>
                  <a:schemeClr val="bg1"/>
                </a:solidFill>
                <a:latin typeface=".VnArial" panose="020B7200000000000000" pitchFamily="34" charset="0"/>
                <a:sym typeface="Wingdings" panose="05000000000000000000" pitchFamily="2" charset="2"/>
              </a:rPr>
              <a:t> </a:t>
            </a:r>
            <a:r>
              <a:rPr lang="en-US" altLang="en-US" sz="2000" i="1" dirty="0">
                <a:solidFill>
                  <a:schemeClr val="bg1"/>
                </a:solidFill>
                <a:latin typeface=".VnArial" panose="020B7200000000000000" pitchFamily="34" charset="0"/>
                <a:sym typeface="Symbol" panose="05050102010706020507" pitchFamily="18" charset="2"/>
              </a:rPr>
              <a:t> </a:t>
            </a:r>
            <a:r>
              <a:rPr lang="en-US" altLang="en-US" sz="2000" i="1" dirty="0" err="1">
                <a:solidFill>
                  <a:schemeClr val="bg1"/>
                </a:solidFill>
                <a:latin typeface=".VnArial" panose="020B7200000000000000" pitchFamily="34" charset="0"/>
                <a:sym typeface="Symbol" panose="05050102010706020507" pitchFamily="18" charset="2"/>
              </a:rPr>
              <a:t>Giữa</a:t>
            </a:r>
            <a:r>
              <a:rPr lang="en-US" altLang="en-US" sz="2000" i="1" dirty="0">
                <a:solidFill>
                  <a:schemeClr val="bg1"/>
                </a:solidFill>
                <a:latin typeface=".VnArial" panose="020B7200000000000000" pitchFamily="34" charset="0"/>
                <a:sym typeface="Symbol" panose="05050102010706020507" pitchFamily="18" charset="2"/>
              </a:rPr>
              <a:t> 2 </a:t>
            </a:r>
            <a:r>
              <a:rPr lang="en-US" altLang="en-US" sz="2000" i="1" dirty="0" err="1">
                <a:solidFill>
                  <a:schemeClr val="bg1"/>
                </a:solidFill>
                <a:latin typeface=".VnArial" panose="020B7200000000000000" pitchFamily="34" charset="0"/>
                <a:sym typeface="Symbol" panose="05050102010706020507" pitchFamily="18" charset="2"/>
              </a:rPr>
              <a:t>chØ</a:t>
            </a:r>
            <a:r>
              <a:rPr lang="en-US" altLang="en-US" sz="2000" i="1" dirty="0">
                <a:solidFill>
                  <a:schemeClr val="bg1"/>
                </a:solidFill>
                <a:latin typeface=".VnArial" panose="020B7200000000000000" pitchFamily="34" charset="0"/>
                <a:sym typeface="Symbol" panose="05050102010706020507" pitchFamily="18" charset="2"/>
              </a:rPr>
              <a:t> </a:t>
            </a:r>
            <a:r>
              <a:rPr lang="en-US" altLang="en-US" sz="2000" i="1" dirty="0" err="1">
                <a:solidFill>
                  <a:schemeClr val="bg1"/>
                </a:solidFill>
                <a:latin typeface=".VnArial" panose="020B7200000000000000" pitchFamily="34" charset="0"/>
                <a:sym typeface="Symbol" panose="05050102010706020507" pitchFamily="18" charset="2"/>
              </a:rPr>
              <a:t>sè</a:t>
            </a:r>
            <a:r>
              <a:rPr lang="en-US" altLang="en-US" sz="2000" i="1" dirty="0">
                <a:solidFill>
                  <a:schemeClr val="bg1"/>
                </a:solidFill>
                <a:latin typeface=".VnArial" panose="020B7200000000000000" pitchFamily="34" charset="0"/>
                <a:sym typeface="Symbol" panose="05050102010706020507" pitchFamily="18" charset="2"/>
              </a:rPr>
              <a:t>  lµ </a:t>
            </a:r>
            <a:r>
              <a:rPr lang="en-US" altLang="en-US" sz="2000" i="1" dirty="0" err="1">
                <a:solidFill>
                  <a:schemeClr val="bg1"/>
                </a:solidFill>
                <a:latin typeface=".VnArial" panose="020B7200000000000000" pitchFamily="34" charset="0"/>
                <a:sym typeface="Symbol" panose="05050102010706020507" pitchFamily="18" charset="2"/>
              </a:rPr>
              <a:t>dÊu</a:t>
            </a:r>
            <a:r>
              <a:rPr lang="en-US" altLang="en-US" sz="2000" i="1" dirty="0">
                <a:solidFill>
                  <a:schemeClr val="bg1"/>
                </a:solidFill>
                <a:latin typeface=".VnArial" panose="020B7200000000000000" pitchFamily="34" charset="0"/>
                <a:sym typeface="Symbol" panose="05050102010706020507" pitchFamily="18" charset="2"/>
              </a:rPr>
              <a:t> .. </a:t>
            </a:r>
          </a:p>
        </p:txBody>
      </p:sp>
    </p:spTree>
    <p:extLst>
      <p:ext uri="{BB962C8B-B14F-4D97-AF65-F5344CB8AC3E}">
        <p14:creationId xmlns:p14="http://schemas.microsoft.com/office/powerpoint/2010/main" val="3086044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8"/>
                                        </p:tgtEl>
                                        <p:attrNameLst>
                                          <p:attrName>style.visibility</p:attrName>
                                        </p:attrNameLst>
                                      </p:cBhvr>
                                      <p:to>
                                        <p:strVal val="visible"/>
                                      </p:to>
                                    </p:set>
                                    <p:anim calcmode="discrete" valueType="clr">
                                      <p:cBhvr override="childStyle">
                                        <p:cTn id="7"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8"/>
                                        </p:tgtEl>
                                        <p:attrNameLst>
                                          <p:attrName>fillcolor</p:attrName>
                                        </p:attrNameLst>
                                      </p:cBhvr>
                                      <p:tavLst>
                                        <p:tav tm="0">
                                          <p:val>
                                            <p:clrVal>
                                              <a:schemeClr val="accent2"/>
                                            </p:clrVal>
                                          </p:val>
                                        </p:tav>
                                        <p:tav tm="50000">
                                          <p:val>
                                            <p:clrVal>
                                              <a:schemeClr val="hlink"/>
                                            </p:clrVal>
                                          </p:val>
                                        </p:tav>
                                      </p:tavLst>
                                    </p:anim>
                                    <p:set>
                                      <p:cBhvr>
                                        <p:cTn id="9" dur="80"/>
                                        <p:tgtEl>
                                          <p:spTgt spid="8"/>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9"/>
                                        </p:tgtEl>
                                        <p:attrNameLst>
                                          <p:attrName>style.visibility</p:attrName>
                                        </p:attrNameLst>
                                      </p:cBhvr>
                                      <p:to>
                                        <p:strVal val="visible"/>
                                      </p:to>
                                    </p:set>
                                    <p:anim calcmode="discrete" valueType="clr">
                                      <p:cBhvr override="childStyle">
                                        <p:cTn id="14" dur="80"/>
                                        <p:tgtEl>
                                          <p:spTgt spid="9"/>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9"/>
                                        </p:tgtEl>
                                        <p:attrNameLst>
                                          <p:attrName>fillcolor</p:attrName>
                                        </p:attrNameLst>
                                      </p:cBhvr>
                                      <p:tavLst>
                                        <p:tav tm="0">
                                          <p:val>
                                            <p:clrVal>
                                              <a:schemeClr val="accent2"/>
                                            </p:clrVal>
                                          </p:val>
                                        </p:tav>
                                        <p:tav tm="50000">
                                          <p:val>
                                            <p:clrVal>
                                              <a:schemeClr val="hlink"/>
                                            </p:clrVal>
                                          </p:val>
                                        </p:tav>
                                      </p:tavLst>
                                    </p:anim>
                                    <p:set>
                                      <p:cBhvr>
                                        <p:cTn id="16" dur="80"/>
                                        <p:tgtEl>
                                          <p:spTgt spid="9"/>
                                        </p:tgtEl>
                                        <p:attrNameLst>
                                          <p:attrName>fill.type</p:attrName>
                                        </p:attrNameLst>
                                      </p:cBhvr>
                                      <p:to>
                                        <p:strVal val="solid"/>
                                      </p:to>
                                    </p:set>
                                  </p:childTnLst>
                                </p:cTn>
                              </p:par>
                            </p:childTnLst>
                          </p:cTn>
                        </p:par>
                        <p:par>
                          <p:cTn id="17" fill="hold">
                            <p:stCondLst>
                              <p:cond delay="2560"/>
                            </p:stCondLst>
                            <p:childTnLst>
                              <p:par>
                                <p:cTn id="18" presetID="27" presetClass="entr" presetSubtype="0" fill="hold" grpId="0" nodeType="afterEffect">
                                  <p:stCondLst>
                                    <p:cond delay="0"/>
                                  </p:stCondLst>
                                  <p:iterate type="lt">
                                    <p:tmPct val="50000"/>
                                  </p:iterate>
                                  <p:childTnLst>
                                    <p:set>
                                      <p:cBhvr>
                                        <p:cTn id="19" dur="1" fill="hold">
                                          <p:stCondLst>
                                            <p:cond delay="0"/>
                                          </p:stCondLst>
                                        </p:cTn>
                                        <p:tgtEl>
                                          <p:spTgt spid="10"/>
                                        </p:tgtEl>
                                        <p:attrNameLst>
                                          <p:attrName>style.visibility</p:attrName>
                                        </p:attrNameLst>
                                      </p:cBhvr>
                                      <p:to>
                                        <p:strVal val="visible"/>
                                      </p:to>
                                    </p:set>
                                    <p:anim calcmode="discrete" valueType="clr">
                                      <p:cBhvr override="childStyle">
                                        <p:cTn id="20" dur="80"/>
                                        <p:tgtEl>
                                          <p:spTgt spid="10"/>
                                        </p:tgtEl>
                                        <p:attrNameLst>
                                          <p:attrName>style.color</p:attrName>
                                        </p:attrNameLst>
                                      </p:cBhvr>
                                      <p:tavLst>
                                        <p:tav tm="0">
                                          <p:val>
                                            <p:clrVal>
                                              <a:schemeClr val="accent2"/>
                                            </p:clrVal>
                                          </p:val>
                                        </p:tav>
                                        <p:tav tm="50000">
                                          <p:val>
                                            <p:clrVal>
                                              <a:schemeClr val="hlink"/>
                                            </p:clrVal>
                                          </p:val>
                                        </p:tav>
                                      </p:tavLst>
                                    </p:anim>
                                    <p:anim calcmode="discrete" valueType="clr">
                                      <p:cBhvr>
                                        <p:cTn id="21" dur="80"/>
                                        <p:tgtEl>
                                          <p:spTgt spid="10"/>
                                        </p:tgtEl>
                                        <p:attrNameLst>
                                          <p:attrName>fillcolor</p:attrName>
                                        </p:attrNameLst>
                                      </p:cBhvr>
                                      <p:tavLst>
                                        <p:tav tm="0">
                                          <p:val>
                                            <p:clrVal>
                                              <a:schemeClr val="accent2"/>
                                            </p:clrVal>
                                          </p:val>
                                        </p:tav>
                                        <p:tav tm="50000">
                                          <p:val>
                                            <p:clrVal>
                                              <a:schemeClr val="hlink"/>
                                            </p:clrVal>
                                          </p:val>
                                        </p:tav>
                                      </p:tavLst>
                                    </p:anim>
                                    <p:set>
                                      <p:cBhvr>
                                        <p:cTn id="22" dur="80"/>
                                        <p:tgtEl>
                                          <p:spTgt spid="10"/>
                                        </p:tgtEl>
                                        <p:attrNameLst>
                                          <p:attrName>fill.type</p:attrName>
                                        </p:attrNameLst>
                                      </p:cBhvr>
                                      <p:to>
                                        <p:strVal val="solid"/>
                                      </p:to>
                                    </p:set>
                                  </p:childTnLst>
                                </p:cTn>
                              </p:par>
                            </p:childTnLst>
                          </p:cTn>
                        </p:par>
                      </p:childTnLst>
                    </p:cTn>
                  </p:par>
                  <p:par>
                    <p:cTn id="23" fill="hold">
                      <p:stCondLst>
                        <p:cond delay="indefinite"/>
                      </p:stCondLst>
                      <p:childTnLst>
                        <p:par>
                          <p:cTn id="24" fill="hold">
                            <p:stCondLst>
                              <p:cond delay="0"/>
                            </p:stCondLst>
                            <p:childTnLst>
                              <p:par>
                                <p:cTn id="25" presetID="27" presetClass="entr" presetSubtype="0" fill="hold" grpId="0" nodeType="clickEffect">
                                  <p:stCondLst>
                                    <p:cond delay="0"/>
                                  </p:stCondLst>
                                  <p:iterate type="lt">
                                    <p:tmPct val="50000"/>
                                  </p:iterate>
                                  <p:childTnLst>
                                    <p:set>
                                      <p:cBhvr>
                                        <p:cTn id="26" dur="1" fill="hold">
                                          <p:stCondLst>
                                            <p:cond delay="0"/>
                                          </p:stCondLst>
                                        </p:cTn>
                                        <p:tgtEl>
                                          <p:spTgt spid="12"/>
                                        </p:tgtEl>
                                        <p:attrNameLst>
                                          <p:attrName>style.visibility</p:attrName>
                                        </p:attrNameLst>
                                      </p:cBhvr>
                                      <p:to>
                                        <p:strVal val="visible"/>
                                      </p:to>
                                    </p:set>
                                    <p:anim calcmode="discrete" valueType="clr">
                                      <p:cBhvr override="childStyle">
                                        <p:cTn id="27" dur="80"/>
                                        <p:tgtEl>
                                          <p:spTgt spid="12"/>
                                        </p:tgtEl>
                                        <p:attrNameLst>
                                          <p:attrName>style.color</p:attrName>
                                        </p:attrNameLst>
                                      </p:cBhvr>
                                      <p:tavLst>
                                        <p:tav tm="0">
                                          <p:val>
                                            <p:clrVal>
                                              <a:schemeClr val="accent2"/>
                                            </p:clrVal>
                                          </p:val>
                                        </p:tav>
                                        <p:tav tm="50000">
                                          <p:val>
                                            <p:clrVal>
                                              <a:schemeClr val="hlink"/>
                                            </p:clrVal>
                                          </p:val>
                                        </p:tav>
                                      </p:tavLst>
                                    </p:anim>
                                    <p:anim calcmode="discrete" valueType="clr">
                                      <p:cBhvr>
                                        <p:cTn id="28" dur="80"/>
                                        <p:tgtEl>
                                          <p:spTgt spid="12"/>
                                        </p:tgtEl>
                                        <p:attrNameLst>
                                          <p:attrName>fillcolor</p:attrName>
                                        </p:attrNameLst>
                                      </p:cBhvr>
                                      <p:tavLst>
                                        <p:tav tm="0">
                                          <p:val>
                                            <p:clrVal>
                                              <a:schemeClr val="accent2"/>
                                            </p:clrVal>
                                          </p:val>
                                        </p:tav>
                                        <p:tav tm="50000">
                                          <p:val>
                                            <p:clrVal>
                                              <a:schemeClr val="hlink"/>
                                            </p:clrVal>
                                          </p:val>
                                        </p:tav>
                                      </p:tavLst>
                                    </p:anim>
                                    <p:set>
                                      <p:cBhvr>
                                        <p:cTn id="29" dur="80"/>
                                        <p:tgtEl>
                                          <p:spTgt spid="12"/>
                                        </p:tgtEl>
                                        <p:attrNameLst>
                                          <p:attrName>fill.type</p:attrName>
                                        </p:attrNameLst>
                                      </p:cBhvr>
                                      <p:to>
                                        <p:strVal val="solid"/>
                                      </p:to>
                                    </p:set>
                                  </p:childTnLst>
                                </p:cTn>
                              </p:par>
                            </p:childTnLst>
                          </p:cTn>
                        </p:par>
                      </p:childTnLst>
                    </p:cTn>
                  </p:par>
                  <p:par>
                    <p:cTn id="30" fill="hold">
                      <p:stCondLst>
                        <p:cond delay="indefinite"/>
                      </p:stCondLst>
                      <p:childTnLst>
                        <p:par>
                          <p:cTn id="31" fill="hold">
                            <p:stCondLst>
                              <p:cond delay="0"/>
                            </p:stCondLst>
                            <p:childTnLst>
                              <p:par>
                                <p:cTn id="32" presetID="23" presetClass="entr" presetSubtype="16" fill="hold" grpId="0" nodeType="click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p:cTn id="34" dur="500" fill="hold"/>
                                        <p:tgtEl>
                                          <p:spTgt spid="11"/>
                                        </p:tgtEl>
                                        <p:attrNameLst>
                                          <p:attrName>ppt_w</p:attrName>
                                        </p:attrNameLst>
                                      </p:cBhvr>
                                      <p:tavLst>
                                        <p:tav tm="0">
                                          <p:val>
                                            <p:fltVal val="0"/>
                                          </p:val>
                                        </p:tav>
                                        <p:tav tm="100000">
                                          <p:val>
                                            <p:strVal val="#ppt_w"/>
                                          </p:val>
                                        </p:tav>
                                      </p:tavLst>
                                    </p:anim>
                                    <p:anim calcmode="lin" valueType="num">
                                      <p:cBhvr>
                                        <p:cTn id="35"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0" grpId="0" animBg="1"/>
      <p:bldP spid="11" grpId="0"/>
      <p:bldP spid="12"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 Box 4">
            <a:extLst>
              <a:ext uri="{FF2B5EF4-FFF2-40B4-BE49-F238E27FC236}">
                <a16:creationId xmlns:a16="http://schemas.microsoft.com/office/drawing/2014/main" id="{FA2CC673-7D75-4EF6-A643-EDE905E615FD}"/>
              </a:ext>
            </a:extLst>
          </p:cNvPr>
          <p:cNvSpPr txBox="1">
            <a:spLocks noChangeArrowheads="1"/>
          </p:cNvSpPr>
          <p:nvPr/>
        </p:nvSpPr>
        <p:spPr bwMode="auto">
          <a:xfrm>
            <a:off x="194939" y="425450"/>
            <a:ext cx="9973322"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dirty="0">
                <a:solidFill>
                  <a:schemeClr val="bg1"/>
                </a:solidFill>
                <a:latin typeface=".VnArial" panose="020B7200000000000000" pitchFamily="34" charset="0"/>
              </a:rPr>
              <a:t>2. </a:t>
            </a:r>
            <a:r>
              <a:rPr lang="en-US" altLang="en-US" sz="3200" dirty="0">
                <a:solidFill>
                  <a:schemeClr val="bg1"/>
                </a:solidFill>
                <a:latin typeface="+mj-lt"/>
              </a:rPr>
              <a:t>KHAI BÁO MẢNG MỘT CHIỀU TRONG PASCAL</a:t>
            </a:r>
            <a:endParaRPr lang="en-US" altLang="en-US" sz="3200" dirty="0">
              <a:solidFill>
                <a:schemeClr val="bg1"/>
              </a:solidFill>
              <a:latin typeface=".VnArial" panose="020B7200000000000000" pitchFamily="34" charset="0"/>
            </a:endParaRPr>
          </a:p>
        </p:txBody>
      </p:sp>
      <p:sp>
        <p:nvSpPr>
          <p:cNvPr id="13" name="Text Box 10">
            <a:extLst>
              <a:ext uri="{FF2B5EF4-FFF2-40B4-BE49-F238E27FC236}">
                <a16:creationId xmlns:a16="http://schemas.microsoft.com/office/drawing/2014/main" id="{6269647C-8F4B-4EA2-A029-04F4D403E5D4}"/>
              </a:ext>
            </a:extLst>
          </p:cNvPr>
          <p:cNvSpPr txBox="1">
            <a:spLocks noChangeArrowheads="1"/>
          </p:cNvSpPr>
          <p:nvPr/>
        </p:nvSpPr>
        <p:spPr bwMode="auto">
          <a:xfrm>
            <a:off x="194939" y="1696044"/>
            <a:ext cx="6110056"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dirty="0">
                <a:solidFill>
                  <a:schemeClr val="bg1"/>
                </a:solidFill>
                <a:latin typeface=".VnArial" panose="020B7200000000000000" pitchFamily="34" charset="0"/>
              </a:rPr>
              <a:t>* </a:t>
            </a:r>
            <a:r>
              <a:rPr lang="en-US" altLang="en-US" sz="2800" dirty="0" err="1">
                <a:solidFill>
                  <a:schemeClr val="bg1"/>
                </a:solidFill>
                <a:latin typeface=".VnArial" panose="020B7200000000000000" pitchFamily="34" charset="0"/>
              </a:rPr>
              <a:t>C¸ch</a:t>
            </a:r>
            <a:r>
              <a:rPr lang="en-US" altLang="en-US" sz="2800" dirty="0">
                <a:solidFill>
                  <a:schemeClr val="bg1"/>
                </a:solidFill>
                <a:latin typeface=".VnArial" panose="020B7200000000000000" pitchFamily="34" charset="0"/>
              </a:rPr>
              <a:t> 2: </a:t>
            </a:r>
            <a:r>
              <a:rPr lang="en-US" altLang="en-US" sz="2800" dirty="0" err="1">
                <a:solidFill>
                  <a:schemeClr val="bg1"/>
                </a:solidFill>
                <a:latin typeface=".VnArial" panose="020B7200000000000000" pitchFamily="34" charset="0"/>
              </a:rPr>
              <a:t>Khai</a:t>
            </a:r>
            <a:r>
              <a:rPr lang="en-US" altLang="en-US" sz="2800" dirty="0">
                <a:solidFill>
                  <a:schemeClr val="bg1"/>
                </a:solidFill>
                <a:latin typeface=".VnArial" panose="020B7200000000000000" pitchFamily="34" charset="0"/>
              </a:rPr>
              <a:t> </a:t>
            </a:r>
            <a:r>
              <a:rPr lang="en-US" altLang="en-US" sz="2800" dirty="0" err="1">
                <a:solidFill>
                  <a:schemeClr val="bg1"/>
                </a:solidFill>
                <a:latin typeface=".VnArial" panose="020B7200000000000000" pitchFamily="34" charset="0"/>
              </a:rPr>
              <a:t>b¸o</a:t>
            </a:r>
            <a:r>
              <a:rPr lang="en-US" altLang="en-US" sz="2800" dirty="0">
                <a:solidFill>
                  <a:schemeClr val="bg1"/>
                </a:solidFill>
                <a:latin typeface=".VnArial" panose="020B7200000000000000" pitchFamily="34" charset="0"/>
              </a:rPr>
              <a:t> </a:t>
            </a:r>
            <a:r>
              <a:rPr lang="en-US" altLang="en-US" sz="2800" dirty="0" err="1">
                <a:solidFill>
                  <a:schemeClr val="bg1"/>
                </a:solidFill>
                <a:latin typeface=".VnArial" panose="020B7200000000000000" pitchFamily="34" charset="0"/>
              </a:rPr>
              <a:t>trùc</a:t>
            </a:r>
            <a:r>
              <a:rPr lang="en-US" altLang="en-US" sz="2800" dirty="0">
                <a:solidFill>
                  <a:schemeClr val="bg1"/>
                </a:solidFill>
                <a:latin typeface=".VnArial" panose="020B7200000000000000" pitchFamily="34" charset="0"/>
              </a:rPr>
              <a:t> </a:t>
            </a:r>
            <a:r>
              <a:rPr lang="en-US" altLang="en-US" sz="2800" dirty="0" err="1">
                <a:solidFill>
                  <a:schemeClr val="bg1"/>
                </a:solidFill>
                <a:latin typeface=".VnArial" panose="020B7200000000000000" pitchFamily="34" charset="0"/>
              </a:rPr>
              <a:t>tiÕp</a:t>
            </a:r>
            <a:r>
              <a:rPr lang="en-US" altLang="en-US" sz="2800" dirty="0">
                <a:solidFill>
                  <a:schemeClr val="bg1"/>
                </a:solidFill>
                <a:latin typeface=".VnArial" panose="020B7200000000000000" pitchFamily="34" charset="0"/>
              </a:rPr>
              <a:t> </a:t>
            </a:r>
          </a:p>
        </p:txBody>
      </p:sp>
      <p:sp>
        <p:nvSpPr>
          <p:cNvPr id="14" name="Text Box 11">
            <a:extLst>
              <a:ext uri="{FF2B5EF4-FFF2-40B4-BE49-F238E27FC236}">
                <a16:creationId xmlns:a16="http://schemas.microsoft.com/office/drawing/2014/main" id="{DA1615A8-1F10-4518-88A8-92D5E4653E8C}"/>
              </a:ext>
            </a:extLst>
          </p:cNvPr>
          <p:cNvSpPr txBox="1">
            <a:spLocks noChangeArrowheads="1"/>
          </p:cNvSpPr>
          <p:nvPr/>
        </p:nvSpPr>
        <p:spPr bwMode="auto">
          <a:xfrm>
            <a:off x="771607" y="2657882"/>
            <a:ext cx="10651959" cy="461665"/>
          </a:xfrm>
          <a:prstGeom prst="rect">
            <a:avLst/>
          </a:prstGeom>
          <a:noFill/>
          <a:ln w="38100">
            <a:solidFill>
              <a:schemeClr val="accent6">
                <a:lumMod val="75000"/>
              </a:schemeClr>
            </a:solidFill>
            <a:miter lim="800000"/>
            <a:headEnd/>
            <a:tailEnd/>
          </a:ln>
          <a:effectLst/>
        </p:spPr>
        <p:txBody>
          <a:bodyPr wrap="square">
            <a:spAutoFit/>
          </a:bodyPr>
          <a:lstStyle/>
          <a:p>
            <a:pPr marL="457200" indent="-457200" eaLnBrk="0" hangingPunct="0">
              <a:defRPr/>
            </a:pPr>
            <a:r>
              <a:rPr lang="en-US" sz="2400" dirty="0">
                <a:solidFill>
                  <a:schemeClr val="bg1"/>
                </a:solidFill>
                <a:latin typeface=".VnArial" panose="020B7200000000000000" pitchFamily="34" charset="0"/>
              </a:rPr>
              <a:t>Var  &lt;Ds </a:t>
            </a:r>
            <a:r>
              <a:rPr lang="en-US" sz="2400" dirty="0" err="1">
                <a:solidFill>
                  <a:schemeClr val="bg1"/>
                </a:solidFill>
                <a:latin typeface=".VnArial" panose="020B7200000000000000" pitchFamily="34" charset="0"/>
              </a:rPr>
              <a:t>biÕn</a:t>
            </a:r>
            <a:r>
              <a:rPr lang="en-US" sz="2400" dirty="0">
                <a:solidFill>
                  <a:schemeClr val="bg1"/>
                </a:solidFill>
                <a:latin typeface=".VnArial" panose="020B7200000000000000" pitchFamily="34" charset="0"/>
              </a:rPr>
              <a:t> </a:t>
            </a:r>
            <a:r>
              <a:rPr lang="en-US" sz="2400" dirty="0" err="1">
                <a:solidFill>
                  <a:schemeClr val="bg1"/>
                </a:solidFill>
                <a:latin typeface=".VnArial" panose="020B7200000000000000" pitchFamily="34" charset="0"/>
              </a:rPr>
              <a:t>m¶ng</a:t>
            </a:r>
            <a:r>
              <a:rPr lang="en-US" sz="2400" dirty="0">
                <a:solidFill>
                  <a:schemeClr val="bg1"/>
                </a:solidFill>
                <a:latin typeface=".VnArial" panose="020B7200000000000000" pitchFamily="34" charset="0"/>
              </a:rPr>
              <a:t>&gt; : array[&lt;</a:t>
            </a:r>
            <a:r>
              <a:rPr lang="en-US" sz="2400" dirty="0" err="1">
                <a:solidFill>
                  <a:schemeClr val="bg1"/>
                </a:solidFill>
                <a:latin typeface=".VnArial" panose="020B7200000000000000" pitchFamily="34" charset="0"/>
              </a:rPr>
              <a:t>chØ</a:t>
            </a:r>
            <a:r>
              <a:rPr lang="en-US" sz="2400" dirty="0">
                <a:solidFill>
                  <a:schemeClr val="bg1"/>
                </a:solidFill>
                <a:latin typeface=".VnArial" panose="020B7200000000000000" pitchFamily="34" charset="0"/>
              </a:rPr>
              <a:t> </a:t>
            </a:r>
            <a:r>
              <a:rPr lang="en-US" sz="2400" dirty="0" err="1">
                <a:solidFill>
                  <a:schemeClr val="bg1"/>
                </a:solidFill>
                <a:latin typeface=".VnArial" panose="020B7200000000000000" pitchFamily="34" charset="0"/>
              </a:rPr>
              <a:t>sè</a:t>
            </a:r>
            <a:r>
              <a:rPr lang="en-US" sz="2400" dirty="0">
                <a:solidFill>
                  <a:schemeClr val="bg1"/>
                </a:solidFill>
                <a:latin typeface=".VnArial" panose="020B7200000000000000" pitchFamily="34" charset="0"/>
              </a:rPr>
              <a:t> ®</a:t>
            </a:r>
            <a:r>
              <a:rPr lang="en-US" sz="2400" dirty="0" err="1">
                <a:solidFill>
                  <a:schemeClr val="bg1"/>
                </a:solidFill>
                <a:latin typeface=".VnArial" panose="020B7200000000000000" pitchFamily="34" charset="0"/>
              </a:rPr>
              <a:t>Çu</a:t>
            </a:r>
            <a:r>
              <a:rPr lang="en-US" sz="2400" dirty="0">
                <a:solidFill>
                  <a:schemeClr val="bg1"/>
                </a:solidFill>
                <a:latin typeface=".VnArial" panose="020B7200000000000000" pitchFamily="34" charset="0"/>
              </a:rPr>
              <a:t>&gt;..&lt;</a:t>
            </a:r>
            <a:r>
              <a:rPr lang="en-US" sz="2400" dirty="0" err="1">
                <a:solidFill>
                  <a:schemeClr val="bg1"/>
                </a:solidFill>
                <a:latin typeface=".VnArial" panose="020B7200000000000000" pitchFamily="34" charset="0"/>
              </a:rPr>
              <a:t>chØ</a:t>
            </a:r>
            <a:r>
              <a:rPr lang="en-US" sz="2400" dirty="0">
                <a:solidFill>
                  <a:schemeClr val="bg1"/>
                </a:solidFill>
                <a:latin typeface=".VnArial" panose="020B7200000000000000" pitchFamily="34" charset="0"/>
              </a:rPr>
              <a:t> </a:t>
            </a:r>
            <a:r>
              <a:rPr lang="en-US" sz="2400" dirty="0" err="1">
                <a:solidFill>
                  <a:schemeClr val="bg1"/>
                </a:solidFill>
                <a:latin typeface=".VnArial" panose="020B7200000000000000" pitchFamily="34" charset="0"/>
              </a:rPr>
              <a:t>sè</a:t>
            </a:r>
            <a:r>
              <a:rPr lang="en-US" sz="2400" dirty="0">
                <a:solidFill>
                  <a:schemeClr val="bg1"/>
                </a:solidFill>
                <a:latin typeface=".VnArial" panose="020B7200000000000000" pitchFamily="34" charset="0"/>
              </a:rPr>
              <a:t> </a:t>
            </a:r>
            <a:r>
              <a:rPr lang="en-US" sz="2400" dirty="0" err="1">
                <a:solidFill>
                  <a:schemeClr val="bg1"/>
                </a:solidFill>
                <a:latin typeface=".VnArial" panose="020B7200000000000000" pitchFamily="34" charset="0"/>
              </a:rPr>
              <a:t>cuèi</a:t>
            </a:r>
            <a:r>
              <a:rPr lang="en-US" sz="2400" dirty="0">
                <a:solidFill>
                  <a:schemeClr val="bg1"/>
                </a:solidFill>
                <a:latin typeface=".VnArial" panose="020B7200000000000000" pitchFamily="34" charset="0"/>
              </a:rPr>
              <a:t>&gt;] of &lt;</a:t>
            </a:r>
            <a:r>
              <a:rPr lang="en-US" sz="2400" dirty="0" err="1">
                <a:solidFill>
                  <a:schemeClr val="bg1"/>
                </a:solidFill>
                <a:latin typeface=".VnArial" panose="020B7200000000000000" pitchFamily="34" charset="0"/>
              </a:rPr>
              <a:t>kiÓuphÇn</a:t>
            </a:r>
            <a:r>
              <a:rPr lang="en-US" sz="2400" dirty="0">
                <a:solidFill>
                  <a:schemeClr val="bg1"/>
                </a:solidFill>
                <a:latin typeface=".VnArial" panose="020B7200000000000000" pitchFamily="34" charset="0"/>
              </a:rPr>
              <a:t> </a:t>
            </a:r>
            <a:r>
              <a:rPr lang="en-US" sz="2400" dirty="0" err="1">
                <a:solidFill>
                  <a:schemeClr val="bg1"/>
                </a:solidFill>
                <a:latin typeface=".VnArial" panose="020B7200000000000000" pitchFamily="34" charset="0"/>
              </a:rPr>
              <a:t>tö</a:t>
            </a:r>
            <a:r>
              <a:rPr lang="en-US" sz="2400" dirty="0">
                <a:solidFill>
                  <a:schemeClr val="bg1"/>
                </a:solidFill>
                <a:latin typeface=".VnArial" panose="020B7200000000000000" pitchFamily="34" charset="0"/>
              </a:rPr>
              <a:t>&gt;;</a:t>
            </a:r>
          </a:p>
        </p:txBody>
      </p:sp>
      <p:sp>
        <p:nvSpPr>
          <p:cNvPr id="15" name="Text Box 12">
            <a:extLst>
              <a:ext uri="{FF2B5EF4-FFF2-40B4-BE49-F238E27FC236}">
                <a16:creationId xmlns:a16="http://schemas.microsoft.com/office/drawing/2014/main" id="{140AD356-6911-4821-8D08-0A7C9488D8E7}"/>
              </a:ext>
            </a:extLst>
          </p:cNvPr>
          <p:cNvSpPr txBox="1">
            <a:spLocks noChangeArrowheads="1"/>
          </p:cNvSpPr>
          <p:nvPr/>
        </p:nvSpPr>
        <p:spPr bwMode="auto">
          <a:xfrm>
            <a:off x="771606" y="4700291"/>
            <a:ext cx="611005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chemeClr val="bg1"/>
                </a:solidFill>
                <a:latin typeface=".VnArial" panose="020B7200000000000000" pitchFamily="34" charset="0"/>
              </a:rPr>
              <a:t>	      Var  A,B : array[1..100] of  real;</a:t>
            </a:r>
          </a:p>
        </p:txBody>
      </p:sp>
      <p:sp>
        <p:nvSpPr>
          <p:cNvPr id="16" name="Text Box 13">
            <a:extLst>
              <a:ext uri="{FF2B5EF4-FFF2-40B4-BE49-F238E27FC236}">
                <a16:creationId xmlns:a16="http://schemas.microsoft.com/office/drawing/2014/main" id="{B2691A99-133E-41C4-A597-084559D48F10}"/>
              </a:ext>
            </a:extLst>
          </p:cNvPr>
          <p:cNvSpPr txBox="1">
            <a:spLocks noChangeArrowheads="1"/>
          </p:cNvSpPr>
          <p:nvPr/>
        </p:nvSpPr>
        <p:spPr bwMode="auto">
          <a:xfrm>
            <a:off x="771607" y="3866921"/>
            <a:ext cx="6467393"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400" dirty="0">
                <a:solidFill>
                  <a:schemeClr val="bg1"/>
                </a:solidFill>
                <a:latin typeface=".VnArial" panose="020B7200000000000000" pitchFamily="34" charset="0"/>
              </a:rPr>
              <a:t>VÝ </a:t>
            </a:r>
            <a:r>
              <a:rPr lang="en-US" altLang="en-US" sz="2400" dirty="0" err="1">
                <a:solidFill>
                  <a:schemeClr val="bg1"/>
                </a:solidFill>
                <a:latin typeface=".VnArial" panose="020B7200000000000000" pitchFamily="34" charset="0"/>
              </a:rPr>
              <a:t>dô</a:t>
            </a:r>
            <a:r>
              <a:rPr lang="en-US" altLang="en-US" sz="2400" dirty="0">
                <a:solidFill>
                  <a:schemeClr val="bg1"/>
                </a:solidFill>
                <a:latin typeface=".VnArial" panose="020B7200000000000000" pitchFamily="34" charset="0"/>
              </a:rPr>
              <a:t>: 	</a:t>
            </a:r>
          </a:p>
          <a:p>
            <a:r>
              <a:rPr lang="en-US" altLang="en-US" sz="2400" dirty="0">
                <a:solidFill>
                  <a:schemeClr val="bg1"/>
                </a:solidFill>
                <a:latin typeface=".VnArial" panose="020B7200000000000000" pitchFamily="34" charset="0"/>
              </a:rPr>
              <a:t>		Var  </a:t>
            </a:r>
            <a:r>
              <a:rPr lang="en-US" altLang="en-US" sz="2400" dirty="0" err="1">
                <a:solidFill>
                  <a:schemeClr val="bg1"/>
                </a:solidFill>
                <a:latin typeface=".VnArial" panose="020B7200000000000000" pitchFamily="34" charset="0"/>
              </a:rPr>
              <a:t>nhietdo</a:t>
            </a:r>
            <a:r>
              <a:rPr lang="en-US" altLang="en-US" sz="2400" dirty="0">
                <a:solidFill>
                  <a:schemeClr val="bg1"/>
                </a:solidFill>
                <a:latin typeface=".VnArial" panose="020B7200000000000000" pitchFamily="34" charset="0"/>
              </a:rPr>
              <a:t> : array[1..365] of  integer;</a:t>
            </a:r>
          </a:p>
        </p:txBody>
      </p:sp>
    </p:spTree>
    <p:extLst>
      <p:ext uri="{BB962C8B-B14F-4D97-AF65-F5344CB8AC3E}">
        <p14:creationId xmlns:p14="http://schemas.microsoft.com/office/powerpoint/2010/main" val="165892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
                                        </p:tgtEl>
                                        <p:attrNameLst>
                                          <p:attrName>style.visibility</p:attrName>
                                        </p:attrNameLst>
                                      </p:cBhvr>
                                      <p:to>
                                        <p:strVal val="visible"/>
                                      </p:to>
                                    </p:set>
                                    <p:anim calcmode="discrete" valueType="clr">
                                      <p:cBhvr override="childStyle">
                                        <p:cTn id="7" dur="80"/>
                                        <p:tgtEl>
                                          <p:spTgt spid="13"/>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
                                        </p:tgtEl>
                                        <p:attrNameLst>
                                          <p:attrName>fillcolor</p:attrName>
                                        </p:attrNameLst>
                                      </p:cBhvr>
                                      <p:tavLst>
                                        <p:tav tm="0">
                                          <p:val>
                                            <p:clrVal>
                                              <a:schemeClr val="accent2"/>
                                            </p:clrVal>
                                          </p:val>
                                        </p:tav>
                                        <p:tav tm="50000">
                                          <p:val>
                                            <p:clrVal>
                                              <a:schemeClr val="hlink"/>
                                            </p:clrVal>
                                          </p:val>
                                        </p:tav>
                                      </p:tavLst>
                                    </p:anim>
                                    <p:set>
                                      <p:cBhvr>
                                        <p:cTn id="9" dur="80"/>
                                        <p:tgtEl>
                                          <p:spTgt spid="13"/>
                                        </p:tgtEl>
                                        <p:attrNameLst>
                                          <p:attrName>fill.type</p:attrName>
                                        </p:attrNameLst>
                                      </p:cBhvr>
                                      <p:to>
                                        <p:strVal val="solid"/>
                                      </p:to>
                                    </p:set>
                                  </p:childTnLst>
                                </p:cTn>
                              </p:par>
                            </p:childTnLst>
                          </p:cTn>
                        </p:par>
                      </p:childTnLst>
                    </p:cTn>
                  </p:par>
                  <p:par>
                    <p:cTn id="10" fill="hold">
                      <p:stCondLst>
                        <p:cond delay="indefinite"/>
                      </p:stCondLst>
                      <p:childTnLst>
                        <p:par>
                          <p:cTn id="11" fill="hold">
                            <p:stCondLst>
                              <p:cond delay="0"/>
                            </p:stCondLst>
                            <p:childTnLst>
                              <p:par>
                                <p:cTn id="12" presetID="27" presetClass="entr" presetSubtype="0" fill="hold" grpId="0" nodeType="clickEffect">
                                  <p:stCondLst>
                                    <p:cond delay="0"/>
                                  </p:stCondLst>
                                  <p:iterate type="lt">
                                    <p:tmPct val="50000"/>
                                  </p:iterate>
                                  <p:childTnLst>
                                    <p:set>
                                      <p:cBhvr>
                                        <p:cTn id="13" dur="1" fill="hold">
                                          <p:stCondLst>
                                            <p:cond delay="0"/>
                                          </p:stCondLst>
                                        </p:cTn>
                                        <p:tgtEl>
                                          <p:spTgt spid="14"/>
                                        </p:tgtEl>
                                        <p:attrNameLst>
                                          <p:attrName>style.visibility</p:attrName>
                                        </p:attrNameLst>
                                      </p:cBhvr>
                                      <p:to>
                                        <p:strVal val="visible"/>
                                      </p:to>
                                    </p:set>
                                    <p:anim calcmode="discrete" valueType="clr">
                                      <p:cBhvr override="childStyle">
                                        <p:cTn id="14" dur="80"/>
                                        <p:tgtEl>
                                          <p:spTgt spid="14"/>
                                        </p:tgtEl>
                                        <p:attrNameLst>
                                          <p:attrName>style.color</p:attrName>
                                        </p:attrNameLst>
                                      </p:cBhvr>
                                      <p:tavLst>
                                        <p:tav tm="0">
                                          <p:val>
                                            <p:clrVal>
                                              <a:schemeClr val="accent2"/>
                                            </p:clrVal>
                                          </p:val>
                                        </p:tav>
                                        <p:tav tm="50000">
                                          <p:val>
                                            <p:clrVal>
                                              <a:schemeClr val="hlink"/>
                                            </p:clrVal>
                                          </p:val>
                                        </p:tav>
                                      </p:tavLst>
                                    </p:anim>
                                    <p:anim calcmode="discrete" valueType="clr">
                                      <p:cBhvr>
                                        <p:cTn id="15" dur="80"/>
                                        <p:tgtEl>
                                          <p:spTgt spid="14"/>
                                        </p:tgtEl>
                                        <p:attrNameLst>
                                          <p:attrName>fillcolor</p:attrName>
                                        </p:attrNameLst>
                                      </p:cBhvr>
                                      <p:tavLst>
                                        <p:tav tm="0">
                                          <p:val>
                                            <p:clrVal>
                                              <a:schemeClr val="accent2"/>
                                            </p:clrVal>
                                          </p:val>
                                        </p:tav>
                                        <p:tav tm="50000">
                                          <p:val>
                                            <p:clrVal>
                                              <a:schemeClr val="hlink"/>
                                            </p:clrVal>
                                          </p:val>
                                        </p:tav>
                                      </p:tavLst>
                                    </p:anim>
                                    <p:set>
                                      <p:cBhvr>
                                        <p:cTn id="16" dur="80"/>
                                        <p:tgtEl>
                                          <p:spTgt spid="14"/>
                                        </p:tgtEl>
                                        <p:attrNameLst>
                                          <p:attrName>fill.type</p:attrName>
                                        </p:attrNameLst>
                                      </p:cBhvr>
                                      <p:to>
                                        <p:strVal val="solid"/>
                                      </p:to>
                                    </p:set>
                                  </p:childTnLst>
                                </p:cTn>
                              </p:par>
                            </p:childTnLst>
                          </p:cTn>
                        </p:par>
                      </p:childTnLst>
                    </p:cTn>
                  </p:par>
                  <p:par>
                    <p:cTn id="17" fill="hold">
                      <p:stCondLst>
                        <p:cond delay="indefinite"/>
                      </p:stCondLst>
                      <p:childTnLst>
                        <p:par>
                          <p:cTn id="18" fill="hold">
                            <p:stCondLst>
                              <p:cond delay="0"/>
                            </p:stCondLst>
                            <p:childTnLst>
                              <p:par>
                                <p:cTn id="19" presetID="23" presetClass="entr" presetSubtype="16" fill="hold" grpId="0" nodeType="clickEffect">
                                  <p:stCondLst>
                                    <p:cond delay="0"/>
                                  </p:stCondLst>
                                  <p:childTnLst>
                                    <p:set>
                                      <p:cBhvr>
                                        <p:cTn id="20" dur="1" fill="hold">
                                          <p:stCondLst>
                                            <p:cond delay="0"/>
                                          </p:stCondLst>
                                        </p:cTn>
                                        <p:tgtEl>
                                          <p:spTgt spid="16"/>
                                        </p:tgtEl>
                                        <p:attrNameLst>
                                          <p:attrName>style.visibility</p:attrName>
                                        </p:attrNameLst>
                                      </p:cBhvr>
                                      <p:to>
                                        <p:strVal val="visible"/>
                                      </p:to>
                                    </p:set>
                                    <p:anim calcmode="lin" valueType="num">
                                      <p:cBhvr>
                                        <p:cTn id="21" dur="500" fill="hold"/>
                                        <p:tgtEl>
                                          <p:spTgt spid="16"/>
                                        </p:tgtEl>
                                        <p:attrNameLst>
                                          <p:attrName>ppt_w</p:attrName>
                                        </p:attrNameLst>
                                      </p:cBhvr>
                                      <p:tavLst>
                                        <p:tav tm="0">
                                          <p:val>
                                            <p:fltVal val="0"/>
                                          </p:val>
                                        </p:tav>
                                        <p:tav tm="100000">
                                          <p:val>
                                            <p:strVal val="#ppt_w"/>
                                          </p:val>
                                        </p:tav>
                                      </p:tavLst>
                                    </p:anim>
                                    <p:anim calcmode="lin" valueType="num">
                                      <p:cBhvr>
                                        <p:cTn id="22" dur="500" fill="hold"/>
                                        <p:tgtEl>
                                          <p:spTgt spid="16"/>
                                        </p:tgtEl>
                                        <p:attrNameLst>
                                          <p:attrName>ppt_h</p:attrName>
                                        </p:attrNameLst>
                                      </p:cBhvr>
                                      <p:tavLst>
                                        <p:tav tm="0">
                                          <p:val>
                                            <p:fltVal val="0"/>
                                          </p:val>
                                        </p:tav>
                                        <p:tav tm="100000">
                                          <p:val>
                                            <p:strVal val="#ppt_h"/>
                                          </p:val>
                                        </p:tav>
                                      </p:tavLst>
                                    </p:anim>
                                  </p:childTnLst>
                                </p:cTn>
                              </p:par>
                            </p:childTnLst>
                          </p:cTn>
                        </p:par>
                      </p:childTnLst>
                    </p:cTn>
                  </p:par>
                  <p:par>
                    <p:cTn id="23" fill="hold">
                      <p:stCondLst>
                        <p:cond delay="indefinite"/>
                      </p:stCondLst>
                      <p:childTnLst>
                        <p:par>
                          <p:cTn id="24" fill="hold">
                            <p:stCondLst>
                              <p:cond delay="0"/>
                            </p:stCondLst>
                            <p:childTnLst>
                              <p:par>
                                <p:cTn id="25" presetID="23" presetClass="entr" presetSubtype="16"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p:cTn id="27" dur="500" fill="hold"/>
                                        <p:tgtEl>
                                          <p:spTgt spid="15"/>
                                        </p:tgtEl>
                                        <p:attrNameLst>
                                          <p:attrName>ppt_w</p:attrName>
                                        </p:attrNameLst>
                                      </p:cBhvr>
                                      <p:tavLst>
                                        <p:tav tm="0">
                                          <p:val>
                                            <p:fltVal val="0"/>
                                          </p:val>
                                        </p:tav>
                                        <p:tav tm="100000">
                                          <p:val>
                                            <p:strVal val="#ppt_w"/>
                                          </p:val>
                                        </p:tav>
                                      </p:tavLst>
                                    </p:anim>
                                    <p:anim calcmode="lin" valueType="num">
                                      <p:cBhvr>
                                        <p:cTn id="28" dur="500" fill="hold"/>
                                        <p:tgtEl>
                                          <p:spTgt spid="1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animBg="1"/>
      <p:bldP spid="15" grpId="0"/>
      <p:bldP spid="16" grpId="0"/>
    </p:bldLst>
  </p:timing>
</p:sld>
</file>

<file path=ppt/theme/theme1.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主题​​">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447</TotalTime>
  <Words>2098</Words>
  <Application>Microsoft Office PowerPoint</Application>
  <PresentationFormat>Custom</PresentationFormat>
  <Paragraphs>264</Paragraphs>
  <Slides>48</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48</vt:i4>
      </vt:variant>
    </vt:vector>
  </HeadingPairs>
  <TitlesOfParts>
    <vt:vector size="59" baseType="lpstr">
      <vt:lpstr>.VnArial</vt:lpstr>
      <vt:lpstr>.VnBook-Antiqua</vt:lpstr>
      <vt:lpstr>.VnHelvetIns</vt:lpstr>
      <vt:lpstr>.VnTime</vt:lpstr>
      <vt:lpstr>Arial</vt:lpstr>
      <vt:lpstr>Open Sans</vt:lpstr>
      <vt:lpstr>Symbol</vt:lpstr>
      <vt:lpstr>Times New Roman</vt:lpstr>
      <vt:lpstr>VNI-Times</vt:lpstr>
      <vt:lpstr>Wingdings</vt:lpstr>
      <vt:lpstr>Office 主题</vt:lpstr>
      <vt:lpstr>PowerPoint Presentation</vt:lpstr>
      <vt:lpstr>BÀI TOÁN ĐẶT VẤN ĐỀ (T1)</vt:lpstr>
      <vt:lpstr>BÀI TOÁN ĐẶT VẤN ĐỀ</vt:lpstr>
      <vt:lpstr>BÀI TOÁN ĐẶT VẤN ĐỀ</vt:lpstr>
      <vt:lpstr>BÀI TOÁN ĐẶT VẤN ĐỀ</vt:lpstr>
      <vt:lpstr>BÀI TOÁN ĐẶT VẤN ĐỀ</vt:lpstr>
      <vt:lpstr>1. KHÁI NIỆM</vt:lpstr>
      <vt:lpstr>PowerPoint Presentation</vt:lpstr>
      <vt:lpstr>PowerPoint Presentation</vt:lpstr>
      <vt:lpstr>Luyện tập</vt:lpstr>
      <vt:lpstr>Luyện tập</vt:lpstr>
      <vt:lpstr>Luyện tập</vt:lpstr>
      <vt:lpstr>Luyện tập</vt:lpstr>
      <vt:lpstr>PowerPoint Presentation</vt:lpstr>
      <vt:lpstr>1. KHỞI ĐỘNG</vt:lpstr>
      <vt:lpstr>1. KHỞI ĐỘNG</vt:lpstr>
      <vt:lpstr>1. KHỞI ĐỘNG</vt:lpstr>
      <vt:lpstr>1. KHỞI ĐỘNG</vt:lpstr>
      <vt:lpstr>1. KHỞI ĐỘNG</vt:lpstr>
      <vt:lpstr>2. HÌNH THÀNH KIẾN THỨC</vt:lpstr>
      <vt:lpstr>2. HÌNH THÀNH KIẾN THỨC</vt:lpstr>
      <vt:lpstr>2. HÌNH THÀNH KIẾN THỨC</vt:lpstr>
      <vt:lpstr>2. HÌNH THÀNH KIẾN THỨC</vt:lpstr>
      <vt:lpstr>2. HÌNH THÀNH KIẾN THỨC</vt:lpstr>
      <vt:lpstr>2. HÌNH THÀNH KIẾN THỨC</vt:lpstr>
      <vt:lpstr>2. HÌNH THÀNH KIẾN THỨC</vt:lpstr>
      <vt:lpstr>2. HÌNH THÀNH KIẾN THỨC</vt:lpstr>
      <vt:lpstr>PowerPoint Presentation</vt:lpstr>
      <vt:lpstr>LUYỆN TẬP</vt:lpstr>
      <vt:lpstr>LUYỆN TẬP</vt:lpstr>
      <vt:lpstr>LUYỆN TẬP</vt:lpstr>
      <vt:lpstr>4. VẬN DỤNG – MỞ RỘNG</vt:lpstr>
      <vt:lpstr>4. VẬN DỤNG – MỞ RỘNG</vt:lpstr>
      <vt:lpstr>PowerPoint Presentation</vt:lpstr>
      <vt:lpstr>KHỞI ĐỘNG</vt:lpstr>
      <vt:lpstr>KHỞI ĐỘNG</vt:lpstr>
      <vt:lpstr>KHỞI ĐỘNG</vt:lpstr>
      <vt:lpstr>KHỞI ĐỘNG</vt:lpstr>
      <vt:lpstr>KHỞI ĐỘNG</vt:lpstr>
      <vt:lpstr>KHỞI ĐỘNG</vt:lpstr>
      <vt:lpstr>2. HÌNH THÀNH KIẾN THỨC</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第一PPT</dc:creator>
  <cp:lastModifiedBy>DUY-HIEN</cp:lastModifiedBy>
  <cp:revision>56</cp:revision>
  <dcterms:created xsi:type="dcterms:W3CDTF">2015-09-13T11:28:16Z</dcterms:created>
  <dcterms:modified xsi:type="dcterms:W3CDTF">2021-08-29T10:30:04Z</dcterms:modified>
</cp:coreProperties>
</file>