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60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8" r:id="rId11"/>
    <p:sldId id="270" r:id="rId12"/>
    <p:sldId id="269" r:id="rId13"/>
    <p:sldId id="267" r:id="rId14"/>
  </p:sldIdLst>
  <p:sldSz cx="12195175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15">
          <p15:clr>
            <a:srgbClr val="A4A3A4"/>
          </p15:clr>
        </p15:guide>
        <p15:guide id="2" pos="697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h1E+Mhaf4ts02IkLFbwOODHKQa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672" y="66"/>
      </p:cViewPr>
      <p:guideLst>
        <p:guide orient="horz" pos="2115"/>
        <p:guide pos="69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07784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标题和内容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两栏内容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1"/>
          </p:nvPr>
        </p:nvSpPr>
        <p:spPr>
          <a:xfrm>
            <a:off x="609759" y="1600201"/>
            <a:ext cx="538620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2"/>
          </p:nvPr>
        </p:nvSpPr>
        <p:spPr>
          <a:xfrm>
            <a:off x="6199214" y="1600201"/>
            <a:ext cx="5386202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dt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ft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sldNum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比较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body" idx="2"/>
          </p:nvPr>
        </p:nvSpPr>
        <p:spPr>
          <a:xfrm>
            <a:off x="609759" y="2174875"/>
            <a:ext cx="538832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body" idx="3"/>
          </p:nvPr>
        </p:nvSpPr>
        <p:spPr>
          <a:xfrm>
            <a:off x="6194980" y="1535113"/>
            <a:ext cx="539043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4"/>
          </p:nvPr>
        </p:nvSpPr>
        <p:spPr>
          <a:xfrm>
            <a:off x="6194980" y="2174875"/>
            <a:ext cx="539043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dt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ft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sldNum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仅标题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4"/>
          <p:cNvSpPr txBox="1"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dt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ft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sldNum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内容与标题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body" idx="1"/>
          </p:nvPr>
        </p:nvSpPr>
        <p:spPr>
          <a:xfrm>
            <a:off x="4767974" y="273051"/>
            <a:ext cx="6817442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body" idx="2"/>
          </p:nvPr>
        </p:nvSpPr>
        <p:spPr>
          <a:xfrm>
            <a:off x="609759" y="1435101"/>
            <a:ext cx="4012129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dt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 txBox="1">
            <a:spLocks noGrp="1"/>
          </p:cNvSpPr>
          <p:nvPr>
            <p:ph type="ft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sldNum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图片与标题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7"/>
          <p:cNvSpPr txBox="1"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>
            <a:spLocks noGrp="1"/>
          </p:cNvSpPr>
          <p:nvPr>
            <p:ph type="pic" idx="2"/>
          </p:nvPr>
        </p:nvSpPr>
        <p:spPr>
          <a:xfrm>
            <a:off x="2390340" y="612775"/>
            <a:ext cx="7317105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27"/>
          <p:cNvSpPr txBox="1">
            <a:spLocks noGrp="1"/>
          </p:cNvSpPr>
          <p:nvPr>
            <p:ph type="body" idx="1"/>
          </p:nvPr>
        </p:nvSpPr>
        <p:spPr>
          <a:xfrm>
            <a:off x="2390340" y="5367338"/>
            <a:ext cx="7317105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dt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ft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sldNum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标题和竖排文字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8"/>
          <p:cNvSpPr txBox="1"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1"/>
          </p:nvPr>
        </p:nvSpPr>
        <p:spPr>
          <a:xfrm rot="5400000">
            <a:off x="3834607" y="-1624646"/>
            <a:ext cx="4525963" cy="10975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垂直排列标题与文本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 rot="5400000">
            <a:off x="7287696" y="1828445"/>
            <a:ext cx="5851525" cy="274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1"/>
          </p:nvPr>
        </p:nvSpPr>
        <p:spPr>
          <a:xfrm rot="5400000">
            <a:off x="1698242" y="-813844"/>
            <a:ext cx="5851525" cy="8028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9"/>
          <p:cNvSpPr txBox="1">
            <a:spLocks noGrp="1"/>
          </p:cNvSpPr>
          <p:nvPr>
            <p:ph type="dt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EAF4F8-BA77-4C05-A6F7-8553FBA7FC3B}"/>
              </a:ext>
            </a:extLst>
          </p:cNvPr>
          <p:cNvSpPr txBox="1"/>
          <p:nvPr/>
        </p:nvSpPr>
        <p:spPr>
          <a:xfrm>
            <a:off x="2207870" y="365760"/>
            <a:ext cx="7779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72E9C9-CABF-4159-9ADC-D026A4403300}"/>
              </a:ext>
            </a:extLst>
          </p:cNvPr>
          <p:cNvSpPr txBox="1"/>
          <p:nvPr/>
        </p:nvSpPr>
        <p:spPr>
          <a:xfrm>
            <a:off x="239151" y="652079"/>
            <a:ext cx="117746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chu vi (CV)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(S)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= 12,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 = 8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5BD39D-64A9-4A6A-9641-C6A6E33F9C45}"/>
              </a:ext>
            </a:extLst>
          </p:cNvPr>
          <p:cNvSpPr txBox="1"/>
          <p:nvPr/>
        </p:nvSpPr>
        <p:spPr>
          <a:xfrm>
            <a:off x="1519311" y="2766417"/>
            <a:ext cx="8032652" cy="448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Program 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a,b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cv, s :integer;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Begin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a:=12;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b:=8;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cv:= (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)*2;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s:=a*b;</a:t>
            </a:r>
          </a:p>
          <a:p>
            <a:pPr>
              <a:lnSpc>
                <a:spcPct val="115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End.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xmlns="" id="{9A913C46-70B4-45A6-925F-869E1657612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583680" y="1959748"/>
            <a:ext cx="4870144" cy="4635500"/>
            <a:chOff x="144" y="884"/>
            <a:chExt cx="2882" cy="2920"/>
          </a:xfrm>
        </p:grpSpPr>
        <p:pic>
          <p:nvPicPr>
            <p:cNvPr id="7" name="Picture 8" descr="ThuongThay1IV">
              <a:extLst>
                <a:ext uri="{FF2B5EF4-FFF2-40B4-BE49-F238E27FC236}">
                  <a16:creationId xmlns:a16="http://schemas.microsoft.com/office/drawing/2014/main" xmlns="" id="{8E91FA54-8B9A-4819-BA0E-CC8636E8FC0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784"/>
              <a:ext cx="1020" cy="10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9">
              <a:extLst>
                <a:ext uri="{FF2B5EF4-FFF2-40B4-BE49-F238E27FC236}">
                  <a16:creationId xmlns:a16="http://schemas.microsoft.com/office/drawing/2014/main" xmlns="" id="{778156E0-FF8E-4D05-BCFB-ACF2A82CB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" y="884"/>
              <a:ext cx="2684" cy="1546"/>
            </a:xfrm>
            <a:prstGeom prst="cloudCallout">
              <a:avLst>
                <a:gd name="adj1" fmla="val -40602"/>
                <a:gd name="adj2" fmla="val 7239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ADEDEB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vi-VN" altLang="en-US"/>
            </a:p>
          </p:txBody>
        </p: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xmlns="" id="{E36B9CFF-667B-435A-B66E-8C254300E3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" y="1028"/>
              <a:ext cx="1708" cy="1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trình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2084A4-3782-4461-A240-36AD97FCD63B}"/>
              </a:ext>
            </a:extLst>
          </p:cNvPr>
          <p:cNvSpPr txBox="1"/>
          <p:nvPr/>
        </p:nvSpPr>
        <p:spPr>
          <a:xfrm>
            <a:off x="281356" y="140679"/>
            <a:ext cx="1209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 ĐỘNG LUYỆN TẬP, VẬN DỤNG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3334E5-1E9B-4199-A151-F39DEFA6EA15}"/>
              </a:ext>
            </a:extLst>
          </p:cNvPr>
          <p:cNvSpPr txBox="1"/>
          <p:nvPr/>
        </p:nvSpPr>
        <p:spPr>
          <a:xfrm>
            <a:off x="281356" y="1679740"/>
            <a:ext cx="6288256" cy="4151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m,n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algn="just">
              <a:lnSpc>
                <a:spcPct val="105000"/>
              </a:lnSpc>
              <a:tabLst>
                <a:tab pos="356235" algn="l"/>
              </a:tabLst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n: 10 5</a:t>
            </a:r>
          </a:p>
          <a:p>
            <a:pPr marL="457200" algn="just">
              <a:lnSpc>
                <a:spcPct val="105000"/>
              </a:lnSpc>
              <a:tabLst>
                <a:tab pos="356235" algn="l"/>
              </a:tabLs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Tong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m+n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15</a:t>
            </a:r>
          </a:p>
          <a:p>
            <a:pPr marL="457200" algn="just">
              <a:lnSpc>
                <a:spcPct val="105000"/>
              </a:lnSpc>
              <a:tabLst>
                <a:tab pos="356235" algn="l"/>
              </a:tabLst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Hieu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m+n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= 5</a:t>
            </a:r>
          </a:p>
          <a:p>
            <a:pPr marL="457200" algn="just">
              <a:lnSpc>
                <a:spcPct val="105000"/>
              </a:lnSpc>
              <a:spcAft>
                <a:spcPts val="800"/>
              </a:spcAft>
              <a:tabLst>
                <a:tab pos="356235" algn="l"/>
              </a:tabLst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m*n  = 50</a:t>
            </a:r>
          </a:p>
          <a:p>
            <a:pPr marL="457200" algn="just">
              <a:lnSpc>
                <a:spcPct val="105000"/>
              </a:lnSpc>
              <a:spcAft>
                <a:spcPts val="800"/>
              </a:spcAft>
              <a:tabLst>
                <a:tab pos="356235" algn="l"/>
              </a:tabLst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 di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= 2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0247789-6CD9-4E07-8CF4-FA1CE1F0D491}"/>
              </a:ext>
            </a:extLst>
          </p:cNvPr>
          <p:cNvCxnSpPr>
            <a:cxnSpLocks/>
          </p:cNvCxnSpPr>
          <p:nvPr/>
        </p:nvCxnSpPr>
        <p:spPr>
          <a:xfrm>
            <a:off x="6569612" y="832046"/>
            <a:ext cx="0" cy="575163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8CE55FE-DA15-4637-BA75-C58B2F54D806}"/>
              </a:ext>
            </a:extLst>
          </p:cNvPr>
          <p:cNvSpPr txBox="1"/>
          <p:nvPr/>
        </p:nvSpPr>
        <p:spPr>
          <a:xfrm>
            <a:off x="464234" y="1026611"/>
            <a:ext cx="3474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PHẦN CƠ BẢN </a:t>
            </a: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xmlns="" id="{328AE68E-88F2-46F4-AB76-807ED9FD9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18629"/>
          <a:stretch/>
        </p:blipFill>
        <p:spPr bwMode="auto">
          <a:xfrm>
            <a:off x="6569611" y="663899"/>
            <a:ext cx="5359785" cy="605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51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A2084A4-3782-4461-A240-36AD97FCD63B}"/>
              </a:ext>
            </a:extLst>
          </p:cNvPr>
          <p:cNvSpPr txBox="1"/>
          <p:nvPr/>
        </p:nvSpPr>
        <p:spPr>
          <a:xfrm>
            <a:off x="281356" y="140679"/>
            <a:ext cx="1209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 ĐỘNG LUYỆN TẬP, VẬN DỤNG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2C0E0A-773E-44BF-B42D-68060063AC52}"/>
              </a:ext>
            </a:extLst>
          </p:cNvPr>
          <p:cNvSpPr txBox="1"/>
          <p:nvPr/>
        </p:nvSpPr>
        <p:spPr>
          <a:xfrm>
            <a:off x="140674" y="910209"/>
            <a:ext cx="476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PHẦN NÂNG CAO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93D96BD-3587-4C3F-873E-493787C8EB36}"/>
              </a:ext>
            </a:extLst>
          </p:cNvPr>
          <p:cNvSpPr txBox="1"/>
          <p:nvPr/>
        </p:nvSpPr>
        <p:spPr>
          <a:xfrm>
            <a:off x="351694" y="1679739"/>
            <a:ext cx="5472333" cy="4607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m,n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algn="l">
              <a:lnSpc>
                <a:spcPct val="106000"/>
              </a:lnSpc>
              <a:tabLst>
                <a:tab pos="356235" algn="l"/>
              </a:tabLst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n: 10 5</a:t>
            </a:r>
          </a:p>
          <a:p>
            <a:pPr marL="457200" algn="l">
              <a:lnSpc>
                <a:spcPct val="106000"/>
              </a:lnSpc>
              <a:tabLst>
                <a:tab pos="356235" algn="l"/>
              </a:tabLst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Tong 10 + 5 = 15</a:t>
            </a:r>
          </a:p>
          <a:p>
            <a:pPr marL="457200" algn="l">
              <a:lnSpc>
                <a:spcPct val="106000"/>
              </a:lnSpc>
              <a:tabLst>
                <a:tab pos="356235" algn="l"/>
              </a:tabLst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Hieu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– 5 = 5</a:t>
            </a:r>
          </a:p>
          <a:p>
            <a:pPr marL="457200" algn="l">
              <a:lnSpc>
                <a:spcPct val="106000"/>
              </a:lnSpc>
              <a:spcAft>
                <a:spcPts val="800"/>
              </a:spcAft>
              <a:tabLst>
                <a:tab pos="356235" algn="l"/>
              </a:tabLst>
            </a:pP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* 5 </a:t>
            </a: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50</a:t>
            </a:r>
          </a:p>
          <a:p>
            <a:pPr marL="457200" algn="l">
              <a:lnSpc>
                <a:spcPct val="106000"/>
              </a:lnSpc>
              <a:spcAft>
                <a:spcPts val="800"/>
              </a:spcAft>
              <a:tabLst>
                <a:tab pos="356235" algn="l"/>
              </a:tabLst>
            </a:pP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Thuong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div 5 = 2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4">
            <a:extLst>
              <a:ext uri="{FF2B5EF4-FFF2-40B4-BE49-F238E27FC236}">
                <a16:creationId xmlns:a16="http://schemas.microsoft.com/office/drawing/2014/main" xmlns="" id="{1954ECE7-AA2C-4F7B-A313-035CEDDFFD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2"/>
          <a:stretch/>
        </p:blipFill>
        <p:spPr bwMode="auto">
          <a:xfrm>
            <a:off x="5824028" y="675244"/>
            <a:ext cx="6019454" cy="605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24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2">
            <a:extLst>
              <a:ext uri="{FF2B5EF4-FFF2-40B4-BE49-F238E27FC236}">
                <a16:creationId xmlns:a16="http://schemas.microsoft.com/office/drawing/2014/main" xmlns="" id="{EF9E3A0F-1808-472A-83B2-7C9DA36F8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" t="18629"/>
          <a:stretch/>
        </p:blipFill>
        <p:spPr bwMode="auto">
          <a:xfrm>
            <a:off x="237637" y="663899"/>
            <a:ext cx="6303840" cy="6053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545EFE1-2B02-4F74-8E1E-F2992807CFB5}"/>
              </a:ext>
            </a:extLst>
          </p:cNvPr>
          <p:cNvSpPr txBox="1"/>
          <p:nvPr/>
        </p:nvSpPr>
        <p:spPr>
          <a:xfrm>
            <a:off x="281356" y="140679"/>
            <a:ext cx="1209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 ĐỘNG LUYỆN TẬP, VẬN DỤNG</a:t>
            </a:r>
          </a:p>
        </p:txBody>
      </p:sp>
      <p:pic>
        <p:nvPicPr>
          <p:cNvPr id="1026" name="Picture 24">
            <a:extLst>
              <a:ext uri="{FF2B5EF4-FFF2-40B4-BE49-F238E27FC236}">
                <a16:creationId xmlns:a16="http://schemas.microsoft.com/office/drawing/2014/main" xmlns="" id="{E9FA7921-CF8B-4A6C-A18A-6902D9C0B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2"/>
          <a:stretch/>
        </p:blipFill>
        <p:spPr bwMode="auto">
          <a:xfrm>
            <a:off x="6658782" y="663899"/>
            <a:ext cx="5316553" cy="605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242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EE02DA-89E3-41D3-8C50-028B2CC85829}"/>
              </a:ext>
            </a:extLst>
          </p:cNvPr>
          <p:cNvSpPr txBox="1"/>
          <p:nvPr/>
        </p:nvSpPr>
        <p:spPr>
          <a:xfrm>
            <a:off x="281356" y="140679"/>
            <a:ext cx="12096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HOẠT ĐỘNG LUYỆN TẬP, VẬN DỤNG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09CE13-50A8-4F1E-8711-9CA06791FA3D}"/>
              </a:ext>
            </a:extLst>
          </p:cNvPr>
          <p:cNvSpPr txBox="1"/>
          <p:nvPr/>
        </p:nvSpPr>
        <p:spPr>
          <a:xfrm>
            <a:off x="667457" y="900332"/>
            <a:ext cx="10860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11">
            <a:extLst>
              <a:ext uri="{FF2B5EF4-FFF2-40B4-BE49-F238E27FC236}">
                <a16:creationId xmlns:a16="http://schemas.microsoft.com/office/drawing/2014/main" xmlns="" id="{22A8B944-DDF8-4C42-98E1-2BCB018F4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7" r="247"/>
          <a:stretch/>
        </p:blipFill>
        <p:spPr bwMode="auto">
          <a:xfrm>
            <a:off x="421274" y="1998539"/>
            <a:ext cx="11457298" cy="4718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32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7191CA0-BEE0-48DD-A5EB-4D08013551C3}"/>
              </a:ext>
            </a:extLst>
          </p:cNvPr>
          <p:cNvSpPr txBox="1"/>
          <p:nvPr/>
        </p:nvSpPr>
        <p:spPr>
          <a:xfrm>
            <a:off x="2207870" y="365760"/>
            <a:ext cx="7779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EA8BCB5-35C2-42E6-8D1D-30A22F65B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69" t="11" r="84300" b="87201"/>
          <a:stretch/>
        </p:blipFill>
        <p:spPr>
          <a:xfrm>
            <a:off x="8862646" y="3254832"/>
            <a:ext cx="1163151" cy="9936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F310FCA-9E28-4610-94D2-23DE10C76430}"/>
              </a:ext>
            </a:extLst>
          </p:cNvPr>
          <p:cNvSpPr txBox="1"/>
          <p:nvPr/>
        </p:nvSpPr>
        <p:spPr>
          <a:xfrm>
            <a:off x="520504" y="1426009"/>
            <a:ext cx="8342142" cy="218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1295">
              <a:lnSpc>
                <a:spcPct val="115000"/>
              </a:lnSpc>
            </a:pPr>
            <a:endParaRPr lang="en-US" sz="2800" dirty="0">
              <a:solidFill>
                <a:schemeClr val="bg1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>
              <a:lnSpc>
                <a:spcPct val="115000"/>
              </a:lnSpc>
              <a:spcAft>
                <a:spcPts val="600"/>
              </a:spcAft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Free Pascal ta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179705">
              <a:lnSpc>
                <a:spcPct val="115000"/>
              </a:lnSpc>
              <a:spcAft>
                <a:spcPts val="600"/>
              </a:spcAft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9705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đúp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Free Pascal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213294F-AACD-47C8-AACF-C56491AAD673}"/>
              </a:ext>
            </a:extLst>
          </p:cNvPr>
          <p:cNvSpPr txBox="1"/>
          <p:nvPr/>
        </p:nvSpPr>
        <p:spPr>
          <a:xfrm>
            <a:off x="633045" y="4431323"/>
            <a:ext cx="10663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Pascal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D58B44-DDC3-4061-A48C-97E731895786}"/>
              </a:ext>
            </a:extLst>
          </p:cNvPr>
          <p:cNvSpPr txBox="1"/>
          <p:nvPr/>
        </p:nvSpPr>
        <p:spPr>
          <a:xfrm>
            <a:off x="731520" y="1083213"/>
            <a:ext cx="67524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Pascal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04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90948B-0159-48CB-8890-26835F715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356" y="284129"/>
            <a:ext cx="7779170" cy="8596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99A53E4-9814-4BA9-B2E1-06A45E819D78}"/>
              </a:ext>
            </a:extLst>
          </p:cNvPr>
          <p:cNvSpPr txBox="1"/>
          <p:nvPr/>
        </p:nvSpPr>
        <p:spPr>
          <a:xfrm>
            <a:off x="801859" y="1143740"/>
            <a:ext cx="858129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Khi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chemeClr val="bg1"/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VNI-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chemeClr val="bg1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chemeClr val="bg1"/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VNI-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chemeClr val="bg1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chemeClr val="bg1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2800" dirty="0">
              <a:solidFill>
                <a:schemeClr val="bg1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1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FBDC9CF-2EDF-453F-B36E-EFA1AFF9CFA0}"/>
              </a:ext>
            </a:extLst>
          </p:cNvPr>
          <p:cNvSpPr txBox="1"/>
          <p:nvPr/>
        </p:nvSpPr>
        <p:spPr>
          <a:xfrm>
            <a:off x="281356" y="140679"/>
            <a:ext cx="12096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</a:t>
            </a:r>
          </a:p>
          <a:p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 THẢO, DỊCH, THỰC HIỆN VÀ HIỆU CHỈNH CHƯƠNG TRÌNH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D6D6A5-DEAB-4DC6-A540-1D29E5FF885A}"/>
              </a:ext>
            </a:extLst>
          </p:cNvPr>
          <p:cNvSpPr txBox="1"/>
          <p:nvPr/>
        </p:nvSpPr>
        <p:spPr>
          <a:xfrm>
            <a:off x="436097" y="1257812"/>
            <a:ext cx="11437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Free Pascal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071F3C5-B00E-4398-B75A-DA422370F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07" b="7478"/>
          <a:stretch/>
        </p:blipFill>
        <p:spPr>
          <a:xfrm>
            <a:off x="548639" y="1944058"/>
            <a:ext cx="11211949" cy="39643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F5208B-7597-4886-86FB-41749212850B}"/>
              </a:ext>
            </a:extLst>
          </p:cNvPr>
          <p:cNvSpPr txBox="1"/>
          <p:nvPr/>
        </p:nvSpPr>
        <p:spPr>
          <a:xfrm>
            <a:off x="379070" y="6071458"/>
            <a:ext cx="11437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Khi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Enter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89C9D76-71D9-4640-9981-2E358C982FF4}"/>
              </a:ext>
            </a:extLst>
          </p:cNvPr>
          <p:cNvSpPr txBox="1"/>
          <p:nvPr/>
        </p:nvSpPr>
        <p:spPr>
          <a:xfrm>
            <a:off x="281356" y="140679"/>
            <a:ext cx="12096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</a:t>
            </a:r>
          </a:p>
          <a:p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 THẢO, DỊCH, THỰC HIỆN VÀ HIỆU CHỈNH CHƯƠNG TRÌNH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AC9E4-D7AC-4363-BE59-98A1E308D3D0}"/>
              </a:ext>
            </a:extLst>
          </p:cNvPr>
          <p:cNvSpPr txBox="1"/>
          <p:nvPr/>
        </p:nvSpPr>
        <p:spPr>
          <a:xfrm>
            <a:off x="464234" y="1463040"/>
            <a:ext cx="8764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C7D2CE3-EE8E-404E-B3F8-6E2134AFB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07" b="8504"/>
          <a:stretch/>
        </p:blipFill>
        <p:spPr>
          <a:xfrm>
            <a:off x="464234" y="2207021"/>
            <a:ext cx="10677379" cy="4470812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xmlns="" id="{AFFB3265-4376-413B-8332-43166F3DAB44}"/>
              </a:ext>
            </a:extLst>
          </p:cNvPr>
          <p:cNvSpPr/>
          <p:nvPr/>
        </p:nvSpPr>
        <p:spPr>
          <a:xfrm>
            <a:off x="9226890" y="1158308"/>
            <a:ext cx="2674377" cy="891474"/>
          </a:xfrm>
          <a:prstGeom prst="wedgeRectCallout">
            <a:avLst>
              <a:gd name="adj1" fmla="val -171771"/>
              <a:gd name="adj2" fmla="val 1666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Enter</a:t>
            </a:r>
          </a:p>
        </p:txBody>
      </p:sp>
    </p:spTree>
    <p:extLst>
      <p:ext uri="{BB962C8B-B14F-4D97-AF65-F5344CB8AC3E}">
        <p14:creationId xmlns:p14="http://schemas.microsoft.com/office/powerpoint/2010/main" val="295102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E578DB0-77E5-4B77-8C67-BFF518FBA7CC}"/>
              </a:ext>
            </a:extLst>
          </p:cNvPr>
          <p:cNvSpPr txBox="1"/>
          <p:nvPr/>
        </p:nvSpPr>
        <p:spPr>
          <a:xfrm>
            <a:off x="281356" y="140679"/>
            <a:ext cx="12096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</a:t>
            </a:r>
          </a:p>
          <a:p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 THẢO, DỊCH, THỰC HIỆN VÀ HIỆU CHỈNH CHƯƠNG TRÌNH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5ACFD4-C2E6-4184-9608-28D7609B586C}"/>
              </a:ext>
            </a:extLst>
          </p:cNvPr>
          <p:cNvSpPr txBox="1"/>
          <p:nvPr/>
        </p:nvSpPr>
        <p:spPr>
          <a:xfrm>
            <a:off x="661182" y="1099325"/>
            <a:ext cx="7891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File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D13672C-F405-4DF0-BB20-45375A14B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07" b="7478"/>
          <a:stretch/>
        </p:blipFill>
        <p:spPr>
          <a:xfrm>
            <a:off x="281356" y="1803379"/>
            <a:ext cx="11632463" cy="4738098"/>
          </a:xfrm>
          <a:prstGeom prst="rect">
            <a:avLst/>
          </a:prstGeom>
        </p:spPr>
      </p:pic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xmlns="" id="{6475AE41-B86A-4A0C-8C60-27096BEAECDF}"/>
              </a:ext>
            </a:extLst>
          </p:cNvPr>
          <p:cNvSpPr/>
          <p:nvPr/>
        </p:nvSpPr>
        <p:spPr>
          <a:xfrm>
            <a:off x="9239442" y="1050089"/>
            <a:ext cx="2674377" cy="753290"/>
          </a:xfrm>
          <a:prstGeom prst="wedgeRectCallout">
            <a:avLst>
              <a:gd name="adj1" fmla="val -157569"/>
              <a:gd name="adj2" fmla="val 1382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Enter</a:t>
            </a:r>
          </a:p>
        </p:txBody>
      </p:sp>
    </p:spTree>
    <p:extLst>
      <p:ext uri="{BB962C8B-B14F-4D97-AF65-F5344CB8AC3E}">
        <p14:creationId xmlns:p14="http://schemas.microsoft.com/office/powerpoint/2010/main" val="302641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D416C91-B414-4B79-8D21-BEF6E2824428}"/>
              </a:ext>
            </a:extLst>
          </p:cNvPr>
          <p:cNvSpPr txBox="1"/>
          <p:nvPr/>
        </p:nvSpPr>
        <p:spPr>
          <a:xfrm>
            <a:off x="281356" y="140679"/>
            <a:ext cx="12096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</a:t>
            </a:r>
          </a:p>
          <a:p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 THẢO, DỊCH, THỰC HIỆN VÀ HIỆU CHỈNH CHƯƠNG TRÌNH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08A7F2-1F03-4FCE-A988-834758DE90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7" b="45640"/>
          <a:stretch/>
        </p:blipFill>
        <p:spPr>
          <a:xfrm>
            <a:off x="322800" y="2213838"/>
            <a:ext cx="11549574" cy="4257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9F3B12-414C-4BD5-969B-ED22DBBE320D}"/>
              </a:ext>
            </a:extLst>
          </p:cNvPr>
          <p:cNvSpPr txBox="1"/>
          <p:nvPr/>
        </p:nvSpPr>
        <p:spPr>
          <a:xfrm>
            <a:off x="562708" y="1392702"/>
            <a:ext cx="10677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Alt+F9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41D81D4-4B2E-4F90-AF2F-3CD534B158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7" b="7478"/>
          <a:stretch/>
        </p:blipFill>
        <p:spPr>
          <a:xfrm>
            <a:off x="336868" y="2091656"/>
            <a:ext cx="11535506" cy="450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6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EE02DA-89E3-41D3-8C50-028B2CC85829}"/>
              </a:ext>
            </a:extLst>
          </p:cNvPr>
          <p:cNvSpPr txBox="1"/>
          <p:nvPr/>
        </p:nvSpPr>
        <p:spPr>
          <a:xfrm>
            <a:off x="281356" y="140679"/>
            <a:ext cx="12096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</a:t>
            </a:r>
          </a:p>
          <a:p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 THẢO, DỊCH, THỰC HIỆN VÀ HIỆU CHỈNH CHƯƠNG TRÌNH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0B7EA6-E718-420F-A21F-2291CDE025FD}"/>
              </a:ext>
            </a:extLst>
          </p:cNvPr>
          <p:cNvSpPr txBox="1"/>
          <p:nvPr/>
        </p:nvSpPr>
        <p:spPr>
          <a:xfrm>
            <a:off x="506437" y="1378634"/>
            <a:ext cx="11183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Ctrl+F9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3303944-248E-4C38-AF10-AF92C570E0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07" b="38254"/>
          <a:stretch/>
        </p:blipFill>
        <p:spPr>
          <a:xfrm>
            <a:off x="281356" y="2040597"/>
            <a:ext cx="11563641" cy="467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3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97D570-C4BB-4375-A2FD-9AAA06EB07B6}"/>
              </a:ext>
            </a:extLst>
          </p:cNvPr>
          <p:cNvSpPr txBox="1"/>
          <p:nvPr/>
        </p:nvSpPr>
        <p:spPr>
          <a:xfrm>
            <a:off x="281356" y="140679"/>
            <a:ext cx="12096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8:</a:t>
            </a:r>
          </a:p>
          <a:p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 THẢO, DỊCH, THỰC HIỆN VÀ HIỆU CHỈNH CHƯƠNG TRÌNH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BD19A7-99FB-41E0-BB09-0199C2B238C0}"/>
              </a:ext>
            </a:extLst>
          </p:cNvPr>
          <p:cNvSpPr txBox="1"/>
          <p:nvPr/>
        </p:nvSpPr>
        <p:spPr>
          <a:xfrm>
            <a:off x="505679" y="1094786"/>
            <a:ext cx="11183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Alt + F3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7E39218-CCEA-43FC-BD61-3F4BFEEA83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07" b="7683"/>
          <a:stretch/>
        </p:blipFill>
        <p:spPr>
          <a:xfrm>
            <a:off x="505679" y="2354402"/>
            <a:ext cx="11297115" cy="41026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B2C4950-D183-4806-99DC-8DCB0C17EF1E}"/>
              </a:ext>
            </a:extLst>
          </p:cNvPr>
          <p:cNvSpPr txBox="1"/>
          <p:nvPr/>
        </p:nvSpPr>
        <p:spPr>
          <a:xfrm>
            <a:off x="506437" y="1603721"/>
            <a:ext cx="11183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Free Pascal: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Alt + X</a:t>
            </a:r>
          </a:p>
        </p:txBody>
      </p:sp>
    </p:spTree>
    <p:extLst>
      <p:ext uri="{BB962C8B-B14F-4D97-AF65-F5344CB8AC3E}">
        <p14:creationId xmlns:p14="http://schemas.microsoft.com/office/powerpoint/2010/main" val="20562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574</Words>
  <Application>Microsoft Office PowerPoint</Application>
  <PresentationFormat>Custom</PresentationFormat>
  <Paragraphs>72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第一PPT</dc:creator>
  <cp:lastModifiedBy>21AK22</cp:lastModifiedBy>
  <cp:revision>74</cp:revision>
  <dcterms:created xsi:type="dcterms:W3CDTF">2015-09-13T11:28:16Z</dcterms:created>
  <dcterms:modified xsi:type="dcterms:W3CDTF">2021-08-25T09:02:39Z</dcterms:modified>
</cp:coreProperties>
</file>