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6" r:id="rId3"/>
    <p:sldMasterId id="2147483722" r:id="rId4"/>
    <p:sldMasterId id="2147483730" r:id="rId5"/>
    <p:sldMasterId id="2147483733" r:id="rId6"/>
    <p:sldMasterId id="2147483763" r:id="rId7"/>
    <p:sldMasterId id="2147483773" r:id="rId8"/>
    <p:sldMasterId id="2147483804" r:id="rId9"/>
  </p:sldMasterIdLst>
  <p:notesMasterIdLst>
    <p:notesMasterId r:id="rId43"/>
  </p:notesMasterIdLst>
  <p:sldIdLst>
    <p:sldId id="640" r:id="rId10"/>
    <p:sldId id="751" r:id="rId11"/>
    <p:sldId id="257" r:id="rId12"/>
    <p:sldId id="259" r:id="rId13"/>
    <p:sldId id="727" r:id="rId14"/>
    <p:sldId id="287" r:id="rId15"/>
    <p:sldId id="732" r:id="rId16"/>
    <p:sldId id="695" r:id="rId17"/>
    <p:sldId id="733" r:id="rId18"/>
    <p:sldId id="734" r:id="rId19"/>
    <p:sldId id="735" r:id="rId20"/>
    <p:sldId id="741" r:id="rId21"/>
    <p:sldId id="738" r:id="rId22"/>
    <p:sldId id="739" r:id="rId23"/>
    <p:sldId id="742" r:id="rId24"/>
    <p:sldId id="706" r:id="rId25"/>
    <p:sldId id="730" r:id="rId26"/>
    <p:sldId id="744" r:id="rId27"/>
    <p:sldId id="743" r:id="rId28"/>
    <p:sldId id="736" r:id="rId29"/>
    <p:sldId id="737" r:id="rId30"/>
    <p:sldId id="750" r:id="rId31"/>
    <p:sldId id="748" r:id="rId32"/>
    <p:sldId id="749" r:id="rId33"/>
    <p:sldId id="603" r:id="rId34"/>
    <p:sldId id="745" r:id="rId35"/>
    <p:sldId id="746" r:id="rId36"/>
    <p:sldId id="747" r:id="rId37"/>
    <p:sldId id="604" r:id="rId38"/>
    <p:sldId id="599" r:id="rId39"/>
    <p:sldId id="600" r:id="rId40"/>
    <p:sldId id="601" r:id="rId41"/>
    <p:sldId id="6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78" y="1290"/>
      </p:cViewPr>
      <p:guideLst>
        <p:guide orient="horz" pos="2088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4279F-1D3E-4E08-9E84-36CB15BF0AC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71F3A-9EFF-4738-BDEA-752E1D38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45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77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89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22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28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d6e563917c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d6e563917c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372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d6e563917c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d6e563917c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563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35562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VN" dirty="0"/>
              <a:t>ấm dầu mũi tên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355664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</a:t>
            </a:r>
            <a:r>
              <a:rPr lang="en-VN" dirty="0"/>
              <a:t>ấm dầu mũi tên để quay lại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3224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</a:t>
            </a:r>
            <a:r>
              <a:rPr lang="en-VN" dirty="0"/>
              <a:t>ấm dầu mũi tên để quay lại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40371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</a:t>
            </a:r>
            <a:r>
              <a:rPr lang="en-VN" dirty="0"/>
              <a:t>ấm dầu mũi tên để quay lại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6644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d6e563917c_0_4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d6e563917c_0_4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d6e563917c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d6e563917c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36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d82a23be9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d82a23be9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92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08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3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831699" y="-410817"/>
            <a:ext cx="3265613" cy="4031221"/>
            <a:chOff x="-623774" y="-350900"/>
            <a:chExt cx="2449210" cy="3023416"/>
          </a:xfrm>
        </p:grpSpPr>
        <p:grpSp>
          <p:nvGrpSpPr>
            <p:cNvPr id="11" name="Google Shape;11;p2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" name="Google Shape;26;p2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 rot="-9899952" flipH="1">
            <a:off x="3428649" y="-2024995"/>
            <a:ext cx="4596288" cy="3709371"/>
            <a:chOff x="-729163" y="3851975"/>
            <a:chExt cx="2464103" cy="1988620"/>
          </a:xfrm>
        </p:grpSpPr>
        <p:sp>
          <p:nvSpPr>
            <p:cNvPr id="28" name="Google Shape;28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" name="Google Shape;42;p2"/>
          <p:cNvGrpSpPr/>
          <p:nvPr/>
        </p:nvGrpSpPr>
        <p:grpSpPr>
          <a:xfrm rot="10800000" flipH="1">
            <a:off x="4627258" y="5963682"/>
            <a:ext cx="4596373" cy="3709439"/>
            <a:chOff x="-729163" y="3851975"/>
            <a:chExt cx="2464103" cy="1988620"/>
          </a:xfrm>
        </p:grpSpPr>
        <p:sp>
          <p:nvSpPr>
            <p:cNvPr id="43" name="Google Shape;43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1718000" y="2472444"/>
            <a:ext cx="87560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9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1"/>
          </p:nvPr>
        </p:nvSpPr>
        <p:spPr>
          <a:xfrm>
            <a:off x="5012400" y="4382844"/>
            <a:ext cx="2167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2"/>
          </p:nvPr>
        </p:nvSpPr>
        <p:spPr>
          <a:xfrm>
            <a:off x="8806633" y="756733"/>
            <a:ext cx="22468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67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45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1273305" y="-845404"/>
            <a:ext cx="3658412" cy="3599552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10758871" y="-257570"/>
            <a:ext cx="2474387" cy="2426515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10718793" y="1295612"/>
            <a:ext cx="2555449" cy="2750133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979486" y="4642620"/>
            <a:ext cx="2414459" cy="2495501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9888624" y="4955219"/>
            <a:ext cx="2156433" cy="3288100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4788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970167" y="2532239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2" name="Google Shape;1482;p13"/>
          <p:cNvSpPr txBox="1">
            <a:spLocks noGrp="1"/>
          </p:cNvSpPr>
          <p:nvPr>
            <p:ph type="subTitle" idx="1"/>
          </p:nvPr>
        </p:nvSpPr>
        <p:spPr>
          <a:xfrm>
            <a:off x="2349871" y="2881367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13"/>
          <p:cNvSpPr txBox="1">
            <a:spLocks noGrp="1"/>
          </p:cNvSpPr>
          <p:nvPr>
            <p:ph type="subTitle" idx="2"/>
          </p:nvPr>
        </p:nvSpPr>
        <p:spPr>
          <a:xfrm>
            <a:off x="2349867" y="2418367"/>
            <a:ext cx="315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6392097" y="2532239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4"/>
          </p:nvPr>
        </p:nvSpPr>
        <p:spPr>
          <a:xfrm>
            <a:off x="7781867" y="2881367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5"/>
          </p:nvPr>
        </p:nvSpPr>
        <p:spPr>
          <a:xfrm>
            <a:off x="7781867" y="2418367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970167" y="4742033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subTitle" idx="7"/>
          </p:nvPr>
        </p:nvSpPr>
        <p:spPr>
          <a:xfrm>
            <a:off x="2349871" y="5095468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8"/>
          </p:nvPr>
        </p:nvSpPr>
        <p:spPr>
          <a:xfrm>
            <a:off x="2349867" y="4632467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title" idx="9"/>
          </p:nvPr>
        </p:nvSpPr>
        <p:spPr>
          <a:xfrm>
            <a:off x="952233" y="621733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6392097" y="4742033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14"/>
          </p:nvPr>
        </p:nvSpPr>
        <p:spPr>
          <a:xfrm>
            <a:off x="7781867" y="5095645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15"/>
          </p:nvPr>
        </p:nvSpPr>
        <p:spPr>
          <a:xfrm>
            <a:off x="7781867" y="4632300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94" name="Google Shape;1494;p13"/>
          <p:cNvGrpSpPr/>
          <p:nvPr/>
        </p:nvGrpSpPr>
        <p:grpSpPr>
          <a:xfrm>
            <a:off x="952234" y="1457695"/>
            <a:ext cx="10287529" cy="175888"/>
            <a:chOff x="714175" y="1115188"/>
            <a:chExt cx="7715647" cy="131916"/>
          </a:xfrm>
        </p:grpSpPr>
        <p:grpSp>
          <p:nvGrpSpPr>
            <p:cNvPr id="1495" name="Google Shape;1495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496" name="Google Shape;1496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8" name="Google Shape;1498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499" name="Google Shape;1499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00" name="Google Shape;1500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1" name="Google Shape;1501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2" name="Google Shape;1502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3" name="Google Shape;1503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4" name="Google Shape;1504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5" name="Google Shape;1505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6" name="Google Shape;1506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7" name="Google Shape;1507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8" name="Google Shape;1508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9" name="Google Shape;1509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0" name="Google Shape;1510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1" name="Google Shape;1511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33" name="Google Shape;1533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34" name="Google Shape;1534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5" name="Google Shape;1535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6" name="Google Shape;1536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7" name="Google Shape;1537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8" name="Google Shape;1538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9" name="Google Shape;1539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0" name="Google Shape;1540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1" name="Google Shape;1541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2" name="Google Shape;1542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3" name="Google Shape;1543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4" name="Google Shape;1544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5" name="Google Shape;1545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6" name="Google Shape;1546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7" name="Google Shape;1547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8" name="Google Shape;1548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9" name="Google Shape;1549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0" name="Google Shape;1550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1" name="Google Shape;1551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2" name="Google Shape;1552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3" name="Google Shape;1553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4" name="Google Shape;1554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5" name="Google Shape;1555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6" name="Google Shape;1556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7" name="Google Shape;1557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8" name="Google Shape;1558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9" name="Google Shape;1559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6" name="Google Shape;1566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1567" name="Google Shape;15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8689" y="-212066"/>
            <a:ext cx="2129911" cy="1597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0586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Google Shape;1569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14"/>
          <p:cNvSpPr txBox="1">
            <a:spLocks noGrp="1"/>
          </p:cNvSpPr>
          <p:nvPr>
            <p:ph type="title"/>
          </p:nvPr>
        </p:nvSpPr>
        <p:spPr>
          <a:xfrm>
            <a:off x="2307000" y="4123267"/>
            <a:ext cx="757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71" name="Google Shape;1571;p14"/>
          <p:cNvSpPr txBox="1">
            <a:spLocks noGrp="1"/>
          </p:cNvSpPr>
          <p:nvPr>
            <p:ph type="subTitle" idx="1"/>
          </p:nvPr>
        </p:nvSpPr>
        <p:spPr>
          <a:xfrm>
            <a:off x="2307000" y="2236733"/>
            <a:ext cx="75780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572" name="Google Shape;1572;p14"/>
          <p:cNvGrpSpPr/>
          <p:nvPr/>
        </p:nvGrpSpPr>
        <p:grpSpPr>
          <a:xfrm>
            <a:off x="952278" y="474422"/>
            <a:ext cx="10287841" cy="418789"/>
            <a:chOff x="714181" y="414418"/>
            <a:chExt cx="7556440" cy="307601"/>
          </a:xfrm>
        </p:grpSpPr>
        <p:grpSp>
          <p:nvGrpSpPr>
            <p:cNvPr id="1573" name="Google Shape;1573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574" name="Google Shape;1574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75" name="Google Shape;1575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6" name="Google Shape;1576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7" name="Google Shape;1577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8" name="Google Shape;1578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9" name="Google Shape;1579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0" name="Google Shape;1580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1" name="Google Shape;1581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2" name="Google Shape;1582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3" name="Google Shape;1583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4" name="Google Shape;1584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5" name="Google Shape;1585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6" name="Google Shape;1586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7" name="Google Shape;1587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8" name="Google Shape;1588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9" name="Google Shape;1589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0" name="Google Shape;1590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1" name="Google Shape;1591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2" name="Google Shape;1592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3" name="Google Shape;1593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4" name="Google Shape;1594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5" name="Google Shape;1595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6" name="Google Shape;1596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7" name="Google Shape;1597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8" name="Google Shape;1598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9" name="Google Shape;1599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0" name="Google Shape;1600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1" name="Google Shape;1601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5" name="Google Shape;1605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6" name="Google Shape;1606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7" name="Google Shape;1607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608" name="Google Shape;1608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09" name="Google Shape;1609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0" name="Google Shape;1610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1" name="Google Shape;1611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2" name="Google Shape;1612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3" name="Google Shape;1613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4" name="Google Shape;1614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5" name="Google Shape;1615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6" name="Google Shape;1616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7" name="Google Shape;1617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8" name="Google Shape;1618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9" name="Google Shape;1619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0" name="Google Shape;1620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1" name="Google Shape;1621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2" name="Google Shape;1622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3" name="Google Shape;1623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4" name="Google Shape;1624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5" name="Google Shape;1625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6" name="Google Shape;1626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7" name="Google Shape;1627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8" name="Google Shape;1628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9" name="Google Shape;1629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0" name="Google Shape;1630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1" name="Google Shape;1631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2" name="Google Shape;1632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3" name="Google Shape;1633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4" name="Google Shape;1634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5" name="Google Shape;1635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6" name="Google Shape;1636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7" name="Google Shape;1637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8" name="Google Shape;1638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9" name="Google Shape;1639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0" name="Google Shape;1640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1" name="Google Shape;1641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642" name="Google Shape;1642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643" name="Google Shape;1643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44" name="Google Shape;1644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45" name="Google Shape;1645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6" name="Google Shape;1646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7" name="Google Shape;1647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8" name="Google Shape;1648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9" name="Google Shape;1649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0" name="Google Shape;1650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651" name="Google Shape;1651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652" name="Google Shape;1652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53" name="Google Shape;1653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54" name="Google Shape;1654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5" name="Google Shape;1655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6" name="Google Shape;1656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7" name="Google Shape;1657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8" name="Google Shape;1658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9" name="Google Shape;1659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660" name="Google Shape;1660;p14"/>
          <p:cNvGrpSpPr/>
          <p:nvPr/>
        </p:nvGrpSpPr>
        <p:grpSpPr>
          <a:xfrm>
            <a:off x="952286" y="5964774"/>
            <a:ext cx="10287841" cy="418789"/>
            <a:chOff x="946206" y="1234018"/>
            <a:chExt cx="7556440" cy="307601"/>
          </a:xfrm>
        </p:grpSpPr>
        <p:grpSp>
          <p:nvGrpSpPr>
            <p:cNvPr id="1661" name="Google Shape;1661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662" name="Google Shape;1662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63" name="Google Shape;1663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4" name="Google Shape;1664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5" name="Google Shape;1665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6" name="Google Shape;1666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7" name="Google Shape;1667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8" name="Google Shape;1668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9" name="Google Shape;1669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0" name="Google Shape;1670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1" name="Google Shape;1671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2" name="Google Shape;1672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3" name="Google Shape;1673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4" name="Google Shape;1674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5" name="Google Shape;1675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6" name="Google Shape;1676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7" name="Google Shape;1677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8" name="Google Shape;1678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9" name="Google Shape;1679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0" name="Google Shape;1680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1" name="Google Shape;1681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2" name="Google Shape;1682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3" name="Google Shape;1683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4" name="Google Shape;1684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5" name="Google Shape;1685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6" name="Google Shape;1686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7" name="Google Shape;1687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8" name="Google Shape;1688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9" name="Google Shape;1689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0" name="Google Shape;1690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1" name="Google Shape;1691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2" name="Google Shape;1692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3" name="Google Shape;1693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4" name="Google Shape;1694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5" name="Google Shape;1695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696" name="Google Shape;1696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97" name="Google Shape;1697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8" name="Google Shape;1698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9" name="Google Shape;1699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0" name="Google Shape;1700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1" name="Google Shape;1701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2" name="Google Shape;1702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8" name="Google Shape;1718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9" name="Google Shape;1719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30" name="Google Shape;1730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1" name="Google Shape;1731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32" name="Google Shape;1732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33" name="Google Shape;1733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4" name="Google Shape;1734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5" name="Google Shape;1735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6" name="Google Shape;1736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7" name="Google Shape;1737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8" name="Google Shape;1738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39" name="Google Shape;1739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740" name="Google Shape;174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41" name="Google Shape;174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42" name="Google Shape;174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3" name="Google Shape;174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4" name="Google Shape;174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5" name="Google Shape;174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6" name="Google Shape;174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7" name="Google Shape;174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1748" name="Google Shape;1748;p14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rot="2871242">
            <a:off x="-1014566" y="2296701"/>
            <a:ext cx="2115699" cy="21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4"/>
          <p:cNvPicPr preferRelativeResize="0"/>
          <p:nvPr/>
        </p:nvPicPr>
        <p:blipFill rotWithShape="1">
          <a:blip r:embed="rId4">
            <a:alphaModFix/>
          </a:blip>
          <a:srcRect b="48833"/>
          <a:stretch/>
        </p:blipFill>
        <p:spPr>
          <a:xfrm>
            <a:off x="9045833" y="-301600"/>
            <a:ext cx="2878467" cy="110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5095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" name="Google Shape;1751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5"/>
          <p:cNvSpPr txBox="1">
            <a:spLocks noGrp="1"/>
          </p:cNvSpPr>
          <p:nvPr>
            <p:ph type="title"/>
          </p:nvPr>
        </p:nvSpPr>
        <p:spPr>
          <a:xfrm>
            <a:off x="952233" y="621792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53" name="Google Shape;1753;p15"/>
          <p:cNvGrpSpPr/>
          <p:nvPr/>
        </p:nvGrpSpPr>
        <p:grpSpPr>
          <a:xfrm>
            <a:off x="952234" y="1457695"/>
            <a:ext cx="10287529" cy="175888"/>
            <a:chOff x="714175" y="1115188"/>
            <a:chExt cx="7715647" cy="131916"/>
          </a:xfrm>
        </p:grpSpPr>
        <p:grpSp>
          <p:nvGrpSpPr>
            <p:cNvPr id="1754" name="Google Shape;175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755" name="Google Shape;175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758" name="Google Shape;175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59" name="Google Shape;175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0" name="Google Shape;176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1" name="Google Shape;176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2" name="Google Shape;176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3" name="Google Shape;176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4" name="Google Shape;176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5" name="Google Shape;176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6" name="Google Shape;176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7" name="Google Shape;176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8" name="Google Shape;176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9" name="Google Shape;176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0" name="Google Shape;177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1" name="Google Shape;177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2" name="Google Shape;177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3" name="Google Shape;177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4" name="Google Shape;177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5" name="Google Shape;177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6" name="Google Shape;177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7" name="Google Shape;177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8" name="Google Shape;177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9" name="Google Shape;177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0" name="Google Shape;178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1" name="Google Shape;178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2" name="Google Shape;178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3" name="Google Shape;178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4" name="Google Shape;178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5" name="Google Shape;178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6" name="Google Shape;178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7" name="Google Shape;178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8" name="Google Shape;178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9" name="Google Shape;178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0" name="Google Shape;179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1" name="Google Shape;179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92" name="Google Shape;179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93" name="Google Shape;179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4" name="Google Shape;179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5" name="Google Shape;179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6" name="Google Shape;179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7" name="Google Shape;179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8" name="Google Shape;179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9" name="Google Shape;179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0" name="Google Shape;180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1" name="Google Shape;180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2" name="Google Shape;180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3" name="Google Shape;180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4" name="Google Shape;180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5" name="Google Shape;180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6" name="Google Shape;180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7" name="Google Shape;180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8" name="Google Shape;180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9" name="Google Shape;180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0" name="Google Shape;181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1" name="Google Shape;181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2" name="Google Shape;181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3" name="Google Shape;181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4" name="Google Shape;181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5" name="Google Shape;181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6" name="Google Shape;181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7" name="Google Shape;181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8" name="Google Shape;181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9" name="Google Shape;181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0" name="Google Shape;182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1" name="Google Shape;182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2" name="Google Shape;182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1826" name="Google Shape;18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11" y="-75366"/>
            <a:ext cx="2129911" cy="15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59768" y="5050568"/>
            <a:ext cx="1856601" cy="1392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209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9" name="Google Shape;3929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0" name="Google Shape;3930;p33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72567" y="3343167"/>
            <a:ext cx="2115699" cy="210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2455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" name="Google Shape;3932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0458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7465" y="1148288"/>
            <a:ext cx="4258889" cy="4316616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520333" y="-249767"/>
            <a:ext cx="5250956" cy="574968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8876400" y="1834768"/>
            <a:ext cx="3633824" cy="3984005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387473" y="3716685"/>
            <a:ext cx="7559256" cy="2506071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54632" y="5215033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53767" y="970333"/>
            <a:ext cx="45932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93000" y="3297700"/>
            <a:ext cx="395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5211200" y="2347700"/>
            <a:ext cx="5535600" cy="9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892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341867" y="3225333"/>
            <a:ext cx="539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63418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63418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3120214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76375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657299" y="-3124232"/>
            <a:ext cx="12849285" cy="11474671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237433" y="2152733"/>
            <a:ext cx="6258000" cy="33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1219140" lvl="1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09" lvl="2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278" lvl="3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848" lvl="4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418" lvl="5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6987" lvl="6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557" lvl="7" indent="-44024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126" lvl="8" indent="-440245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1883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037603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405197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10376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4052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0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0326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3660442" y="-421873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8132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850800" y="544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8766986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3516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786267" y="-601733"/>
            <a:ext cx="13112856" cy="7582264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6312133" y="965433"/>
            <a:ext cx="4154000" cy="16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312133" y="2795633"/>
            <a:ext cx="4625600" cy="3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608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850800" y="1905533"/>
            <a:ext cx="8490400" cy="18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3399200" y="37875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-1434128" y="-549021"/>
            <a:ext cx="5369248" cy="5442025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5218376">
            <a:off x="-904200" y="2349727"/>
            <a:ext cx="4503815" cy="4937836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56009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767900" y="2280100"/>
            <a:ext cx="7126800" cy="1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480100" y="4101367"/>
            <a:ext cx="5702400" cy="10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57178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09" lvl="2" indent="-457178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78" lvl="3" indent="-457178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algn="ctr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6667723" y="1385647"/>
            <a:ext cx="6183847" cy="626766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/>
          <p:nvPr/>
        </p:nvSpPr>
        <p:spPr>
          <a:xfrm rot="-5581727">
            <a:off x="7050729" y="-864771"/>
            <a:ext cx="5187009" cy="5686867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1618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400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7848607" y="2281680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3"/>
          <p:cNvSpPr/>
          <p:nvPr/>
        </p:nvSpPr>
        <p:spPr>
          <a:xfrm rot="1223448">
            <a:off x="-3597095" y="-498717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13074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5348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45938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48212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78802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81076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6178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42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81906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685555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1037600" y="1606100"/>
            <a:ext cx="10206400" cy="45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6315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1031084" y="-3083370"/>
            <a:ext cx="14479379" cy="1393784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590867" y="2733633"/>
            <a:ext cx="358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590867" y="3521000"/>
            <a:ext cx="35824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7018733" y="2733633"/>
            <a:ext cx="358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7018733" y="3521000"/>
            <a:ext cx="35824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2535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4559800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4559801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8016316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8016303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1103284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1103300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67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4857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106448" y="2205995"/>
            <a:ext cx="5264744" cy="533610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8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396800" y="2206000"/>
            <a:ext cx="7398400" cy="2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7848607" y="2281680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3617417" y="-385757"/>
            <a:ext cx="726824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02306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419428" y="2078747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561333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689733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4934000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5062400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8435067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8563467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3430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9181923" y="-124838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490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0441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7848607" y="2281680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51119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658543" y="1579982"/>
            <a:ext cx="5369341" cy="544211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06834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2074667" y="3225333"/>
            <a:ext cx="4828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20746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20746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3120214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4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7848607" y="2281680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96350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3814795" y="34185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5"/>
          <p:cNvSpPr/>
          <p:nvPr/>
        </p:nvSpPr>
        <p:spPr>
          <a:xfrm rot="1223448">
            <a:off x="9027573" y="-123049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125220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125220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374406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374406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623593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623593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872779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872779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1095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4275448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360117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360117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4680404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4680404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8000692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8000692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497348" y="-6233226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61695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2008165" y="2051722"/>
            <a:ext cx="5369436" cy="5442215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7"/>
          <p:cNvSpPr/>
          <p:nvPr/>
        </p:nvSpPr>
        <p:spPr>
          <a:xfrm rot="1223448">
            <a:off x="9027573" y="-123049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84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39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9749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8738897" y="-346392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4559800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4559801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8016316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8016303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1103284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1103300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4559800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4559801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8016316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8016303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1103284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1103300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6269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9320786" y="-560512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38795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501502" y="-505099"/>
            <a:ext cx="8529220" cy="864482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459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3090800" y="2369835"/>
            <a:ext cx="6010400" cy="2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4275448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98293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6940964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3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52400" y="1019933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3090800" y="2055333"/>
            <a:ext cx="60104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352783" y="503190"/>
            <a:ext cx="7779445" cy="1290034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3"/>
          <p:cNvSpPr txBox="1"/>
          <p:nvPr/>
        </p:nvSpPr>
        <p:spPr>
          <a:xfrm>
            <a:off x="3996800" y="3818933"/>
            <a:ext cx="41984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6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14023779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1037600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6405197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9155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752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7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259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1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2292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75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94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25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74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918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794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3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92" indent="0">
              <a:buNone/>
              <a:defRPr sz="2699" b="1"/>
            </a:lvl2pPr>
            <a:lvl3pPr marL="1218785" indent="0">
              <a:buNone/>
              <a:defRPr sz="2400" b="1"/>
            </a:lvl3pPr>
            <a:lvl4pPr marL="1828175" indent="0">
              <a:buNone/>
              <a:defRPr sz="2200" b="1"/>
            </a:lvl4pPr>
            <a:lvl5pPr marL="2437567" indent="0">
              <a:buNone/>
              <a:defRPr sz="2200" b="1"/>
            </a:lvl5pPr>
            <a:lvl6pPr marL="3046958" indent="0">
              <a:buNone/>
              <a:defRPr sz="2200" b="1"/>
            </a:lvl6pPr>
            <a:lvl7pPr marL="3656351" indent="0">
              <a:buNone/>
              <a:defRPr sz="2200" b="1"/>
            </a:lvl7pPr>
            <a:lvl8pPr marL="4265741" indent="0">
              <a:buNone/>
              <a:defRPr sz="2200" b="1"/>
            </a:lvl8pPr>
            <a:lvl9pPr marL="487513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6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92" indent="0">
              <a:buNone/>
              <a:defRPr sz="2699" b="1"/>
            </a:lvl2pPr>
            <a:lvl3pPr marL="1218785" indent="0">
              <a:buNone/>
              <a:defRPr sz="2400" b="1"/>
            </a:lvl3pPr>
            <a:lvl4pPr marL="1828175" indent="0">
              <a:buNone/>
              <a:defRPr sz="2200" b="1"/>
            </a:lvl4pPr>
            <a:lvl5pPr marL="2437567" indent="0">
              <a:buNone/>
              <a:defRPr sz="2200" b="1"/>
            </a:lvl5pPr>
            <a:lvl6pPr marL="3046958" indent="0">
              <a:buNone/>
              <a:defRPr sz="2200" b="1"/>
            </a:lvl6pPr>
            <a:lvl7pPr marL="3656351" indent="0">
              <a:buNone/>
              <a:defRPr sz="2200" b="1"/>
            </a:lvl7pPr>
            <a:lvl8pPr marL="4265741" indent="0">
              <a:buNone/>
              <a:defRPr sz="2200" b="1"/>
            </a:lvl8pPr>
            <a:lvl9pPr marL="487513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67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851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5" y="1031258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9" y="6451902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1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2" indent="0">
              <a:buNone/>
              <a:defRPr sz="1600"/>
            </a:lvl2pPr>
            <a:lvl3pPr marL="1218785" indent="0">
              <a:buNone/>
              <a:defRPr sz="1400"/>
            </a:lvl3pPr>
            <a:lvl4pPr marL="1828175" indent="0">
              <a:buNone/>
              <a:defRPr sz="1200"/>
            </a:lvl4pPr>
            <a:lvl5pPr marL="2437567" indent="0">
              <a:buNone/>
              <a:defRPr sz="1200"/>
            </a:lvl5pPr>
            <a:lvl6pPr marL="3046958" indent="0">
              <a:buNone/>
              <a:defRPr sz="1200"/>
            </a:lvl6pPr>
            <a:lvl7pPr marL="3656351" indent="0">
              <a:buNone/>
              <a:defRPr sz="1200"/>
            </a:lvl7pPr>
            <a:lvl8pPr marL="4265741" indent="0">
              <a:buNone/>
              <a:defRPr sz="1200"/>
            </a:lvl8pPr>
            <a:lvl9pPr marL="487513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84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945525" y="1516400"/>
            <a:ext cx="10301600" cy="4728400"/>
            <a:chOff x="709144" y="1137300"/>
            <a:chExt cx="7726200" cy="3546300"/>
          </a:xfrm>
        </p:grpSpPr>
        <p:sp>
          <p:nvSpPr>
            <p:cNvPr id="128" name="Google Shape;128;p4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1145817" y="1634251"/>
            <a:ext cx="9900800" cy="4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1" name="Google Shape;131;p4"/>
          <p:cNvGrpSpPr/>
          <p:nvPr/>
        </p:nvGrpSpPr>
        <p:grpSpPr>
          <a:xfrm rot="755454" flipH="1">
            <a:off x="10291469" y="-824257"/>
            <a:ext cx="2876292" cy="3550625"/>
            <a:chOff x="-623774" y="-350900"/>
            <a:chExt cx="2449210" cy="3023416"/>
          </a:xfrm>
        </p:grpSpPr>
        <p:grpSp>
          <p:nvGrpSpPr>
            <p:cNvPr id="132" name="Google Shape;132;p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43" name="Google Shape;143;p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7" name="Google Shape;147;p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1145833" y="762767"/>
            <a:ext cx="69896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84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392" indent="0">
              <a:buNone/>
              <a:defRPr sz="3799"/>
            </a:lvl2pPr>
            <a:lvl3pPr marL="1218785" indent="0">
              <a:buNone/>
              <a:defRPr sz="3199"/>
            </a:lvl3pPr>
            <a:lvl4pPr marL="1828175" indent="0">
              <a:buNone/>
              <a:defRPr sz="2699"/>
            </a:lvl4pPr>
            <a:lvl5pPr marL="2437567" indent="0">
              <a:buNone/>
              <a:defRPr sz="2699"/>
            </a:lvl5pPr>
            <a:lvl6pPr marL="3046958" indent="0">
              <a:buNone/>
              <a:defRPr sz="2699"/>
            </a:lvl6pPr>
            <a:lvl7pPr marL="3656351" indent="0">
              <a:buNone/>
              <a:defRPr sz="2699"/>
            </a:lvl7pPr>
            <a:lvl8pPr marL="4265741" indent="0">
              <a:buNone/>
              <a:defRPr sz="2699"/>
            </a:lvl8pPr>
            <a:lvl9pPr marL="487513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2" indent="0">
              <a:buNone/>
              <a:defRPr sz="1600"/>
            </a:lvl2pPr>
            <a:lvl3pPr marL="1218785" indent="0">
              <a:buNone/>
              <a:defRPr sz="1400"/>
            </a:lvl3pPr>
            <a:lvl4pPr marL="1828175" indent="0">
              <a:buNone/>
              <a:defRPr sz="1200"/>
            </a:lvl4pPr>
            <a:lvl5pPr marL="2437567" indent="0">
              <a:buNone/>
              <a:defRPr sz="1200"/>
            </a:lvl5pPr>
            <a:lvl6pPr marL="3046958" indent="0">
              <a:buNone/>
              <a:defRPr sz="1200"/>
            </a:lvl6pPr>
            <a:lvl7pPr marL="3656351" indent="0">
              <a:buNone/>
              <a:defRPr sz="1200"/>
            </a:lvl7pPr>
            <a:lvl8pPr marL="4265741" indent="0">
              <a:buNone/>
              <a:defRPr sz="1200"/>
            </a:lvl8pPr>
            <a:lvl9pPr marL="487513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93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4454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11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07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2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4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6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1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39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39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36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2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443194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415737" y="201666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39" lvl="1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6" lvl="6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6" lvl="7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39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39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035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831699" y="-410817"/>
            <a:ext cx="3265613" cy="4031221"/>
            <a:chOff x="-623774" y="-350900"/>
            <a:chExt cx="2449210" cy="3023416"/>
          </a:xfrm>
        </p:grpSpPr>
        <p:grpSp>
          <p:nvGrpSpPr>
            <p:cNvPr id="11" name="Google Shape;11;p2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" name="Google Shape;26;p2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 rot="-9899952" flipH="1">
            <a:off x="3428649" y="-2024995"/>
            <a:ext cx="4596288" cy="3709371"/>
            <a:chOff x="-729163" y="3851975"/>
            <a:chExt cx="2464103" cy="1988620"/>
          </a:xfrm>
        </p:grpSpPr>
        <p:sp>
          <p:nvSpPr>
            <p:cNvPr id="28" name="Google Shape;28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" name="Google Shape;42;p2"/>
          <p:cNvGrpSpPr/>
          <p:nvPr/>
        </p:nvGrpSpPr>
        <p:grpSpPr>
          <a:xfrm rot="10800000" flipH="1">
            <a:off x="4627258" y="5963682"/>
            <a:ext cx="4596373" cy="3709439"/>
            <a:chOff x="-729163" y="3851975"/>
            <a:chExt cx="2464103" cy="1988620"/>
          </a:xfrm>
        </p:grpSpPr>
        <p:sp>
          <p:nvSpPr>
            <p:cNvPr id="43" name="Google Shape;43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1718000" y="2472444"/>
            <a:ext cx="87560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9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1"/>
          </p:nvPr>
        </p:nvSpPr>
        <p:spPr>
          <a:xfrm>
            <a:off x="5012400" y="4382844"/>
            <a:ext cx="2167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2"/>
          </p:nvPr>
        </p:nvSpPr>
        <p:spPr>
          <a:xfrm>
            <a:off x="8806633" y="756733"/>
            <a:ext cx="22468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67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510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3"/>
          <p:cNvGrpSpPr/>
          <p:nvPr/>
        </p:nvGrpSpPr>
        <p:grpSpPr>
          <a:xfrm rot="5170076">
            <a:off x="10330203" y="5272232"/>
            <a:ext cx="2436828" cy="2564984"/>
            <a:chOff x="1526600" y="450800"/>
            <a:chExt cx="4540675" cy="4779475"/>
          </a:xfrm>
        </p:grpSpPr>
        <p:sp>
          <p:nvSpPr>
            <p:cNvPr id="63" name="Google Shape;63;p3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-400487" flipH="1">
            <a:off x="56691" y="-91127"/>
            <a:ext cx="3042492" cy="2387332"/>
            <a:chOff x="-2415600" y="2986400"/>
            <a:chExt cx="1943075" cy="1524659"/>
          </a:xfrm>
        </p:grpSpPr>
        <p:sp>
          <p:nvSpPr>
            <p:cNvPr id="72" name="Google Shape;72;p3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" name="Google Shape;77;p3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3"/>
          <p:cNvGrpSpPr/>
          <p:nvPr/>
        </p:nvGrpSpPr>
        <p:grpSpPr>
          <a:xfrm rot="-135829">
            <a:off x="-725854" y="-333649"/>
            <a:ext cx="2414599" cy="2495645"/>
            <a:chOff x="334100" y="971800"/>
            <a:chExt cx="1810984" cy="1871771"/>
          </a:xfrm>
        </p:grpSpPr>
        <p:sp>
          <p:nvSpPr>
            <p:cNvPr id="81" name="Google Shape;81;p3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" name="Google Shape;86;p3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9646865" y="-958199"/>
            <a:ext cx="4041419" cy="3976396"/>
            <a:chOff x="7235149" y="-718650"/>
            <a:chExt cx="3031064" cy="2982297"/>
          </a:xfrm>
        </p:grpSpPr>
        <p:grpSp>
          <p:nvGrpSpPr>
            <p:cNvPr id="90" name="Google Shape;90;p3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" name="Google Shape;100;p3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01" name="Google Shape;101;p3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02" name="Google Shape;102;p3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" name="Google Shape;105;p3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3"/>
          <p:cNvGrpSpPr/>
          <p:nvPr/>
        </p:nvGrpSpPr>
        <p:grpSpPr>
          <a:xfrm>
            <a:off x="-1166469" y="4882643"/>
            <a:ext cx="2725737" cy="2106780"/>
            <a:chOff x="-874852" y="3661982"/>
            <a:chExt cx="2044303" cy="1580085"/>
          </a:xfrm>
        </p:grpSpPr>
        <p:grpSp>
          <p:nvGrpSpPr>
            <p:cNvPr id="107" name="Google Shape;107;p3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" name="Google Shape;112;p3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" name="Google Shape;117;p3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3"/>
          <p:cNvSpPr txBox="1">
            <a:spLocks noGrp="1"/>
          </p:cNvSpPr>
          <p:nvPr>
            <p:ph type="title"/>
          </p:nvPr>
        </p:nvSpPr>
        <p:spPr>
          <a:xfrm>
            <a:off x="2679000" y="3267333"/>
            <a:ext cx="6834000" cy="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title" idx="2" hasCustomPrompt="1"/>
          </p:nvPr>
        </p:nvSpPr>
        <p:spPr>
          <a:xfrm>
            <a:off x="5516600" y="1038600"/>
            <a:ext cx="1158800" cy="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3"/>
          <p:cNvSpPr txBox="1">
            <a:spLocks noGrp="1"/>
          </p:cNvSpPr>
          <p:nvPr>
            <p:ph type="subTitle" idx="1"/>
          </p:nvPr>
        </p:nvSpPr>
        <p:spPr>
          <a:xfrm>
            <a:off x="4102400" y="4230133"/>
            <a:ext cx="3987200" cy="7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208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945525" y="1516400"/>
            <a:ext cx="10301600" cy="4728400"/>
            <a:chOff x="709144" y="1137300"/>
            <a:chExt cx="7726200" cy="3546300"/>
          </a:xfrm>
        </p:grpSpPr>
        <p:sp>
          <p:nvSpPr>
            <p:cNvPr id="128" name="Google Shape;128;p4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1145817" y="1634251"/>
            <a:ext cx="9900800" cy="4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1" name="Google Shape;131;p4"/>
          <p:cNvGrpSpPr/>
          <p:nvPr/>
        </p:nvGrpSpPr>
        <p:grpSpPr>
          <a:xfrm rot="755454" flipH="1">
            <a:off x="10291469" y="-824257"/>
            <a:ext cx="2876292" cy="3550625"/>
            <a:chOff x="-623774" y="-350900"/>
            <a:chExt cx="2449210" cy="3023416"/>
          </a:xfrm>
        </p:grpSpPr>
        <p:grpSp>
          <p:nvGrpSpPr>
            <p:cNvPr id="132" name="Google Shape;132;p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43" name="Google Shape;143;p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7" name="Google Shape;147;p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1145833" y="762767"/>
            <a:ext cx="69896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20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"/>
          <p:cNvGrpSpPr/>
          <p:nvPr/>
        </p:nvGrpSpPr>
        <p:grpSpPr>
          <a:xfrm rot="-1292542">
            <a:off x="11180439" y="2246301"/>
            <a:ext cx="2436933" cy="2565096"/>
            <a:chOff x="1526600" y="450800"/>
            <a:chExt cx="4540675" cy="4779475"/>
          </a:xfrm>
        </p:grpSpPr>
        <p:sp>
          <p:nvSpPr>
            <p:cNvPr id="152" name="Google Shape;152;p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" name="Google Shape;160;p5"/>
          <p:cNvGrpSpPr/>
          <p:nvPr/>
        </p:nvGrpSpPr>
        <p:grpSpPr>
          <a:xfrm>
            <a:off x="10728267" y="1111368"/>
            <a:ext cx="2471627" cy="2426533"/>
            <a:chOff x="7928300" y="-514224"/>
            <a:chExt cx="1853720" cy="1819900"/>
          </a:xfrm>
        </p:grpSpPr>
        <p:sp>
          <p:nvSpPr>
            <p:cNvPr id="161" name="Google Shape;161;p5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" name="Google Shape;170;p5"/>
          <p:cNvGrpSpPr/>
          <p:nvPr/>
        </p:nvGrpSpPr>
        <p:grpSpPr>
          <a:xfrm rot="899977">
            <a:off x="-767421" y="259553"/>
            <a:ext cx="2283980" cy="3483017"/>
            <a:chOff x="7518282" y="2373612"/>
            <a:chExt cx="1544209" cy="2355088"/>
          </a:xfrm>
        </p:grpSpPr>
        <p:sp>
          <p:nvSpPr>
            <p:cNvPr id="171" name="Google Shape;171;p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5"/>
          <p:cNvGrpSpPr/>
          <p:nvPr/>
        </p:nvGrpSpPr>
        <p:grpSpPr>
          <a:xfrm rot="-4500023">
            <a:off x="11522183" y="5015921"/>
            <a:ext cx="2283980" cy="3483017"/>
            <a:chOff x="7518282" y="2373612"/>
            <a:chExt cx="1544209" cy="2355088"/>
          </a:xfrm>
        </p:grpSpPr>
        <p:sp>
          <p:nvSpPr>
            <p:cNvPr id="180" name="Google Shape;180;p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1832800" y="778467"/>
            <a:ext cx="8526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subTitle" idx="1"/>
          </p:nvPr>
        </p:nvSpPr>
        <p:spPr>
          <a:xfrm>
            <a:off x="2215884" y="3321029"/>
            <a:ext cx="2756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subTitle" idx="2"/>
          </p:nvPr>
        </p:nvSpPr>
        <p:spPr>
          <a:xfrm>
            <a:off x="7226492" y="3321029"/>
            <a:ext cx="2756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5"/>
          <p:cNvSpPr txBox="1">
            <a:spLocks noGrp="1"/>
          </p:cNvSpPr>
          <p:nvPr>
            <p:ph type="body" idx="3"/>
          </p:nvPr>
        </p:nvSpPr>
        <p:spPr>
          <a:xfrm>
            <a:off x="1760300" y="3984933"/>
            <a:ext cx="3667200" cy="17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body" idx="4"/>
          </p:nvPr>
        </p:nvSpPr>
        <p:spPr>
          <a:xfrm>
            <a:off x="6770904" y="3984933"/>
            <a:ext cx="3667200" cy="17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314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6"/>
          <p:cNvGrpSpPr/>
          <p:nvPr/>
        </p:nvGrpSpPr>
        <p:grpSpPr>
          <a:xfrm rot="-899955" flipH="1">
            <a:off x="-895785" y="-873924"/>
            <a:ext cx="2437540" cy="2565733"/>
            <a:chOff x="1526600" y="450800"/>
            <a:chExt cx="4540675" cy="4779475"/>
          </a:xfrm>
        </p:grpSpPr>
        <p:sp>
          <p:nvSpPr>
            <p:cNvPr id="196" name="Google Shape;196;p6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6"/>
          <p:cNvGrpSpPr/>
          <p:nvPr/>
        </p:nvGrpSpPr>
        <p:grpSpPr>
          <a:xfrm rot="-2141843" flipH="1">
            <a:off x="10746293" y="-1027778"/>
            <a:ext cx="2284055" cy="3482995"/>
            <a:chOff x="7518282" y="2373612"/>
            <a:chExt cx="1544209" cy="2355088"/>
          </a:xfrm>
        </p:grpSpPr>
        <p:sp>
          <p:nvSpPr>
            <p:cNvPr id="205" name="Google Shape;205;p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6"/>
          <p:cNvSpPr txBox="1">
            <a:spLocks noGrp="1"/>
          </p:cNvSpPr>
          <p:nvPr>
            <p:ph type="title"/>
          </p:nvPr>
        </p:nvSpPr>
        <p:spPr>
          <a:xfrm>
            <a:off x="2642200" y="778467"/>
            <a:ext cx="69076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14" name="Google Shape;214;p6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215" name="Google Shape;215;p6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318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6"/>
          <p:cNvGrpSpPr/>
          <p:nvPr/>
        </p:nvGrpSpPr>
        <p:grpSpPr>
          <a:xfrm rot="-899955" flipH="1">
            <a:off x="-895785" y="-873924"/>
            <a:ext cx="2437540" cy="2565733"/>
            <a:chOff x="1526600" y="450800"/>
            <a:chExt cx="4540675" cy="4779475"/>
          </a:xfrm>
        </p:grpSpPr>
        <p:sp>
          <p:nvSpPr>
            <p:cNvPr id="196" name="Google Shape;196;p6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6"/>
          <p:cNvGrpSpPr/>
          <p:nvPr/>
        </p:nvGrpSpPr>
        <p:grpSpPr>
          <a:xfrm rot="-2141843" flipH="1">
            <a:off x="10746293" y="-1027778"/>
            <a:ext cx="2284055" cy="3482995"/>
            <a:chOff x="7518282" y="2373612"/>
            <a:chExt cx="1544209" cy="2355088"/>
          </a:xfrm>
        </p:grpSpPr>
        <p:sp>
          <p:nvSpPr>
            <p:cNvPr id="205" name="Google Shape;205;p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6"/>
          <p:cNvSpPr txBox="1">
            <a:spLocks noGrp="1"/>
          </p:cNvSpPr>
          <p:nvPr>
            <p:ph type="title"/>
          </p:nvPr>
        </p:nvSpPr>
        <p:spPr>
          <a:xfrm>
            <a:off x="2642200" y="778467"/>
            <a:ext cx="69076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14" name="Google Shape;214;p6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215" name="Google Shape;215;p6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7679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7"/>
          <p:cNvGrpSpPr/>
          <p:nvPr/>
        </p:nvGrpSpPr>
        <p:grpSpPr>
          <a:xfrm rot="-900067" flipH="1">
            <a:off x="-1503281" y="1231724"/>
            <a:ext cx="3141897" cy="2465331"/>
            <a:chOff x="-2415600" y="2986400"/>
            <a:chExt cx="1943075" cy="1524659"/>
          </a:xfrm>
        </p:grpSpPr>
        <p:sp>
          <p:nvSpPr>
            <p:cNvPr id="220" name="Google Shape;220;p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4" name="Google Shape;224;p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27" name="Google Shape;227;p7"/>
          <p:cNvGrpSpPr/>
          <p:nvPr/>
        </p:nvGrpSpPr>
        <p:grpSpPr>
          <a:xfrm rot="4282019">
            <a:off x="-396046" y="-465989"/>
            <a:ext cx="2436812" cy="2564967"/>
            <a:chOff x="1526600" y="450800"/>
            <a:chExt cx="4540675" cy="4779475"/>
          </a:xfrm>
        </p:grpSpPr>
        <p:sp>
          <p:nvSpPr>
            <p:cNvPr id="228" name="Google Shape;228;p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7"/>
          <p:cNvGrpSpPr/>
          <p:nvPr/>
        </p:nvGrpSpPr>
        <p:grpSpPr>
          <a:xfrm rot="-9427094">
            <a:off x="10113901" y="-177273"/>
            <a:ext cx="2802632" cy="2235164"/>
            <a:chOff x="-874852" y="3661982"/>
            <a:chExt cx="2044303" cy="1580085"/>
          </a:xfrm>
        </p:grpSpPr>
        <p:grpSp>
          <p:nvGrpSpPr>
            <p:cNvPr id="237" name="Google Shape;237;p7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7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52" name="Google Shape;252;p7"/>
          <p:cNvGrpSpPr/>
          <p:nvPr/>
        </p:nvGrpSpPr>
        <p:grpSpPr>
          <a:xfrm rot="-1800044">
            <a:off x="-826655" y="4769121"/>
            <a:ext cx="2895508" cy="3384161"/>
            <a:chOff x="-620005" y="3576935"/>
            <a:chExt cx="2171679" cy="2538176"/>
          </a:xfrm>
        </p:grpSpPr>
        <p:grpSp>
          <p:nvGrpSpPr>
            <p:cNvPr id="253" name="Google Shape;253;p7"/>
            <p:cNvGrpSpPr/>
            <p:nvPr/>
          </p:nvGrpSpPr>
          <p:grpSpPr>
            <a:xfrm>
              <a:off x="-201900" y="3576935"/>
              <a:ext cx="1753574" cy="2021128"/>
              <a:chOff x="26700" y="3424535"/>
              <a:chExt cx="1753574" cy="2021128"/>
            </a:xfrm>
          </p:grpSpPr>
          <p:sp>
            <p:nvSpPr>
              <p:cNvPr id="254" name="Google Shape;254;p7"/>
              <p:cNvSpPr/>
              <p:nvPr/>
            </p:nvSpPr>
            <p:spPr>
              <a:xfrm rot="1975425">
                <a:off x="400021" y="3635917"/>
                <a:ext cx="1005477" cy="1670681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65239" extrusionOk="0">
                    <a:moveTo>
                      <a:pt x="31193" y="1"/>
                    </a:moveTo>
                    <a:cubicBezTo>
                      <a:pt x="29629" y="1"/>
                      <a:pt x="28036" y="370"/>
                      <a:pt x="26643" y="1056"/>
                    </a:cubicBezTo>
                    <a:cubicBezTo>
                      <a:pt x="23259" y="2722"/>
                      <a:pt x="20848" y="5825"/>
                      <a:pt x="18746" y="8953"/>
                    </a:cubicBezTo>
                    <a:lnTo>
                      <a:pt x="18746" y="8928"/>
                    </a:lnTo>
                    <a:cubicBezTo>
                      <a:pt x="13079" y="17313"/>
                      <a:pt x="9001" y="26595"/>
                      <a:pt x="6078" y="36263"/>
                    </a:cubicBezTo>
                    <a:cubicBezTo>
                      <a:pt x="5078" y="39622"/>
                      <a:pt x="4027" y="42058"/>
                      <a:pt x="2822" y="45340"/>
                    </a:cubicBezTo>
                    <a:cubicBezTo>
                      <a:pt x="214" y="52473"/>
                      <a:pt x="1430" y="62307"/>
                      <a:pt x="14" y="65213"/>
                    </a:cubicBezTo>
                    <a:lnTo>
                      <a:pt x="14" y="65213"/>
                    </a:lnTo>
                    <a:cubicBezTo>
                      <a:pt x="7580" y="49885"/>
                      <a:pt x="20598" y="32563"/>
                      <a:pt x="32080" y="19877"/>
                    </a:cubicBezTo>
                    <a:cubicBezTo>
                      <a:pt x="34310" y="17415"/>
                      <a:pt x="36644" y="14928"/>
                      <a:pt x="37952" y="11851"/>
                    </a:cubicBezTo>
                    <a:cubicBezTo>
                      <a:pt x="39234" y="8800"/>
                      <a:pt x="39259" y="4928"/>
                      <a:pt x="37054" y="2415"/>
                    </a:cubicBezTo>
                    <a:cubicBezTo>
                      <a:pt x="35606" y="755"/>
                      <a:pt x="33429" y="1"/>
                      <a:pt x="31193" y="1"/>
                    </a:cubicBezTo>
                    <a:close/>
                    <a:moveTo>
                      <a:pt x="14" y="65213"/>
                    </a:moveTo>
                    <a:lnTo>
                      <a:pt x="14" y="65213"/>
                    </a:lnTo>
                    <a:cubicBezTo>
                      <a:pt x="10" y="65221"/>
                      <a:pt x="5" y="65230"/>
                      <a:pt x="1" y="65239"/>
                    </a:cubicBezTo>
                    <a:cubicBezTo>
                      <a:pt x="5" y="65230"/>
                      <a:pt x="10" y="65221"/>
                      <a:pt x="14" y="65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 rot="1975425">
                <a:off x="444859" y="3545002"/>
                <a:ext cx="947673" cy="1706661"/>
              </a:xfrm>
              <a:custGeom>
                <a:avLst/>
                <a:gdLst/>
                <a:ahLst/>
                <a:cxnLst/>
                <a:rect l="l" t="t" r="r" b="b"/>
                <a:pathLst>
                  <a:path w="37003" h="66644" extrusionOk="0">
                    <a:moveTo>
                      <a:pt x="29021" y="0"/>
                    </a:moveTo>
                    <a:cubicBezTo>
                      <a:pt x="27307" y="0"/>
                      <a:pt x="25551" y="457"/>
                      <a:pt x="24053" y="1281"/>
                    </a:cubicBezTo>
                    <a:cubicBezTo>
                      <a:pt x="20745" y="3128"/>
                      <a:pt x="18489" y="6333"/>
                      <a:pt x="16514" y="9538"/>
                    </a:cubicBezTo>
                    <a:lnTo>
                      <a:pt x="16514" y="9513"/>
                    </a:lnTo>
                    <a:cubicBezTo>
                      <a:pt x="11232" y="18154"/>
                      <a:pt x="7591" y="27616"/>
                      <a:pt x="5129" y="37411"/>
                    </a:cubicBezTo>
                    <a:cubicBezTo>
                      <a:pt x="4257" y="40796"/>
                      <a:pt x="3360" y="43284"/>
                      <a:pt x="2308" y="46617"/>
                    </a:cubicBezTo>
                    <a:cubicBezTo>
                      <a:pt x="1" y="53874"/>
                      <a:pt x="1693" y="63669"/>
                      <a:pt x="411" y="66644"/>
                    </a:cubicBezTo>
                    <a:lnTo>
                      <a:pt x="411" y="66644"/>
                    </a:lnTo>
                    <a:cubicBezTo>
                      <a:pt x="7257" y="50951"/>
                      <a:pt x="19437" y="33052"/>
                      <a:pt x="30335" y="19846"/>
                    </a:cubicBezTo>
                    <a:cubicBezTo>
                      <a:pt x="32464" y="17257"/>
                      <a:pt x="34695" y="14692"/>
                      <a:pt x="35849" y="11564"/>
                    </a:cubicBezTo>
                    <a:cubicBezTo>
                      <a:pt x="37002" y="8436"/>
                      <a:pt x="36823" y="4564"/>
                      <a:pt x="34515" y="2153"/>
                    </a:cubicBezTo>
                    <a:cubicBezTo>
                      <a:pt x="33098" y="666"/>
                      <a:pt x="31091" y="0"/>
                      <a:pt x="29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 rot="1975425">
                <a:off x="1237328" y="3770840"/>
                <a:ext cx="391613" cy="310479"/>
              </a:xfrm>
              <a:custGeom>
                <a:avLst/>
                <a:gdLst/>
                <a:ahLst/>
                <a:cxnLst/>
                <a:rect l="l" t="t" r="r" b="b"/>
                <a:pathLst>
                  <a:path w="15291" h="12124" extrusionOk="0">
                    <a:moveTo>
                      <a:pt x="8935" y="0"/>
                    </a:moveTo>
                    <a:cubicBezTo>
                      <a:pt x="8915" y="0"/>
                      <a:pt x="8895" y="3"/>
                      <a:pt x="8873" y="9"/>
                    </a:cubicBezTo>
                    <a:cubicBezTo>
                      <a:pt x="8745" y="35"/>
                      <a:pt x="8642" y="265"/>
                      <a:pt x="8770" y="368"/>
                    </a:cubicBezTo>
                    <a:cubicBezTo>
                      <a:pt x="8796" y="368"/>
                      <a:pt x="8822" y="368"/>
                      <a:pt x="8847" y="394"/>
                    </a:cubicBezTo>
                    <a:cubicBezTo>
                      <a:pt x="8950" y="394"/>
                      <a:pt x="9053" y="368"/>
                      <a:pt x="9104" y="265"/>
                    </a:cubicBezTo>
                    <a:cubicBezTo>
                      <a:pt x="9172" y="153"/>
                      <a:pt x="9080" y="0"/>
                      <a:pt x="8935" y="0"/>
                    </a:cubicBezTo>
                    <a:close/>
                    <a:moveTo>
                      <a:pt x="11916" y="1183"/>
                    </a:moveTo>
                    <a:cubicBezTo>
                      <a:pt x="11893" y="1183"/>
                      <a:pt x="11871" y="1185"/>
                      <a:pt x="11848" y="1189"/>
                    </a:cubicBezTo>
                    <a:cubicBezTo>
                      <a:pt x="11565" y="1240"/>
                      <a:pt x="11360" y="1753"/>
                      <a:pt x="11642" y="1932"/>
                    </a:cubicBezTo>
                    <a:cubicBezTo>
                      <a:pt x="11694" y="1958"/>
                      <a:pt x="11745" y="1983"/>
                      <a:pt x="11796" y="2009"/>
                    </a:cubicBezTo>
                    <a:cubicBezTo>
                      <a:pt x="11822" y="2012"/>
                      <a:pt x="11848" y="2014"/>
                      <a:pt x="11873" y="2014"/>
                    </a:cubicBezTo>
                    <a:cubicBezTo>
                      <a:pt x="12051" y="2014"/>
                      <a:pt x="12219" y="1935"/>
                      <a:pt x="12309" y="1778"/>
                    </a:cubicBezTo>
                    <a:cubicBezTo>
                      <a:pt x="12452" y="1492"/>
                      <a:pt x="12218" y="1183"/>
                      <a:pt x="11916" y="1183"/>
                    </a:cubicBezTo>
                    <a:close/>
                    <a:moveTo>
                      <a:pt x="6093" y="1486"/>
                    </a:moveTo>
                    <a:cubicBezTo>
                      <a:pt x="5938" y="1486"/>
                      <a:pt x="5786" y="1562"/>
                      <a:pt x="5745" y="1727"/>
                    </a:cubicBezTo>
                    <a:cubicBezTo>
                      <a:pt x="5745" y="1778"/>
                      <a:pt x="5745" y="1804"/>
                      <a:pt x="5745" y="1855"/>
                    </a:cubicBezTo>
                    <a:cubicBezTo>
                      <a:pt x="5770" y="2035"/>
                      <a:pt x="5924" y="2189"/>
                      <a:pt x="6104" y="2214"/>
                    </a:cubicBezTo>
                    <a:cubicBezTo>
                      <a:pt x="6114" y="2215"/>
                      <a:pt x="6124" y="2216"/>
                      <a:pt x="6134" y="2216"/>
                    </a:cubicBezTo>
                    <a:cubicBezTo>
                      <a:pt x="6400" y="2216"/>
                      <a:pt x="6585" y="1897"/>
                      <a:pt x="6437" y="1650"/>
                    </a:cubicBezTo>
                    <a:cubicBezTo>
                      <a:pt x="6366" y="1543"/>
                      <a:pt x="6228" y="1486"/>
                      <a:pt x="6093" y="1486"/>
                    </a:cubicBezTo>
                    <a:close/>
                    <a:moveTo>
                      <a:pt x="9380" y="1591"/>
                    </a:moveTo>
                    <a:cubicBezTo>
                      <a:pt x="9348" y="1591"/>
                      <a:pt x="9316" y="1593"/>
                      <a:pt x="9283" y="1599"/>
                    </a:cubicBezTo>
                    <a:cubicBezTo>
                      <a:pt x="8847" y="1676"/>
                      <a:pt x="8565" y="2394"/>
                      <a:pt x="8976" y="2676"/>
                    </a:cubicBezTo>
                    <a:cubicBezTo>
                      <a:pt x="9027" y="2701"/>
                      <a:pt x="9104" y="2753"/>
                      <a:pt x="9181" y="2753"/>
                    </a:cubicBezTo>
                    <a:cubicBezTo>
                      <a:pt x="9222" y="2760"/>
                      <a:pt x="9265" y="2764"/>
                      <a:pt x="9307" y="2764"/>
                    </a:cubicBezTo>
                    <a:cubicBezTo>
                      <a:pt x="9550" y="2764"/>
                      <a:pt x="9793" y="2642"/>
                      <a:pt x="9924" y="2445"/>
                    </a:cubicBezTo>
                    <a:cubicBezTo>
                      <a:pt x="10115" y="2040"/>
                      <a:pt x="9796" y="1591"/>
                      <a:pt x="9380" y="1591"/>
                    </a:cubicBezTo>
                    <a:close/>
                    <a:moveTo>
                      <a:pt x="4129" y="3189"/>
                    </a:moveTo>
                    <a:cubicBezTo>
                      <a:pt x="4052" y="3214"/>
                      <a:pt x="4001" y="3343"/>
                      <a:pt x="4078" y="3394"/>
                    </a:cubicBezTo>
                    <a:lnTo>
                      <a:pt x="4078" y="3419"/>
                    </a:lnTo>
                    <a:lnTo>
                      <a:pt x="4104" y="3419"/>
                    </a:lnTo>
                    <a:cubicBezTo>
                      <a:pt x="4155" y="3419"/>
                      <a:pt x="4232" y="3394"/>
                      <a:pt x="4257" y="3343"/>
                    </a:cubicBezTo>
                    <a:cubicBezTo>
                      <a:pt x="4283" y="3266"/>
                      <a:pt x="4206" y="3189"/>
                      <a:pt x="4129" y="3189"/>
                    </a:cubicBezTo>
                    <a:close/>
                    <a:moveTo>
                      <a:pt x="14587" y="2354"/>
                    </a:moveTo>
                    <a:cubicBezTo>
                      <a:pt x="14547" y="2354"/>
                      <a:pt x="14505" y="2359"/>
                      <a:pt x="14463" y="2368"/>
                    </a:cubicBezTo>
                    <a:cubicBezTo>
                      <a:pt x="14027" y="2445"/>
                      <a:pt x="13745" y="3137"/>
                      <a:pt x="14155" y="3419"/>
                    </a:cubicBezTo>
                    <a:lnTo>
                      <a:pt x="14130" y="3419"/>
                    </a:lnTo>
                    <a:cubicBezTo>
                      <a:pt x="14207" y="3471"/>
                      <a:pt x="14284" y="3496"/>
                      <a:pt x="14360" y="3496"/>
                    </a:cubicBezTo>
                    <a:cubicBezTo>
                      <a:pt x="14415" y="3511"/>
                      <a:pt x="14471" y="3519"/>
                      <a:pt x="14527" y="3519"/>
                    </a:cubicBezTo>
                    <a:cubicBezTo>
                      <a:pt x="14756" y="3519"/>
                      <a:pt x="14980" y="3395"/>
                      <a:pt x="15104" y="3189"/>
                    </a:cubicBezTo>
                    <a:cubicBezTo>
                      <a:pt x="15290" y="2793"/>
                      <a:pt x="14990" y="2354"/>
                      <a:pt x="14587" y="2354"/>
                    </a:cubicBezTo>
                    <a:close/>
                    <a:moveTo>
                      <a:pt x="12388" y="3205"/>
                    </a:moveTo>
                    <a:cubicBezTo>
                      <a:pt x="12371" y="3205"/>
                      <a:pt x="12353" y="3208"/>
                      <a:pt x="12335" y="3214"/>
                    </a:cubicBezTo>
                    <a:cubicBezTo>
                      <a:pt x="12181" y="3240"/>
                      <a:pt x="12078" y="3471"/>
                      <a:pt x="12232" y="3573"/>
                    </a:cubicBezTo>
                    <a:cubicBezTo>
                      <a:pt x="12258" y="3573"/>
                      <a:pt x="12283" y="3599"/>
                      <a:pt x="12309" y="3599"/>
                    </a:cubicBezTo>
                    <a:cubicBezTo>
                      <a:pt x="12323" y="3604"/>
                      <a:pt x="12337" y="3606"/>
                      <a:pt x="12352" y="3606"/>
                    </a:cubicBezTo>
                    <a:cubicBezTo>
                      <a:pt x="12421" y="3606"/>
                      <a:pt x="12498" y="3560"/>
                      <a:pt x="12540" y="3496"/>
                    </a:cubicBezTo>
                    <a:cubicBezTo>
                      <a:pt x="12608" y="3361"/>
                      <a:pt x="12516" y="3205"/>
                      <a:pt x="12388" y="3205"/>
                    </a:cubicBezTo>
                    <a:close/>
                    <a:moveTo>
                      <a:pt x="7478" y="3842"/>
                    </a:moveTo>
                    <a:cubicBezTo>
                      <a:pt x="7323" y="3842"/>
                      <a:pt x="7170" y="3912"/>
                      <a:pt x="7129" y="4061"/>
                    </a:cubicBezTo>
                    <a:lnTo>
                      <a:pt x="7155" y="4061"/>
                    </a:lnTo>
                    <a:cubicBezTo>
                      <a:pt x="7155" y="4112"/>
                      <a:pt x="7155" y="4163"/>
                      <a:pt x="7155" y="4214"/>
                    </a:cubicBezTo>
                    <a:cubicBezTo>
                      <a:pt x="7181" y="4394"/>
                      <a:pt x="7334" y="4522"/>
                      <a:pt x="7514" y="4573"/>
                    </a:cubicBezTo>
                    <a:cubicBezTo>
                      <a:pt x="7796" y="4573"/>
                      <a:pt x="7976" y="4240"/>
                      <a:pt x="7822" y="4009"/>
                    </a:cubicBezTo>
                    <a:cubicBezTo>
                      <a:pt x="7761" y="3900"/>
                      <a:pt x="7619" y="3842"/>
                      <a:pt x="7478" y="3842"/>
                    </a:cubicBezTo>
                    <a:close/>
                    <a:moveTo>
                      <a:pt x="3853" y="5099"/>
                    </a:moveTo>
                    <a:cubicBezTo>
                      <a:pt x="3701" y="5099"/>
                      <a:pt x="3554" y="5169"/>
                      <a:pt x="3514" y="5317"/>
                    </a:cubicBezTo>
                    <a:cubicBezTo>
                      <a:pt x="3514" y="5368"/>
                      <a:pt x="3514" y="5420"/>
                      <a:pt x="3514" y="5471"/>
                    </a:cubicBezTo>
                    <a:cubicBezTo>
                      <a:pt x="3539" y="5650"/>
                      <a:pt x="3693" y="5804"/>
                      <a:pt x="3873" y="5830"/>
                    </a:cubicBezTo>
                    <a:cubicBezTo>
                      <a:pt x="4155" y="5830"/>
                      <a:pt x="4360" y="5522"/>
                      <a:pt x="4206" y="5266"/>
                    </a:cubicBezTo>
                    <a:cubicBezTo>
                      <a:pt x="4133" y="5156"/>
                      <a:pt x="3991" y="5099"/>
                      <a:pt x="3853" y="5099"/>
                    </a:cubicBezTo>
                    <a:close/>
                    <a:moveTo>
                      <a:pt x="7382" y="5816"/>
                    </a:moveTo>
                    <a:cubicBezTo>
                      <a:pt x="7341" y="5816"/>
                      <a:pt x="7300" y="5820"/>
                      <a:pt x="7258" y="5830"/>
                    </a:cubicBezTo>
                    <a:cubicBezTo>
                      <a:pt x="6822" y="5907"/>
                      <a:pt x="6540" y="6625"/>
                      <a:pt x="6924" y="6907"/>
                    </a:cubicBezTo>
                    <a:lnTo>
                      <a:pt x="6950" y="6907"/>
                    </a:lnTo>
                    <a:cubicBezTo>
                      <a:pt x="7001" y="6932"/>
                      <a:pt x="7078" y="6958"/>
                      <a:pt x="7155" y="6984"/>
                    </a:cubicBezTo>
                    <a:cubicBezTo>
                      <a:pt x="7196" y="6991"/>
                      <a:pt x="7238" y="6995"/>
                      <a:pt x="7280" y="6995"/>
                    </a:cubicBezTo>
                    <a:cubicBezTo>
                      <a:pt x="7524" y="6995"/>
                      <a:pt x="7767" y="6869"/>
                      <a:pt x="7899" y="6650"/>
                    </a:cubicBezTo>
                    <a:cubicBezTo>
                      <a:pt x="8085" y="6254"/>
                      <a:pt x="7785" y="5816"/>
                      <a:pt x="7382" y="5816"/>
                    </a:cubicBezTo>
                    <a:close/>
                    <a:moveTo>
                      <a:pt x="1704" y="7231"/>
                    </a:moveTo>
                    <a:cubicBezTo>
                      <a:pt x="1684" y="7231"/>
                      <a:pt x="1663" y="7234"/>
                      <a:pt x="1642" y="7240"/>
                    </a:cubicBezTo>
                    <a:cubicBezTo>
                      <a:pt x="1514" y="7266"/>
                      <a:pt x="1411" y="7497"/>
                      <a:pt x="1539" y="7599"/>
                    </a:cubicBezTo>
                    <a:cubicBezTo>
                      <a:pt x="1565" y="7599"/>
                      <a:pt x="1591" y="7625"/>
                      <a:pt x="1616" y="7625"/>
                    </a:cubicBezTo>
                    <a:cubicBezTo>
                      <a:pt x="1634" y="7629"/>
                      <a:pt x="1653" y="7631"/>
                      <a:pt x="1670" y="7631"/>
                    </a:cubicBezTo>
                    <a:cubicBezTo>
                      <a:pt x="1754" y="7631"/>
                      <a:pt x="1830" y="7586"/>
                      <a:pt x="1873" y="7522"/>
                    </a:cubicBezTo>
                    <a:cubicBezTo>
                      <a:pt x="1940" y="7387"/>
                      <a:pt x="1849" y="7231"/>
                      <a:pt x="1704" y="7231"/>
                    </a:cubicBezTo>
                    <a:close/>
                    <a:moveTo>
                      <a:pt x="5899" y="8599"/>
                    </a:moveTo>
                    <a:cubicBezTo>
                      <a:pt x="5822" y="8599"/>
                      <a:pt x="5770" y="8753"/>
                      <a:pt x="5847" y="8804"/>
                    </a:cubicBezTo>
                    <a:cubicBezTo>
                      <a:pt x="5847" y="8804"/>
                      <a:pt x="5873" y="8804"/>
                      <a:pt x="5873" y="8830"/>
                    </a:cubicBezTo>
                    <a:cubicBezTo>
                      <a:pt x="5924" y="8830"/>
                      <a:pt x="6001" y="8804"/>
                      <a:pt x="6027" y="8753"/>
                    </a:cubicBezTo>
                    <a:cubicBezTo>
                      <a:pt x="6052" y="8676"/>
                      <a:pt x="5975" y="8599"/>
                      <a:pt x="5899" y="8599"/>
                    </a:cubicBezTo>
                    <a:close/>
                    <a:moveTo>
                      <a:pt x="3453" y="8132"/>
                    </a:moveTo>
                    <a:cubicBezTo>
                      <a:pt x="3431" y="8132"/>
                      <a:pt x="3408" y="8134"/>
                      <a:pt x="3386" y="8138"/>
                    </a:cubicBezTo>
                    <a:cubicBezTo>
                      <a:pt x="3103" y="8189"/>
                      <a:pt x="2924" y="8651"/>
                      <a:pt x="3206" y="8830"/>
                    </a:cubicBezTo>
                    <a:cubicBezTo>
                      <a:pt x="3232" y="8856"/>
                      <a:pt x="3283" y="8856"/>
                      <a:pt x="3334" y="8881"/>
                    </a:cubicBezTo>
                    <a:cubicBezTo>
                      <a:pt x="3357" y="8885"/>
                      <a:pt x="3380" y="8886"/>
                      <a:pt x="3403" y="8886"/>
                    </a:cubicBezTo>
                    <a:cubicBezTo>
                      <a:pt x="3558" y="8886"/>
                      <a:pt x="3706" y="8810"/>
                      <a:pt x="3796" y="8676"/>
                    </a:cubicBezTo>
                    <a:cubicBezTo>
                      <a:pt x="3915" y="8415"/>
                      <a:pt x="3726" y="8132"/>
                      <a:pt x="3453" y="8132"/>
                    </a:cubicBezTo>
                    <a:close/>
                    <a:moveTo>
                      <a:pt x="7730" y="8742"/>
                    </a:moveTo>
                    <a:cubicBezTo>
                      <a:pt x="7579" y="8742"/>
                      <a:pt x="7427" y="8819"/>
                      <a:pt x="7386" y="8984"/>
                    </a:cubicBezTo>
                    <a:cubicBezTo>
                      <a:pt x="7386" y="9010"/>
                      <a:pt x="7386" y="9061"/>
                      <a:pt x="7386" y="9112"/>
                    </a:cubicBezTo>
                    <a:cubicBezTo>
                      <a:pt x="7437" y="9292"/>
                      <a:pt x="7565" y="9445"/>
                      <a:pt x="7745" y="9471"/>
                    </a:cubicBezTo>
                    <a:cubicBezTo>
                      <a:pt x="8027" y="9471"/>
                      <a:pt x="8232" y="9163"/>
                      <a:pt x="8052" y="8907"/>
                    </a:cubicBezTo>
                    <a:cubicBezTo>
                      <a:pt x="7993" y="8800"/>
                      <a:pt x="7862" y="8742"/>
                      <a:pt x="7730" y="8742"/>
                    </a:cubicBezTo>
                    <a:close/>
                    <a:moveTo>
                      <a:pt x="4824" y="10739"/>
                    </a:moveTo>
                    <a:cubicBezTo>
                      <a:pt x="4782" y="10739"/>
                      <a:pt x="4738" y="10744"/>
                      <a:pt x="4693" y="10753"/>
                    </a:cubicBezTo>
                    <a:cubicBezTo>
                      <a:pt x="4257" y="10830"/>
                      <a:pt x="4001" y="11522"/>
                      <a:pt x="4411" y="11805"/>
                    </a:cubicBezTo>
                    <a:lnTo>
                      <a:pt x="4386" y="11805"/>
                    </a:lnTo>
                    <a:cubicBezTo>
                      <a:pt x="4463" y="11856"/>
                      <a:pt x="4539" y="11881"/>
                      <a:pt x="4616" y="11907"/>
                    </a:cubicBezTo>
                    <a:cubicBezTo>
                      <a:pt x="4658" y="11915"/>
                      <a:pt x="4699" y="11918"/>
                      <a:pt x="4739" y="11918"/>
                    </a:cubicBezTo>
                    <a:cubicBezTo>
                      <a:pt x="4978" y="11918"/>
                      <a:pt x="5203" y="11793"/>
                      <a:pt x="5334" y="11574"/>
                    </a:cubicBezTo>
                    <a:cubicBezTo>
                      <a:pt x="5544" y="11178"/>
                      <a:pt x="5246" y="10739"/>
                      <a:pt x="4824" y="10739"/>
                    </a:cubicBezTo>
                    <a:close/>
                    <a:moveTo>
                      <a:pt x="816" y="10950"/>
                    </a:moveTo>
                    <a:cubicBezTo>
                      <a:pt x="784" y="10950"/>
                      <a:pt x="751" y="10953"/>
                      <a:pt x="719" y="10958"/>
                    </a:cubicBezTo>
                    <a:cubicBezTo>
                      <a:pt x="283" y="11035"/>
                      <a:pt x="1" y="11753"/>
                      <a:pt x="411" y="12035"/>
                    </a:cubicBezTo>
                    <a:cubicBezTo>
                      <a:pt x="462" y="12061"/>
                      <a:pt x="539" y="12087"/>
                      <a:pt x="616" y="12112"/>
                    </a:cubicBezTo>
                    <a:cubicBezTo>
                      <a:pt x="658" y="12120"/>
                      <a:pt x="700" y="12123"/>
                      <a:pt x="742" y="12123"/>
                    </a:cubicBezTo>
                    <a:cubicBezTo>
                      <a:pt x="986" y="12123"/>
                      <a:pt x="1229" y="12001"/>
                      <a:pt x="1360" y="11805"/>
                    </a:cubicBezTo>
                    <a:cubicBezTo>
                      <a:pt x="1550" y="11400"/>
                      <a:pt x="1232" y="10950"/>
                      <a:pt x="816" y="109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 rot="1975425">
                <a:off x="429721" y="3624270"/>
                <a:ext cx="773905" cy="1548323"/>
              </a:xfrm>
              <a:custGeom>
                <a:avLst/>
                <a:gdLst/>
                <a:ahLst/>
                <a:cxnLst/>
                <a:rect l="l" t="t" r="r" b="b"/>
                <a:pathLst>
                  <a:path w="30218" h="60461" extrusionOk="0">
                    <a:moveTo>
                      <a:pt x="29718" y="1"/>
                    </a:moveTo>
                    <a:cubicBezTo>
                      <a:pt x="29628" y="1"/>
                      <a:pt x="29537" y="37"/>
                      <a:pt x="29464" y="124"/>
                    </a:cubicBezTo>
                    <a:cubicBezTo>
                      <a:pt x="15053" y="18330"/>
                      <a:pt x="4052" y="40716"/>
                      <a:pt x="52" y="60025"/>
                    </a:cubicBezTo>
                    <a:cubicBezTo>
                      <a:pt x="1" y="60230"/>
                      <a:pt x="129" y="60409"/>
                      <a:pt x="334" y="60461"/>
                    </a:cubicBezTo>
                    <a:lnTo>
                      <a:pt x="411" y="60461"/>
                    </a:lnTo>
                    <a:cubicBezTo>
                      <a:pt x="565" y="60461"/>
                      <a:pt x="719" y="60333"/>
                      <a:pt x="744" y="60179"/>
                    </a:cubicBezTo>
                    <a:cubicBezTo>
                      <a:pt x="4745" y="40947"/>
                      <a:pt x="15668" y="18689"/>
                      <a:pt x="30028" y="560"/>
                    </a:cubicBezTo>
                    <a:cubicBezTo>
                      <a:pt x="30218" y="294"/>
                      <a:pt x="29972" y="1"/>
                      <a:pt x="29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7"/>
            <p:cNvGrpSpPr/>
            <p:nvPr/>
          </p:nvGrpSpPr>
          <p:grpSpPr>
            <a:xfrm rot="273599">
              <a:off x="-543114" y="4033359"/>
              <a:ext cx="1893343" cy="2009669"/>
              <a:chOff x="-542965" y="4033501"/>
              <a:chExt cx="1893409" cy="2009739"/>
            </a:xfrm>
          </p:grpSpPr>
          <p:sp>
            <p:nvSpPr>
              <p:cNvPr id="259" name="Google Shape;259;p7"/>
              <p:cNvSpPr/>
              <p:nvPr/>
            </p:nvSpPr>
            <p:spPr>
              <a:xfrm rot="1975425">
                <a:off x="-199645" y="4301146"/>
                <a:ext cx="1233361" cy="1529782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 rot="1975425">
                <a:off x="-226313" y="4245828"/>
                <a:ext cx="1233335" cy="1529500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 rot="1975425">
                <a:off x="793900" y="4580211"/>
                <a:ext cx="453745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 rot="1975425">
                <a:off x="-258319" y="4368161"/>
                <a:ext cx="1018897" cy="1310598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2008" y="2702588"/>
            <a:ext cx="6948000" cy="2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960600" y="1292851"/>
            <a:ext cx="6270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6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 rot="8100000" flipH="1">
            <a:off x="10578329" y="2866856"/>
            <a:ext cx="2437596" cy="2565792"/>
            <a:chOff x="1526600" y="450800"/>
            <a:chExt cx="4540675" cy="4779475"/>
          </a:xfrm>
        </p:grpSpPr>
        <p:sp>
          <p:nvSpPr>
            <p:cNvPr id="266" name="Google Shape;266;p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7631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8"/>
          <p:cNvGrpSpPr/>
          <p:nvPr/>
        </p:nvGrpSpPr>
        <p:grpSpPr>
          <a:xfrm rot="-5400000">
            <a:off x="7905659" y="5595421"/>
            <a:ext cx="2485895" cy="2298041"/>
            <a:chOff x="-1181840" y="1435015"/>
            <a:chExt cx="1864421" cy="1723531"/>
          </a:xfrm>
        </p:grpSpPr>
        <p:sp>
          <p:nvSpPr>
            <p:cNvPr id="277" name="Google Shape;277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2207578">
            <a:off x="6271364" y="5433808"/>
            <a:ext cx="2053785" cy="3002307"/>
            <a:chOff x="-2055400" y="2385325"/>
            <a:chExt cx="1520600" cy="2222875"/>
          </a:xfrm>
        </p:grpSpPr>
        <p:grpSp>
          <p:nvGrpSpPr>
            <p:cNvPr id="282" name="Google Shape;282;p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283" name="Google Shape;283;p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" name="Google Shape;287;p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288" name="Google Shape;288;p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293" name="Google Shape;293;p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" name="Google Shape;296;p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8"/>
          <p:cNvGrpSpPr/>
          <p:nvPr/>
        </p:nvGrpSpPr>
        <p:grpSpPr>
          <a:xfrm rot="4579839">
            <a:off x="9583184" y="-1105467"/>
            <a:ext cx="2555341" cy="2750017"/>
            <a:chOff x="-700138" y="3808702"/>
            <a:chExt cx="1916655" cy="2062674"/>
          </a:xfrm>
        </p:grpSpPr>
        <p:sp>
          <p:nvSpPr>
            <p:cNvPr id="298" name="Google Shape;298;p8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 rot="-1128775">
              <a:off x="358644" y="5086771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8"/>
            <p:cNvSpPr/>
            <p:nvPr/>
          </p:nvSpPr>
          <p:spPr>
            <a:xfrm rot="-1128775">
              <a:off x="-294085" y="4308425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 rot="-1128677">
              <a:off x="394277" y="5550608"/>
              <a:ext cx="125012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8"/>
          <p:cNvGrpSpPr/>
          <p:nvPr/>
        </p:nvGrpSpPr>
        <p:grpSpPr>
          <a:xfrm rot="8100000">
            <a:off x="5478489" y="-1521177"/>
            <a:ext cx="2053827" cy="3002367"/>
            <a:chOff x="-2055400" y="2385325"/>
            <a:chExt cx="1520600" cy="2222875"/>
          </a:xfrm>
        </p:grpSpPr>
        <p:grpSp>
          <p:nvGrpSpPr>
            <p:cNvPr id="308" name="Google Shape;308;p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309" name="Google Shape;309;p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314" name="Google Shape;314;p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319" name="Google Shape;319;p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2" name="Google Shape;322;p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8"/>
          <p:cNvGrpSpPr/>
          <p:nvPr/>
        </p:nvGrpSpPr>
        <p:grpSpPr>
          <a:xfrm rot="-618237" flipH="1">
            <a:off x="1035255" y="5822096"/>
            <a:ext cx="2983717" cy="2341213"/>
            <a:chOff x="-2415600" y="2986400"/>
            <a:chExt cx="1943075" cy="1524659"/>
          </a:xfrm>
        </p:grpSpPr>
        <p:sp>
          <p:nvSpPr>
            <p:cNvPr id="324" name="Google Shape;324;p8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8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330" name="Google Shape;330;p8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8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2" name="Google Shape;332;p8"/>
          <p:cNvGrpSpPr/>
          <p:nvPr/>
        </p:nvGrpSpPr>
        <p:grpSpPr>
          <a:xfrm>
            <a:off x="-1156521" y="2719806"/>
            <a:ext cx="3179412" cy="2781660"/>
            <a:chOff x="-867391" y="2039854"/>
            <a:chExt cx="2384559" cy="2086245"/>
          </a:xfrm>
        </p:grpSpPr>
        <p:grpSp>
          <p:nvGrpSpPr>
            <p:cNvPr id="333" name="Google Shape;333;p8"/>
            <p:cNvGrpSpPr/>
            <p:nvPr/>
          </p:nvGrpSpPr>
          <p:grpSpPr>
            <a:xfrm rot="-10337279" flipH="1">
              <a:off x="-487925" y="2160875"/>
              <a:ext cx="1908935" cy="1561796"/>
              <a:chOff x="-586370" y="1929070"/>
              <a:chExt cx="1908848" cy="1561725"/>
            </a:xfrm>
          </p:grpSpPr>
          <p:sp>
            <p:nvSpPr>
              <p:cNvPr id="334" name="Google Shape;334;p8"/>
              <p:cNvSpPr/>
              <p:nvPr/>
            </p:nvSpPr>
            <p:spPr>
              <a:xfrm rot="7018065">
                <a:off x="-142978" y="1921291"/>
                <a:ext cx="949275" cy="1577284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65239" extrusionOk="0">
                    <a:moveTo>
                      <a:pt x="31193" y="1"/>
                    </a:moveTo>
                    <a:cubicBezTo>
                      <a:pt x="29629" y="1"/>
                      <a:pt x="28036" y="370"/>
                      <a:pt x="26643" y="1056"/>
                    </a:cubicBezTo>
                    <a:cubicBezTo>
                      <a:pt x="23259" y="2722"/>
                      <a:pt x="20848" y="5825"/>
                      <a:pt x="18746" y="8953"/>
                    </a:cubicBezTo>
                    <a:lnTo>
                      <a:pt x="18746" y="8928"/>
                    </a:lnTo>
                    <a:cubicBezTo>
                      <a:pt x="13079" y="17313"/>
                      <a:pt x="9001" y="26595"/>
                      <a:pt x="6078" y="36263"/>
                    </a:cubicBezTo>
                    <a:cubicBezTo>
                      <a:pt x="5078" y="39622"/>
                      <a:pt x="4027" y="42058"/>
                      <a:pt x="2822" y="45340"/>
                    </a:cubicBezTo>
                    <a:cubicBezTo>
                      <a:pt x="214" y="52473"/>
                      <a:pt x="1430" y="62307"/>
                      <a:pt x="14" y="65213"/>
                    </a:cubicBezTo>
                    <a:lnTo>
                      <a:pt x="14" y="65213"/>
                    </a:lnTo>
                    <a:cubicBezTo>
                      <a:pt x="7580" y="49885"/>
                      <a:pt x="20598" y="32563"/>
                      <a:pt x="32080" y="19877"/>
                    </a:cubicBezTo>
                    <a:cubicBezTo>
                      <a:pt x="34310" y="17415"/>
                      <a:pt x="36644" y="14928"/>
                      <a:pt x="37952" y="11851"/>
                    </a:cubicBezTo>
                    <a:cubicBezTo>
                      <a:pt x="39234" y="8800"/>
                      <a:pt x="39259" y="4928"/>
                      <a:pt x="37054" y="2415"/>
                    </a:cubicBezTo>
                    <a:cubicBezTo>
                      <a:pt x="35606" y="755"/>
                      <a:pt x="33429" y="1"/>
                      <a:pt x="31193" y="1"/>
                    </a:cubicBezTo>
                    <a:close/>
                    <a:moveTo>
                      <a:pt x="14" y="65213"/>
                    </a:moveTo>
                    <a:lnTo>
                      <a:pt x="14" y="65213"/>
                    </a:lnTo>
                    <a:cubicBezTo>
                      <a:pt x="10" y="65221"/>
                      <a:pt x="5" y="65230"/>
                      <a:pt x="1" y="65239"/>
                    </a:cubicBezTo>
                    <a:cubicBezTo>
                      <a:pt x="5" y="65230"/>
                      <a:pt x="10" y="65221"/>
                      <a:pt x="14" y="65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8"/>
              <p:cNvSpPr/>
              <p:nvPr/>
            </p:nvSpPr>
            <p:spPr>
              <a:xfrm rot="7018065">
                <a:off x="-45665" y="1912137"/>
                <a:ext cx="894703" cy="1611253"/>
              </a:xfrm>
              <a:custGeom>
                <a:avLst/>
                <a:gdLst/>
                <a:ahLst/>
                <a:cxnLst/>
                <a:rect l="l" t="t" r="r" b="b"/>
                <a:pathLst>
                  <a:path w="37003" h="66644" extrusionOk="0">
                    <a:moveTo>
                      <a:pt x="29021" y="0"/>
                    </a:moveTo>
                    <a:cubicBezTo>
                      <a:pt x="27307" y="0"/>
                      <a:pt x="25551" y="457"/>
                      <a:pt x="24053" y="1281"/>
                    </a:cubicBezTo>
                    <a:cubicBezTo>
                      <a:pt x="20745" y="3128"/>
                      <a:pt x="18489" y="6333"/>
                      <a:pt x="16514" y="9538"/>
                    </a:cubicBezTo>
                    <a:lnTo>
                      <a:pt x="16514" y="9513"/>
                    </a:lnTo>
                    <a:cubicBezTo>
                      <a:pt x="11232" y="18154"/>
                      <a:pt x="7591" y="27616"/>
                      <a:pt x="5129" y="37411"/>
                    </a:cubicBezTo>
                    <a:cubicBezTo>
                      <a:pt x="4257" y="40796"/>
                      <a:pt x="3360" y="43284"/>
                      <a:pt x="2308" y="46617"/>
                    </a:cubicBezTo>
                    <a:cubicBezTo>
                      <a:pt x="1" y="53874"/>
                      <a:pt x="1693" y="63669"/>
                      <a:pt x="411" y="66644"/>
                    </a:cubicBezTo>
                    <a:lnTo>
                      <a:pt x="411" y="66644"/>
                    </a:lnTo>
                    <a:cubicBezTo>
                      <a:pt x="7257" y="50951"/>
                      <a:pt x="19437" y="33052"/>
                      <a:pt x="30335" y="19846"/>
                    </a:cubicBezTo>
                    <a:cubicBezTo>
                      <a:pt x="32464" y="17257"/>
                      <a:pt x="34695" y="14692"/>
                      <a:pt x="35849" y="11564"/>
                    </a:cubicBezTo>
                    <a:cubicBezTo>
                      <a:pt x="37002" y="8436"/>
                      <a:pt x="36823" y="4564"/>
                      <a:pt x="34515" y="2153"/>
                    </a:cubicBezTo>
                    <a:cubicBezTo>
                      <a:pt x="33098" y="666"/>
                      <a:pt x="31091" y="0"/>
                      <a:pt x="29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8"/>
              <p:cNvSpPr/>
              <p:nvPr/>
            </p:nvSpPr>
            <p:spPr>
              <a:xfrm rot="7018065">
                <a:off x="710586" y="3008131"/>
                <a:ext cx="369724" cy="293122"/>
              </a:xfrm>
              <a:custGeom>
                <a:avLst/>
                <a:gdLst/>
                <a:ahLst/>
                <a:cxnLst/>
                <a:rect l="l" t="t" r="r" b="b"/>
                <a:pathLst>
                  <a:path w="15291" h="12124" extrusionOk="0">
                    <a:moveTo>
                      <a:pt x="8935" y="0"/>
                    </a:moveTo>
                    <a:cubicBezTo>
                      <a:pt x="8915" y="0"/>
                      <a:pt x="8895" y="3"/>
                      <a:pt x="8873" y="9"/>
                    </a:cubicBezTo>
                    <a:cubicBezTo>
                      <a:pt x="8745" y="35"/>
                      <a:pt x="8642" y="265"/>
                      <a:pt x="8770" y="368"/>
                    </a:cubicBezTo>
                    <a:cubicBezTo>
                      <a:pt x="8796" y="368"/>
                      <a:pt x="8822" y="368"/>
                      <a:pt x="8847" y="394"/>
                    </a:cubicBezTo>
                    <a:cubicBezTo>
                      <a:pt x="8950" y="394"/>
                      <a:pt x="9053" y="368"/>
                      <a:pt x="9104" y="265"/>
                    </a:cubicBezTo>
                    <a:cubicBezTo>
                      <a:pt x="9172" y="153"/>
                      <a:pt x="9080" y="0"/>
                      <a:pt x="8935" y="0"/>
                    </a:cubicBezTo>
                    <a:close/>
                    <a:moveTo>
                      <a:pt x="11916" y="1183"/>
                    </a:moveTo>
                    <a:cubicBezTo>
                      <a:pt x="11893" y="1183"/>
                      <a:pt x="11871" y="1185"/>
                      <a:pt x="11848" y="1189"/>
                    </a:cubicBezTo>
                    <a:cubicBezTo>
                      <a:pt x="11565" y="1240"/>
                      <a:pt x="11360" y="1753"/>
                      <a:pt x="11642" y="1932"/>
                    </a:cubicBezTo>
                    <a:cubicBezTo>
                      <a:pt x="11694" y="1958"/>
                      <a:pt x="11745" y="1983"/>
                      <a:pt x="11796" y="2009"/>
                    </a:cubicBezTo>
                    <a:cubicBezTo>
                      <a:pt x="11822" y="2012"/>
                      <a:pt x="11848" y="2014"/>
                      <a:pt x="11873" y="2014"/>
                    </a:cubicBezTo>
                    <a:cubicBezTo>
                      <a:pt x="12051" y="2014"/>
                      <a:pt x="12219" y="1935"/>
                      <a:pt x="12309" y="1778"/>
                    </a:cubicBezTo>
                    <a:cubicBezTo>
                      <a:pt x="12452" y="1492"/>
                      <a:pt x="12218" y="1183"/>
                      <a:pt x="11916" y="1183"/>
                    </a:cubicBezTo>
                    <a:close/>
                    <a:moveTo>
                      <a:pt x="6093" y="1486"/>
                    </a:moveTo>
                    <a:cubicBezTo>
                      <a:pt x="5938" y="1486"/>
                      <a:pt x="5786" y="1562"/>
                      <a:pt x="5745" y="1727"/>
                    </a:cubicBezTo>
                    <a:cubicBezTo>
                      <a:pt x="5745" y="1778"/>
                      <a:pt x="5745" y="1804"/>
                      <a:pt x="5745" y="1855"/>
                    </a:cubicBezTo>
                    <a:cubicBezTo>
                      <a:pt x="5770" y="2035"/>
                      <a:pt x="5924" y="2189"/>
                      <a:pt x="6104" y="2214"/>
                    </a:cubicBezTo>
                    <a:cubicBezTo>
                      <a:pt x="6114" y="2215"/>
                      <a:pt x="6124" y="2216"/>
                      <a:pt x="6134" y="2216"/>
                    </a:cubicBezTo>
                    <a:cubicBezTo>
                      <a:pt x="6400" y="2216"/>
                      <a:pt x="6585" y="1897"/>
                      <a:pt x="6437" y="1650"/>
                    </a:cubicBezTo>
                    <a:cubicBezTo>
                      <a:pt x="6366" y="1543"/>
                      <a:pt x="6228" y="1486"/>
                      <a:pt x="6093" y="1486"/>
                    </a:cubicBezTo>
                    <a:close/>
                    <a:moveTo>
                      <a:pt x="9380" y="1591"/>
                    </a:moveTo>
                    <a:cubicBezTo>
                      <a:pt x="9348" y="1591"/>
                      <a:pt x="9316" y="1593"/>
                      <a:pt x="9283" y="1599"/>
                    </a:cubicBezTo>
                    <a:cubicBezTo>
                      <a:pt x="8847" y="1676"/>
                      <a:pt x="8565" y="2394"/>
                      <a:pt x="8976" y="2676"/>
                    </a:cubicBezTo>
                    <a:cubicBezTo>
                      <a:pt x="9027" y="2701"/>
                      <a:pt x="9104" y="2753"/>
                      <a:pt x="9181" y="2753"/>
                    </a:cubicBezTo>
                    <a:cubicBezTo>
                      <a:pt x="9222" y="2760"/>
                      <a:pt x="9265" y="2764"/>
                      <a:pt x="9307" y="2764"/>
                    </a:cubicBezTo>
                    <a:cubicBezTo>
                      <a:pt x="9550" y="2764"/>
                      <a:pt x="9793" y="2642"/>
                      <a:pt x="9924" y="2445"/>
                    </a:cubicBezTo>
                    <a:cubicBezTo>
                      <a:pt x="10115" y="2040"/>
                      <a:pt x="9796" y="1591"/>
                      <a:pt x="9380" y="1591"/>
                    </a:cubicBezTo>
                    <a:close/>
                    <a:moveTo>
                      <a:pt x="4129" y="3189"/>
                    </a:moveTo>
                    <a:cubicBezTo>
                      <a:pt x="4052" y="3214"/>
                      <a:pt x="4001" y="3343"/>
                      <a:pt x="4078" y="3394"/>
                    </a:cubicBezTo>
                    <a:lnTo>
                      <a:pt x="4078" y="3419"/>
                    </a:lnTo>
                    <a:lnTo>
                      <a:pt x="4104" y="3419"/>
                    </a:lnTo>
                    <a:cubicBezTo>
                      <a:pt x="4155" y="3419"/>
                      <a:pt x="4232" y="3394"/>
                      <a:pt x="4257" y="3343"/>
                    </a:cubicBezTo>
                    <a:cubicBezTo>
                      <a:pt x="4283" y="3266"/>
                      <a:pt x="4206" y="3189"/>
                      <a:pt x="4129" y="3189"/>
                    </a:cubicBezTo>
                    <a:close/>
                    <a:moveTo>
                      <a:pt x="14587" y="2354"/>
                    </a:moveTo>
                    <a:cubicBezTo>
                      <a:pt x="14547" y="2354"/>
                      <a:pt x="14505" y="2359"/>
                      <a:pt x="14463" y="2368"/>
                    </a:cubicBezTo>
                    <a:cubicBezTo>
                      <a:pt x="14027" y="2445"/>
                      <a:pt x="13745" y="3137"/>
                      <a:pt x="14155" y="3419"/>
                    </a:cubicBezTo>
                    <a:lnTo>
                      <a:pt x="14130" y="3419"/>
                    </a:lnTo>
                    <a:cubicBezTo>
                      <a:pt x="14207" y="3471"/>
                      <a:pt x="14284" y="3496"/>
                      <a:pt x="14360" y="3496"/>
                    </a:cubicBezTo>
                    <a:cubicBezTo>
                      <a:pt x="14415" y="3511"/>
                      <a:pt x="14471" y="3519"/>
                      <a:pt x="14527" y="3519"/>
                    </a:cubicBezTo>
                    <a:cubicBezTo>
                      <a:pt x="14756" y="3519"/>
                      <a:pt x="14980" y="3395"/>
                      <a:pt x="15104" y="3189"/>
                    </a:cubicBezTo>
                    <a:cubicBezTo>
                      <a:pt x="15290" y="2793"/>
                      <a:pt x="14990" y="2354"/>
                      <a:pt x="14587" y="2354"/>
                    </a:cubicBezTo>
                    <a:close/>
                    <a:moveTo>
                      <a:pt x="12388" y="3205"/>
                    </a:moveTo>
                    <a:cubicBezTo>
                      <a:pt x="12371" y="3205"/>
                      <a:pt x="12353" y="3208"/>
                      <a:pt x="12335" y="3214"/>
                    </a:cubicBezTo>
                    <a:cubicBezTo>
                      <a:pt x="12181" y="3240"/>
                      <a:pt x="12078" y="3471"/>
                      <a:pt x="12232" y="3573"/>
                    </a:cubicBezTo>
                    <a:cubicBezTo>
                      <a:pt x="12258" y="3573"/>
                      <a:pt x="12283" y="3599"/>
                      <a:pt x="12309" y="3599"/>
                    </a:cubicBezTo>
                    <a:cubicBezTo>
                      <a:pt x="12323" y="3604"/>
                      <a:pt x="12337" y="3606"/>
                      <a:pt x="12352" y="3606"/>
                    </a:cubicBezTo>
                    <a:cubicBezTo>
                      <a:pt x="12421" y="3606"/>
                      <a:pt x="12498" y="3560"/>
                      <a:pt x="12540" y="3496"/>
                    </a:cubicBezTo>
                    <a:cubicBezTo>
                      <a:pt x="12608" y="3361"/>
                      <a:pt x="12516" y="3205"/>
                      <a:pt x="12388" y="3205"/>
                    </a:cubicBezTo>
                    <a:close/>
                    <a:moveTo>
                      <a:pt x="7478" y="3842"/>
                    </a:moveTo>
                    <a:cubicBezTo>
                      <a:pt x="7323" y="3842"/>
                      <a:pt x="7170" y="3912"/>
                      <a:pt x="7129" y="4061"/>
                    </a:cubicBezTo>
                    <a:lnTo>
                      <a:pt x="7155" y="4061"/>
                    </a:lnTo>
                    <a:cubicBezTo>
                      <a:pt x="7155" y="4112"/>
                      <a:pt x="7155" y="4163"/>
                      <a:pt x="7155" y="4214"/>
                    </a:cubicBezTo>
                    <a:cubicBezTo>
                      <a:pt x="7181" y="4394"/>
                      <a:pt x="7334" y="4522"/>
                      <a:pt x="7514" y="4573"/>
                    </a:cubicBezTo>
                    <a:cubicBezTo>
                      <a:pt x="7796" y="4573"/>
                      <a:pt x="7976" y="4240"/>
                      <a:pt x="7822" y="4009"/>
                    </a:cubicBezTo>
                    <a:cubicBezTo>
                      <a:pt x="7761" y="3900"/>
                      <a:pt x="7619" y="3842"/>
                      <a:pt x="7478" y="3842"/>
                    </a:cubicBezTo>
                    <a:close/>
                    <a:moveTo>
                      <a:pt x="3853" y="5099"/>
                    </a:moveTo>
                    <a:cubicBezTo>
                      <a:pt x="3701" y="5099"/>
                      <a:pt x="3554" y="5169"/>
                      <a:pt x="3514" y="5317"/>
                    </a:cubicBezTo>
                    <a:cubicBezTo>
                      <a:pt x="3514" y="5368"/>
                      <a:pt x="3514" y="5420"/>
                      <a:pt x="3514" y="5471"/>
                    </a:cubicBezTo>
                    <a:cubicBezTo>
                      <a:pt x="3539" y="5650"/>
                      <a:pt x="3693" y="5804"/>
                      <a:pt x="3873" y="5830"/>
                    </a:cubicBezTo>
                    <a:cubicBezTo>
                      <a:pt x="4155" y="5830"/>
                      <a:pt x="4360" y="5522"/>
                      <a:pt x="4206" y="5266"/>
                    </a:cubicBezTo>
                    <a:cubicBezTo>
                      <a:pt x="4133" y="5156"/>
                      <a:pt x="3991" y="5099"/>
                      <a:pt x="3853" y="5099"/>
                    </a:cubicBezTo>
                    <a:close/>
                    <a:moveTo>
                      <a:pt x="7382" y="5816"/>
                    </a:moveTo>
                    <a:cubicBezTo>
                      <a:pt x="7341" y="5816"/>
                      <a:pt x="7300" y="5820"/>
                      <a:pt x="7258" y="5830"/>
                    </a:cubicBezTo>
                    <a:cubicBezTo>
                      <a:pt x="6822" y="5907"/>
                      <a:pt x="6540" y="6625"/>
                      <a:pt x="6924" y="6907"/>
                    </a:cubicBezTo>
                    <a:lnTo>
                      <a:pt x="6950" y="6907"/>
                    </a:lnTo>
                    <a:cubicBezTo>
                      <a:pt x="7001" y="6932"/>
                      <a:pt x="7078" y="6958"/>
                      <a:pt x="7155" y="6984"/>
                    </a:cubicBezTo>
                    <a:cubicBezTo>
                      <a:pt x="7196" y="6991"/>
                      <a:pt x="7238" y="6995"/>
                      <a:pt x="7280" y="6995"/>
                    </a:cubicBezTo>
                    <a:cubicBezTo>
                      <a:pt x="7524" y="6995"/>
                      <a:pt x="7767" y="6869"/>
                      <a:pt x="7899" y="6650"/>
                    </a:cubicBezTo>
                    <a:cubicBezTo>
                      <a:pt x="8085" y="6254"/>
                      <a:pt x="7785" y="5816"/>
                      <a:pt x="7382" y="5816"/>
                    </a:cubicBezTo>
                    <a:close/>
                    <a:moveTo>
                      <a:pt x="1704" y="7231"/>
                    </a:moveTo>
                    <a:cubicBezTo>
                      <a:pt x="1684" y="7231"/>
                      <a:pt x="1663" y="7234"/>
                      <a:pt x="1642" y="7240"/>
                    </a:cubicBezTo>
                    <a:cubicBezTo>
                      <a:pt x="1514" y="7266"/>
                      <a:pt x="1411" y="7497"/>
                      <a:pt x="1539" y="7599"/>
                    </a:cubicBezTo>
                    <a:cubicBezTo>
                      <a:pt x="1565" y="7599"/>
                      <a:pt x="1591" y="7625"/>
                      <a:pt x="1616" y="7625"/>
                    </a:cubicBezTo>
                    <a:cubicBezTo>
                      <a:pt x="1634" y="7629"/>
                      <a:pt x="1653" y="7631"/>
                      <a:pt x="1670" y="7631"/>
                    </a:cubicBezTo>
                    <a:cubicBezTo>
                      <a:pt x="1754" y="7631"/>
                      <a:pt x="1830" y="7586"/>
                      <a:pt x="1873" y="7522"/>
                    </a:cubicBezTo>
                    <a:cubicBezTo>
                      <a:pt x="1940" y="7387"/>
                      <a:pt x="1849" y="7231"/>
                      <a:pt x="1704" y="7231"/>
                    </a:cubicBezTo>
                    <a:close/>
                    <a:moveTo>
                      <a:pt x="5899" y="8599"/>
                    </a:moveTo>
                    <a:cubicBezTo>
                      <a:pt x="5822" y="8599"/>
                      <a:pt x="5770" y="8753"/>
                      <a:pt x="5847" y="8804"/>
                    </a:cubicBezTo>
                    <a:cubicBezTo>
                      <a:pt x="5847" y="8804"/>
                      <a:pt x="5873" y="8804"/>
                      <a:pt x="5873" y="8830"/>
                    </a:cubicBezTo>
                    <a:cubicBezTo>
                      <a:pt x="5924" y="8830"/>
                      <a:pt x="6001" y="8804"/>
                      <a:pt x="6027" y="8753"/>
                    </a:cubicBezTo>
                    <a:cubicBezTo>
                      <a:pt x="6052" y="8676"/>
                      <a:pt x="5975" y="8599"/>
                      <a:pt x="5899" y="8599"/>
                    </a:cubicBezTo>
                    <a:close/>
                    <a:moveTo>
                      <a:pt x="3453" y="8132"/>
                    </a:moveTo>
                    <a:cubicBezTo>
                      <a:pt x="3431" y="8132"/>
                      <a:pt x="3408" y="8134"/>
                      <a:pt x="3386" y="8138"/>
                    </a:cubicBezTo>
                    <a:cubicBezTo>
                      <a:pt x="3103" y="8189"/>
                      <a:pt x="2924" y="8651"/>
                      <a:pt x="3206" y="8830"/>
                    </a:cubicBezTo>
                    <a:cubicBezTo>
                      <a:pt x="3232" y="8856"/>
                      <a:pt x="3283" y="8856"/>
                      <a:pt x="3334" y="8881"/>
                    </a:cubicBezTo>
                    <a:cubicBezTo>
                      <a:pt x="3357" y="8885"/>
                      <a:pt x="3380" y="8886"/>
                      <a:pt x="3403" y="8886"/>
                    </a:cubicBezTo>
                    <a:cubicBezTo>
                      <a:pt x="3558" y="8886"/>
                      <a:pt x="3706" y="8810"/>
                      <a:pt x="3796" y="8676"/>
                    </a:cubicBezTo>
                    <a:cubicBezTo>
                      <a:pt x="3915" y="8415"/>
                      <a:pt x="3726" y="8132"/>
                      <a:pt x="3453" y="8132"/>
                    </a:cubicBezTo>
                    <a:close/>
                    <a:moveTo>
                      <a:pt x="7730" y="8742"/>
                    </a:moveTo>
                    <a:cubicBezTo>
                      <a:pt x="7579" y="8742"/>
                      <a:pt x="7427" y="8819"/>
                      <a:pt x="7386" y="8984"/>
                    </a:cubicBezTo>
                    <a:cubicBezTo>
                      <a:pt x="7386" y="9010"/>
                      <a:pt x="7386" y="9061"/>
                      <a:pt x="7386" y="9112"/>
                    </a:cubicBezTo>
                    <a:cubicBezTo>
                      <a:pt x="7437" y="9292"/>
                      <a:pt x="7565" y="9445"/>
                      <a:pt x="7745" y="9471"/>
                    </a:cubicBezTo>
                    <a:cubicBezTo>
                      <a:pt x="8027" y="9471"/>
                      <a:pt x="8232" y="9163"/>
                      <a:pt x="8052" y="8907"/>
                    </a:cubicBezTo>
                    <a:cubicBezTo>
                      <a:pt x="7993" y="8800"/>
                      <a:pt x="7862" y="8742"/>
                      <a:pt x="7730" y="8742"/>
                    </a:cubicBezTo>
                    <a:close/>
                    <a:moveTo>
                      <a:pt x="4824" y="10739"/>
                    </a:moveTo>
                    <a:cubicBezTo>
                      <a:pt x="4782" y="10739"/>
                      <a:pt x="4738" y="10744"/>
                      <a:pt x="4693" y="10753"/>
                    </a:cubicBezTo>
                    <a:cubicBezTo>
                      <a:pt x="4257" y="10830"/>
                      <a:pt x="4001" y="11522"/>
                      <a:pt x="4411" y="11805"/>
                    </a:cubicBezTo>
                    <a:lnTo>
                      <a:pt x="4386" y="11805"/>
                    </a:lnTo>
                    <a:cubicBezTo>
                      <a:pt x="4463" y="11856"/>
                      <a:pt x="4539" y="11881"/>
                      <a:pt x="4616" y="11907"/>
                    </a:cubicBezTo>
                    <a:cubicBezTo>
                      <a:pt x="4658" y="11915"/>
                      <a:pt x="4699" y="11918"/>
                      <a:pt x="4739" y="11918"/>
                    </a:cubicBezTo>
                    <a:cubicBezTo>
                      <a:pt x="4978" y="11918"/>
                      <a:pt x="5203" y="11793"/>
                      <a:pt x="5334" y="11574"/>
                    </a:cubicBezTo>
                    <a:cubicBezTo>
                      <a:pt x="5544" y="11178"/>
                      <a:pt x="5246" y="10739"/>
                      <a:pt x="4824" y="10739"/>
                    </a:cubicBezTo>
                    <a:close/>
                    <a:moveTo>
                      <a:pt x="816" y="10950"/>
                    </a:moveTo>
                    <a:cubicBezTo>
                      <a:pt x="784" y="10950"/>
                      <a:pt x="751" y="10953"/>
                      <a:pt x="719" y="10958"/>
                    </a:cubicBezTo>
                    <a:cubicBezTo>
                      <a:pt x="283" y="11035"/>
                      <a:pt x="1" y="11753"/>
                      <a:pt x="411" y="12035"/>
                    </a:cubicBezTo>
                    <a:cubicBezTo>
                      <a:pt x="462" y="12061"/>
                      <a:pt x="539" y="12087"/>
                      <a:pt x="616" y="12112"/>
                    </a:cubicBezTo>
                    <a:cubicBezTo>
                      <a:pt x="658" y="12120"/>
                      <a:pt x="700" y="12123"/>
                      <a:pt x="742" y="12123"/>
                    </a:cubicBezTo>
                    <a:cubicBezTo>
                      <a:pt x="986" y="12123"/>
                      <a:pt x="1229" y="12001"/>
                      <a:pt x="1360" y="11805"/>
                    </a:cubicBezTo>
                    <a:cubicBezTo>
                      <a:pt x="1550" y="11400"/>
                      <a:pt x="1232" y="10950"/>
                      <a:pt x="816" y="109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 rot="7018065">
                <a:off x="26288" y="1891085"/>
                <a:ext cx="730647" cy="1461766"/>
              </a:xfrm>
              <a:custGeom>
                <a:avLst/>
                <a:gdLst/>
                <a:ahLst/>
                <a:cxnLst/>
                <a:rect l="l" t="t" r="r" b="b"/>
                <a:pathLst>
                  <a:path w="30218" h="60461" extrusionOk="0">
                    <a:moveTo>
                      <a:pt x="29718" y="1"/>
                    </a:moveTo>
                    <a:cubicBezTo>
                      <a:pt x="29628" y="1"/>
                      <a:pt x="29537" y="37"/>
                      <a:pt x="29464" y="124"/>
                    </a:cubicBezTo>
                    <a:cubicBezTo>
                      <a:pt x="15053" y="18330"/>
                      <a:pt x="4052" y="40716"/>
                      <a:pt x="52" y="60025"/>
                    </a:cubicBezTo>
                    <a:cubicBezTo>
                      <a:pt x="1" y="60230"/>
                      <a:pt x="129" y="60409"/>
                      <a:pt x="334" y="60461"/>
                    </a:cubicBezTo>
                    <a:lnTo>
                      <a:pt x="411" y="60461"/>
                    </a:lnTo>
                    <a:cubicBezTo>
                      <a:pt x="565" y="60461"/>
                      <a:pt x="719" y="60333"/>
                      <a:pt x="744" y="60179"/>
                    </a:cubicBezTo>
                    <a:cubicBezTo>
                      <a:pt x="4745" y="40947"/>
                      <a:pt x="15668" y="18689"/>
                      <a:pt x="30028" y="560"/>
                    </a:cubicBezTo>
                    <a:cubicBezTo>
                      <a:pt x="30218" y="294"/>
                      <a:pt x="29972" y="1"/>
                      <a:pt x="29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8"/>
            <p:cNvGrpSpPr/>
            <p:nvPr/>
          </p:nvGrpSpPr>
          <p:grpSpPr>
            <a:xfrm rot="10718516" flipH="1">
              <a:off x="-847229" y="2380751"/>
              <a:ext cx="1864385" cy="1723498"/>
              <a:chOff x="-1181840" y="1435015"/>
              <a:chExt cx="1864421" cy="1723531"/>
            </a:xfrm>
          </p:grpSpPr>
          <p:sp>
            <p:nvSpPr>
              <p:cNvPr id="339" name="Google Shape;339;p8"/>
              <p:cNvSpPr/>
              <p:nvPr/>
            </p:nvSpPr>
            <p:spPr>
              <a:xfrm rot="7018065">
                <a:off x="-856508" y="1589854"/>
                <a:ext cx="1164422" cy="1444262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 rot="7018065">
                <a:off x="-807037" y="1559505"/>
                <a:ext cx="1164398" cy="1443996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 rot="7018065">
                <a:off x="-77650" y="2737347"/>
                <a:ext cx="428383" cy="209953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 rot="7018065">
                <a:off x="-731525" y="1533356"/>
                <a:ext cx="961945" cy="1237331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" name="Google Shape;343;p8"/>
          <p:cNvGrpSpPr/>
          <p:nvPr/>
        </p:nvGrpSpPr>
        <p:grpSpPr>
          <a:xfrm flipH="1">
            <a:off x="4387263" y="-1242186"/>
            <a:ext cx="2485895" cy="2298041"/>
            <a:chOff x="-1181840" y="1435015"/>
            <a:chExt cx="1864421" cy="1723531"/>
          </a:xfrm>
        </p:grpSpPr>
        <p:sp>
          <p:nvSpPr>
            <p:cNvPr id="344" name="Google Shape;344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8"/>
          <p:cNvGrpSpPr/>
          <p:nvPr/>
        </p:nvGrpSpPr>
        <p:grpSpPr>
          <a:xfrm rot="-7200044">
            <a:off x="4729295" y="5501443"/>
            <a:ext cx="2485840" cy="2297991"/>
            <a:chOff x="-1181840" y="1435015"/>
            <a:chExt cx="1864421" cy="1723531"/>
          </a:xfrm>
        </p:grpSpPr>
        <p:sp>
          <p:nvSpPr>
            <p:cNvPr id="349" name="Google Shape;349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8"/>
          <p:cNvGrpSpPr/>
          <p:nvPr/>
        </p:nvGrpSpPr>
        <p:grpSpPr>
          <a:xfrm rot="610151" flipH="1">
            <a:off x="70785" y="-924030"/>
            <a:ext cx="3524496" cy="2844395"/>
            <a:chOff x="-729163" y="3851975"/>
            <a:chExt cx="2464103" cy="1988620"/>
          </a:xfrm>
        </p:grpSpPr>
        <p:sp>
          <p:nvSpPr>
            <p:cNvPr id="354" name="Google Shape;354;p8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8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8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8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8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8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8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8"/>
          <p:cNvGrpSpPr/>
          <p:nvPr/>
        </p:nvGrpSpPr>
        <p:grpSpPr>
          <a:xfrm rot="-731256">
            <a:off x="10425075" y="3648825"/>
            <a:ext cx="2414493" cy="2495537"/>
            <a:chOff x="334100" y="971800"/>
            <a:chExt cx="1810984" cy="1871771"/>
          </a:xfrm>
        </p:grpSpPr>
        <p:sp>
          <p:nvSpPr>
            <p:cNvPr id="369" name="Google Shape;369;p8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" name="Google Shape;371;p8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372" name="Google Shape;372;p8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8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7" name="Google Shape;377;p8"/>
          <p:cNvGrpSpPr/>
          <p:nvPr/>
        </p:nvGrpSpPr>
        <p:grpSpPr>
          <a:xfrm rot="-1946306">
            <a:off x="-591234" y="5337259"/>
            <a:ext cx="2436849" cy="2565005"/>
            <a:chOff x="1526600" y="450800"/>
            <a:chExt cx="4540675" cy="4779475"/>
          </a:xfrm>
        </p:grpSpPr>
        <p:sp>
          <p:nvSpPr>
            <p:cNvPr id="378" name="Google Shape;378;p8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8"/>
          <p:cNvSpPr txBox="1">
            <a:spLocks noGrp="1"/>
          </p:cNvSpPr>
          <p:nvPr>
            <p:ph type="title"/>
          </p:nvPr>
        </p:nvSpPr>
        <p:spPr>
          <a:xfrm>
            <a:off x="2572984" y="1974184"/>
            <a:ext cx="7046000" cy="2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866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13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9"/>
          <p:cNvGrpSpPr/>
          <p:nvPr/>
        </p:nvGrpSpPr>
        <p:grpSpPr>
          <a:xfrm rot="-899871">
            <a:off x="6583757" y="-1352154"/>
            <a:ext cx="2471792" cy="2426695"/>
            <a:chOff x="7928300" y="-514224"/>
            <a:chExt cx="1853720" cy="1819900"/>
          </a:xfrm>
        </p:grpSpPr>
        <p:sp>
          <p:nvSpPr>
            <p:cNvPr id="390" name="Google Shape;390;p9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9"/>
          <p:cNvGrpSpPr/>
          <p:nvPr/>
        </p:nvGrpSpPr>
        <p:grpSpPr>
          <a:xfrm rot="787487">
            <a:off x="768630" y="5437014"/>
            <a:ext cx="2436917" cy="2565077"/>
            <a:chOff x="1526600" y="450800"/>
            <a:chExt cx="4540675" cy="4779475"/>
          </a:xfrm>
        </p:grpSpPr>
        <p:sp>
          <p:nvSpPr>
            <p:cNvPr id="400" name="Google Shape;400;p9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8" name="Google Shape;408;p9"/>
          <p:cNvGrpSpPr/>
          <p:nvPr/>
        </p:nvGrpSpPr>
        <p:grpSpPr>
          <a:xfrm>
            <a:off x="-774856" y="4828019"/>
            <a:ext cx="2572187" cy="2440845"/>
            <a:chOff x="-356100" y="3692425"/>
            <a:chExt cx="1728775" cy="1640500"/>
          </a:xfrm>
        </p:grpSpPr>
        <p:sp>
          <p:nvSpPr>
            <p:cNvPr id="409" name="Google Shape;409;p9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9"/>
          <p:cNvGrpSpPr/>
          <p:nvPr/>
        </p:nvGrpSpPr>
        <p:grpSpPr>
          <a:xfrm rot="-400487" flipH="1">
            <a:off x="9724591" y="5392873"/>
            <a:ext cx="3042492" cy="2387332"/>
            <a:chOff x="-2415600" y="2986400"/>
            <a:chExt cx="1943075" cy="1524659"/>
          </a:xfrm>
        </p:grpSpPr>
        <p:sp>
          <p:nvSpPr>
            <p:cNvPr id="418" name="Google Shape;418;p9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3" name="Google Shape;423;p9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24" name="Google Shape;424;p9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6" name="Google Shape;426;p9"/>
          <p:cNvGrpSpPr/>
          <p:nvPr/>
        </p:nvGrpSpPr>
        <p:grpSpPr>
          <a:xfrm rot="-1094791">
            <a:off x="8754417" y="5338714"/>
            <a:ext cx="2414599" cy="2495647"/>
            <a:chOff x="334100" y="971800"/>
            <a:chExt cx="1810984" cy="1871771"/>
          </a:xfrm>
        </p:grpSpPr>
        <p:sp>
          <p:nvSpPr>
            <p:cNvPr id="427" name="Google Shape;427;p9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" name="Google Shape;429;p9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430" name="Google Shape;430;p9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2" name="Google Shape;432;p9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" name="Google Shape;435;p9"/>
          <p:cNvGrpSpPr/>
          <p:nvPr/>
        </p:nvGrpSpPr>
        <p:grpSpPr>
          <a:xfrm rot="2395717" flipH="1">
            <a:off x="8122896" y="-1062137"/>
            <a:ext cx="3369253" cy="2719109"/>
            <a:chOff x="-729163" y="3851975"/>
            <a:chExt cx="2464103" cy="1988620"/>
          </a:xfrm>
        </p:grpSpPr>
        <p:sp>
          <p:nvSpPr>
            <p:cNvPr id="436" name="Google Shape;436;p9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0" name="Google Shape;450;p9"/>
          <p:cNvSpPr txBox="1">
            <a:spLocks noGrp="1"/>
          </p:cNvSpPr>
          <p:nvPr>
            <p:ph type="title"/>
          </p:nvPr>
        </p:nvSpPr>
        <p:spPr>
          <a:xfrm>
            <a:off x="2848800" y="2095917"/>
            <a:ext cx="64944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1" name="Google Shape;451;p9"/>
          <p:cNvSpPr txBox="1">
            <a:spLocks noGrp="1"/>
          </p:cNvSpPr>
          <p:nvPr>
            <p:ph type="subTitle" idx="1"/>
          </p:nvPr>
        </p:nvSpPr>
        <p:spPr>
          <a:xfrm>
            <a:off x="2525400" y="3115267"/>
            <a:ext cx="7141200" cy="16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791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"/>
          <p:cNvSpPr txBox="1">
            <a:spLocks noGrp="1"/>
          </p:cNvSpPr>
          <p:nvPr>
            <p:ph type="title"/>
          </p:nvPr>
        </p:nvSpPr>
        <p:spPr>
          <a:xfrm>
            <a:off x="2161200" y="5473267"/>
            <a:ext cx="7869600" cy="5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454" name="Google Shape;454;p10"/>
          <p:cNvGrpSpPr/>
          <p:nvPr/>
        </p:nvGrpSpPr>
        <p:grpSpPr>
          <a:xfrm rot="3599958" flipH="1">
            <a:off x="-1091545" y="5065668"/>
            <a:ext cx="2749263" cy="2156968"/>
            <a:chOff x="-2415600" y="2986400"/>
            <a:chExt cx="1943075" cy="1524659"/>
          </a:xfrm>
        </p:grpSpPr>
        <p:sp>
          <p:nvSpPr>
            <p:cNvPr id="455" name="Google Shape;455;p10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0" name="Google Shape;460;p10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61" name="Google Shape;461;p10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0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63" name="Google Shape;463;p10"/>
          <p:cNvGrpSpPr/>
          <p:nvPr/>
        </p:nvGrpSpPr>
        <p:grpSpPr>
          <a:xfrm rot="-5914838">
            <a:off x="9975995" y="4269502"/>
            <a:ext cx="2725719" cy="2106765"/>
            <a:chOff x="-874852" y="3661982"/>
            <a:chExt cx="2044303" cy="1580085"/>
          </a:xfrm>
        </p:grpSpPr>
        <p:grpSp>
          <p:nvGrpSpPr>
            <p:cNvPr id="464" name="Google Shape;464;p10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465" name="Google Shape;465;p10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0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0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0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10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470" name="Google Shape;470;p10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" name="Google Shape;474;p10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475" name="Google Shape;475;p10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79" name="Google Shape;479;p10"/>
          <p:cNvGrpSpPr/>
          <p:nvPr/>
        </p:nvGrpSpPr>
        <p:grpSpPr>
          <a:xfrm rot="447316">
            <a:off x="10604661" y="-825741"/>
            <a:ext cx="2319001" cy="2440961"/>
            <a:chOff x="1526600" y="450800"/>
            <a:chExt cx="4540675" cy="4779475"/>
          </a:xfrm>
        </p:grpSpPr>
        <p:sp>
          <p:nvSpPr>
            <p:cNvPr id="480" name="Google Shape;480;p10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8" name="Google Shape;488;p10"/>
          <p:cNvGrpSpPr/>
          <p:nvPr/>
        </p:nvGrpSpPr>
        <p:grpSpPr>
          <a:xfrm rot="622317">
            <a:off x="-359949" y="-1163863"/>
            <a:ext cx="2875967" cy="3337441"/>
            <a:chOff x="-541436" y="-437990"/>
            <a:chExt cx="2296492" cy="2664706"/>
          </a:xfrm>
        </p:grpSpPr>
        <p:grpSp>
          <p:nvGrpSpPr>
            <p:cNvPr id="489" name="Google Shape;489;p10"/>
            <p:cNvGrpSpPr/>
            <p:nvPr/>
          </p:nvGrpSpPr>
          <p:grpSpPr>
            <a:xfrm rot="776972">
              <a:off x="-340300" y="29944"/>
              <a:ext cx="1894219" cy="2010093"/>
              <a:chOff x="-649353" y="169949"/>
              <a:chExt cx="1894156" cy="2010027"/>
            </a:xfrm>
          </p:grpSpPr>
          <p:sp>
            <p:nvSpPr>
              <p:cNvPr id="490" name="Google Shape;490;p10"/>
              <p:cNvSpPr/>
              <p:nvPr/>
            </p:nvSpPr>
            <p:spPr>
              <a:xfrm rot="1980264">
                <a:off x="-305688" y="437770"/>
                <a:ext cx="1233339" cy="1529755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0"/>
              <p:cNvSpPr/>
              <p:nvPr/>
            </p:nvSpPr>
            <p:spPr>
              <a:xfrm rot="1980264">
                <a:off x="-332275" y="382415"/>
                <a:ext cx="1233313" cy="1529473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10"/>
              <p:cNvSpPr/>
              <p:nvPr/>
            </p:nvSpPr>
            <p:spPr>
              <a:xfrm rot="1980264">
                <a:off x="688345" y="717707"/>
                <a:ext cx="453737" cy="222381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10"/>
              <p:cNvSpPr/>
              <p:nvPr/>
            </p:nvSpPr>
            <p:spPr>
              <a:xfrm rot="1980264">
                <a:off x="-364306" y="504544"/>
                <a:ext cx="1018879" cy="1310575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" name="Google Shape;494;p10"/>
            <p:cNvSpPr/>
            <p:nvPr/>
          </p:nvSpPr>
          <p:spPr>
            <a:xfrm rot="1980264">
              <a:off x="294830" y="-226731"/>
              <a:ext cx="1005459" cy="1670651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0"/>
            <p:cNvSpPr/>
            <p:nvPr/>
          </p:nvSpPr>
          <p:spPr>
            <a:xfrm rot="1980264">
              <a:off x="339774" y="-317619"/>
              <a:ext cx="947657" cy="1706631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0"/>
            <p:cNvSpPr/>
            <p:nvPr/>
          </p:nvSpPr>
          <p:spPr>
            <a:xfrm rot="1980264">
              <a:off x="1132879" y="-91043"/>
              <a:ext cx="391607" cy="310473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0"/>
            <p:cNvSpPr/>
            <p:nvPr/>
          </p:nvSpPr>
          <p:spPr>
            <a:xfrm rot="1980264">
              <a:off x="324631" y="-238499"/>
              <a:ext cx="773891" cy="1548295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137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11"/>
          <p:cNvGrpSpPr/>
          <p:nvPr/>
        </p:nvGrpSpPr>
        <p:grpSpPr>
          <a:xfrm flipH="1">
            <a:off x="8861047" y="5245968"/>
            <a:ext cx="3524653" cy="2844523"/>
            <a:chOff x="-729163" y="3851975"/>
            <a:chExt cx="2464103" cy="1988620"/>
          </a:xfrm>
        </p:grpSpPr>
        <p:sp>
          <p:nvSpPr>
            <p:cNvPr id="501" name="Google Shape;501;p11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1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1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1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1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1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1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1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1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1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1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1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1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1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" name="Google Shape;515;p11"/>
          <p:cNvGrpSpPr/>
          <p:nvPr/>
        </p:nvGrpSpPr>
        <p:grpSpPr>
          <a:xfrm rot="10800000" flipH="1">
            <a:off x="-323875" y="-1306298"/>
            <a:ext cx="3524653" cy="2844523"/>
            <a:chOff x="-729163" y="3851975"/>
            <a:chExt cx="2464103" cy="1988620"/>
          </a:xfrm>
        </p:grpSpPr>
        <p:sp>
          <p:nvSpPr>
            <p:cNvPr id="516" name="Google Shape;516;p11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1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11"/>
          <p:cNvGrpSpPr/>
          <p:nvPr/>
        </p:nvGrpSpPr>
        <p:grpSpPr>
          <a:xfrm rot="495391">
            <a:off x="10808493" y="652212"/>
            <a:ext cx="2555449" cy="2750133"/>
            <a:chOff x="-700138" y="3808702"/>
            <a:chExt cx="1916655" cy="2062674"/>
          </a:xfrm>
        </p:grpSpPr>
        <p:sp>
          <p:nvSpPr>
            <p:cNvPr id="531" name="Google Shape;531;p11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1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11"/>
          <p:cNvGrpSpPr/>
          <p:nvPr/>
        </p:nvGrpSpPr>
        <p:grpSpPr>
          <a:xfrm rot="-3599956">
            <a:off x="-1084537" y="170260"/>
            <a:ext cx="2471573" cy="2426480"/>
            <a:chOff x="7928300" y="-514224"/>
            <a:chExt cx="1853720" cy="1819900"/>
          </a:xfrm>
        </p:grpSpPr>
        <p:sp>
          <p:nvSpPr>
            <p:cNvPr id="541" name="Google Shape;541;p11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 rot="-4499950">
            <a:off x="413251" y="4687413"/>
            <a:ext cx="2156524" cy="3287643"/>
            <a:chOff x="7518282" y="2373612"/>
            <a:chExt cx="1544209" cy="2355088"/>
          </a:xfrm>
        </p:grpSpPr>
        <p:sp>
          <p:nvSpPr>
            <p:cNvPr id="551" name="Google Shape;551;p11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11"/>
          <p:cNvSpPr txBox="1">
            <a:spLocks noGrp="1"/>
          </p:cNvSpPr>
          <p:nvPr>
            <p:ph type="title" hasCustomPrompt="1"/>
          </p:nvPr>
        </p:nvSpPr>
        <p:spPr>
          <a:xfrm>
            <a:off x="1960400" y="2073169"/>
            <a:ext cx="8271200" cy="21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0" name="Google Shape;560;p11"/>
          <p:cNvSpPr txBox="1">
            <a:spLocks noGrp="1"/>
          </p:cNvSpPr>
          <p:nvPr>
            <p:ph type="subTitle" idx="1"/>
          </p:nvPr>
        </p:nvSpPr>
        <p:spPr>
          <a:xfrm>
            <a:off x="3151200" y="5279867"/>
            <a:ext cx="5889600" cy="5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898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896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3"/>
          <p:cNvGrpSpPr/>
          <p:nvPr/>
        </p:nvGrpSpPr>
        <p:grpSpPr>
          <a:xfrm>
            <a:off x="-933517" y="5078269"/>
            <a:ext cx="2555540" cy="2750232"/>
            <a:chOff x="-700138" y="3808702"/>
            <a:chExt cx="1916655" cy="2062674"/>
          </a:xfrm>
        </p:grpSpPr>
        <p:sp>
          <p:nvSpPr>
            <p:cNvPr id="565" name="Google Shape;565;p13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3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3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3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3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3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3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3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3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" name="Google Shape;574;p13"/>
          <p:cNvGrpSpPr/>
          <p:nvPr/>
        </p:nvGrpSpPr>
        <p:grpSpPr>
          <a:xfrm rot="6373967">
            <a:off x="-211459" y="-1003336"/>
            <a:ext cx="1932160" cy="2824509"/>
            <a:chOff x="-2055400" y="2385325"/>
            <a:chExt cx="1520600" cy="2222875"/>
          </a:xfrm>
        </p:grpSpPr>
        <p:grpSp>
          <p:nvGrpSpPr>
            <p:cNvPr id="575" name="Google Shape;575;p13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576" name="Google Shape;576;p1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0" name="Google Shape;580;p13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581" name="Google Shape;581;p1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13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586" name="Google Shape;586;p13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9" name="Google Shape;589;p13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3"/>
          <p:cNvGrpSpPr/>
          <p:nvPr/>
        </p:nvGrpSpPr>
        <p:grpSpPr>
          <a:xfrm rot="-489106" flipH="1">
            <a:off x="10445965" y="-507541"/>
            <a:ext cx="2156296" cy="3288276"/>
            <a:chOff x="7518282" y="2373612"/>
            <a:chExt cx="1544209" cy="2355088"/>
          </a:xfrm>
        </p:grpSpPr>
        <p:sp>
          <p:nvSpPr>
            <p:cNvPr id="591" name="Google Shape;591;p1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13"/>
          <p:cNvGrpSpPr/>
          <p:nvPr/>
        </p:nvGrpSpPr>
        <p:grpSpPr>
          <a:xfrm rot="9505959">
            <a:off x="10726424" y="5595717"/>
            <a:ext cx="2471667" cy="2426569"/>
            <a:chOff x="7928300" y="-514224"/>
            <a:chExt cx="1853722" cy="1819900"/>
          </a:xfrm>
        </p:grpSpPr>
        <p:sp>
          <p:nvSpPr>
            <p:cNvPr id="600" name="Google Shape;600;p13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9" name="Google Shape;609;p13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610" name="Google Shape;610;p1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2" name="Google Shape;612;p13"/>
          <p:cNvSpPr txBox="1">
            <a:spLocks noGrp="1"/>
          </p:cNvSpPr>
          <p:nvPr>
            <p:ph type="title" hasCustomPrompt="1"/>
          </p:nvPr>
        </p:nvSpPr>
        <p:spPr>
          <a:xfrm>
            <a:off x="3432033" y="2187884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"/>
          </p:nvPr>
        </p:nvSpPr>
        <p:spPr>
          <a:xfrm>
            <a:off x="2217433" y="2905473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2"/>
          </p:nvPr>
        </p:nvSpPr>
        <p:spPr>
          <a:xfrm>
            <a:off x="1978633" y="33253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1967" y="2187884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4"/>
          </p:nvPr>
        </p:nvSpPr>
        <p:spPr>
          <a:xfrm>
            <a:off x="6567367" y="2905473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5"/>
          </p:nvPr>
        </p:nvSpPr>
        <p:spPr>
          <a:xfrm>
            <a:off x="6328567" y="33253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6" hasCustomPrompt="1"/>
          </p:nvPr>
        </p:nvSpPr>
        <p:spPr>
          <a:xfrm>
            <a:off x="3432033" y="4268551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subTitle" idx="7"/>
          </p:nvPr>
        </p:nvSpPr>
        <p:spPr>
          <a:xfrm>
            <a:off x="2217433" y="5007652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8"/>
          </p:nvPr>
        </p:nvSpPr>
        <p:spPr>
          <a:xfrm>
            <a:off x="1978633" y="53795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9" hasCustomPrompt="1"/>
          </p:nvPr>
        </p:nvSpPr>
        <p:spPr>
          <a:xfrm>
            <a:off x="7781967" y="4268551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3"/>
          </p:nvPr>
        </p:nvSpPr>
        <p:spPr>
          <a:xfrm>
            <a:off x="6567367" y="5007652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4"/>
          </p:nvPr>
        </p:nvSpPr>
        <p:spPr>
          <a:xfrm>
            <a:off x="6328567" y="53795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13"/>
          <p:cNvSpPr txBox="1">
            <a:spLocks noGrp="1"/>
          </p:cNvSpPr>
          <p:nvPr>
            <p:ph type="title" idx="15"/>
          </p:nvPr>
        </p:nvSpPr>
        <p:spPr>
          <a:xfrm>
            <a:off x="3335600" y="778463"/>
            <a:ext cx="5520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110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7" name="Google Shape;627;p14"/>
          <p:cNvGrpSpPr/>
          <p:nvPr/>
        </p:nvGrpSpPr>
        <p:grpSpPr>
          <a:xfrm rot="-787551">
            <a:off x="1309602" y="5472595"/>
            <a:ext cx="2572079" cy="2440743"/>
            <a:chOff x="-356100" y="3692425"/>
            <a:chExt cx="1728775" cy="1640500"/>
          </a:xfrm>
        </p:grpSpPr>
        <p:sp>
          <p:nvSpPr>
            <p:cNvPr id="628" name="Google Shape;628;p14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83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" name="Google Shape;636;p14"/>
          <p:cNvGrpSpPr/>
          <p:nvPr/>
        </p:nvGrpSpPr>
        <p:grpSpPr>
          <a:xfrm rot="-899960">
            <a:off x="-622950" y="-608905"/>
            <a:ext cx="3061897" cy="3552836"/>
            <a:chOff x="-541436" y="-437990"/>
            <a:chExt cx="2296492" cy="2664706"/>
          </a:xfrm>
        </p:grpSpPr>
        <p:grpSp>
          <p:nvGrpSpPr>
            <p:cNvPr id="637" name="Google Shape;637;p14"/>
            <p:cNvGrpSpPr/>
            <p:nvPr/>
          </p:nvGrpSpPr>
          <p:grpSpPr>
            <a:xfrm rot="776972">
              <a:off x="-340300" y="29944"/>
              <a:ext cx="1894219" cy="2010093"/>
              <a:chOff x="-649353" y="169949"/>
              <a:chExt cx="1894156" cy="2010027"/>
            </a:xfrm>
          </p:grpSpPr>
          <p:sp>
            <p:nvSpPr>
              <p:cNvPr id="638" name="Google Shape;638;p14"/>
              <p:cNvSpPr/>
              <p:nvPr/>
            </p:nvSpPr>
            <p:spPr>
              <a:xfrm rot="1980264">
                <a:off x="-305688" y="437770"/>
                <a:ext cx="1233339" cy="1529755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14"/>
              <p:cNvSpPr/>
              <p:nvPr/>
            </p:nvSpPr>
            <p:spPr>
              <a:xfrm rot="1980264">
                <a:off x="-332275" y="382415"/>
                <a:ext cx="1233313" cy="1529473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4"/>
              <p:cNvSpPr/>
              <p:nvPr/>
            </p:nvSpPr>
            <p:spPr>
              <a:xfrm rot="1980264">
                <a:off x="688345" y="717707"/>
                <a:ext cx="453737" cy="222381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4"/>
              <p:cNvSpPr/>
              <p:nvPr/>
            </p:nvSpPr>
            <p:spPr>
              <a:xfrm rot="1980264">
                <a:off x="-364306" y="504544"/>
                <a:ext cx="1018879" cy="1310575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2" name="Google Shape;642;p14"/>
            <p:cNvSpPr/>
            <p:nvPr/>
          </p:nvSpPr>
          <p:spPr>
            <a:xfrm rot="1980264">
              <a:off x="294830" y="-226731"/>
              <a:ext cx="1005459" cy="1670651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 rot="1980264">
              <a:off x="339774" y="-317619"/>
              <a:ext cx="947657" cy="1706631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 rot="1980264">
              <a:off x="1132879" y="-91043"/>
              <a:ext cx="391607" cy="310473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 rot="1980264">
              <a:off x="324631" y="-238499"/>
              <a:ext cx="773891" cy="1548295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6" name="Google Shape;646;p14"/>
          <p:cNvGrpSpPr/>
          <p:nvPr/>
        </p:nvGrpSpPr>
        <p:grpSpPr>
          <a:xfrm rot="-1209502">
            <a:off x="10038567" y="-679869"/>
            <a:ext cx="2414533" cy="2495577"/>
            <a:chOff x="334100" y="971800"/>
            <a:chExt cx="1810984" cy="1871771"/>
          </a:xfrm>
        </p:grpSpPr>
        <p:sp>
          <p:nvSpPr>
            <p:cNvPr id="647" name="Google Shape;647;p14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650" name="Google Shape;650;p14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2" name="Google Shape;652;p14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14"/>
          <p:cNvGrpSpPr/>
          <p:nvPr/>
        </p:nvGrpSpPr>
        <p:grpSpPr>
          <a:xfrm>
            <a:off x="10728267" y="880568"/>
            <a:ext cx="2476627" cy="2426533"/>
            <a:chOff x="7928300" y="-514224"/>
            <a:chExt cx="1857470" cy="1819900"/>
          </a:xfrm>
        </p:grpSpPr>
        <p:sp>
          <p:nvSpPr>
            <p:cNvPr id="656" name="Google Shape;656;p14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8682845" y="3879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14"/>
          <p:cNvGrpSpPr/>
          <p:nvPr/>
        </p:nvGrpSpPr>
        <p:grpSpPr>
          <a:xfrm rot="3508924" flipH="1">
            <a:off x="-921228" y="4670761"/>
            <a:ext cx="3524511" cy="2844407"/>
            <a:chOff x="-729163" y="3851975"/>
            <a:chExt cx="2464103" cy="1988620"/>
          </a:xfrm>
        </p:grpSpPr>
        <p:sp>
          <p:nvSpPr>
            <p:cNvPr id="666" name="Google Shape;666;p14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4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4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4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4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4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4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4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4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4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4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4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4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14"/>
          <p:cNvSpPr txBox="1">
            <a:spLocks noGrp="1"/>
          </p:cNvSpPr>
          <p:nvPr>
            <p:ph type="title"/>
          </p:nvPr>
        </p:nvSpPr>
        <p:spPr>
          <a:xfrm>
            <a:off x="3812811" y="4100351"/>
            <a:ext cx="4566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81" name="Google Shape;681;p14"/>
          <p:cNvSpPr txBox="1">
            <a:spLocks noGrp="1"/>
          </p:cNvSpPr>
          <p:nvPr>
            <p:ph type="subTitle" idx="1"/>
          </p:nvPr>
        </p:nvSpPr>
        <p:spPr>
          <a:xfrm>
            <a:off x="2546600" y="2083493"/>
            <a:ext cx="7098800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640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15"/>
          <p:cNvGrpSpPr/>
          <p:nvPr/>
        </p:nvGrpSpPr>
        <p:grpSpPr>
          <a:xfrm rot="-366008" flipH="1">
            <a:off x="-1313051" y="1370485"/>
            <a:ext cx="3524569" cy="2844455"/>
            <a:chOff x="-729163" y="3851975"/>
            <a:chExt cx="2464103" cy="1988620"/>
          </a:xfrm>
        </p:grpSpPr>
        <p:sp>
          <p:nvSpPr>
            <p:cNvPr id="685" name="Google Shape;685;p1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9" name="Google Shape;699;p15"/>
          <p:cNvGrpSpPr/>
          <p:nvPr/>
        </p:nvGrpSpPr>
        <p:grpSpPr>
          <a:xfrm rot="337778">
            <a:off x="10182527" y="-765011"/>
            <a:ext cx="2414701" cy="2495752"/>
            <a:chOff x="334100" y="971800"/>
            <a:chExt cx="1810984" cy="1871771"/>
          </a:xfrm>
        </p:grpSpPr>
        <p:sp>
          <p:nvSpPr>
            <p:cNvPr id="700" name="Google Shape;700;p1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2" name="Google Shape;702;p15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703" name="Google Shape;703;p1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5" name="Google Shape;705;p1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8" name="Google Shape;708;p15"/>
          <p:cNvGrpSpPr/>
          <p:nvPr/>
        </p:nvGrpSpPr>
        <p:grpSpPr>
          <a:xfrm rot="2379605">
            <a:off x="119224" y="-1081462"/>
            <a:ext cx="2284019" cy="3482937"/>
            <a:chOff x="7518282" y="2373612"/>
            <a:chExt cx="1544209" cy="2355088"/>
          </a:xfrm>
        </p:grpSpPr>
        <p:sp>
          <p:nvSpPr>
            <p:cNvPr id="709" name="Google Shape;709;p1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5"/>
          <p:cNvGrpSpPr/>
          <p:nvPr/>
        </p:nvGrpSpPr>
        <p:grpSpPr>
          <a:xfrm>
            <a:off x="-757978" y="5229591"/>
            <a:ext cx="2414404" cy="2495444"/>
            <a:chOff x="334100" y="971800"/>
            <a:chExt cx="1810984" cy="1871771"/>
          </a:xfrm>
        </p:grpSpPr>
        <p:sp>
          <p:nvSpPr>
            <p:cNvPr id="718" name="Google Shape;718;p1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0" name="Google Shape;720;p15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721" name="Google Shape;721;p1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6" name="Google Shape;726;p15"/>
          <p:cNvSpPr txBox="1">
            <a:spLocks noGrp="1"/>
          </p:cNvSpPr>
          <p:nvPr>
            <p:ph type="title" hasCustomPrompt="1"/>
          </p:nvPr>
        </p:nvSpPr>
        <p:spPr>
          <a:xfrm>
            <a:off x="1416896" y="41284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7" name="Google Shape;727;p15"/>
          <p:cNvSpPr txBox="1">
            <a:spLocks noGrp="1"/>
          </p:cNvSpPr>
          <p:nvPr>
            <p:ph type="subTitle" idx="1"/>
          </p:nvPr>
        </p:nvSpPr>
        <p:spPr>
          <a:xfrm>
            <a:off x="1416896" y="4823339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28" name="Google Shape;728;p15"/>
          <p:cNvSpPr txBox="1">
            <a:spLocks noGrp="1"/>
          </p:cNvSpPr>
          <p:nvPr>
            <p:ph type="title" idx="2" hasCustomPrompt="1"/>
          </p:nvPr>
        </p:nvSpPr>
        <p:spPr>
          <a:xfrm>
            <a:off x="6694800" y="41284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9" name="Google Shape;729;p15"/>
          <p:cNvSpPr txBox="1">
            <a:spLocks noGrp="1"/>
          </p:cNvSpPr>
          <p:nvPr>
            <p:ph type="subTitle" idx="3"/>
          </p:nvPr>
        </p:nvSpPr>
        <p:spPr>
          <a:xfrm>
            <a:off x="6694600" y="4823335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0" name="Google Shape;730;p15"/>
          <p:cNvSpPr txBox="1">
            <a:spLocks noGrp="1"/>
          </p:cNvSpPr>
          <p:nvPr>
            <p:ph type="title" idx="4" hasCustomPrompt="1"/>
          </p:nvPr>
        </p:nvSpPr>
        <p:spPr>
          <a:xfrm>
            <a:off x="4055796" y="14938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5"/>
          <p:cNvSpPr txBox="1">
            <a:spLocks noGrp="1"/>
          </p:cNvSpPr>
          <p:nvPr>
            <p:ph type="subTitle" idx="5"/>
          </p:nvPr>
        </p:nvSpPr>
        <p:spPr>
          <a:xfrm>
            <a:off x="4055796" y="2188739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32" name="Google Shape;732;p15"/>
          <p:cNvGrpSpPr/>
          <p:nvPr/>
        </p:nvGrpSpPr>
        <p:grpSpPr>
          <a:xfrm rot="5400000">
            <a:off x="9607207" y="5000558"/>
            <a:ext cx="3759328" cy="3698844"/>
            <a:chOff x="7235149" y="-718650"/>
            <a:chExt cx="3031064" cy="2982297"/>
          </a:xfrm>
        </p:grpSpPr>
        <p:grpSp>
          <p:nvGrpSpPr>
            <p:cNvPr id="733" name="Google Shape;733;p1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734" name="Google Shape;734;p1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8" name="Google Shape;738;p1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739" name="Google Shape;739;p1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1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744" name="Google Shape;744;p1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745" name="Google Shape;745;p1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1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1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48" name="Google Shape;748;p1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44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1" name="Google Shape;751;p16"/>
          <p:cNvGrpSpPr/>
          <p:nvPr/>
        </p:nvGrpSpPr>
        <p:grpSpPr>
          <a:xfrm flipH="1">
            <a:off x="-895644" y="-873934"/>
            <a:ext cx="2437435" cy="2565623"/>
            <a:chOff x="1526600" y="450800"/>
            <a:chExt cx="4540675" cy="4779475"/>
          </a:xfrm>
        </p:grpSpPr>
        <p:sp>
          <p:nvSpPr>
            <p:cNvPr id="752" name="Google Shape;752;p16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0" name="Google Shape;760;p16"/>
          <p:cNvGrpSpPr/>
          <p:nvPr/>
        </p:nvGrpSpPr>
        <p:grpSpPr>
          <a:xfrm rot="-2141843" flipH="1">
            <a:off x="10746293" y="-1027778"/>
            <a:ext cx="2284055" cy="3482995"/>
            <a:chOff x="7518282" y="2373612"/>
            <a:chExt cx="1544209" cy="2355088"/>
          </a:xfrm>
        </p:grpSpPr>
        <p:sp>
          <p:nvSpPr>
            <p:cNvPr id="761" name="Google Shape;761;p1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16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770" name="Google Shape;770;p16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16"/>
          <p:cNvSpPr txBox="1">
            <a:spLocks noGrp="1"/>
          </p:cNvSpPr>
          <p:nvPr>
            <p:ph type="title"/>
          </p:nvPr>
        </p:nvSpPr>
        <p:spPr>
          <a:xfrm>
            <a:off x="3006800" y="778467"/>
            <a:ext cx="6178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773" name="Google Shape;773;p16"/>
          <p:cNvGrpSpPr/>
          <p:nvPr/>
        </p:nvGrpSpPr>
        <p:grpSpPr>
          <a:xfrm rot="7166901" flipH="1">
            <a:off x="-11838" y="4878559"/>
            <a:ext cx="2156361" cy="3288224"/>
            <a:chOff x="7518282" y="2373612"/>
            <a:chExt cx="1544209" cy="2355088"/>
          </a:xfrm>
        </p:grpSpPr>
        <p:sp>
          <p:nvSpPr>
            <p:cNvPr id="774" name="Google Shape;774;p1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2" name="Google Shape;782;p16"/>
          <p:cNvSpPr txBox="1">
            <a:spLocks noGrp="1"/>
          </p:cNvSpPr>
          <p:nvPr>
            <p:ph type="title" idx="2" hasCustomPrompt="1"/>
          </p:nvPr>
        </p:nvSpPr>
        <p:spPr>
          <a:xfrm>
            <a:off x="2364763" y="2648164"/>
            <a:ext cx="1110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9pPr>
          </a:lstStyle>
          <a:p>
            <a:r>
              <a:t>xx%</a:t>
            </a:r>
          </a:p>
        </p:txBody>
      </p:sp>
      <p:sp>
        <p:nvSpPr>
          <p:cNvPr id="783" name="Google Shape;783;p16"/>
          <p:cNvSpPr txBox="1">
            <a:spLocks noGrp="1"/>
          </p:cNvSpPr>
          <p:nvPr>
            <p:ph type="subTitle" idx="1"/>
          </p:nvPr>
        </p:nvSpPr>
        <p:spPr>
          <a:xfrm>
            <a:off x="1979933" y="4343933"/>
            <a:ext cx="1880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4" name="Google Shape;784;p16"/>
          <p:cNvSpPr txBox="1">
            <a:spLocks noGrp="1"/>
          </p:cNvSpPr>
          <p:nvPr>
            <p:ph type="subTitle" idx="3"/>
          </p:nvPr>
        </p:nvSpPr>
        <p:spPr>
          <a:xfrm>
            <a:off x="1805133" y="5009167"/>
            <a:ext cx="22300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6"/>
          <p:cNvSpPr txBox="1">
            <a:spLocks noGrp="1"/>
          </p:cNvSpPr>
          <p:nvPr>
            <p:ph type="title" idx="4" hasCustomPrompt="1"/>
          </p:nvPr>
        </p:nvSpPr>
        <p:spPr>
          <a:xfrm>
            <a:off x="5540621" y="2648164"/>
            <a:ext cx="1110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9pPr>
          </a:lstStyle>
          <a:p>
            <a:r>
              <a:t>xx%</a:t>
            </a:r>
          </a:p>
        </p:txBody>
      </p:sp>
      <p:sp>
        <p:nvSpPr>
          <p:cNvPr id="786" name="Google Shape;786;p16"/>
          <p:cNvSpPr txBox="1">
            <a:spLocks noGrp="1"/>
          </p:cNvSpPr>
          <p:nvPr>
            <p:ph type="subTitle" idx="5"/>
          </p:nvPr>
        </p:nvSpPr>
        <p:spPr>
          <a:xfrm>
            <a:off x="5155800" y="4343933"/>
            <a:ext cx="1880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7" name="Google Shape;787;p16"/>
          <p:cNvSpPr txBox="1">
            <a:spLocks noGrp="1"/>
          </p:cNvSpPr>
          <p:nvPr>
            <p:ph type="subTitle" idx="6"/>
          </p:nvPr>
        </p:nvSpPr>
        <p:spPr>
          <a:xfrm>
            <a:off x="4981000" y="5009167"/>
            <a:ext cx="22300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6"/>
          <p:cNvSpPr txBox="1">
            <a:spLocks noGrp="1"/>
          </p:cNvSpPr>
          <p:nvPr>
            <p:ph type="title" idx="7" hasCustomPrompt="1"/>
          </p:nvPr>
        </p:nvSpPr>
        <p:spPr>
          <a:xfrm>
            <a:off x="8716748" y="2648164"/>
            <a:ext cx="1110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533"/>
            </a:lvl9pPr>
          </a:lstStyle>
          <a:p>
            <a:r>
              <a:t>xx%</a:t>
            </a:r>
          </a:p>
        </p:txBody>
      </p:sp>
      <p:sp>
        <p:nvSpPr>
          <p:cNvPr id="789" name="Google Shape;789;p16"/>
          <p:cNvSpPr txBox="1">
            <a:spLocks noGrp="1"/>
          </p:cNvSpPr>
          <p:nvPr>
            <p:ph type="subTitle" idx="8"/>
          </p:nvPr>
        </p:nvSpPr>
        <p:spPr>
          <a:xfrm>
            <a:off x="8331667" y="4343933"/>
            <a:ext cx="1880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90" name="Google Shape;790;p16"/>
          <p:cNvSpPr txBox="1">
            <a:spLocks noGrp="1"/>
          </p:cNvSpPr>
          <p:nvPr>
            <p:ph type="subTitle" idx="9"/>
          </p:nvPr>
        </p:nvSpPr>
        <p:spPr>
          <a:xfrm>
            <a:off x="8156867" y="5009167"/>
            <a:ext cx="22300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44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9"/>
          <p:cNvGrpSpPr/>
          <p:nvPr/>
        </p:nvGrpSpPr>
        <p:grpSpPr>
          <a:xfrm rot="-899871">
            <a:off x="6583757" y="-1352154"/>
            <a:ext cx="2471792" cy="2426695"/>
            <a:chOff x="7928300" y="-514224"/>
            <a:chExt cx="1853720" cy="1819900"/>
          </a:xfrm>
        </p:grpSpPr>
        <p:sp>
          <p:nvSpPr>
            <p:cNvPr id="390" name="Google Shape;390;p9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9"/>
          <p:cNvGrpSpPr/>
          <p:nvPr/>
        </p:nvGrpSpPr>
        <p:grpSpPr>
          <a:xfrm rot="787487">
            <a:off x="768630" y="5437014"/>
            <a:ext cx="2436917" cy="2565077"/>
            <a:chOff x="1526600" y="450800"/>
            <a:chExt cx="4540675" cy="4779475"/>
          </a:xfrm>
        </p:grpSpPr>
        <p:sp>
          <p:nvSpPr>
            <p:cNvPr id="400" name="Google Shape;400;p9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8" name="Google Shape;408;p9"/>
          <p:cNvGrpSpPr/>
          <p:nvPr/>
        </p:nvGrpSpPr>
        <p:grpSpPr>
          <a:xfrm>
            <a:off x="-774856" y="4828019"/>
            <a:ext cx="2572187" cy="2440845"/>
            <a:chOff x="-356100" y="3692425"/>
            <a:chExt cx="1728775" cy="1640500"/>
          </a:xfrm>
        </p:grpSpPr>
        <p:sp>
          <p:nvSpPr>
            <p:cNvPr id="409" name="Google Shape;409;p9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9"/>
          <p:cNvGrpSpPr/>
          <p:nvPr/>
        </p:nvGrpSpPr>
        <p:grpSpPr>
          <a:xfrm rot="-400487" flipH="1">
            <a:off x="9724591" y="5392873"/>
            <a:ext cx="3042492" cy="2387332"/>
            <a:chOff x="-2415600" y="2986400"/>
            <a:chExt cx="1943075" cy="1524659"/>
          </a:xfrm>
        </p:grpSpPr>
        <p:sp>
          <p:nvSpPr>
            <p:cNvPr id="418" name="Google Shape;418;p9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3" name="Google Shape;423;p9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24" name="Google Shape;424;p9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6" name="Google Shape;426;p9"/>
          <p:cNvGrpSpPr/>
          <p:nvPr/>
        </p:nvGrpSpPr>
        <p:grpSpPr>
          <a:xfrm rot="-1094791">
            <a:off x="8754417" y="5338714"/>
            <a:ext cx="2414599" cy="2495647"/>
            <a:chOff x="334100" y="971800"/>
            <a:chExt cx="1810984" cy="1871771"/>
          </a:xfrm>
        </p:grpSpPr>
        <p:sp>
          <p:nvSpPr>
            <p:cNvPr id="427" name="Google Shape;427;p9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" name="Google Shape;429;p9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430" name="Google Shape;430;p9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2" name="Google Shape;432;p9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" name="Google Shape;435;p9"/>
          <p:cNvGrpSpPr/>
          <p:nvPr/>
        </p:nvGrpSpPr>
        <p:grpSpPr>
          <a:xfrm rot="2395717" flipH="1">
            <a:off x="8122896" y="-1062137"/>
            <a:ext cx="3369253" cy="2719109"/>
            <a:chOff x="-729163" y="3851975"/>
            <a:chExt cx="2464103" cy="1988620"/>
          </a:xfrm>
        </p:grpSpPr>
        <p:sp>
          <p:nvSpPr>
            <p:cNvPr id="436" name="Google Shape;436;p9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0" name="Google Shape;450;p9"/>
          <p:cNvSpPr txBox="1">
            <a:spLocks noGrp="1"/>
          </p:cNvSpPr>
          <p:nvPr>
            <p:ph type="title"/>
          </p:nvPr>
        </p:nvSpPr>
        <p:spPr>
          <a:xfrm>
            <a:off x="2848800" y="2095917"/>
            <a:ext cx="64944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1" name="Google Shape;451;p9"/>
          <p:cNvSpPr txBox="1">
            <a:spLocks noGrp="1"/>
          </p:cNvSpPr>
          <p:nvPr>
            <p:ph type="subTitle" idx="1"/>
          </p:nvPr>
        </p:nvSpPr>
        <p:spPr>
          <a:xfrm>
            <a:off x="2525400" y="3115267"/>
            <a:ext cx="7141200" cy="16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918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7"/>
          <p:cNvGrpSpPr/>
          <p:nvPr/>
        </p:nvGrpSpPr>
        <p:grpSpPr>
          <a:xfrm>
            <a:off x="-563442" y="4234105"/>
            <a:ext cx="3658681" cy="2870832"/>
            <a:chOff x="-2415600" y="2986400"/>
            <a:chExt cx="1943075" cy="1524659"/>
          </a:xfrm>
        </p:grpSpPr>
        <p:sp>
          <p:nvSpPr>
            <p:cNvPr id="794" name="Google Shape;794;p1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9" name="Google Shape;799;p1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2" name="Google Shape;802;p17"/>
          <p:cNvGrpSpPr/>
          <p:nvPr/>
        </p:nvGrpSpPr>
        <p:grpSpPr>
          <a:xfrm rot="4586258">
            <a:off x="9329091" y="4983631"/>
            <a:ext cx="4041356" cy="3976333"/>
            <a:chOff x="7235149" y="-718650"/>
            <a:chExt cx="3031064" cy="2982297"/>
          </a:xfrm>
        </p:grpSpPr>
        <p:grpSp>
          <p:nvGrpSpPr>
            <p:cNvPr id="803" name="Google Shape;803;p1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804" name="Google Shape;804;p1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1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809" name="Google Shape;809;p1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1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814" name="Google Shape;814;p1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815" name="Google Shape;815;p1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6" name="Google Shape;816;p1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7" name="Google Shape;817;p1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18" name="Google Shape;818;p1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9" name="Google Shape;819;p17"/>
          <p:cNvGrpSpPr/>
          <p:nvPr/>
        </p:nvGrpSpPr>
        <p:grpSpPr>
          <a:xfrm rot="796149" flipH="1">
            <a:off x="9962595" y="-637002"/>
            <a:ext cx="2566496" cy="2701471"/>
            <a:chOff x="1526600" y="450800"/>
            <a:chExt cx="4540675" cy="4779475"/>
          </a:xfrm>
        </p:grpSpPr>
        <p:sp>
          <p:nvSpPr>
            <p:cNvPr id="820" name="Google Shape;820;p1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17"/>
          <p:cNvGrpSpPr/>
          <p:nvPr/>
        </p:nvGrpSpPr>
        <p:grpSpPr>
          <a:xfrm rot="1799838">
            <a:off x="-313983" y="-420989"/>
            <a:ext cx="2283968" cy="3483031"/>
            <a:chOff x="7518282" y="2373612"/>
            <a:chExt cx="1544209" cy="2355088"/>
          </a:xfrm>
        </p:grpSpPr>
        <p:sp>
          <p:nvSpPr>
            <p:cNvPr id="829" name="Google Shape;829;p1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7" name="Google Shape;837;p17"/>
          <p:cNvSpPr txBox="1">
            <a:spLocks noGrp="1"/>
          </p:cNvSpPr>
          <p:nvPr>
            <p:ph type="ctrTitle"/>
          </p:nvPr>
        </p:nvSpPr>
        <p:spPr>
          <a:xfrm>
            <a:off x="2598800" y="2116300"/>
            <a:ext cx="6994400" cy="1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10666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endParaRPr/>
          </a:p>
        </p:txBody>
      </p:sp>
      <p:sp>
        <p:nvSpPr>
          <p:cNvPr id="838" name="Google Shape;838;p17"/>
          <p:cNvSpPr txBox="1">
            <a:spLocks noGrp="1"/>
          </p:cNvSpPr>
          <p:nvPr>
            <p:ph type="subTitle" idx="1"/>
          </p:nvPr>
        </p:nvSpPr>
        <p:spPr>
          <a:xfrm>
            <a:off x="3248800" y="3643700"/>
            <a:ext cx="5694400" cy="10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803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18"/>
          <p:cNvGrpSpPr/>
          <p:nvPr/>
        </p:nvGrpSpPr>
        <p:grpSpPr>
          <a:xfrm rot="-1005412" flipH="1">
            <a:off x="10024315" y="-978319"/>
            <a:ext cx="2895460" cy="3384105"/>
            <a:chOff x="-620005" y="3576935"/>
            <a:chExt cx="2171679" cy="2538176"/>
          </a:xfrm>
        </p:grpSpPr>
        <p:grpSp>
          <p:nvGrpSpPr>
            <p:cNvPr id="842" name="Google Shape;842;p18"/>
            <p:cNvGrpSpPr/>
            <p:nvPr/>
          </p:nvGrpSpPr>
          <p:grpSpPr>
            <a:xfrm>
              <a:off x="-201900" y="3576935"/>
              <a:ext cx="1753574" cy="2021128"/>
              <a:chOff x="26700" y="3424535"/>
              <a:chExt cx="1753574" cy="2021128"/>
            </a:xfrm>
          </p:grpSpPr>
          <p:sp>
            <p:nvSpPr>
              <p:cNvPr id="843" name="Google Shape;843;p18"/>
              <p:cNvSpPr/>
              <p:nvPr/>
            </p:nvSpPr>
            <p:spPr>
              <a:xfrm rot="1975425">
                <a:off x="400021" y="3635917"/>
                <a:ext cx="1005477" cy="1670681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65239" extrusionOk="0">
                    <a:moveTo>
                      <a:pt x="31193" y="1"/>
                    </a:moveTo>
                    <a:cubicBezTo>
                      <a:pt x="29629" y="1"/>
                      <a:pt x="28036" y="370"/>
                      <a:pt x="26643" y="1056"/>
                    </a:cubicBezTo>
                    <a:cubicBezTo>
                      <a:pt x="23259" y="2722"/>
                      <a:pt x="20848" y="5825"/>
                      <a:pt x="18746" y="8953"/>
                    </a:cubicBezTo>
                    <a:lnTo>
                      <a:pt x="18746" y="8928"/>
                    </a:lnTo>
                    <a:cubicBezTo>
                      <a:pt x="13079" y="17313"/>
                      <a:pt x="9001" y="26595"/>
                      <a:pt x="6078" y="36263"/>
                    </a:cubicBezTo>
                    <a:cubicBezTo>
                      <a:pt x="5078" y="39622"/>
                      <a:pt x="4027" y="42058"/>
                      <a:pt x="2822" y="45340"/>
                    </a:cubicBezTo>
                    <a:cubicBezTo>
                      <a:pt x="214" y="52473"/>
                      <a:pt x="1430" y="62307"/>
                      <a:pt x="14" y="65213"/>
                    </a:cubicBezTo>
                    <a:lnTo>
                      <a:pt x="14" y="65213"/>
                    </a:lnTo>
                    <a:cubicBezTo>
                      <a:pt x="7580" y="49885"/>
                      <a:pt x="20598" y="32563"/>
                      <a:pt x="32080" y="19877"/>
                    </a:cubicBezTo>
                    <a:cubicBezTo>
                      <a:pt x="34310" y="17415"/>
                      <a:pt x="36644" y="14928"/>
                      <a:pt x="37952" y="11851"/>
                    </a:cubicBezTo>
                    <a:cubicBezTo>
                      <a:pt x="39234" y="8800"/>
                      <a:pt x="39259" y="4928"/>
                      <a:pt x="37054" y="2415"/>
                    </a:cubicBezTo>
                    <a:cubicBezTo>
                      <a:pt x="35606" y="755"/>
                      <a:pt x="33429" y="1"/>
                      <a:pt x="31193" y="1"/>
                    </a:cubicBezTo>
                    <a:close/>
                    <a:moveTo>
                      <a:pt x="14" y="65213"/>
                    </a:moveTo>
                    <a:lnTo>
                      <a:pt x="14" y="65213"/>
                    </a:lnTo>
                    <a:cubicBezTo>
                      <a:pt x="10" y="65221"/>
                      <a:pt x="5" y="65230"/>
                      <a:pt x="1" y="65239"/>
                    </a:cubicBezTo>
                    <a:cubicBezTo>
                      <a:pt x="5" y="65230"/>
                      <a:pt x="10" y="65221"/>
                      <a:pt x="14" y="65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18"/>
              <p:cNvSpPr/>
              <p:nvPr/>
            </p:nvSpPr>
            <p:spPr>
              <a:xfrm rot="1975425">
                <a:off x="444859" y="3545002"/>
                <a:ext cx="947673" cy="1706661"/>
              </a:xfrm>
              <a:custGeom>
                <a:avLst/>
                <a:gdLst/>
                <a:ahLst/>
                <a:cxnLst/>
                <a:rect l="l" t="t" r="r" b="b"/>
                <a:pathLst>
                  <a:path w="37003" h="66644" extrusionOk="0">
                    <a:moveTo>
                      <a:pt x="29021" y="0"/>
                    </a:moveTo>
                    <a:cubicBezTo>
                      <a:pt x="27307" y="0"/>
                      <a:pt x="25551" y="457"/>
                      <a:pt x="24053" y="1281"/>
                    </a:cubicBezTo>
                    <a:cubicBezTo>
                      <a:pt x="20745" y="3128"/>
                      <a:pt x="18489" y="6333"/>
                      <a:pt x="16514" y="9538"/>
                    </a:cubicBezTo>
                    <a:lnTo>
                      <a:pt x="16514" y="9513"/>
                    </a:lnTo>
                    <a:cubicBezTo>
                      <a:pt x="11232" y="18154"/>
                      <a:pt x="7591" y="27616"/>
                      <a:pt x="5129" y="37411"/>
                    </a:cubicBezTo>
                    <a:cubicBezTo>
                      <a:pt x="4257" y="40796"/>
                      <a:pt x="3360" y="43284"/>
                      <a:pt x="2308" y="46617"/>
                    </a:cubicBezTo>
                    <a:cubicBezTo>
                      <a:pt x="1" y="53874"/>
                      <a:pt x="1693" y="63669"/>
                      <a:pt x="411" y="66644"/>
                    </a:cubicBezTo>
                    <a:lnTo>
                      <a:pt x="411" y="66644"/>
                    </a:lnTo>
                    <a:cubicBezTo>
                      <a:pt x="7257" y="50951"/>
                      <a:pt x="19437" y="33052"/>
                      <a:pt x="30335" y="19846"/>
                    </a:cubicBezTo>
                    <a:cubicBezTo>
                      <a:pt x="32464" y="17257"/>
                      <a:pt x="34695" y="14692"/>
                      <a:pt x="35849" y="11564"/>
                    </a:cubicBezTo>
                    <a:cubicBezTo>
                      <a:pt x="37002" y="8436"/>
                      <a:pt x="36823" y="4564"/>
                      <a:pt x="34515" y="2153"/>
                    </a:cubicBezTo>
                    <a:cubicBezTo>
                      <a:pt x="33098" y="666"/>
                      <a:pt x="31091" y="0"/>
                      <a:pt x="29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18"/>
              <p:cNvSpPr/>
              <p:nvPr/>
            </p:nvSpPr>
            <p:spPr>
              <a:xfrm rot="1975425">
                <a:off x="1237328" y="3770840"/>
                <a:ext cx="391613" cy="310479"/>
              </a:xfrm>
              <a:custGeom>
                <a:avLst/>
                <a:gdLst/>
                <a:ahLst/>
                <a:cxnLst/>
                <a:rect l="l" t="t" r="r" b="b"/>
                <a:pathLst>
                  <a:path w="15291" h="12124" extrusionOk="0">
                    <a:moveTo>
                      <a:pt x="8935" y="0"/>
                    </a:moveTo>
                    <a:cubicBezTo>
                      <a:pt x="8915" y="0"/>
                      <a:pt x="8895" y="3"/>
                      <a:pt x="8873" y="9"/>
                    </a:cubicBezTo>
                    <a:cubicBezTo>
                      <a:pt x="8745" y="35"/>
                      <a:pt x="8642" y="265"/>
                      <a:pt x="8770" y="368"/>
                    </a:cubicBezTo>
                    <a:cubicBezTo>
                      <a:pt x="8796" y="368"/>
                      <a:pt x="8822" y="368"/>
                      <a:pt x="8847" y="394"/>
                    </a:cubicBezTo>
                    <a:cubicBezTo>
                      <a:pt x="8950" y="394"/>
                      <a:pt x="9053" y="368"/>
                      <a:pt x="9104" y="265"/>
                    </a:cubicBezTo>
                    <a:cubicBezTo>
                      <a:pt x="9172" y="153"/>
                      <a:pt x="9080" y="0"/>
                      <a:pt x="8935" y="0"/>
                    </a:cubicBezTo>
                    <a:close/>
                    <a:moveTo>
                      <a:pt x="11916" y="1183"/>
                    </a:moveTo>
                    <a:cubicBezTo>
                      <a:pt x="11893" y="1183"/>
                      <a:pt x="11871" y="1185"/>
                      <a:pt x="11848" y="1189"/>
                    </a:cubicBezTo>
                    <a:cubicBezTo>
                      <a:pt x="11565" y="1240"/>
                      <a:pt x="11360" y="1753"/>
                      <a:pt x="11642" y="1932"/>
                    </a:cubicBezTo>
                    <a:cubicBezTo>
                      <a:pt x="11694" y="1958"/>
                      <a:pt x="11745" y="1983"/>
                      <a:pt x="11796" y="2009"/>
                    </a:cubicBezTo>
                    <a:cubicBezTo>
                      <a:pt x="11822" y="2012"/>
                      <a:pt x="11848" y="2014"/>
                      <a:pt x="11873" y="2014"/>
                    </a:cubicBezTo>
                    <a:cubicBezTo>
                      <a:pt x="12051" y="2014"/>
                      <a:pt x="12219" y="1935"/>
                      <a:pt x="12309" y="1778"/>
                    </a:cubicBezTo>
                    <a:cubicBezTo>
                      <a:pt x="12452" y="1492"/>
                      <a:pt x="12218" y="1183"/>
                      <a:pt x="11916" y="1183"/>
                    </a:cubicBezTo>
                    <a:close/>
                    <a:moveTo>
                      <a:pt x="6093" y="1486"/>
                    </a:moveTo>
                    <a:cubicBezTo>
                      <a:pt x="5938" y="1486"/>
                      <a:pt x="5786" y="1562"/>
                      <a:pt x="5745" y="1727"/>
                    </a:cubicBezTo>
                    <a:cubicBezTo>
                      <a:pt x="5745" y="1778"/>
                      <a:pt x="5745" y="1804"/>
                      <a:pt x="5745" y="1855"/>
                    </a:cubicBezTo>
                    <a:cubicBezTo>
                      <a:pt x="5770" y="2035"/>
                      <a:pt x="5924" y="2189"/>
                      <a:pt x="6104" y="2214"/>
                    </a:cubicBezTo>
                    <a:cubicBezTo>
                      <a:pt x="6114" y="2215"/>
                      <a:pt x="6124" y="2216"/>
                      <a:pt x="6134" y="2216"/>
                    </a:cubicBezTo>
                    <a:cubicBezTo>
                      <a:pt x="6400" y="2216"/>
                      <a:pt x="6585" y="1897"/>
                      <a:pt x="6437" y="1650"/>
                    </a:cubicBezTo>
                    <a:cubicBezTo>
                      <a:pt x="6366" y="1543"/>
                      <a:pt x="6228" y="1486"/>
                      <a:pt x="6093" y="1486"/>
                    </a:cubicBezTo>
                    <a:close/>
                    <a:moveTo>
                      <a:pt x="9380" y="1591"/>
                    </a:moveTo>
                    <a:cubicBezTo>
                      <a:pt x="9348" y="1591"/>
                      <a:pt x="9316" y="1593"/>
                      <a:pt x="9283" y="1599"/>
                    </a:cubicBezTo>
                    <a:cubicBezTo>
                      <a:pt x="8847" y="1676"/>
                      <a:pt x="8565" y="2394"/>
                      <a:pt x="8976" y="2676"/>
                    </a:cubicBezTo>
                    <a:cubicBezTo>
                      <a:pt x="9027" y="2701"/>
                      <a:pt x="9104" y="2753"/>
                      <a:pt x="9181" y="2753"/>
                    </a:cubicBezTo>
                    <a:cubicBezTo>
                      <a:pt x="9222" y="2760"/>
                      <a:pt x="9265" y="2764"/>
                      <a:pt x="9307" y="2764"/>
                    </a:cubicBezTo>
                    <a:cubicBezTo>
                      <a:pt x="9550" y="2764"/>
                      <a:pt x="9793" y="2642"/>
                      <a:pt x="9924" y="2445"/>
                    </a:cubicBezTo>
                    <a:cubicBezTo>
                      <a:pt x="10115" y="2040"/>
                      <a:pt x="9796" y="1591"/>
                      <a:pt x="9380" y="1591"/>
                    </a:cubicBezTo>
                    <a:close/>
                    <a:moveTo>
                      <a:pt x="4129" y="3189"/>
                    </a:moveTo>
                    <a:cubicBezTo>
                      <a:pt x="4052" y="3214"/>
                      <a:pt x="4001" y="3343"/>
                      <a:pt x="4078" y="3394"/>
                    </a:cubicBezTo>
                    <a:lnTo>
                      <a:pt x="4078" y="3419"/>
                    </a:lnTo>
                    <a:lnTo>
                      <a:pt x="4104" y="3419"/>
                    </a:lnTo>
                    <a:cubicBezTo>
                      <a:pt x="4155" y="3419"/>
                      <a:pt x="4232" y="3394"/>
                      <a:pt x="4257" y="3343"/>
                    </a:cubicBezTo>
                    <a:cubicBezTo>
                      <a:pt x="4283" y="3266"/>
                      <a:pt x="4206" y="3189"/>
                      <a:pt x="4129" y="3189"/>
                    </a:cubicBezTo>
                    <a:close/>
                    <a:moveTo>
                      <a:pt x="14587" y="2354"/>
                    </a:moveTo>
                    <a:cubicBezTo>
                      <a:pt x="14547" y="2354"/>
                      <a:pt x="14505" y="2359"/>
                      <a:pt x="14463" y="2368"/>
                    </a:cubicBezTo>
                    <a:cubicBezTo>
                      <a:pt x="14027" y="2445"/>
                      <a:pt x="13745" y="3137"/>
                      <a:pt x="14155" y="3419"/>
                    </a:cubicBezTo>
                    <a:lnTo>
                      <a:pt x="14130" y="3419"/>
                    </a:lnTo>
                    <a:cubicBezTo>
                      <a:pt x="14207" y="3471"/>
                      <a:pt x="14284" y="3496"/>
                      <a:pt x="14360" y="3496"/>
                    </a:cubicBezTo>
                    <a:cubicBezTo>
                      <a:pt x="14415" y="3511"/>
                      <a:pt x="14471" y="3519"/>
                      <a:pt x="14527" y="3519"/>
                    </a:cubicBezTo>
                    <a:cubicBezTo>
                      <a:pt x="14756" y="3519"/>
                      <a:pt x="14980" y="3395"/>
                      <a:pt x="15104" y="3189"/>
                    </a:cubicBezTo>
                    <a:cubicBezTo>
                      <a:pt x="15290" y="2793"/>
                      <a:pt x="14990" y="2354"/>
                      <a:pt x="14587" y="2354"/>
                    </a:cubicBezTo>
                    <a:close/>
                    <a:moveTo>
                      <a:pt x="12388" y="3205"/>
                    </a:moveTo>
                    <a:cubicBezTo>
                      <a:pt x="12371" y="3205"/>
                      <a:pt x="12353" y="3208"/>
                      <a:pt x="12335" y="3214"/>
                    </a:cubicBezTo>
                    <a:cubicBezTo>
                      <a:pt x="12181" y="3240"/>
                      <a:pt x="12078" y="3471"/>
                      <a:pt x="12232" y="3573"/>
                    </a:cubicBezTo>
                    <a:cubicBezTo>
                      <a:pt x="12258" y="3573"/>
                      <a:pt x="12283" y="3599"/>
                      <a:pt x="12309" y="3599"/>
                    </a:cubicBezTo>
                    <a:cubicBezTo>
                      <a:pt x="12323" y="3604"/>
                      <a:pt x="12337" y="3606"/>
                      <a:pt x="12352" y="3606"/>
                    </a:cubicBezTo>
                    <a:cubicBezTo>
                      <a:pt x="12421" y="3606"/>
                      <a:pt x="12498" y="3560"/>
                      <a:pt x="12540" y="3496"/>
                    </a:cubicBezTo>
                    <a:cubicBezTo>
                      <a:pt x="12608" y="3361"/>
                      <a:pt x="12516" y="3205"/>
                      <a:pt x="12388" y="3205"/>
                    </a:cubicBezTo>
                    <a:close/>
                    <a:moveTo>
                      <a:pt x="7478" y="3842"/>
                    </a:moveTo>
                    <a:cubicBezTo>
                      <a:pt x="7323" y="3842"/>
                      <a:pt x="7170" y="3912"/>
                      <a:pt x="7129" y="4061"/>
                    </a:cubicBezTo>
                    <a:lnTo>
                      <a:pt x="7155" y="4061"/>
                    </a:lnTo>
                    <a:cubicBezTo>
                      <a:pt x="7155" y="4112"/>
                      <a:pt x="7155" y="4163"/>
                      <a:pt x="7155" y="4214"/>
                    </a:cubicBezTo>
                    <a:cubicBezTo>
                      <a:pt x="7181" y="4394"/>
                      <a:pt x="7334" y="4522"/>
                      <a:pt x="7514" y="4573"/>
                    </a:cubicBezTo>
                    <a:cubicBezTo>
                      <a:pt x="7796" y="4573"/>
                      <a:pt x="7976" y="4240"/>
                      <a:pt x="7822" y="4009"/>
                    </a:cubicBezTo>
                    <a:cubicBezTo>
                      <a:pt x="7761" y="3900"/>
                      <a:pt x="7619" y="3842"/>
                      <a:pt x="7478" y="3842"/>
                    </a:cubicBezTo>
                    <a:close/>
                    <a:moveTo>
                      <a:pt x="3853" y="5099"/>
                    </a:moveTo>
                    <a:cubicBezTo>
                      <a:pt x="3701" y="5099"/>
                      <a:pt x="3554" y="5169"/>
                      <a:pt x="3514" y="5317"/>
                    </a:cubicBezTo>
                    <a:cubicBezTo>
                      <a:pt x="3514" y="5368"/>
                      <a:pt x="3514" y="5420"/>
                      <a:pt x="3514" y="5471"/>
                    </a:cubicBezTo>
                    <a:cubicBezTo>
                      <a:pt x="3539" y="5650"/>
                      <a:pt x="3693" y="5804"/>
                      <a:pt x="3873" y="5830"/>
                    </a:cubicBezTo>
                    <a:cubicBezTo>
                      <a:pt x="4155" y="5830"/>
                      <a:pt x="4360" y="5522"/>
                      <a:pt x="4206" y="5266"/>
                    </a:cubicBezTo>
                    <a:cubicBezTo>
                      <a:pt x="4133" y="5156"/>
                      <a:pt x="3991" y="5099"/>
                      <a:pt x="3853" y="5099"/>
                    </a:cubicBezTo>
                    <a:close/>
                    <a:moveTo>
                      <a:pt x="7382" y="5816"/>
                    </a:moveTo>
                    <a:cubicBezTo>
                      <a:pt x="7341" y="5816"/>
                      <a:pt x="7300" y="5820"/>
                      <a:pt x="7258" y="5830"/>
                    </a:cubicBezTo>
                    <a:cubicBezTo>
                      <a:pt x="6822" y="5907"/>
                      <a:pt x="6540" y="6625"/>
                      <a:pt x="6924" y="6907"/>
                    </a:cubicBezTo>
                    <a:lnTo>
                      <a:pt x="6950" y="6907"/>
                    </a:lnTo>
                    <a:cubicBezTo>
                      <a:pt x="7001" y="6932"/>
                      <a:pt x="7078" y="6958"/>
                      <a:pt x="7155" y="6984"/>
                    </a:cubicBezTo>
                    <a:cubicBezTo>
                      <a:pt x="7196" y="6991"/>
                      <a:pt x="7238" y="6995"/>
                      <a:pt x="7280" y="6995"/>
                    </a:cubicBezTo>
                    <a:cubicBezTo>
                      <a:pt x="7524" y="6995"/>
                      <a:pt x="7767" y="6869"/>
                      <a:pt x="7899" y="6650"/>
                    </a:cubicBezTo>
                    <a:cubicBezTo>
                      <a:pt x="8085" y="6254"/>
                      <a:pt x="7785" y="5816"/>
                      <a:pt x="7382" y="5816"/>
                    </a:cubicBezTo>
                    <a:close/>
                    <a:moveTo>
                      <a:pt x="1704" y="7231"/>
                    </a:moveTo>
                    <a:cubicBezTo>
                      <a:pt x="1684" y="7231"/>
                      <a:pt x="1663" y="7234"/>
                      <a:pt x="1642" y="7240"/>
                    </a:cubicBezTo>
                    <a:cubicBezTo>
                      <a:pt x="1514" y="7266"/>
                      <a:pt x="1411" y="7497"/>
                      <a:pt x="1539" y="7599"/>
                    </a:cubicBezTo>
                    <a:cubicBezTo>
                      <a:pt x="1565" y="7599"/>
                      <a:pt x="1591" y="7625"/>
                      <a:pt x="1616" y="7625"/>
                    </a:cubicBezTo>
                    <a:cubicBezTo>
                      <a:pt x="1634" y="7629"/>
                      <a:pt x="1653" y="7631"/>
                      <a:pt x="1670" y="7631"/>
                    </a:cubicBezTo>
                    <a:cubicBezTo>
                      <a:pt x="1754" y="7631"/>
                      <a:pt x="1830" y="7586"/>
                      <a:pt x="1873" y="7522"/>
                    </a:cubicBezTo>
                    <a:cubicBezTo>
                      <a:pt x="1940" y="7387"/>
                      <a:pt x="1849" y="7231"/>
                      <a:pt x="1704" y="7231"/>
                    </a:cubicBezTo>
                    <a:close/>
                    <a:moveTo>
                      <a:pt x="5899" y="8599"/>
                    </a:moveTo>
                    <a:cubicBezTo>
                      <a:pt x="5822" y="8599"/>
                      <a:pt x="5770" y="8753"/>
                      <a:pt x="5847" y="8804"/>
                    </a:cubicBezTo>
                    <a:cubicBezTo>
                      <a:pt x="5847" y="8804"/>
                      <a:pt x="5873" y="8804"/>
                      <a:pt x="5873" y="8830"/>
                    </a:cubicBezTo>
                    <a:cubicBezTo>
                      <a:pt x="5924" y="8830"/>
                      <a:pt x="6001" y="8804"/>
                      <a:pt x="6027" y="8753"/>
                    </a:cubicBezTo>
                    <a:cubicBezTo>
                      <a:pt x="6052" y="8676"/>
                      <a:pt x="5975" y="8599"/>
                      <a:pt x="5899" y="8599"/>
                    </a:cubicBezTo>
                    <a:close/>
                    <a:moveTo>
                      <a:pt x="3453" y="8132"/>
                    </a:moveTo>
                    <a:cubicBezTo>
                      <a:pt x="3431" y="8132"/>
                      <a:pt x="3408" y="8134"/>
                      <a:pt x="3386" y="8138"/>
                    </a:cubicBezTo>
                    <a:cubicBezTo>
                      <a:pt x="3103" y="8189"/>
                      <a:pt x="2924" y="8651"/>
                      <a:pt x="3206" y="8830"/>
                    </a:cubicBezTo>
                    <a:cubicBezTo>
                      <a:pt x="3232" y="8856"/>
                      <a:pt x="3283" y="8856"/>
                      <a:pt x="3334" y="8881"/>
                    </a:cubicBezTo>
                    <a:cubicBezTo>
                      <a:pt x="3357" y="8885"/>
                      <a:pt x="3380" y="8886"/>
                      <a:pt x="3403" y="8886"/>
                    </a:cubicBezTo>
                    <a:cubicBezTo>
                      <a:pt x="3558" y="8886"/>
                      <a:pt x="3706" y="8810"/>
                      <a:pt x="3796" y="8676"/>
                    </a:cubicBezTo>
                    <a:cubicBezTo>
                      <a:pt x="3915" y="8415"/>
                      <a:pt x="3726" y="8132"/>
                      <a:pt x="3453" y="8132"/>
                    </a:cubicBezTo>
                    <a:close/>
                    <a:moveTo>
                      <a:pt x="7730" y="8742"/>
                    </a:moveTo>
                    <a:cubicBezTo>
                      <a:pt x="7579" y="8742"/>
                      <a:pt x="7427" y="8819"/>
                      <a:pt x="7386" y="8984"/>
                    </a:cubicBezTo>
                    <a:cubicBezTo>
                      <a:pt x="7386" y="9010"/>
                      <a:pt x="7386" y="9061"/>
                      <a:pt x="7386" y="9112"/>
                    </a:cubicBezTo>
                    <a:cubicBezTo>
                      <a:pt x="7437" y="9292"/>
                      <a:pt x="7565" y="9445"/>
                      <a:pt x="7745" y="9471"/>
                    </a:cubicBezTo>
                    <a:cubicBezTo>
                      <a:pt x="8027" y="9471"/>
                      <a:pt x="8232" y="9163"/>
                      <a:pt x="8052" y="8907"/>
                    </a:cubicBezTo>
                    <a:cubicBezTo>
                      <a:pt x="7993" y="8800"/>
                      <a:pt x="7862" y="8742"/>
                      <a:pt x="7730" y="8742"/>
                    </a:cubicBezTo>
                    <a:close/>
                    <a:moveTo>
                      <a:pt x="4824" y="10739"/>
                    </a:moveTo>
                    <a:cubicBezTo>
                      <a:pt x="4782" y="10739"/>
                      <a:pt x="4738" y="10744"/>
                      <a:pt x="4693" y="10753"/>
                    </a:cubicBezTo>
                    <a:cubicBezTo>
                      <a:pt x="4257" y="10830"/>
                      <a:pt x="4001" y="11522"/>
                      <a:pt x="4411" y="11805"/>
                    </a:cubicBezTo>
                    <a:lnTo>
                      <a:pt x="4386" y="11805"/>
                    </a:lnTo>
                    <a:cubicBezTo>
                      <a:pt x="4463" y="11856"/>
                      <a:pt x="4539" y="11881"/>
                      <a:pt x="4616" y="11907"/>
                    </a:cubicBezTo>
                    <a:cubicBezTo>
                      <a:pt x="4658" y="11915"/>
                      <a:pt x="4699" y="11918"/>
                      <a:pt x="4739" y="11918"/>
                    </a:cubicBezTo>
                    <a:cubicBezTo>
                      <a:pt x="4978" y="11918"/>
                      <a:pt x="5203" y="11793"/>
                      <a:pt x="5334" y="11574"/>
                    </a:cubicBezTo>
                    <a:cubicBezTo>
                      <a:pt x="5544" y="11178"/>
                      <a:pt x="5246" y="10739"/>
                      <a:pt x="4824" y="10739"/>
                    </a:cubicBezTo>
                    <a:close/>
                    <a:moveTo>
                      <a:pt x="816" y="10950"/>
                    </a:moveTo>
                    <a:cubicBezTo>
                      <a:pt x="784" y="10950"/>
                      <a:pt x="751" y="10953"/>
                      <a:pt x="719" y="10958"/>
                    </a:cubicBezTo>
                    <a:cubicBezTo>
                      <a:pt x="283" y="11035"/>
                      <a:pt x="1" y="11753"/>
                      <a:pt x="411" y="12035"/>
                    </a:cubicBezTo>
                    <a:cubicBezTo>
                      <a:pt x="462" y="12061"/>
                      <a:pt x="539" y="12087"/>
                      <a:pt x="616" y="12112"/>
                    </a:cubicBezTo>
                    <a:cubicBezTo>
                      <a:pt x="658" y="12120"/>
                      <a:pt x="700" y="12123"/>
                      <a:pt x="742" y="12123"/>
                    </a:cubicBezTo>
                    <a:cubicBezTo>
                      <a:pt x="986" y="12123"/>
                      <a:pt x="1229" y="12001"/>
                      <a:pt x="1360" y="11805"/>
                    </a:cubicBezTo>
                    <a:cubicBezTo>
                      <a:pt x="1550" y="11400"/>
                      <a:pt x="1232" y="10950"/>
                      <a:pt x="816" y="109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18"/>
              <p:cNvSpPr/>
              <p:nvPr/>
            </p:nvSpPr>
            <p:spPr>
              <a:xfrm rot="1975425">
                <a:off x="429721" y="3624270"/>
                <a:ext cx="773905" cy="1548323"/>
              </a:xfrm>
              <a:custGeom>
                <a:avLst/>
                <a:gdLst/>
                <a:ahLst/>
                <a:cxnLst/>
                <a:rect l="l" t="t" r="r" b="b"/>
                <a:pathLst>
                  <a:path w="30218" h="60461" extrusionOk="0">
                    <a:moveTo>
                      <a:pt x="29718" y="1"/>
                    </a:moveTo>
                    <a:cubicBezTo>
                      <a:pt x="29628" y="1"/>
                      <a:pt x="29537" y="37"/>
                      <a:pt x="29464" y="124"/>
                    </a:cubicBezTo>
                    <a:cubicBezTo>
                      <a:pt x="15053" y="18330"/>
                      <a:pt x="4052" y="40716"/>
                      <a:pt x="52" y="60025"/>
                    </a:cubicBezTo>
                    <a:cubicBezTo>
                      <a:pt x="1" y="60230"/>
                      <a:pt x="129" y="60409"/>
                      <a:pt x="334" y="60461"/>
                    </a:cubicBezTo>
                    <a:lnTo>
                      <a:pt x="411" y="60461"/>
                    </a:lnTo>
                    <a:cubicBezTo>
                      <a:pt x="565" y="60461"/>
                      <a:pt x="719" y="60333"/>
                      <a:pt x="744" y="60179"/>
                    </a:cubicBezTo>
                    <a:cubicBezTo>
                      <a:pt x="4745" y="40947"/>
                      <a:pt x="15668" y="18689"/>
                      <a:pt x="30028" y="560"/>
                    </a:cubicBezTo>
                    <a:cubicBezTo>
                      <a:pt x="30218" y="294"/>
                      <a:pt x="29972" y="1"/>
                      <a:pt x="29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7" name="Google Shape;847;p18"/>
            <p:cNvGrpSpPr/>
            <p:nvPr/>
          </p:nvGrpSpPr>
          <p:grpSpPr>
            <a:xfrm rot="273599">
              <a:off x="-543114" y="4033359"/>
              <a:ext cx="1893343" cy="2009669"/>
              <a:chOff x="-542965" y="4033501"/>
              <a:chExt cx="1893409" cy="2009739"/>
            </a:xfrm>
          </p:grpSpPr>
          <p:sp>
            <p:nvSpPr>
              <p:cNvPr id="848" name="Google Shape;848;p18"/>
              <p:cNvSpPr/>
              <p:nvPr/>
            </p:nvSpPr>
            <p:spPr>
              <a:xfrm rot="1975425">
                <a:off x="-199645" y="4301146"/>
                <a:ext cx="1233361" cy="1529782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18"/>
              <p:cNvSpPr/>
              <p:nvPr/>
            </p:nvSpPr>
            <p:spPr>
              <a:xfrm rot="1975425">
                <a:off x="-226313" y="4245828"/>
                <a:ext cx="1233335" cy="1529500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 rot="1975425">
                <a:off x="793900" y="4580211"/>
                <a:ext cx="453745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8"/>
              <p:cNvSpPr/>
              <p:nvPr/>
            </p:nvSpPr>
            <p:spPr>
              <a:xfrm rot="1975425">
                <a:off x="-258319" y="4368161"/>
                <a:ext cx="1018897" cy="1310598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2" name="Google Shape;852;p18"/>
          <p:cNvGrpSpPr/>
          <p:nvPr/>
        </p:nvGrpSpPr>
        <p:grpSpPr>
          <a:xfrm rot="6812387" flipH="1">
            <a:off x="67960" y="4759592"/>
            <a:ext cx="2156453" cy="3288163"/>
            <a:chOff x="7518282" y="2373612"/>
            <a:chExt cx="1544209" cy="2355088"/>
          </a:xfrm>
        </p:grpSpPr>
        <p:sp>
          <p:nvSpPr>
            <p:cNvPr id="853" name="Google Shape;853;p18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8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8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8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8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8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8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8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1" name="Google Shape;861;p18"/>
          <p:cNvGrpSpPr/>
          <p:nvPr/>
        </p:nvGrpSpPr>
        <p:grpSpPr>
          <a:xfrm rot="215000" flipH="1">
            <a:off x="9669599" y="5568320"/>
            <a:ext cx="3042587" cy="2387405"/>
            <a:chOff x="-2415600" y="2986400"/>
            <a:chExt cx="1943075" cy="1524659"/>
          </a:xfrm>
        </p:grpSpPr>
        <p:sp>
          <p:nvSpPr>
            <p:cNvPr id="862" name="Google Shape;862;p18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7" name="Google Shape;867;p18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68" name="Google Shape;868;p18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70" name="Google Shape;870;p18"/>
          <p:cNvGrpSpPr/>
          <p:nvPr/>
        </p:nvGrpSpPr>
        <p:grpSpPr>
          <a:xfrm rot="2009495" flipH="1">
            <a:off x="1184800" y="-1347523"/>
            <a:ext cx="3524733" cy="2844587"/>
            <a:chOff x="-729163" y="3851975"/>
            <a:chExt cx="2464103" cy="1988620"/>
          </a:xfrm>
        </p:grpSpPr>
        <p:sp>
          <p:nvSpPr>
            <p:cNvPr id="871" name="Google Shape;871;p18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8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8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8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8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8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8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8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8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8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8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8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8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8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5" name="Google Shape;885;p18"/>
          <p:cNvSpPr txBox="1">
            <a:spLocks noGrp="1"/>
          </p:cNvSpPr>
          <p:nvPr>
            <p:ph type="title"/>
          </p:nvPr>
        </p:nvSpPr>
        <p:spPr>
          <a:xfrm>
            <a:off x="1509867" y="2007933"/>
            <a:ext cx="3789600" cy="12932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6" name="Google Shape;886;p18"/>
          <p:cNvSpPr txBox="1">
            <a:spLocks noGrp="1"/>
          </p:cNvSpPr>
          <p:nvPr>
            <p:ph type="subTitle" idx="1"/>
          </p:nvPr>
        </p:nvSpPr>
        <p:spPr>
          <a:xfrm>
            <a:off x="1509867" y="3333267"/>
            <a:ext cx="3789600" cy="15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847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9" name="Google Shape;889;p19"/>
          <p:cNvGrpSpPr/>
          <p:nvPr/>
        </p:nvGrpSpPr>
        <p:grpSpPr>
          <a:xfrm rot="-1221275">
            <a:off x="644834" y="5497980"/>
            <a:ext cx="2983825" cy="2341299"/>
            <a:chOff x="-2415600" y="2986400"/>
            <a:chExt cx="1943075" cy="1524659"/>
          </a:xfrm>
        </p:grpSpPr>
        <p:sp>
          <p:nvSpPr>
            <p:cNvPr id="890" name="Google Shape;890;p19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19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96" name="Google Shape;896;p19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8" name="Google Shape;898;p19"/>
          <p:cNvGrpSpPr/>
          <p:nvPr/>
        </p:nvGrpSpPr>
        <p:grpSpPr>
          <a:xfrm rot="1090116">
            <a:off x="-998024" y="4777582"/>
            <a:ext cx="2414536" cy="2495581"/>
            <a:chOff x="334100" y="971800"/>
            <a:chExt cx="1810984" cy="1871771"/>
          </a:xfrm>
        </p:grpSpPr>
        <p:sp>
          <p:nvSpPr>
            <p:cNvPr id="899" name="Google Shape;899;p19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1" name="Google Shape;901;p19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902" name="Google Shape;902;p19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4" name="Google Shape;904;p19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7" name="Google Shape;907;p19"/>
          <p:cNvGrpSpPr/>
          <p:nvPr/>
        </p:nvGrpSpPr>
        <p:grpSpPr>
          <a:xfrm rot="-1611739">
            <a:off x="9868715" y="-954763"/>
            <a:ext cx="2555268" cy="2749939"/>
            <a:chOff x="-700138" y="3808702"/>
            <a:chExt cx="1916655" cy="2062674"/>
          </a:xfrm>
        </p:grpSpPr>
        <p:sp>
          <p:nvSpPr>
            <p:cNvPr id="908" name="Google Shape;908;p19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9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9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9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9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9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9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9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9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7" name="Google Shape;917;p19"/>
          <p:cNvGrpSpPr/>
          <p:nvPr/>
        </p:nvGrpSpPr>
        <p:grpSpPr>
          <a:xfrm rot="3750311">
            <a:off x="234238" y="-1223891"/>
            <a:ext cx="2156309" cy="3288185"/>
            <a:chOff x="7518282" y="2373612"/>
            <a:chExt cx="1544209" cy="2355088"/>
          </a:xfrm>
        </p:grpSpPr>
        <p:sp>
          <p:nvSpPr>
            <p:cNvPr id="918" name="Google Shape;918;p19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9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9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9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9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9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9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9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9"/>
          <p:cNvGrpSpPr/>
          <p:nvPr/>
        </p:nvGrpSpPr>
        <p:grpSpPr>
          <a:xfrm rot="1281186" flipH="1">
            <a:off x="7153803" y="-1435352"/>
            <a:ext cx="3524453" cy="2844360"/>
            <a:chOff x="-729163" y="3851975"/>
            <a:chExt cx="2464103" cy="1988620"/>
          </a:xfrm>
        </p:grpSpPr>
        <p:sp>
          <p:nvSpPr>
            <p:cNvPr id="927" name="Google Shape;927;p19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9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9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9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9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9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9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9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9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9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9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9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9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9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1" name="Google Shape;941;p19"/>
          <p:cNvSpPr txBox="1">
            <a:spLocks noGrp="1"/>
          </p:cNvSpPr>
          <p:nvPr>
            <p:ph type="title"/>
          </p:nvPr>
        </p:nvSpPr>
        <p:spPr>
          <a:xfrm>
            <a:off x="7868167" y="1990265"/>
            <a:ext cx="2756400" cy="13832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9"/>
          <p:cNvSpPr txBox="1">
            <a:spLocks noGrp="1"/>
          </p:cNvSpPr>
          <p:nvPr>
            <p:ph type="subTitle" idx="1"/>
          </p:nvPr>
        </p:nvSpPr>
        <p:spPr>
          <a:xfrm>
            <a:off x="6835031" y="3350917"/>
            <a:ext cx="3789600" cy="15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242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5" name="Google Shape;945;p20"/>
          <p:cNvGrpSpPr/>
          <p:nvPr/>
        </p:nvGrpSpPr>
        <p:grpSpPr>
          <a:xfrm rot="-337778" flipH="1">
            <a:off x="-450515" y="-770711"/>
            <a:ext cx="2414701" cy="2495752"/>
            <a:chOff x="334100" y="971800"/>
            <a:chExt cx="1810984" cy="1871771"/>
          </a:xfrm>
        </p:grpSpPr>
        <p:sp>
          <p:nvSpPr>
            <p:cNvPr id="946" name="Google Shape;946;p20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8" name="Google Shape;948;p20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949" name="Google Shape;949;p20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0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1" name="Google Shape;951;p20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4" name="Google Shape;954;p20"/>
          <p:cNvGrpSpPr/>
          <p:nvPr/>
        </p:nvGrpSpPr>
        <p:grpSpPr>
          <a:xfrm rot="-4978000" flipH="1">
            <a:off x="-831356" y="4741604"/>
            <a:ext cx="3759327" cy="3698843"/>
            <a:chOff x="7235149" y="-718650"/>
            <a:chExt cx="3031064" cy="2982297"/>
          </a:xfrm>
        </p:grpSpPr>
        <p:grpSp>
          <p:nvGrpSpPr>
            <p:cNvPr id="955" name="Google Shape;955;p20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956" name="Google Shape;956;p20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0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0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0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0" name="Google Shape;960;p20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961" name="Google Shape;961;p20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0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0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0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5" name="Google Shape;965;p20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966" name="Google Shape;966;p20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967" name="Google Shape;967;p20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8" name="Google Shape;968;p20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9" name="Google Shape;969;p20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70" name="Google Shape;970;p20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71" name="Google Shape;971;p20"/>
          <p:cNvGrpSpPr/>
          <p:nvPr/>
        </p:nvGrpSpPr>
        <p:grpSpPr>
          <a:xfrm rot="-2700000">
            <a:off x="1297791" y="-954075"/>
            <a:ext cx="2318584" cy="2440521"/>
            <a:chOff x="1526600" y="450800"/>
            <a:chExt cx="4540675" cy="4779475"/>
          </a:xfrm>
        </p:grpSpPr>
        <p:sp>
          <p:nvSpPr>
            <p:cNvPr id="972" name="Google Shape;972;p20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0"/>
          <p:cNvGrpSpPr/>
          <p:nvPr/>
        </p:nvGrpSpPr>
        <p:grpSpPr>
          <a:xfrm rot="10424794">
            <a:off x="10496146" y="-640419"/>
            <a:ext cx="2802652" cy="2235188"/>
            <a:chOff x="-874852" y="3661982"/>
            <a:chExt cx="2044303" cy="1580085"/>
          </a:xfrm>
        </p:grpSpPr>
        <p:grpSp>
          <p:nvGrpSpPr>
            <p:cNvPr id="981" name="Google Shape;981;p20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20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987" name="Google Shape;987;p20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20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20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0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1" name="Google Shape;991;p20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992" name="Google Shape;992;p20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20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20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20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96" name="Google Shape;996;p20"/>
          <p:cNvSpPr txBox="1">
            <a:spLocks noGrp="1"/>
          </p:cNvSpPr>
          <p:nvPr>
            <p:ph type="title"/>
          </p:nvPr>
        </p:nvSpPr>
        <p:spPr>
          <a:xfrm>
            <a:off x="2234284" y="2288620"/>
            <a:ext cx="3789600" cy="92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1"/>
          </p:nvPr>
        </p:nvSpPr>
        <p:spPr>
          <a:xfrm>
            <a:off x="2234267" y="3052567"/>
            <a:ext cx="3789600" cy="15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280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21"/>
          <p:cNvSpPr txBox="1">
            <a:spLocks noGrp="1"/>
          </p:cNvSpPr>
          <p:nvPr>
            <p:ph type="body" idx="1"/>
          </p:nvPr>
        </p:nvSpPr>
        <p:spPr>
          <a:xfrm>
            <a:off x="6407040" y="2549500"/>
            <a:ext cx="4099600" cy="2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body" idx="2"/>
          </p:nvPr>
        </p:nvSpPr>
        <p:spPr>
          <a:xfrm>
            <a:off x="1685600" y="2549500"/>
            <a:ext cx="4099600" cy="2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flipH="1">
            <a:off x="-603425" y="-816255"/>
            <a:ext cx="2436224" cy="2564348"/>
            <a:chOff x="1526600" y="450800"/>
            <a:chExt cx="4540675" cy="4779475"/>
          </a:xfrm>
        </p:grpSpPr>
        <p:sp>
          <p:nvSpPr>
            <p:cNvPr id="1003" name="Google Shape;1003;p2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21"/>
          <p:cNvGrpSpPr/>
          <p:nvPr/>
        </p:nvGrpSpPr>
        <p:grpSpPr>
          <a:xfrm rot="215000" flipH="1">
            <a:off x="9724532" y="5900520"/>
            <a:ext cx="3042587" cy="2387405"/>
            <a:chOff x="-2415600" y="2986400"/>
            <a:chExt cx="1943075" cy="1524659"/>
          </a:xfrm>
        </p:grpSpPr>
        <p:sp>
          <p:nvSpPr>
            <p:cNvPr id="1012" name="Google Shape;1012;p2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7" name="Google Shape;1017;p2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018" name="Google Shape;1018;p2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2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20" name="Google Shape;1020;p21"/>
          <p:cNvGrpSpPr/>
          <p:nvPr/>
        </p:nvGrpSpPr>
        <p:grpSpPr>
          <a:xfrm rot="337778">
            <a:off x="10623227" y="-781960"/>
            <a:ext cx="2414701" cy="2495752"/>
            <a:chOff x="334100" y="971800"/>
            <a:chExt cx="1810984" cy="1871771"/>
          </a:xfrm>
        </p:grpSpPr>
        <p:sp>
          <p:nvSpPr>
            <p:cNvPr id="1021" name="Google Shape;1021;p21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3" name="Google Shape;1023;p21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024" name="Google Shape;1024;p21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6" name="Google Shape;1026;p21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9" name="Google Shape;1029;p21"/>
          <p:cNvSpPr txBox="1">
            <a:spLocks noGrp="1"/>
          </p:cNvSpPr>
          <p:nvPr>
            <p:ph type="title"/>
          </p:nvPr>
        </p:nvSpPr>
        <p:spPr>
          <a:xfrm>
            <a:off x="3006800" y="778467"/>
            <a:ext cx="6178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474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2" name="Google Shape;1032;p22"/>
          <p:cNvGrpSpPr/>
          <p:nvPr/>
        </p:nvGrpSpPr>
        <p:grpSpPr>
          <a:xfrm rot="-4500584">
            <a:off x="252036" y="4980926"/>
            <a:ext cx="2156419" cy="3288249"/>
            <a:chOff x="7518282" y="2373612"/>
            <a:chExt cx="1544209" cy="2355088"/>
          </a:xfrm>
        </p:grpSpPr>
        <p:sp>
          <p:nvSpPr>
            <p:cNvPr id="1033" name="Google Shape;1033;p22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2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2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2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2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2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2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2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1" name="Google Shape;1041;p22"/>
          <p:cNvGrpSpPr/>
          <p:nvPr/>
        </p:nvGrpSpPr>
        <p:grpSpPr>
          <a:xfrm rot="-963590">
            <a:off x="10027540" y="-1374096"/>
            <a:ext cx="3524885" cy="2844709"/>
            <a:chOff x="-729163" y="3851975"/>
            <a:chExt cx="2464103" cy="1988620"/>
          </a:xfrm>
        </p:grpSpPr>
        <p:sp>
          <p:nvSpPr>
            <p:cNvPr id="1042" name="Google Shape;1042;p2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6" name="Google Shape;1056;p22"/>
          <p:cNvGrpSpPr/>
          <p:nvPr/>
        </p:nvGrpSpPr>
        <p:grpSpPr>
          <a:xfrm rot="-3710979" flipH="1">
            <a:off x="10826721" y="396861"/>
            <a:ext cx="2436903" cy="2565063"/>
            <a:chOff x="1526600" y="450800"/>
            <a:chExt cx="4540675" cy="4779475"/>
          </a:xfrm>
        </p:grpSpPr>
        <p:sp>
          <p:nvSpPr>
            <p:cNvPr id="1057" name="Google Shape;1057;p22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22"/>
          <p:cNvGrpSpPr/>
          <p:nvPr/>
        </p:nvGrpSpPr>
        <p:grpSpPr>
          <a:xfrm rot="2053636" flipH="1">
            <a:off x="-639912" y="-499373"/>
            <a:ext cx="2471285" cy="2426201"/>
            <a:chOff x="7928300" y="-514224"/>
            <a:chExt cx="1853718" cy="1819900"/>
          </a:xfrm>
        </p:grpSpPr>
        <p:sp>
          <p:nvSpPr>
            <p:cNvPr id="1066" name="Google Shape;1066;p22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2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8679085" y="377872"/>
              <a:ext cx="1102926" cy="866263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5" name="Google Shape;1075;p22"/>
          <p:cNvGrpSpPr/>
          <p:nvPr/>
        </p:nvGrpSpPr>
        <p:grpSpPr>
          <a:xfrm rot="10800000">
            <a:off x="8983107" y="4351308"/>
            <a:ext cx="3644552" cy="3585915"/>
            <a:chOff x="7235149" y="-718650"/>
            <a:chExt cx="3031064" cy="2982297"/>
          </a:xfrm>
        </p:grpSpPr>
        <p:grpSp>
          <p:nvGrpSpPr>
            <p:cNvPr id="1076" name="Google Shape;1076;p22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077" name="Google Shape;1077;p22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1" name="Google Shape;1081;p22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082" name="Google Shape;1082;p22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6" name="Google Shape;1086;p22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087" name="Google Shape;1087;p22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088" name="Google Shape;1088;p22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22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22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91" name="Google Shape;1091;p22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92" name="Google Shape;1092;p22"/>
          <p:cNvSpPr txBox="1">
            <a:spLocks noGrp="1"/>
          </p:cNvSpPr>
          <p:nvPr>
            <p:ph type="title"/>
          </p:nvPr>
        </p:nvSpPr>
        <p:spPr>
          <a:xfrm>
            <a:off x="2777600" y="778467"/>
            <a:ext cx="6636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3" name="Google Shape;1093;p22"/>
          <p:cNvSpPr txBox="1">
            <a:spLocks noGrp="1"/>
          </p:cNvSpPr>
          <p:nvPr>
            <p:ph type="subTitle" idx="1"/>
          </p:nvPr>
        </p:nvSpPr>
        <p:spPr>
          <a:xfrm>
            <a:off x="2188884" y="4629331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94" name="Google Shape;1094;p22"/>
          <p:cNvSpPr txBox="1">
            <a:spLocks noGrp="1"/>
          </p:cNvSpPr>
          <p:nvPr>
            <p:ph type="subTitle" idx="2"/>
          </p:nvPr>
        </p:nvSpPr>
        <p:spPr>
          <a:xfrm>
            <a:off x="2188900" y="4963463"/>
            <a:ext cx="2924000" cy="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95" name="Google Shape;1095;p22"/>
          <p:cNvSpPr txBox="1">
            <a:spLocks noGrp="1"/>
          </p:cNvSpPr>
          <p:nvPr>
            <p:ph type="subTitle" idx="3"/>
          </p:nvPr>
        </p:nvSpPr>
        <p:spPr>
          <a:xfrm>
            <a:off x="7079084" y="4629331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96" name="Google Shape;1096;p22"/>
          <p:cNvSpPr txBox="1">
            <a:spLocks noGrp="1"/>
          </p:cNvSpPr>
          <p:nvPr>
            <p:ph type="subTitle" idx="4"/>
          </p:nvPr>
        </p:nvSpPr>
        <p:spPr>
          <a:xfrm>
            <a:off x="7079100" y="4963329"/>
            <a:ext cx="2924000" cy="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544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9" name="Google Shape;1099;p23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1100" name="Google Shape;1100;p2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 rot="-1126065" flipH="1">
            <a:off x="-838737" y="-737842"/>
            <a:ext cx="3366460" cy="3312297"/>
            <a:chOff x="7235149" y="-718650"/>
            <a:chExt cx="3031064" cy="2982297"/>
          </a:xfrm>
        </p:grpSpPr>
        <p:grpSp>
          <p:nvGrpSpPr>
            <p:cNvPr id="1103" name="Google Shape;1103;p23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104" name="Google Shape;1104;p2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8" name="Google Shape;1108;p23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109" name="Google Shape;1109;p2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2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3" name="Google Shape;1113;p23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114" name="Google Shape;1114;p23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115" name="Google Shape;1115;p23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23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23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8" name="Google Shape;1118;p23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9" name="Google Shape;1119;p23"/>
          <p:cNvGrpSpPr/>
          <p:nvPr/>
        </p:nvGrpSpPr>
        <p:grpSpPr>
          <a:xfrm rot="400594">
            <a:off x="10431909" y="-917625"/>
            <a:ext cx="2919124" cy="2290529"/>
            <a:chOff x="-2415600" y="2986400"/>
            <a:chExt cx="1943075" cy="1524659"/>
          </a:xfrm>
        </p:grpSpPr>
        <p:sp>
          <p:nvSpPr>
            <p:cNvPr id="1120" name="Google Shape;1120;p23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5" name="Google Shape;1125;p23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126" name="Google Shape;1126;p23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3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28" name="Google Shape;1128;p23"/>
          <p:cNvGrpSpPr/>
          <p:nvPr/>
        </p:nvGrpSpPr>
        <p:grpSpPr>
          <a:xfrm rot="-1833772">
            <a:off x="8714211" y="-1020337"/>
            <a:ext cx="2414724" cy="2495776"/>
            <a:chOff x="334100" y="971800"/>
            <a:chExt cx="1810984" cy="1871771"/>
          </a:xfrm>
        </p:grpSpPr>
        <p:sp>
          <p:nvSpPr>
            <p:cNvPr id="1129" name="Google Shape;1129;p23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23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132" name="Google Shape;1132;p23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23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4" name="Google Shape;1134;p23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7" name="Google Shape;1137;p23"/>
          <p:cNvSpPr txBox="1">
            <a:spLocks noGrp="1"/>
          </p:cNvSpPr>
          <p:nvPr>
            <p:ph type="title"/>
          </p:nvPr>
        </p:nvSpPr>
        <p:spPr>
          <a:xfrm>
            <a:off x="2777600" y="778467"/>
            <a:ext cx="6636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8" name="Google Shape;1138;p23"/>
          <p:cNvSpPr txBox="1">
            <a:spLocks noGrp="1"/>
          </p:cNvSpPr>
          <p:nvPr>
            <p:ph type="body" idx="1"/>
          </p:nvPr>
        </p:nvSpPr>
        <p:spPr>
          <a:xfrm>
            <a:off x="1230100" y="2234300"/>
            <a:ext cx="4755200" cy="34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1139" name="Google Shape;1139;p23"/>
          <p:cNvSpPr txBox="1">
            <a:spLocks noGrp="1"/>
          </p:cNvSpPr>
          <p:nvPr>
            <p:ph type="body" idx="2"/>
          </p:nvPr>
        </p:nvSpPr>
        <p:spPr>
          <a:xfrm>
            <a:off x="6206667" y="2234300"/>
            <a:ext cx="4755200" cy="34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607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2" name="Google Shape;1142;p24"/>
          <p:cNvGrpSpPr/>
          <p:nvPr/>
        </p:nvGrpSpPr>
        <p:grpSpPr>
          <a:xfrm rot="674385" flipH="1">
            <a:off x="3116023" y="-1424605"/>
            <a:ext cx="3524573" cy="2844457"/>
            <a:chOff x="-729163" y="3851975"/>
            <a:chExt cx="2464103" cy="1988620"/>
          </a:xfrm>
        </p:grpSpPr>
        <p:sp>
          <p:nvSpPr>
            <p:cNvPr id="1143" name="Google Shape;1143;p24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4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4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4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4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4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4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4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4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4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4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4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4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4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7" name="Google Shape;1157;p24"/>
          <p:cNvGrpSpPr/>
          <p:nvPr/>
        </p:nvGrpSpPr>
        <p:grpSpPr>
          <a:xfrm rot="618237">
            <a:off x="-1444045" y="2572530"/>
            <a:ext cx="2983717" cy="2341213"/>
            <a:chOff x="-2415600" y="2986400"/>
            <a:chExt cx="1943075" cy="1524659"/>
          </a:xfrm>
        </p:grpSpPr>
        <p:sp>
          <p:nvSpPr>
            <p:cNvPr id="1158" name="Google Shape;1158;p24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3" name="Google Shape;1163;p24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164" name="Google Shape;1164;p24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24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6" name="Google Shape;1166;p24"/>
          <p:cNvGrpSpPr/>
          <p:nvPr/>
        </p:nvGrpSpPr>
        <p:grpSpPr>
          <a:xfrm rot="1625577">
            <a:off x="-979486" y="4642620"/>
            <a:ext cx="2414459" cy="2495501"/>
            <a:chOff x="334100" y="971800"/>
            <a:chExt cx="1810984" cy="1871771"/>
          </a:xfrm>
        </p:grpSpPr>
        <p:sp>
          <p:nvSpPr>
            <p:cNvPr id="1167" name="Google Shape;1167;p24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9" name="Google Shape;1169;p24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170" name="Google Shape;1170;p24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4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2" name="Google Shape;1172;p24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5" name="Google Shape;1175;p24"/>
          <p:cNvGrpSpPr/>
          <p:nvPr/>
        </p:nvGrpSpPr>
        <p:grpSpPr>
          <a:xfrm rot="-310791" flipH="1">
            <a:off x="-1464929" y="-1026299"/>
            <a:ext cx="3881063" cy="3818620"/>
            <a:chOff x="7235149" y="-718650"/>
            <a:chExt cx="3031064" cy="2982297"/>
          </a:xfrm>
        </p:grpSpPr>
        <p:grpSp>
          <p:nvGrpSpPr>
            <p:cNvPr id="1176" name="Google Shape;1176;p24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177" name="Google Shape;1177;p2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1" name="Google Shape;1181;p24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182" name="Google Shape;1182;p2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6" name="Google Shape;1186;p24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187" name="Google Shape;1187;p2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188" name="Google Shape;1188;p2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2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2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91" name="Google Shape;1191;p2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92" name="Google Shape;1192;p24"/>
          <p:cNvGrpSpPr/>
          <p:nvPr/>
        </p:nvGrpSpPr>
        <p:grpSpPr>
          <a:xfrm rot="6549583">
            <a:off x="10758879" y="74643"/>
            <a:ext cx="2474375" cy="2426515"/>
            <a:chOff x="7928300" y="-514224"/>
            <a:chExt cx="1855795" cy="1819900"/>
          </a:xfrm>
        </p:grpSpPr>
        <p:sp>
          <p:nvSpPr>
            <p:cNvPr id="1193" name="Google Shape;1193;p24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8681169" y="383863"/>
              <a:ext cx="1102926" cy="851901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2" name="Google Shape;1202;p24"/>
          <p:cNvGrpSpPr/>
          <p:nvPr/>
        </p:nvGrpSpPr>
        <p:grpSpPr>
          <a:xfrm rot="495391">
            <a:off x="10808509" y="1712679"/>
            <a:ext cx="2555449" cy="2750133"/>
            <a:chOff x="-700138" y="3808702"/>
            <a:chExt cx="1916655" cy="2062674"/>
          </a:xfrm>
        </p:grpSpPr>
        <p:sp>
          <p:nvSpPr>
            <p:cNvPr id="1203" name="Google Shape;1203;p24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4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2" name="Google Shape;1212;p24"/>
          <p:cNvGrpSpPr/>
          <p:nvPr/>
        </p:nvGrpSpPr>
        <p:grpSpPr>
          <a:xfrm rot="6102094" flipH="1">
            <a:off x="10406747" y="4652813"/>
            <a:ext cx="2156261" cy="3288164"/>
            <a:chOff x="7518282" y="2373612"/>
            <a:chExt cx="1544209" cy="2355088"/>
          </a:xfrm>
        </p:grpSpPr>
        <p:sp>
          <p:nvSpPr>
            <p:cNvPr id="1213" name="Google Shape;1213;p24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4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4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4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4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4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4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4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>
            <a:off x="2100533" y="1666533"/>
            <a:ext cx="3919200" cy="12932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2598135" y="4246799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subTitle" idx="2"/>
          </p:nvPr>
        </p:nvSpPr>
        <p:spPr>
          <a:xfrm>
            <a:off x="2598133" y="4638399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7011800" y="1373849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subTitle" idx="4"/>
          </p:nvPr>
        </p:nvSpPr>
        <p:spPr>
          <a:xfrm>
            <a:off x="7011800" y="1765467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7011801" y="4246799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subTitle" idx="6"/>
          </p:nvPr>
        </p:nvSpPr>
        <p:spPr>
          <a:xfrm>
            <a:off x="7011800" y="4638399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79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Google Shape;1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0" name="Google Shape;1230;p25"/>
          <p:cNvGrpSpPr/>
          <p:nvPr/>
        </p:nvGrpSpPr>
        <p:grpSpPr>
          <a:xfrm rot="-618237" flipH="1">
            <a:off x="10379112" y="2572530"/>
            <a:ext cx="2983717" cy="2341213"/>
            <a:chOff x="-2415600" y="2986400"/>
            <a:chExt cx="1943075" cy="1524659"/>
          </a:xfrm>
        </p:grpSpPr>
        <p:sp>
          <p:nvSpPr>
            <p:cNvPr id="1231" name="Google Shape;1231;p25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39" name="Google Shape;1239;p25"/>
          <p:cNvGrpSpPr/>
          <p:nvPr/>
        </p:nvGrpSpPr>
        <p:grpSpPr>
          <a:xfrm rot="-1625577" flipH="1">
            <a:off x="10483809" y="4642620"/>
            <a:ext cx="2414459" cy="2495501"/>
            <a:chOff x="334100" y="971800"/>
            <a:chExt cx="1810984" cy="1871771"/>
          </a:xfrm>
        </p:grpSpPr>
        <p:sp>
          <p:nvSpPr>
            <p:cNvPr id="1240" name="Google Shape;1240;p2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2" name="Google Shape;1242;p25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243" name="Google Shape;1243;p2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45" name="Google Shape;1245;p2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8" name="Google Shape;1248;p25"/>
          <p:cNvGrpSpPr/>
          <p:nvPr/>
        </p:nvGrpSpPr>
        <p:grpSpPr>
          <a:xfrm rot="858758">
            <a:off x="9502434" y="-1026095"/>
            <a:ext cx="3881001" cy="3818560"/>
            <a:chOff x="7235149" y="-718650"/>
            <a:chExt cx="3031064" cy="2982297"/>
          </a:xfrm>
        </p:grpSpPr>
        <p:grpSp>
          <p:nvGrpSpPr>
            <p:cNvPr id="1249" name="Google Shape;1249;p2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250" name="Google Shape;1250;p2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4" name="Google Shape;1254;p2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255" name="Google Shape;1255;p2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9" name="Google Shape;1259;p2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260" name="Google Shape;1260;p2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261" name="Google Shape;1261;p2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2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2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4" name="Google Shape;1264;p2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 rot="-2387630">
            <a:off x="-905306" y="-838242"/>
            <a:ext cx="2477643" cy="2426052"/>
            <a:chOff x="7928300" y="-514224"/>
            <a:chExt cx="1858600" cy="1819900"/>
          </a:xfrm>
        </p:grpSpPr>
        <p:sp>
          <p:nvSpPr>
            <p:cNvPr id="1266" name="Google Shape;1266;p25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8683975" y="381933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 rot="-2946940">
            <a:off x="-414659" y="4750554"/>
            <a:ext cx="2156353" cy="3288437"/>
            <a:chOff x="7518282" y="2373612"/>
            <a:chExt cx="1544209" cy="2355088"/>
          </a:xfrm>
        </p:grpSpPr>
        <p:sp>
          <p:nvSpPr>
            <p:cNvPr id="1276" name="Google Shape;1276;p2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4" name="Google Shape;1284;p25"/>
          <p:cNvGrpSpPr/>
          <p:nvPr/>
        </p:nvGrpSpPr>
        <p:grpSpPr>
          <a:xfrm rot="-8100000" flipH="1">
            <a:off x="5179177" y="-1586693"/>
            <a:ext cx="3524727" cy="2844581"/>
            <a:chOff x="-729163" y="3851975"/>
            <a:chExt cx="2464103" cy="1988620"/>
          </a:xfrm>
        </p:grpSpPr>
        <p:sp>
          <p:nvSpPr>
            <p:cNvPr id="1285" name="Google Shape;1285;p2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25"/>
          <p:cNvSpPr txBox="1">
            <a:spLocks noGrp="1"/>
          </p:cNvSpPr>
          <p:nvPr>
            <p:ph type="title"/>
          </p:nvPr>
        </p:nvSpPr>
        <p:spPr>
          <a:xfrm flipH="1">
            <a:off x="6016601" y="1666533"/>
            <a:ext cx="3919200" cy="12932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00" name="Google Shape;1300;p25"/>
          <p:cNvSpPr txBox="1">
            <a:spLocks noGrp="1"/>
          </p:cNvSpPr>
          <p:nvPr>
            <p:ph type="subTitle" idx="1"/>
          </p:nvPr>
        </p:nvSpPr>
        <p:spPr>
          <a:xfrm flipH="1">
            <a:off x="6514201" y="4284199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01" name="Google Shape;1301;p25"/>
          <p:cNvSpPr txBox="1">
            <a:spLocks noGrp="1"/>
          </p:cNvSpPr>
          <p:nvPr>
            <p:ph type="subTitle" idx="2"/>
          </p:nvPr>
        </p:nvSpPr>
        <p:spPr>
          <a:xfrm flipH="1">
            <a:off x="6514200" y="4643065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25"/>
          <p:cNvSpPr txBox="1">
            <a:spLocks noGrp="1"/>
          </p:cNvSpPr>
          <p:nvPr>
            <p:ph type="subTitle" idx="3"/>
          </p:nvPr>
        </p:nvSpPr>
        <p:spPr>
          <a:xfrm flipH="1">
            <a:off x="2035844" y="1394865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03" name="Google Shape;1303;p25"/>
          <p:cNvSpPr txBox="1">
            <a:spLocks noGrp="1"/>
          </p:cNvSpPr>
          <p:nvPr>
            <p:ph type="subTitle" idx="4"/>
          </p:nvPr>
        </p:nvSpPr>
        <p:spPr>
          <a:xfrm flipH="1">
            <a:off x="2035833" y="1753729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4" name="Google Shape;1304;p25"/>
          <p:cNvSpPr txBox="1">
            <a:spLocks noGrp="1"/>
          </p:cNvSpPr>
          <p:nvPr>
            <p:ph type="subTitle" idx="5"/>
          </p:nvPr>
        </p:nvSpPr>
        <p:spPr>
          <a:xfrm flipH="1">
            <a:off x="2035844" y="4284199"/>
            <a:ext cx="29240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05" name="Google Shape;1305;p25"/>
          <p:cNvSpPr txBox="1">
            <a:spLocks noGrp="1"/>
          </p:cNvSpPr>
          <p:nvPr>
            <p:ph type="subTitle" idx="6"/>
          </p:nvPr>
        </p:nvSpPr>
        <p:spPr>
          <a:xfrm flipH="1">
            <a:off x="2035833" y="4643065"/>
            <a:ext cx="29240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4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8" name="Google Shape;1308;p26"/>
          <p:cNvGrpSpPr/>
          <p:nvPr/>
        </p:nvGrpSpPr>
        <p:grpSpPr>
          <a:xfrm rot="337778">
            <a:off x="-830923" y="5149823"/>
            <a:ext cx="2414701" cy="2495752"/>
            <a:chOff x="334100" y="971800"/>
            <a:chExt cx="1810984" cy="1871771"/>
          </a:xfrm>
        </p:grpSpPr>
        <p:sp>
          <p:nvSpPr>
            <p:cNvPr id="1309" name="Google Shape;1309;p2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11" name="Google Shape;1311;p2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312" name="Google Shape;1312;p2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7" name="Google Shape;1317;p26"/>
          <p:cNvGrpSpPr/>
          <p:nvPr/>
        </p:nvGrpSpPr>
        <p:grpSpPr>
          <a:xfrm rot="2379605">
            <a:off x="-247576" y="-1027729"/>
            <a:ext cx="2284019" cy="3482937"/>
            <a:chOff x="7518282" y="2373612"/>
            <a:chExt cx="1544209" cy="2355088"/>
          </a:xfrm>
        </p:grpSpPr>
        <p:sp>
          <p:nvSpPr>
            <p:cNvPr id="1318" name="Google Shape;1318;p2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6" name="Google Shape;1326;p26"/>
          <p:cNvGrpSpPr/>
          <p:nvPr/>
        </p:nvGrpSpPr>
        <p:grpSpPr>
          <a:xfrm rot="-10505712" flipH="1">
            <a:off x="10156366" y="5451665"/>
            <a:ext cx="2571924" cy="2440596"/>
            <a:chOff x="-356100" y="3692425"/>
            <a:chExt cx="1728775" cy="1640500"/>
          </a:xfrm>
        </p:grpSpPr>
        <p:sp>
          <p:nvSpPr>
            <p:cNvPr id="1327" name="Google Shape;1327;p26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26"/>
          <p:cNvGrpSpPr/>
          <p:nvPr/>
        </p:nvGrpSpPr>
        <p:grpSpPr>
          <a:xfrm rot="3508924" flipH="1">
            <a:off x="9675722" y="-968440"/>
            <a:ext cx="3524511" cy="2844407"/>
            <a:chOff x="-729163" y="3851975"/>
            <a:chExt cx="2464103" cy="1988620"/>
          </a:xfrm>
        </p:grpSpPr>
        <p:sp>
          <p:nvSpPr>
            <p:cNvPr id="1336" name="Google Shape;1336;p26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0" name="Google Shape;1350;p26"/>
          <p:cNvSpPr txBox="1">
            <a:spLocks noGrp="1"/>
          </p:cNvSpPr>
          <p:nvPr>
            <p:ph type="title"/>
          </p:nvPr>
        </p:nvSpPr>
        <p:spPr>
          <a:xfrm>
            <a:off x="3134800" y="778467"/>
            <a:ext cx="5922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51" name="Google Shape;1351;p26"/>
          <p:cNvSpPr txBox="1">
            <a:spLocks noGrp="1"/>
          </p:cNvSpPr>
          <p:nvPr>
            <p:ph type="subTitle" idx="1"/>
          </p:nvPr>
        </p:nvSpPr>
        <p:spPr>
          <a:xfrm>
            <a:off x="1645635" y="3133133"/>
            <a:ext cx="1477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2" name="Google Shape;1352;p26"/>
          <p:cNvSpPr txBox="1">
            <a:spLocks noGrp="1"/>
          </p:cNvSpPr>
          <p:nvPr>
            <p:ph type="subTitle" idx="2"/>
          </p:nvPr>
        </p:nvSpPr>
        <p:spPr>
          <a:xfrm>
            <a:off x="1202033" y="3764068"/>
            <a:ext cx="2364800" cy="10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3" name="Google Shape;1353;p26"/>
          <p:cNvSpPr txBox="1">
            <a:spLocks noGrp="1"/>
          </p:cNvSpPr>
          <p:nvPr>
            <p:ph type="subTitle" idx="3"/>
          </p:nvPr>
        </p:nvSpPr>
        <p:spPr>
          <a:xfrm>
            <a:off x="4120005" y="3133133"/>
            <a:ext cx="1477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4" name="Google Shape;1354;p26"/>
          <p:cNvSpPr txBox="1">
            <a:spLocks noGrp="1"/>
          </p:cNvSpPr>
          <p:nvPr>
            <p:ph type="subTitle" idx="4"/>
          </p:nvPr>
        </p:nvSpPr>
        <p:spPr>
          <a:xfrm>
            <a:off x="3676405" y="3764067"/>
            <a:ext cx="2364800" cy="10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6"/>
          <p:cNvSpPr txBox="1">
            <a:spLocks noGrp="1"/>
          </p:cNvSpPr>
          <p:nvPr>
            <p:ph type="subTitle" idx="5"/>
          </p:nvPr>
        </p:nvSpPr>
        <p:spPr>
          <a:xfrm>
            <a:off x="6594393" y="3133133"/>
            <a:ext cx="1477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6" name="Google Shape;1356;p26"/>
          <p:cNvSpPr txBox="1">
            <a:spLocks noGrp="1"/>
          </p:cNvSpPr>
          <p:nvPr>
            <p:ph type="subTitle" idx="6"/>
          </p:nvPr>
        </p:nvSpPr>
        <p:spPr>
          <a:xfrm>
            <a:off x="6150793" y="3764068"/>
            <a:ext cx="2364800" cy="10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6"/>
          <p:cNvSpPr txBox="1">
            <a:spLocks noGrp="1"/>
          </p:cNvSpPr>
          <p:nvPr>
            <p:ph type="subTitle" idx="7"/>
          </p:nvPr>
        </p:nvSpPr>
        <p:spPr>
          <a:xfrm>
            <a:off x="9068764" y="3133133"/>
            <a:ext cx="1477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8" name="Google Shape;1358;p26"/>
          <p:cNvSpPr txBox="1">
            <a:spLocks noGrp="1"/>
          </p:cNvSpPr>
          <p:nvPr>
            <p:ph type="subTitle" idx="8"/>
          </p:nvPr>
        </p:nvSpPr>
        <p:spPr>
          <a:xfrm>
            <a:off x="8625164" y="3764068"/>
            <a:ext cx="2364800" cy="10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30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3"/>
          <p:cNvGrpSpPr/>
          <p:nvPr/>
        </p:nvGrpSpPr>
        <p:grpSpPr>
          <a:xfrm>
            <a:off x="-933517" y="5078269"/>
            <a:ext cx="2555540" cy="2750232"/>
            <a:chOff x="-700138" y="3808702"/>
            <a:chExt cx="1916655" cy="2062674"/>
          </a:xfrm>
        </p:grpSpPr>
        <p:sp>
          <p:nvSpPr>
            <p:cNvPr id="565" name="Google Shape;565;p13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3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3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3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3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3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3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3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3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" name="Google Shape;574;p13"/>
          <p:cNvGrpSpPr/>
          <p:nvPr/>
        </p:nvGrpSpPr>
        <p:grpSpPr>
          <a:xfrm rot="6373967">
            <a:off x="-211459" y="-1003336"/>
            <a:ext cx="1932160" cy="2824509"/>
            <a:chOff x="-2055400" y="2385325"/>
            <a:chExt cx="1520600" cy="2222875"/>
          </a:xfrm>
        </p:grpSpPr>
        <p:grpSp>
          <p:nvGrpSpPr>
            <p:cNvPr id="575" name="Google Shape;575;p13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576" name="Google Shape;576;p1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0" name="Google Shape;580;p13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581" name="Google Shape;581;p1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13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586" name="Google Shape;586;p13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9" name="Google Shape;589;p13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3"/>
          <p:cNvGrpSpPr/>
          <p:nvPr/>
        </p:nvGrpSpPr>
        <p:grpSpPr>
          <a:xfrm rot="-489106" flipH="1">
            <a:off x="10445965" y="-507541"/>
            <a:ext cx="2156296" cy="3288276"/>
            <a:chOff x="7518282" y="2373612"/>
            <a:chExt cx="1544209" cy="2355088"/>
          </a:xfrm>
        </p:grpSpPr>
        <p:sp>
          <p:nvSpPr>
            <p:cNvPr id="591" name="Google Shape;591;p1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13"/>
          <p:cNvGrpSpPr/>
          <p:nvPr/>
        </p:nvGrpSpPr>
        <p:grpSpPr>
          <a:xfrm rot="9505959">
            <a:off x="10726424" y="5595717"/>
            <a:ext cx="2471667" cy="2426569"/>
            <a:chOff x="7928300" y="-514224"/>
            <a:chExt cx="1853722" cy="1819900"/>
          </a:xfrm>
        </p:grpSpPr>
        <p:sp>
          <p:nvSpPr>
            <p:cNvPr id="600" name="Google Shape;600;p13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9" name="Google Shape;609;p13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610" name="Google Shape;610;p1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2" name="Google Shape;612;p13"/>
          <p:cNvSpPr txBox="1">
            <a:spLocks noGrp="1"/>
          </p:cNvSpPr>
          <p:nvPr>
            <p:ph type="title" hasCustomPrompt="1"/>
          </p:nvPr>
        </p:nvSpPr>
        <p:spPr>
          <a:xfrm>
            <a:off x="3432033" y="2187884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"/>
          </p:nvPr>
        </p:nvSpPr>
        <p:spPr>
          <a:xfrm>
            <a:off x="2217433" y="2905473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2"/>
          </p:nvPr>
        </p:nvSpPr>
        <p:spPr>
          <a:xfrm>
            <a:off x="1978633" y="33253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1967" y="2187884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4"/>
          </p:nvPr>
        </p:nvSpPr>
        <p:spPr>
          <a:xfrm>
            <a:off x="6567367" y="2905473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5"/>
          </p:nvPr>
        </p:nvSpPr>
        <p:spPr>
          <a:xfrm>
            <a:off x="6328567" y="33253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6" hasCustomPrompt="1"/>
          </p:nvPr>
        </p:nvSpPr>
        <p:spPr>
          <a:xfrm>
            <a:off x="3432033" y="4268551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subTitle" idx="7"/>
          </p:nvPr>
        </p:nvSpPr>
        <p:spPr>
          <a:xfrm>
            <a:off x="2217433" y="5007652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8"/>
          </p:nvPr>
        </p:nvSpPr>
        <p:spPr>
          <a:xfrm>
            <a:off x="1978633" y="53795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9" hasCustomPrompt="1"/>
          </p:nvPr>
        </p:nvSpPr>
        <p:spPr>
          <a:xfrm>
            <a:off x="7781967" y="4268551"/>
            <a:ext cx="978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3"/>
          </p:nvPr>
        </p:nvSpPr>
        <p:spPr>
          <a:xfrm>
            <a:off x="6567367" y="5007652"/>
            <a:ext cx="3407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4"/>
          </p:nvPr>
        </p:nvSpPr>
        <p:spPr>
          <a:xfrm>
            <a:off x="6328567" y="5379567"/>
            <a:ext cx="3884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13"/>
          <p:cNvSpPr txBox="1">
            <a:spLocks noGrp="1"/>
          </p:cNvSpPr>
          <p:nvPr>
            <p:ph type="title" idx="15"/>
          </p:nvPr>
        </p:nvSpPr>
        <p:spPr>
          <a:xfrm>
            <a:off x="3335600" y="778463"/>
            <a:ext cx="5520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186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1" name="Google Shape;1361;p27"/>
          <p:cNvGrpSpPr/>
          <p:nvPr/>
        </p:nvGrpSpPr>
        <p:grpSpPr>
          <a:xfrm rot="703169" flipH="1">
            <a:off x="9352121" y="5201225"/>
            <a:ext cx="3524532" cy="2844424"/>
            <a:chOff x="-729163" y="3851975"/>
            <a:chExt cx="2464103" cy="1988620"/>
          </a:xfrm>
        </p:grpSpPr>
        <p:sp>
          <p:nvSpPr>
            <p:cNvPr id="1362" name="Google Shape;1362;p27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7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7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7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7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7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7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7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7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7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7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7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7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6" name="Google Shape;1376;p27"/>
          <p:cNvGrpSpPr/>
          <p:nvPr/>
        </p:nvGrpSpPr>
        <p:grpSpPr>
          <a:xfrm rot="-878945">
            <a:off x="-909891" y="-621664"/>
            <a:ext cx="2479837" cy="2426551"/>
            <a:chOff x="7928300" y="-514224"/>
            <a:chExt cx="1859864" cy="1819900"/>
          </a:xfrm>
        </p:grpSpPr>
        <p:sp>
          <p:nvSpPr>
            <p:cNvPr id="1377" name="Google Shape;1377;p27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8685238" y="379474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27"/>
          <p:cNvGrpSpPr/>
          <p:nvPr/>
        </p:nvGrpSpPr>
        <p:grpSpPr>
          <a:xfrm rot="-2461541" flipH="1">
            <a:off x="-1597786" y="4992915"/>
            <a:ext cx="3846876" cy="3784984"/>
            <a:chOff x="7235149" y="-718650"/>
            <a:chExt cx="3031064" cy="2982297"/>
          </a:xfrm>
        </p:grpSpPr>
        <p:grpSp>
          <p:nvGrpSpPr>
            <p:cNvPr id="1387" name="Google Shape;1387;p2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388" name="Google Shape;1388;p2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2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2" name="Google Shape;1392;p2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393" name="Google Shape;1393;p2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7" name="Google Shape;1397;p2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398" name="Google Shape;1398;p2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399" name="Google Shape;1399;p2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02" name="Google Shape;1402;p2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03" name="Google Shape;1403;p27"/>
          <p:cNvGrpSpPr/>
          <p:nvPr/>
        </p:nvGrpSpPr>
        <p:grpSpPr>
          <a:xfrm rot="-711903">
            <a:off x="10365991" y="-1020173"/>
            <a:ext cx="2414560" cy="2495605"/>
            <a:chOff x="334100" y="971800"/>
            <a:chExt cx="1810984" cy="1871771"/>
          </a:xfrm>
        </p:grpSpPr>
        <p:sp>
          <p:nvSpPr>
            <p:cNvPr id="1404" name="Google Shape;1404;p27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6" name="Google Shape;1406;p27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407" name="Google Shape;1407;p27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7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9" name="Google Shape;1409;p27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2" name="Google Shape;1412;p27"/>
          <p:cNvSpPr txBox="1">
            <a:spLocks noGrp="1"/>
          </p:cNvSpPr>
          <p:nvPr>
            <p:ph type="title"/>
          </p:nvPr>
        </p:nvSpPr>
        <p:spPr>
          <a:xfrm>
            <a:off x="2777600" y="778467"/>
            <a:ext cx="6636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3" name="Google Shape;1413;p27"/>
          <p:cNvSpPr txBox="1">
            <a:spLocks noGrp="1"/>
          </p:cNvSpPr>
          <p:nvPr>
            <p:ph type="subTitle" idx="1"/>
          </p:nvPr>
        </p:nvSpPr>
        <p:spPr>
          <a:xfrm>
            <a:off x="1290000" y="3898061"/>
            <a:ext cx="3908000" cy="9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7"/>
          <p:cNvSpPr txBox="1">
            <a:spLocks noGrp="1"/>
          </p:cNvSpPr>
          <p:nvPr>
            <p:ph type="subTitle" idx="2"/>
          </p:nvPr>
        </p:nvSpPr>
        <p:spPr>
          <a:xfrm>
            <a:off x="6994033" y="2506748"/>
            <a:ext cx="3908000" cy="9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7"/>
          <p:cNvSpPr txBox="1">
            <a:spLocks noGrp="1"/>
          </p:cNvSpPr>
          <p:nvPr>
            <p:ph type="subTitle" idx="3"/>
          </p:nvPr>
        </p:nvSpPr>
        <p:spPr>
          <a:xfrm>
            <a:off x="6994033" y="3898061"/>
            <a:ext cx="3908000" cy="9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6" name="Google Shape;1416;p27"/>
          <p:cNvSpPr txBox="1">
            <a:spLocks noGrp="1"/>
          </p:cNvSpPr>
          <p:nvPr>
            <p:ph type="subTitle" idx="4"/>
          </p:nvPr>
        </p:nvSpPr>
        <p:spPr>
          <a:xfrm>
            <a:off x="5299587" y="2784348"/>
            <a:ext cx="528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3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17" name="Google Shape;1417;p27"/>
          <p:cNvSpPr txBox="1">
            <a:spLocks noGrp="1"/>
          </p:cNvSpPr>
          <p:nvPr>
            <p:ph type="subTitle" idx="5"/>
          </p:nvPr>
        </p:nvSpPr>
        <p:spPr>
          <a:xfrm>
            <a:off x="1290000" y="2506748"/>
            <a:ext cx="3908000" cy="9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27"/>
          <p:cNvSpPr txBox="1">
            <a:spLocks noGrp="1"/>
          </p:cNvSpPr>
          <p:nvPr>
            <p:ph type="subTitle" idx="6"/>
          </p:nvPr>
        </p:nvSpPr>
        <p:spPr>
          <a:xfrm>
            <a:off x="5299571" y="4175644"/>
            <a:ext cx="528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3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19" name="Google Shape;1419;p27"/>
          <p:cNvSpPr txBox="1">
            <a:spLocks noGrp="1"/>
          </p:cNvSpPr>
          <p:nvPr>
            <p:ph type="subTitle" idx="7"/>
          </p:nvPr>
        </p:nvSpPr>
        <p:spPr>
          <a:xfrm>
            <a:off x="6369537" y="2784345"/>
            <a:ext cx="528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3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20" name="Google Shape;1420;p27"/>
          <p:cNvSpPr txBox="1">
            <a:spLocks noGrp="1"/>
          </p:cNvSpPr>
          <p:nvPr>
            <p:ph type="subTitle" idx="8"/>
          </p:nvPr>
        </p:nvSpPr>
        <p:spPr>
          <a:xfrm>
            <a:off x="6369537" y="4175644"/>
            <a:ext cx="528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3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536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3" name="Google Shape;1423;p28"/>
          <p:cNvGrpSpPr/>
          <p:nvPr/>
        </p:nvGrpSpPr>
        <p:grpSpPr>
          <a:xfrm rot="5170076">
            <a:off x="10330203" y="5272232"/>
            <a:ext cx="2436828" cy="2564984"/>
            <a:chOff x="1526600" y="450800"/>
            <a:chExt cx="4540675" cy="4779475"/>
          </a:xfrm>
        </p:grpSpPr>
        <p:sp>
          <p:nvSpPr>
            <p:cNvPr id="1424" name="Google Shape;1424;p28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2" name="Google Shape;1432;p28"/>
          <p:cNvGrpSpPr/>
          <p:nvPr/>
        </p:nvGrpSpPr>
        <p:grpSpPr>
          <a:xfrm rot="-400487" flipH="1">
            <a:off x="-99909" y="6121739"/>
            <a:ext cx="3042492" cy="2387332"/>
            <a:chOff x="-2415600" y="2986400"/>
            <a:chExt cx="1943075" cy="1524659"/>
          </a:xfrm>
        </p:grpSpPr>
        <p:sp>
          <p:nvSpPr>
            <p:cNvPr id="1433" name="Google Shape;1433;p28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8" name="Google Shape;1438;p28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439" name="Google Shape;1439;p28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28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41" name="Google Shape;1441;p28"/>
          <p:cNvGrpSpPr/>
          <p:nvPr/>
        </p:nvGrpSpPr>
        <p:grpSpPr>
          <a:xfrm rot="1198516">
            <a:off x="11073805" y="3952804"/>
            <a:ext cx="2555431" cy="2750113"/>
            <a:chOff x="-700138" y="3808702"/>
            <a:chExt cx="1916655" cy="2062674"/>
          </a:xfrm>
        </p:grpSpPr>
        <p:sp>
          <p:nvSpPr>
            <p:cNvPr id="1442" name="Google Shape;1442;p28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8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8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8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8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8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8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8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8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1" name="Google Shape;1451;p28"/>
          <p:cNvSpPr txBox="1">
            <a:spLocks noGrp="1"/>
          </p:cNvSpPr>
          <p:nvPr>
            <p:ph type="title"/>
          </p:nvPr>
        </p:nvSpPr>
        <p:spPr>
          <a:xfrm>
            <a:off x="2867800" y="778467"/>
            <a:ext cx="64564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"/>
          </p:nvPr>
        </p:nvSpPr>
        <p:spPr>
          <a:xfrm>
            <a:off x="1792564" y="2369593"/>
            <a:ext cx="1512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subTitle" idx="2"/>
          </p:nvPr>
        </p:nvSpPr>
        <p:spPr>
          <a:xfrm>
            <a:off x="1250967" y="294424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8"/>
          <p:cNvSpPr txBox="1">
            <a:spLocks noGrp="1"/>
          </p:cNvSpPr>
          <p:nvPr>
            <p:ph type="subTitle" idx="3"/>
          </p:nvPr>
        </p:nvSpPr>
        <p:spPr>
          <a:xfrm>
            <a:off x="5339797" y="2369593"/>
            <a:ext cx="1512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55" name="Google Shape;1455;p28"/>
          <p:cNvSpPr txBox="1">
            <a:spLocks noGrp="1"/>
          </p:cNvSpPr>
          <p:nvPr>
            <p:ph type="subTitle" idx="4"/>
          </p:nvPr>
        </p:nvSpPr>
        <p:spPr>
          <a:xfrm>
            <a:off x="4798200" y="294424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8"/>
          <p:cNvSpPr txBox="1">
            <a:spLocks noGrp="1"/>
          </p:cNvSpPr>
          <p:nvPr>
            <p:ph type="subTitle" idx="5"/>
          </p:nvPr>
        </p:nvSpPr>
        <p:spPr>
          <a:xfrm>
            <a:off x="8755831" y="2369593"/>
            <a:ext cx="1774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57" name="Google Shape;1457;p28"/>
          <p:cNvSpPr txBox="1">
            <a:spLocks noGrp="1"/>
          </p:cNvSpPr>
          <p:nvPr>
            <p:ph type="subTitle" idx="6"/>
          </p:nvPr>
        </p:nvSpPr>
        <p:spPr>
          <a:xfrm>
            <a:off x="8345433" y="294424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8"/>
          <p:cNvSpPr txBox="1">
            <a:spLocks noGrp="1"/>
          </p:cNvSpPr>
          <p:nvPr>
            <p:ph type="subTitle" idx="7"/>
          </p:nvPr>
        </p:nvSpPr>
        <p:spPr>
          <a:xfrm>
            <a:off x="1792564" y="4118509"/>
            <a:ext cx="1512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59" name="Google Shape;1459;p28"/>
          <p:cNvSpPr txBox="1">
            <a:spLocks noGrp="1"/>
          </p:cNvSpPr>
          <p:nvPr>
            <p:ph type="subTitle" idx="8"/>
          </p:nvPr>
        </p:nvSpPr>
        <p:spPr>
          <a:xfrm>
            <a:off x="1250967" y="469329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28"/>
          <p:cNvSpPr txBox="1">
            <a:spLocks noGrp="1"/>
          </p:cNvSpPr>
          <p:nvPr>
            <p:ph type="subTitle" idx="9"/>
          </p:nvPr>
        </p:nvSpPr>
        <p:spPr>
          <a:xfrm>
            <a:off x="5339797" y="4118509"/>
            <a:ext cx="1512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61" name="Google Shape;1461;p28"/>
          <p:cNvSpPr txBox="1">
            <a:spLocks noGrp="1"/>
          </p:cNvSpPr>
          <p:nvPr>
            <p:ph type="subTitle" idx="13"/>
          </p:nvPr>
        </p:nvSpPr>
        <p:spPr>
          <a:xfrm>
            <a:off x="4798200" y="469329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28"/>
          <p:cNvSpPr txBox="1">
            <a:spLocks noGrp="1"/>
          </p:cNvSpPr>
          <p:nvPr>
            <p:ph type="subTitle" idx="14"/>
          </p:nvPr>
        </p:nvSpPr>
        <p:spPr>
          <a:xfrm>
            <a:off x="8755831" y="4118509"/>
            <a:ext cx="17748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63" name="Google Shape;1463;p28"/>
          <p:cNvSpPr txBox="1">
            <a:spLocks noGrp="1"/>
          </p:cNvSpPr>
          <p:nvPr>
            <p:ph type="subTitle" idx="15"/>
          </p:nvPr>
        </p:nvSpPr>
        <p:spPr>
          <a:xfrm>
            <a:off x="8345433" y="4693299"/>
            <a:ext cx="25956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044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30"/>
          <p:cNvGrpSpPr/>
          <p:nvPr/>
        </p:nvGrpSpPr>
        <p:grpSpPr>
          <a:xfrm rot="-400594" flipH="1">
            <a:off x="-1423445" y="-431525"/>
            <a:ext cx="2919124" cy="2290529"/>
            <a:chOff x="-2415600" y="2986400"/>
            <a:chExt cx="1943075" cy="1524659"/>
          </a:xfrm>
        </p:grpSpPr>
        <p:sp>
          <p:nvSpPr>
            <p:cNvPr id="1493" name="Google Shape;1493;p30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98" name="Google Shape;1498;p30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499" name="Google Shape;1499;p30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01" name="Google Shape;1501;p30"/>
          <p:cNvSpPr txBox="1">
            <a:spLocks noGrp="1"/>
          </p:cNvSpPr>
          <p:nvPr>
            <p:ph type="title"/>
          </p:nvPr>
        </p:nvSpPr>
        <p:spPr>
          <a:xfrm>
            <a:off x="2820000" y="778467"/>
            <a:ext cx="65520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502" name="Google Shape;1502;p30"/>
          <p:cNvGrpSpPr/>
          <p:nvPr/>
        </p:nvGrpSpPr>
        <p:grpSpPr>
          <a:xfrm rot="1799838" flipH="1">
            <a:off x="10721401" y="-1019633"/>
            <a:ext cx="3524284" cy="2844224"/>
            <a:chOff x="-729163" y="3851975"/>
            <a:chExt cx="2464103" cy="1988620"/>
          </a:xfrm>
        </p:grpSpPr>
        <p:sp>
          <p:nvSpPr>
            <p:cNvPr id="1503" name="Google Shape;1503;p30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0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0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0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0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0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0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0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0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0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0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0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0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0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0788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9" name="Google Shape;1519;p31"/>
          <p:cNvGrpSpPr/>
          <p:nvPr/>
        </p:nvGrpSpPr>
        <p:grpSpPr>
          <a:xfrm rot="-2053110">
            <a:off x="-1026185" y="-1228891"/>
            <a:ext cx="2983975" cy="2341416"/>
            <a:chOff x="-2415600" y="2986400"/>
            <a:chExt cx="1943075" cy="1524659"/>
          </a:xfrm>
        </p:grpSpPr>
        <p:sp>
          <p:nvSpPr>
            <p:cNvPr id="1520" name="Google Shape;1520;p3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5" name="Google Shape;1525;p3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526" name="Google Shape;1526;p3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3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28" name="Google Shape;1528;p31"/>
          <p:cNvGrpSpPr/>
          <p:nvPr/>
        </p:nvGrpSpPr>
        <p:grpSpPr>
          <a:xfrm rot="1030053">
            <a:off x="10913344" y="-425125"/>
            <a:ext cx="2163933" cy="2277737"/>
            <a:chOff x="1526600" y="450800"/>
            <a:chExt cx="4540675" cy="4779475"/>
          </a:xfrm>
        </p:grpSpPr>
        <p:sp>
          <p:nvSpPr>
            <p:cNvPr id="1529" name="Google Shape;1529;p3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7" name="Google Shape;1537;p31"/>
          <p:cNvSpPr txBox="1">
            <a:spLocks noGrp="1"/>
          </p:cNvSpPr>
          <p:nvPr>
            <p:ph type="title"/>
          </p:nvPr>
        </p:nvSpPr>
        <p:spPr>
          <a:xfrm>
            <a:off x="2463600" y="778467"/>
            <a:ext cx="7264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538" name="Google Shape;1538;p31"/>
          <p:cNvGrpSpPr/>
          <p:nvPr/>
        </p:nvGrpSpPr>
        <p:grpSpPr>
          <a:xfrm>
            <a:off x="945533" y="1672986"/>
            <a:ext cx="10301600" cy="4571417"/>
            <a:chOff x="709144" y="1137300"/>
            <a:chExt cx="7726200" cy="3546300"/>
          </a:xfrm>
        </p:grpSpPr>
        <p:sp>
          <p:nvSpPr>
            <p:cNvPr id="1539" name="Google Shape;1539;p31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1" name="Google Shape;1541;p31"/>
          <p:cNvGrpSpPr/>
          <p:nvPr/>
        </p:nvGrpSpPr>
        <p:grpSpPr>
          <a:xfrm rot="-6973059">
            <a:off x="9888624" y="4955219"/>
            <a:ext cx="2156433" cy="3288100"/>
            <a:chOff x="7518282" y="2373612"/>
            <a:chExt cx="1544209" cy="2355088"/>
          </a:xfrm>
        </p:grpSpPr>
        <p:sp>
          <p:nvSpPr>
            <p:cNvPr id="1542" name="Google Shape;1542;p31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1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1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1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1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1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1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1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6925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Google Shape;155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2" name="Google Shape;1552;p32"/>
          <p:cNvGrpSpPr/>
          <p:nvPr/>
        </p:nvGrpSpPr>
        <p:grpSpPr>
          <a:xfrm>
            <a:off x="945525" y="1516400"/>
            <a:ext cx="10301600" cy="4728400"/>
            <a:chOff x="709144" y="1137300"/>
            <a:chExt cx="7726200" cy="3546300"/>
          </a:xfrm>
        </p:grpSpPr>
        <p:sp>
          <p:nvSpPr>
            <p:cNvPr id="1553" name="Google Shape;1553;p32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5" name="Google Shape;1555;p32"/>
          <p:cNvSpPr txBox="1">
            <a:spLocks noGrp="1"/>
          </p:cNvSpPr>
          <p:nvPr>
            <p:ph type="title"/>
          </p:nvPr>
        </p:nvSpPr>
        <p:spPr>
          <a:xfrm>
            <a:off x="2463600" y="778467"/>
            <a:ext cx="72648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556" name="Google Shape;1556;p32"/>
          <p:cNvGrpSpPr/>
          <p:nvPr/>
        </p:nvGrpSpPr>
        <p:grpSpPr>
          <a:xfrm rot="574132">
            <a:off x="10415824" y="-839907"/>
            <a:ext cx="3179981" cy="3128819"/>
            <a:chOff x="7235149" y="-718650"/>
            <a:chExt cx="3031064" cy="2982297"/>
          </a:xfrm>
        </p:grpSpPr>
        <p:grpSp>
          <p:nvGrpSpPr>
            <p:cNvPr id="1557" name="Google Shape;1557;p32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558" name="Google Shape;1558;p32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32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32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2" name="Google Shape;1562;p32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563" name="Google Shape;1563;p32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32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32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32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7" name="Google Shape;1567;p32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568" name="Google Shape;1568;p32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569" name="Google Shape;1569;p32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0" name="Google Shape;1570;p32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1" name="Google Shape;1571;p32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72" name="Google Shape;1572;p32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73" name="Google Shape;1573;p32"/>
          <p:cNvGrpSpPr/>
          <p:nvPr/>
        </p:nvGrpSpPr>
        <p:grpSpPr>
          <a:xfrm rot="403032" flipH="1">
            <a:off x="-1281959" y="-1143888"/>
            <a:ext cx="3286345" cy="2652199"/>
            <a:chOff x="-729163" y="3851975"/>
            <a:chExt cx="2464103" cy="1988620"/>
          </a:xfrm>
        </p:grpSpPr>
        <p:sp>
          <p:nvSpPr>
            <p:cNvPr id="1574" name="Google Shape;1574;p3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8" name="Google Shape;1588;p32"/>
          <p:cNvGrpSpPr/>
          <p:nvPr/>
        </p:nvGrpSpPr>
        <p:grpSpPr>
          <a:xfrm rot="-2700000" flipH="1">
            <a:off x="248561" y="-1341896"/>
            <a:ext cx="2477241" cy="2426167"/>
            <a:chOff x="7928300" y="-514224"/>
            <a:chExt cx="1858211" cy="1819900"/>
          </a:xfrm>
        </p:grpSpPr>
        <p:sp>
          <p:nvSpPr>
            <p:cNvPr id="1589" name="Google Shape;1589;p32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8683585" y="382359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648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" name="Google Shape;159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0" name="Google Shape;1600;p33"/>
          <p:cNvGrpSpPr/>
          <p:nvPr/>
        </p:nvGrpSpPr>
        <p:grpSpPr>
          <a:xfrm rot="-400594" flipH="1">
            <a:off x="9648522" y="2820942"/>
            <a:ext cx="2919124" cy="2290529"/>
            <a:chOff x="-2415600" y="2986400"/>
            <a:chExt cx="1943075" cy="1524659"/>
          </a:xfrm>
        </p:grpSpPr>
        <p:sp>
          <p:nvSpPr>
            <p:cNvPr id="1601" name="Google Shape;1601;p33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6" name="Google Shape;1606;p33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607" name="Google Shape;1607;p33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09" name="Google Shape;1609;p33"/>
          <p:cNvGrpSpPr/>
          <p:nvPr/>
        </p:nvGrpSpPr>
        <p:grpSpPr>
          <a:xfrm rot="5526795" flipH="1">
            <a:off x="7056399" y="4641033"/>
            <a:ext cx="2283688" cy="3482863"/>
            <a:chOff x="7518282" y="2373612"/>
            <a:chExt cx="1544209" cy="2355088"/>
          </a:xfrm>
        </p:grpSpPr>
        <p:sp>
          <p:nvSpPr>
            <p:cNvPr id="1610" name="Google Shape;1610;p3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8" name="Google Shape;1618;p33"/>
          <p:cNvGrpSpPr/>
          <p:nvPr/>
        </p:nvGrpSpPr>
        <p:grpSpPr>
          <a:xfrm rot="2018735" flipH="1">
            <a:off x="6555489" y="-681455"/>
            <a:ext cx="3286336" cy="2652192"/>
            <a:chOff x="-729163" y="3851975"/>
            <a:chExt cx="2464103" cy="1988620"/>
          </a:xfrm>
        </p:grpSpPr>
        <p:sp>
          <p:nvSpPr>
            <p:cNvPr id="1619" name="Google Shape;1619;p33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3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3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3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3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3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3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3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3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3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3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3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3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3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3" name="Google Shape;1633;p33"/>
          <p:cNvGrpSpPr/>
          <p:nvPr/>
        </p:nvGrpSpPr>
        <p:grpSpPr>
          <a:xfrm rot="9900040">
            <a:off x="10096863" y="41390"/>
            <a:ext cx="2725656" cy="2106717"/>
            <a:chOff x="-874852" y="3661982"/>
            <a:chExt cx="2044303" cy="1580085"/>
          </a:xfrm>
        </p:grpSpPr>
        <p:grpSp>
          <p:nvGrpSpPr>
            <p:cNvPr id="1634" name="Google Shape;1634;p33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635" name="Google Shape;1635;p3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3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3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3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9" name="Google Shape;1639;p33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640" name="Google Shape;1640;p3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3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3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3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33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645" name="Google Shape;1645;p3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3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3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3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9" name="Google Shape;1649;p33"/>
          <p:cNvGrpSpPr/>
          <p:nvPr/>
        </p:nvGrpSpPr>
        <p:grpSpPr>
          <a:xfrm rot="3983753">
            <a:off x="10557657" y="4985999"/>
            <a:ext cx="2437328" cy="2565511"/>
            <a:chOff x="1526600" y="450800"/>
            <a:chExt cx="4540675" cy="4779475"/>
          </a:xfrm>
        </p:grpSpPr>
        <p:sp>
          <p:nvSpPr>
            <p:cNvPr id="1650" name="Google Shape;1650;p33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8" name="Google Shape;1658;p33"/>
          <p:cNvSpPr txBox="1">
            <a:spLocks noGrp="1"/>
          </p:cNvSpPr>
          <p:nvPr>
            <p:ph type="title"/>
          </p:nvPr>
        </p:nvSpPr>
        <p:spPr>
          <a:xfrm>
            <a:off x="1847701" y="2842805"/>
            <a:ext cx="4220000" cy="17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9" name="Google Shape;1659;p33"/>
          <p:cNvSpPr txBox="1">
            <a:spLocks noGrp="1"/>
          </p:cNvSpPr>
          <p:nvPr>
            <p:ph type="title" idx="2" hasCustomPrompt="1"/>
          </p:nvPr>
        </p:nvSpPr>
        <p:spPr>
          <a:xfrm>
            <a:off x="3311735" y="981727"/>
            <a:ext cx="1292000" cy="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65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0" name="Google Shape;1660;p33"/>
          <p:cNvSpPr txBox="1">
            <a:spLocks noGrp="1"/>
          </p:cNvSpPr>
          <p:nvPr>
            <p:ph type="subTitle" idx="1"/>
          </p:nvPr>
        </p:nvSpPr>
        <p:spPr>
          <a:xfrm>
            <a:off x="1964135" y="4479105"/>
            <a:ext cx="3987200" cy="7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429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2" name="Google Shape;166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3" name="Google Shape;1663;p34"/>
          <p:cNvGrpSpPr/>
          <p:nvPr/>
        </p:nvGrpSpPr>
        <p:grpSpPr>
          <a:xfrm rot="-610151">
            <a:off x="9208884" y="-987863"/>
            <a:ext cx="3524496" cy="2844395"/>
            <a:chOff x="-729163" y="3851975"/>
            <a:chExt cx="2464103" cy="1988620"/>
          </a:xfrm>
        </p:grpSpPr>
        <p:sp>
          <p:nvSpPr>
            <p:cNvPr id="1664" name="Google Shape;1664;p34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4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4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4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4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4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4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4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4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4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4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4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4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4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8" name="Google Shape;1678;p34"/>
          <p:cNvGrpSpPr/>
          <p:nvPr/>
        </p:nvGrpSpPr>
        <p:grpSpPr>
          <a:xfrm rot="-1824010" flipH="1">
            <a:off x="10218951" y="2569208"/>
            <a:ext cx="2053765" cy="3002277"/>
            <a:chOff x="-2055400" y="2385325"/>
            <a:chExt cx="1520600" cy="2222875"/>
          </a:xfrm>
        </p:grpSpPr>
        <p:grpSp>
          <p:nvGrpSpPr>
            <p:cNvPr id="1679" name="Google Shape;1679;p34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1680" name="Google Shape;1680;p3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3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3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3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4" name="Google Shape;1684;p34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1685" name="Google Shape;1685;p3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3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3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3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34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1690" name="Google Shape;1690;p34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34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34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93" name="Google Shape;1693;p34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4" name="Google Shape;1694;p34"/>
          <p:cNvGrpSpPr/>
          <p:nvPr/>
        </p:nvGrpSpPr>
        <p:grpSpPr>
          <a:xfrm rot="486688">
            <a:off x="-783398" y="-685842"/>
            <a:ext cx="3265628" cy="4031239"/>
            <a:chOff x="-623774" y="-350900"/>
            <a:chExt cx="2449210" cy="3023416"/>
          </a:xfrm>
        </p:grpSpPr>
        <p:grpSp>
          <p:nvGrpSpPr>
            <p:cNvPr id="1695" name="Google Shape;1695;p3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696" name="Google Shape;1696;p3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3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3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3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0" name="Google Shape;1700;p3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701" name="Google Shape;1701;p3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3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3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3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5" name="Google Shape;1705;p3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706" name="Google Shape;1706;p3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07" name="Google Shape;1707;p3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3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3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10" name="Google Shape;1710;p3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1" name="Google Shape;1711;p34"/>
          <p:cNvGrpSpPr/>
          <p:nvPr/>
        </p:nvGrpSpPr>
        <p:grpSpPr>
          <a:xfrm rot="-400779" flipH="1">
            <a:off x="-931333" y="2732130"/>
            <a:ext cx="2844279" cy="2231599"/>
            <a:chOff x="-2415600" y="2986400"/>
            <a:chExt cx="1943075" cy="1524659"/>
          </a:xfrm>
        </p:grpSpPr>
        <p:sp>
          <p:nvSpPr>
            <p:cNvPr id="1712" name="Google Shape;1712;p34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17" name="Google Shape;1717;p34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718" name="Google Shape;1718;p34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34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20" name="Google Shape;1720;p34"/>
          <p:cNvGrpSpPr/>
          <p:nvPr/>
        </p:nvGrpSpPr>
        <p:grpSpPr>
          <a:xfrm rot="451339" flipH="1">
            <a:off x="-261042" y="4263090"/>
            <a:ext cx="2414417" cy="2495457"/>
            <a:chOff x="334100" y="971800"/>
            <a:chExt cx="1810984" cy="1871771"/>
          </a:xfrm>
        </p:grpSpPr>
        <p:sp>
          <p:nvSpPr>
            <p:cNvPr id="1721" name="Google Shape;1721;p34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3" name="Google Shape;1723;p34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724" name="Google Shape;1724;p34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34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6" name="Google Shape;1726;p34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29" name="Google Shape;1729;p34"/>
          <p:cNvSpPr/>
          <p:nvPr/>
        </p:nvSpPr>
        <p:spPr>
          <a:xfrm>
            <a:off x="2824453" y="2640937"/>
            <a:ext cx="6664000" cy="3615200"/>
          </a:xfrm>
          <a:prstGeom prst="roundRect">
            <a:avLst>
              <a:gd name="adj" fmla="val 100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34"/>
          <p:cNvSpPr/>
          <p:nvPr/>
        </p:nvSpPr>
        <p:spPr>
          <a:xfrm>
            <a:off x="2722820" y="2539337"/>
            <a:ext cx="6664000" cy="3615200"/>
          </a:xfrm>
          <a:prstGeom prst="roundRect">
            <a:avLst>
              <a:gd name="adj" fmla="val 10064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34"/>
          <p:cNvSpPr txBox="1">
            <a:spLocks noGrp="1"/>
          </p:cNvSpPr>
          <p:nvPr>
            <p:ph type="title"/>
          </p:nvPr>
        </p:nvSpPr>
        <p:spPr>
          <a:xfrm>
            <a:off x="2066533" y="713733"/>
            <a:ext cx="8058800" cy="14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grpSp>
        <p:nvGrpSpPr>
          <p:cNvPr id="1732" name="Google Shape;1732;p34"/>
          <p:cNvGrpSpPr/>
          <p:nvPr/>
        </p:nvGrpSpPr>
        <p:grpSpPr>
          <a:xfrm rot="1946306" flipH="1">
            <a:off x="9006518" y="5134059"/>
            <a:ext cx="2436849" cy="2565005"/>
            <a:chOff x="1526600" y="450800"/>
            <a:chExt cx="4540675" cy="4779475"/>
          </a:xfrm>
        </p:grpSpPr>
        <p:sp>
          <p:nvSpPr>
            <p:cNvPr id="1733" name="Google Shape;1733;p34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1" name="Google Shape;1741;p34"/>
          <p:cNvSpPr txBox="1"/>
          <p:nvPr/>
        </p:nvSpPr>
        <p:spPr>
          <a:xfrm>
            <a:off x="3436967" y="4888167"/>
            <a:ext cx="53180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42" name="Google Shape;1742;p34"/>
          <p:cNvSpPr txBox="1">
            <a:spLocks noGrp="1"/>
          </p:cNvSpPr>
          <p:nvPr>
            <p:ph type="subTitle" idx="1"/>
          </p:nvPr>
        </p:nvSpPr>
        <p:spPr>
          <a:xfrm>
            <a:off x="2983000" y="2583800"/>
            <a:ext cx="6226000" cy="1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943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349027" y="-1010629"/>
            <a:ext cx="3524885" cy="2844709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397309" y="776456"/>
            <a:ext cx="2437039" cy="2565205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76618" y="4481423"/>
            <a:ext cx="3380067" cy="3325684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10496146" y="-640419"/>
            <a:ext cx="2802652" cy="2235188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10330203" y="5272232"/>
            <a:ext cx="2436828" cy="2564984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2918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1273305" y="-845404"/>
            <a:ext cx="3658412" cy="3599552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10758871" y="-257570"/>
            <a:ext cx="2474387" cy="2426515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10718793" y="1295612"/>
            <a:ext cx="2555449" cy="2750133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979486" y="4642620"/>
            <a:ext cx="2414459" cy="2495501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9888624" y="4955219"/>
            <a:ext cx="2156433" cy="3288100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20520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27200" y="2554167"/>
            <a:ext cx="70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89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15"/>
          <p:cNvGrpSpPr/>
          <p:nvPr/>
        </p:nvGrpSpPr>
        <p:grpSpPr>
          <a:xfrm rot="-366008" flipH="1">
            <a:off x="-1313051" y="1370485"/>
            <a:ext cx="3524569" cy="2844455"/>
            <a:chOff x="-729163" y="3851975"/>
            <a:chExt cx="2464103" cy="1988620"/>
          </a:xfrm>
        </p:grpSpPr>
        <p:sp>
          <p:nvSpPr>
            <p:cNvPr id="685" name="Google Shape;685;p1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9" name="Google Shape;699;p15"/>
          <p:cNvGrpSpPr/>
          <p:nvPr/>
        </p:nvGrpSpPr>
        <p:grpSpPr>
          <a:xfrm rot="337778">
            <a:off x="10182527" y="-765011"/>
            <a:ext cx="2414701" cy="2495752"/>
            <a:chOff x="334100" y="971800"/>
            <a:chExt cx="1810984" cy="1871771"/>
          </a:xfrm>
        </p:grpSpPr>
        <p:sp>
          <p:nvSpPr>
            <p:cNvPr id="700" name="Google Shape;700;p1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2" name="Google Shape;702;p15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703" name="Google Shape;703;p1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5" name="Google Shape;705;p1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8" name="Google Shape;708;p15"/>
          <p:cNvGrpSpPr/>
          <p:nvPr/>
        </p:nvGrpSpPr>
        <p:grpSpPr>
          <a:xfrm rot="2379605">
            <a:off x="119224" y="-1081462"/>
            <a:ext cx="2284019" cy="3482937"/>
            <a:chOff x="7518282" y="2373612"/>
            <a:chExt cx="1544209" cy="2355088"/>
          </a:xfrm>
        </p:grpSpPr>
        <p:sp>
          <p:nvSpPr>
            <p:cNvPr id="709" name="Google Shape;709;p1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5"/>
          <p:cNvGrpSpPr/>
          <p:nvPr/>
        </p:nvGrpSpPr>
        <p:grpSpPr>
          <a:xfrm>
            <a:off x="-757978" y="5229591"/>
            <a:ext cx="2414404" cy="2495444"/>
            <a:chOff x="334100" y="971800"/>
            <a:chExt cx="1810984" cy="1871771"/>
          </a:xfrm>
        </p:grpSpPr>
        <p:sp>
          <p:nvSpPr>
            <p:cNvPr id="718" name="Google Shape;718;p1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0" name="Google Shape;720;p15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721" name="Google Shape;721;p1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6" name="Google Shape;726;p15"/>
          <p:cNvSpPr txBox="1">
            <a:spLocks noGrp="1"/>
          </p:cNvSpPr>
          <p:nvPr>
            <p:ph type="title" hasCustomPrompt="1"/>
          </p:nvPr>
        </p:nvSpPr>
        <p:spPr>
          <a:xfrm>
            <a:off x="1416896" y="41284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7" name="Google Shape;727;p15"/>
          <p:cNvSpPr txBox="1">
            <a:spLocks noGrp="1"/>
          </p:cNvSpPr>
          <p:nvPr>
            <p:ph type="subTitle" idx="1"/>
          </p:nvPr>
        </p:nvSpPr>
        <p:spPr>
          <a:xfrm>
            <a:off x="1416896" y="4823339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28" name="Google Shape;728;p15"/>
          <p:cNvSpPr txBox="1">
            <a:spLocks noGrp="1"/>
          </p:cNvSpPr>
          <p:nvPr>
            <p:ph type="title" idx="2" hasCustomPrompt="1"/>
          </p:nvPr>
        </p:nvSpPr>
        <p:spPr>
          <a:xfrm>
            <a:off x="6694800" y="41284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9" name="Google Shape;729;p15"/>
          <p:cNvSpPr txBox="1">
            <a:spLocks noGrp="1"/>
          </p:cNvSpPr>
          <p:nvPr>
            <p:ph type="subTitle" idx="3"/>
          </p:nvPr>
        </p:nvSpPr>
        <p:spPr>
          <a:xfrm>
            <a:off x="6694600" y="4823335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0" name="Google Shape;730;p15"/>
          <p:cNvSpPr txBox="1">
            <a:spLocks noGrp="1"/>
          </p:cNvSpPr>
          <p:nvPr>
            <p:ph type="title" idx="4" hasCustomPrompt="1"/>
          </p:nvPr>
        </p:nvSpPr>
        <p:spPr>
          <a:xfrm>
            <a:off x="4055796" y="1493867"/>
            <a:ext cx="4080400" cy="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5"/>
          <p:cNvSpPr txBox="1">
            <a:spLocks noGrp="1"/>
          </p:cNvSpPr>
          <p:nvPr>
            <p:ph type="subTitle" idx="5"/>
          </p:nvPr>
        </p:nvSpPr>
        <p:spPr>
          <a:xfrm>
            <a:off x="4055796" y="2188739"/>
            <a:ext cx="4080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32" name="Google Shape;732;p15"/>
          <p:cNvGrpSpPr/>
          <p:nvPr/>
        </p:nvGrpSpPr>
        <p:grpSpPr>
          <a:xfrm rot="5400000">
            <a:off x="9607207" y="5000558"/>
            <a:ext cx="3759328" cy="3698844"/>
            <a:chOff x="7235149" y="-718650"/>
            <a:chExt cx="3031064" cy="2982297"/>
          </a:xfrm>
        </p:grpSpPr>
        <p:grpSp>
          <p:nvGrpSpPr>
            <p:cNvPr id="733" name="Google Shape;733;p1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734" name="Google Shape;734;p1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8" name="Google Shape;738;p1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739" name="Google Shape;739;p1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1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744" name="Google Shape;744;p1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745" name="Google Shape;745;p1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1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1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48" name="Google Shape;748;p1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75657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549367" y="2822333"/>
            <a:ext cx="773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49367" y="4193135"/>
            <a:ext cx="773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967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◈"/>
              <a:defRPr sz="3467"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3467"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3467"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3467"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95399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074900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615029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" name="Google Shape;30;p6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39903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33513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2123133" y="4853700"/>
            <a:ext cx="87500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2275933" y="4857500"/>
            <a:ext cx="842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72045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827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36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789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833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7"/>
          <p:cNvGrpSpPr/>
          <p:nvPr/>
        </p:nvGrpSpPr>
        <p:grpSpPr>
          <a:xfrm>
            <a:off x="-563442" y="4234105"/>
            <a:ext cx="3658681" cy="2870832"/>
            <a:chOff x="-2415600" y="2986400"/>
            <a:chExt cx="1943075" cy="1524659"/>
          </a:xfrm>
        </p:grpSpPr>
        <p:sp>
          <p:nvSpPr>
            <p:cNvPr id="794" name="Google Shape;794;p1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9" name="Google Shape;799;p1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2" name="Google Shape;802;p17"/>
          <p:cNvGrpSpPr/>
          <p:nvPr/>
        </p:nvGrpSpPr>
        <p:grpSpPr>
          <a:xfrm rot="4586258">
            <a:off x="9329091" y="4983631"/>
            <a:ext cx="4041356" cy="3976333"/>
            <a:chOff x="7235149" y="-718650"/>
            <a:chExt cx="3031064" cy="2982297"/>
          </a:xfrm>
        </p:grpSpPr>
        <p:grpSp>
          <p:nvGrpSpPr>
            <p:cNvPr id="803" name="Google Shape;803;p1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804" name="Google Shape;804;p1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1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809" name="Google Shape;809;p1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1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814" name="Google Shape;814;p1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815" name="Google Shape;815;p1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6" name="Google Shape;816;p1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7" name="Google Shape;817;p1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18" name="Google Shape;818;p1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9" name="Google Shape;819;p17"/>
          <p:cNvGrpSpPr/>
          <p:nvPr/>
        </p:nvGrpSpPr>
        <p:grpSpPr>
          <a:xfrm rot="796149" flipH="1">
            <a:off x="9962595" y="-637002"/>
            <a:ext cx="2566496" cy="2701471"/>
            <a:chOff x="1526600" y="450800"/>
            <a:chExt cx="4540675" cy="4779475"/>
          </a:xfrm>
        </p:grpSpPr>
        <p:sp>
          <p:nvSpPr>
            <p:cNvPr id="820" name="Google Shape;820;p1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17"/>
          <p:cNvGrpSpPr/>
          <p:nvPr/>
        </p:nvGrpSpPr>
        <p:grpSpPr>
          <a:xfrm rot="1799838">
            <a:off x="-313983" y="-420989"/>
            <a:ext cx="2283968" cy="3483031"/>
            <a:chOff x="7518282" y="2373612"/>
            <a:chExt cx="1544209" cy="2355088"/>
          </a:xfrm>
        </p:grpSpPr>
        <p:sp>
          <p:nvSpPr>
            <p:cNvPr id="829" name="Google Shape;829;p1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7" name="Google Shape;837;p17"/>
          <p:cNvSpPr txBox="1">
            <a:spLocks noGrp="1"/>
          </p:cNvSpPr>
          <p:nvPr>
            <p:ph type="ctrTitle"/>
          </p:nvPr>
        </p:nvSpPr>
        <p:spPr>
          <a:xfrm>
            <a:off x="2598800" y="2116300"/>
            <a:ext cx="6994400" cy="1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10666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endParaRPr/>
          </a:p>
        </p:txBody>
      </p:sp>
      <p:sp>
        <p:nvSpPr>
          <p:cNvPr id="838" name="Google Shape;838;p17"/>
          <p:cNvSpPr txBox="1">
            <a:spLocks noGrp="1"/>
          </p:cNvSpPr>
          <p:nvPr>
            <p:ph type="subTitle" idx="1"/>
          </p:nvPr>
        </p:nvSpPr>
        <p:spPr>
          <a:xfrm>
            <a:off x="3248800" y="3643700"/>
            <a:ext cx="5694400" cy="10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654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1348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209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156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299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9692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841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062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172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251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710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30"/>
          <p:cNvGrpSpPr/>
          <p:nvPr/>
        </p:nvGrpSpPr>
        <p:grpSpPr>
          <a:xfrm rot="-400594" flipH="1">
            <a:off x="-1423445" y="-431525"/>
            <a:ext cx="2919124" cy="2290529"/>
            <a:chOff x="-2415600" y="2986400"/>
            <a:chExt cx="1943075" cy="1524659"/>
          </a:xfrm>
        </p:grpSpPr>
        <p:sp>
          <p:nvSpPr>
            <p:cNvPr id="1493" name="Google Shape;1493;p30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98" name="Google Shape;1498;p30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499" name="Google Shape;1499;p30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01" name="Google Shape;1501;p30"/>
          <p:cNvSpPr txBox="1">
            <a:spLocks noGrp="1"/>
          </p:cNvSpPr>
          <p:nvPr>
            <p:ph type="title"/>
          </p:nvPr>
        </p:nvSpPr>
        <p:spPr>
          <a:xfrm>
            <a:off x="2820000" y="778467"/>
            <a:ext cx="6552000" cy="5408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502" name="Google Shape;1502;p30"/>
          <p:cNvGrpSpPr/>
          <p:nvPr/>
        </p:nvGrpSpPr>
        <p:grpSpPr>
          <a:xfrm rot="1799838" flipH="1">
            <a:off x="10721401" y="-1019633"/>
            <a:ext cx="3524284" cy="2844224"/>
            <a:chOff x="-729163" y="3851975"/>
            <a:chExt cx="2464103" cy="1988620"/>
          </a:xfrm>
        </p:grpSpPr>
        <p:sp>
          <p:nvSpPr>
            <p:cNvPr id="1503" name="Google Shape;1503;p30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0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0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0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0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0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0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0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0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0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0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0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0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0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8974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767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945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168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3870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687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911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409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04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38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6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466" y="-36433"/>
            <a:ext cx="12342935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349027" y="-1010629"/>
            <a:ext cx="3524885" cy="2844709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397309" y="776456"/>
            <a:ext cx="2437039" cy="2565205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76618" y="4481423"/>
            <a:ext cx="3380067" cy="3325684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10496146" y="-640419"/>
            <a:ext cx="2802652" cy="2235188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10330203" y="5272232"/>
            <a:ext cx="2436828" cy="2564984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5062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4548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511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5775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40293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9520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416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8093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6567" y="1722584"/>
            <a:ext cx="9721600" cy="1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65800" y="4552584"/>
            <a:ext cx="72604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235400" y="3483400"/>
            <a:ext cx="97216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10250833" y="545167"/>
            <a:ext cx="11424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952278" y="474422"/>
            <a:ext cx="10287841" cy="418789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952286" y="5964774"/>
            <a:ext cx="10287841" cy="418789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190" name="Google Shape;190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72567" y="3343167"/>
            <a:ext cx="2115699" cy="21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flipH="1">
            <a:off x="10176251" y="2269700"/>
            <a:ext cx="2115699" cy="210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80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"/>
          <p:cNvSpPr txBox="1">
            <a:spLocks noGrp="1"/>
          </p:cNvSpPr>
          <p:nvPr>
            <p:ph type="body" idx="1"/>
          </p:nvPr>
        </p:nvSpPr>
        <p:spPr>
          <a:xfrm>
            <a:off x="952233" y="1778667"/>
            <a:ext cx="10287600" cy="4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4"/>
          <p:cNvSpPr txBox="1">
            <a:spLocks noGrp="1"/>
          </p:cNvSpPr>
          <p:nvPr>
            <p:ph type="title"/>
          </p:nvPr>
        </p:nvSpPr>
        <p:spPr>
          <a:xfrm>
            <a:off x="952233" y="621733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4"/>
          <p:cNvGrpSpPr/>
          <p:nvPr/>
        </p:nvGrpSpPr>
        <p:grpSpPr>
          <a:xfrm>
            <a:off x="952234" y="1457695"/>
            <a:ext cx="10287529" cy="175888"/>
            <a:chOff x="714175" y="1115188"/>
            <a:chExt cx="7715647" cy="131916"/>
          </a:xfrm>
        </p:grpSpPr>
        <p:grpSp>
          <p:nvGrpSpPr>
            <p:cNvPr id="380" name="Google Shape;380;p4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381" name="Google Shape;381;p4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4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384" name="Google Shape;384;p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85" name="Google Shape;385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1" name="Google Shape;401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2" name="Google Shape;402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3" name="Google Shape;403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4" name="Google Shape;404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5" name="Google Shape;405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6" name="Google Shape;406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9" name="Google Shape;409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0" name="Google Shape;410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1" name="Google Shape;411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2" name="Google Shape;412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3" name="Google Shape;413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4" name="Google Shape;414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5" name="Google Shape;415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6" name="Google Shape;416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7" name="Google Shape;417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18" name="Google Shape;418;p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419" name="Google Shape;419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" name="Google Shape;421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" name="Google Shape;422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" name="Google Shape;423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" name="Google Shape;424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" name="Google Shape;425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" name="Google Shape;447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452" name="Google Shape;452;p4"/>
          <p:cNvPicPr preferRelativeResize="0"/>
          <p:nvPr/>
        </p:nvPicPr>
        <p:blipFill rotWithShape="1">
          <a:blip r:embed="rId3">
            <a:alphaModFix/>
          </a:blip>
          <a:srcRect b="48833"/>
          <a:stretch/>
        </p:blipFill>
        <p:spPr>
          <a:xfrm>
            <a:off x="-71767" y="-179267"/>
            <a:ext cx="2878467" cy="110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6685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633" y="-1721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9"/>
          <p:cNvSpPr txBox="1">
            <a:spLocks noGrp="1"/>
          </p:cNvSpPr>
          <p:nvPr>
            <p:ph type="title"/>
          </p:nvPr>
        </p:nvSpPr>
        <p:spPr>
          <a:xfrm>
            <a:off x="2039851" y="2366200"/>
            <a:ext cx="8112000" cy="11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87" name="Google Shape;1087;p9"/>
          <p:cNvSpPr txBox="1">
            <a:spLocks noGrp="1"/>
          </p:cNvSpPr>
          <p:nvPr>
            <p:ph type="subTitle" idx="1"/>
          </p:nvPr>
        </p:nvSpPr>
        <p:spPr>
          <a:xfrm>
            <a:off x="2526217" y="3514484"/>
            <a:ext cx="71388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088" name="Google Shape;1088;p9"/>
          <p:cNvGrpSpPr/>
          <p:nvPr/>
        </p:nvGrpSpPr>
        <p:grpSpPr>
          <a:xfrm>
            <a:off x="952278" y="474422"/>
            <a:ext cx="10287841" cy="418789"/>
            <a:chOff x="714181" y="414418"/>
            <a:chExt cx="7556440" cy="307601"/>
          </a:xfrm>
        </p:grpSpPr>
        <p:grpSp>
          <p:nvGrpSpPr>
            <p:cNvPr id="1089" name="Google Shape;1089;p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90" name="Google Shape;1090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1" name="Google Shape;1091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24" name="Google Shape;1124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25" name="Google Shape;1125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58" name="Google Shape;1158;p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59" name="Google Shape;1159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60" name="Google Shape;1160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61" name="Google Shape;1161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67" name="Google Shape;1167;p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68" name="Google Shape;1168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69" name="Google Shape;1169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70" name="Google Shape;1170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176" name="Google Shape;1176;p9"/>
          <p:cNvGrpSpPr/>
          <p:nvPr/>
        </p:nvGrpSpPr>
        <p:grpSpPr>
          <a:xfrm>
            <a:off x="952286" y="5964774"/>
            <a:ext cx="10287841" cy="418789"/>
            <a:chOff x="946206" y="1234018"/>
            <a:chExt cx="7556440" cy="307601"/>
          </a:xfrm>
        </p:grpSpPr>
        <p:grpSp>
          <p:nvGrpSpPr>
            <p:cNvPr id="1177" name="Google Shape;1177;p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78" name="Google Shape;1178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79" name="Google Shape;1179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7" name="Google Shape;1187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8" name="Google Shape;1188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4" name="Google Shape;1194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5" name="Google Shape;1195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5" name="Google Shape;1205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6" name="Google Shape;1206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2" name="Google Shape;1212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213" name="Google Shape;1213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9" name="Google Shape;1239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46" name="Google Shape;1246;p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47" name="Google Shape;1247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8" name="Google Shape;1248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49" name="Google Shape;1249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55" name="Google Shape;1255;p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56" name="Google Shape;1256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57" name="Google Shape;1257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58" name="Google Shape;1258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64" name="Google Shape;1264;p9"/>
          <p:cNvSpPr/>
          <p:nvPr/>
        </p:nvSpPr>
        <p:spPr>
          <a:xfrm>
            <a:off x="3192923" y="1409357"/>
            <a:ext cx="587559" cy="505855"/>
          </a:xfrm>
          <a:custGeom>
            <a:avLst/>
            <a:gdLst/>
            <a:ahLst/>
            <a:cxnLst/>
            <a:rect l="l" t="t" r="r" b="b"/>
            <a:pathLst>
              <a:path w="1316" h="1133" extrusionOk="0">
                <a:moveTo>
                  <a:pt x="847" y="0"/>
                </a:moveTo>
                <a:cubicBezTo>
                  <a:pt x="811" y="0"/>
                  <a:pt x="775" y="5"/>
                  <a:pt x="738" y="14"/>
                </a:cubicBezTo>
                <a:cubicBezTo>
                  <a:pt x="331" y="65"/>
                  <a:pt x="1" y="217"/>
                  <a:pt x="1" y="675"/>
                </a:cubicBezTo>
                <a:cubicBezTo>
                  <a:pt x="1" y="1031"/>
                  <a:pt x="280" y="1132"/>
                  <a:pt x="636" y="1132"/>
                </a:cubicBezTo>
                <a:cubicBezTo>
                  <a:pt x="941" y="1082"/>
                  <a:pt x="1297" y="980"/>
                  <a:pt x="1271" y="497"/>
                </a:cubicBezTo>
                <a:cubicBezTo>
                  <a:pt x="1316" y="229"/>
                  <a:pt x="1106" y="0"/>
                  <a:pt x="84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9"/>
          <p:cNvSpPr/>
          <p:nvPr/>
        </p:nvSpPr>
        <p:spPr>
          <a:xfrm>
            <a:off x="9592998" y="5072438"/>
            <a:ext cx="521481" cy="480852"/>
          </a:xfrm>
          <a:custGeom>
            <a:avLst/>
            <a:gdLst/>
            <a:ahLst/>
            <a:cxnLst/>
            <a:rect l="l" t="t" r="r" b="b"/>
            <a:pathLst>
              <a:path w="1168" h="1077" extrusionOk="0">
                <a:moveTo>
                  <a:pt x="676" y="0"/>
                </a:moveTo>
                <a:cubicBezTo>
                  <a:pt x="655" y="0"/>
                  <a:pt x="633" y="1"/>
                  <a:pt x="610" y="3"/>
                </a:cubicBezTo>
                <a:cubicBezTo>
                  <a:pt x="596" y="2"/>
                  <a:pt x="583" y="1"/>
                  <a:pt x="569" y="1"/>
                </a:cubicBezTo>
                <a:cubicBezTo>
                  <a:pt x="257" y="1"/>
                  <a:pt x="0" y="272"/>
                  <a:pt x="0" y="613"/>
                </a:cubicBezTo>
                <a:cubicBezTo>
                  <a:pt x="0" y="943"/>
                  <a:pt x="229" y="1070"/>
                  <a:pt x="509" y="1070"/>
                </a:cubicBezTo>
                <a:cubicBezTo>
                  <a:pt x="537" y="1074"/>
                  <a:pt x="565" y="1076"/>
                  <a:pt x="592" y="1076"/>
                </a:cubicBezTo>
                <a:cubicBezTo>
                  <a:pt x="911" y="1076"/>
                  <a:pt x="1168" y="813"/>
                  <a:pt x="1144" y="486"/>
                </a:cubicBezTo>
                <a:cubicBezTo>
                  <a:pt x="1144" y="176"/>
                  <a:pt x="988" y="0"/>
                  <a:pt x="676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9"/>
          <p:cNvSpPr/>
          <p:nvPr/>
        </p:nvSpPr>
        <p:spPr>
          <a:xfrm>
            <a:off x="9811336" y="1170804"/>
            <a:ext cx="340659" cy="695605"/>
          </a:xfrm>
          <a:custGeom>
            <a:avLst/>
            <a:gdLst/>
            <a:ahLst/>
            <a:cxnLst/>
            <a:rect l="l" t="t" r="r" b="b"/>
            <a:pathLst>
              <a:path w="763" h="1558" extrusionOk="0">
                <a:moveTo>
                  <a:pt x="407" y="1"/>
                </a:moveTo>
                <a:cubicBezTo>
                  <a:pt x="0" y="1"/>
                  <a:pt x="229" y="509"/>
                  <a:pt x="127" y="738"/>
                </a:cubicBezTo>
                <a:lnTo>
                  <a:pt x="127" y="1068"/>
                </a:lnTo>
                <a:cubicBezTo>
                  <a:pt x="153" y="1246"/>
                  <a:pt x="77" y="1500"/>
                  <a:pt x="305" y="1551"/>
                </a:cubicBezTo>
                <a:cubicBezTo>
                  <a:pt x="330" y="1556"/>
                  <a:pt x="353" y="1558"/>
                  <a:pt x="374" y="1558"/>
                </a:cubicBezTo>
                <a:cubicBezTo>
                  <a:pt x="594" y="1558"/>
                  <a:pt x="642" y="1330"/>
                  <a:pt x="712" y="1145"/>
                </a:cubicBezTo>
                <a:cubicBezTo>
                  <a:pt x="737" y="1043"/>
                  <a:pt x="763" y="916"/>
                  <a:pt x="737" y="814"/>
                </a:cubicBezTo>
                <a:cubicBezTo>
                  <a:pt x="636" y="509"/>
                  <a:pt x="763" y="1"/>
                  <a:pt x="40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9"/>
          <p:cNvSpPr/>
          <p:nvPr/>
        </p:nvSpPr>
        <p:spPr>
          <a:xfrm>
            <a:off x="5325713" y="6207337"/>
            <a:ext cx="408076" cy="344231"/>
          </a:xfrm>
          <a:custGeom>
            <a:avLst/>
            <a:gdLst/>
            <a:ahLst/>
            <a:cxnLst/>
            <a:rect l="l" t="t" r="r" b="b"/>
            <a:pathLst>
              <a:path w="914" h="771" extrusionOk="0">
                <a:moveTo>
                  <a:pt x="331" y="1"/>
                </a:moveTo>
                <a:cubicBezTo>
                  <a:pt x="103" y="1"/>
                  <a:pt x="1" y="153"/>
                  <a:pt x="26" y="331"/>
                </a:cubicBezTo>
                <a:cubicBezTo>
                  <a:pt x="52" y="636"/>
                  <a:pt x="331" y="712"/>
                  <a:pt x="585" y="763"/>
                </a:cubicBezTo>
                <a:cubicBezTo>
                  <a:pt x="607" y="768"/>
                  <a:pt x="628" y="771"/>
                  <a:pt x="648" y="771"/>
                </a:cubicBezTo>
                <a:cubicBezTo>
                  <a:pt x="833" y="771"/>
                  <a:pt x="913" y="568"/>
                  <a:pt x="890" y="407"/>
                </a:cubicBezTo>
                <a:cubicBezTo>
                  <a:pt x="865" y="77"/>
                  <a:pt x="484" y="153"/>
                  <a:pt x="33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9"/>
          <p:cNvSpPr/>
          <p:nvPr/>
        </p:nvSpPr>
        <p:spPr>
          <a:xfrm>
            <a:off x="5167648" y="614061"/>
            <a:ext cx="362089" cy="341999"/>
          </a:xfrm>
          <a:custGeom>
            <a:avLst/>
            <a:gdLst/>
            <a:ahLst/>
            <a:cxnLst/>
            <a:rect l="l" t="t" r="r" b="b"/>
            <a:pathLst>
              <a:path w="811" h="766" extrusionOk="0">
                <a:moveTo>
                  <a:pt x="293" y="1"/>
                </a:moveTo>
                <a:cubicBezTo>
                  <a:pt x="130" y="1"/>
                  <a:pt x="0" y="167"/>
                  <a:pt x="48" y="334"/>
                </a:cubicBezTo>
                <a:cubicBezTo>
                  <a:pt x="99" y="562"/>
                  <a:pt x="302" y="740"/>
                  <a:pt x="531" y="766"/>
                </a:cubicBezTo>
                <a:cubicBezTo>
                  <a:pt x="708" y="766"/>
                  <a:pt x="810" y="689"/>
                  <a:pt x="810" y="512"/>
                </a:cubicBezTo>
                <a:cubicBezTo>
                  <a:pt x="810" y="257"/>
                  <a:pt x="607" y="29"/>
                  <a:pt x="327" y="3"/>
                </a:cubicBezTo>
                <a:cubicBezTo>
                  <a:pt x="316" y="2"/>
                  <a:pt x="304" y="1"/>
                  <a:pt x="293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9"/>
          <p:cNvSpPr/>
          <p:nvPr/>
        </p:nvSpPr>
        <p:spPr>
          <a:xfrm>
            <a:off x="2286174" y="5208610"/>
            <a:ext cx="258508" cy="253597"/>
          </a:xfrm>
          <a:custGeom>
            <a:avLst/>
            <a:gdLst/>
            <a:ahLst/>
            <a:cxnLst/>
            <a:rect l="l" t="t" r="r" b="b"/>
            <a:pathLst>
              <a:path w="579" h="568" extrusionOk="0">
                <a:moveTo>
                  <a:pt x="384" y="0"/>
                </a:moveTo>
                <a:cubicBezTo>
                  <a:pt x="366" y="0"/>
                  <a:pt x="348" y="2"/>
                  <a:pt x="328" y="5"/>
                </a:cubicBezTo>
                <a:cubicBezTo>
                  <a:pt x="150" y="30"/>
                  <a:pt x="23" y="183"/>
                  <a:pt x="23" y="361"/>
                </a:cubicBezTo>
                <a:cubicBezTo>
                  <a:pt x="0" y="475"/>
                  <a:pt x="100" y="568"/>
                  <a:pt x="212" y="568"/>
                </a:cubicBezTo>
                <a:cubicBezTo>
                  <a:pt x="225" y="568"/>
                  <a:pt x="238" y="567"/>
                  <a:pt x="252" y="564"/>
                </a:cubicBezTo>
                <a:cubicBezTo>
                  <a:pt x="430" y="539"/>
                  <a:pt x="557" y="361"/>
                  <a:pt x="557" y="183"/>
                </a:cubicBezTo>
                <a:cubicBezTo>
                  <a:pt x="579" y="72"/>
                  <a:pt x="504" y="0"/>
                  <a:pt x="38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9"/>
          <p:cNvSpPr/>
          <p:nvPr/>
        </p:nvSpPr>
        <p:spPr>
          <a:xfrm>
            <a:off x="3169726" y="5709985"/>
            <a:ext cx="238863" cy="261187"/>
          </a:xfrm>
          <a:custGeom>
            <a:avLst/>
            <a:gdLst/>
            <a:ahLst/>
            <a:cxnLst/>
            <a:rect l="l" t="t" r="r" b="b"/>
            <a:pathLst>
              <a:path w="535" h="585" extrusionOk="0">
                <a:moveTo>
                  <a:pt x="255" y="0"/>
                </a:moveTo>
                <a:cubicBezTo>
                  <a:pt x="103" y="0"/>
                  <a:pt x="1" y="127"/>
                  <a:pt x="1" y="280"/>
                </a:cubicBezTo>
                <a:cubicBezTo>
                  <a:pt x="1" y="432"/>
                  <a:pt x="128" y="585"/>
                  <a:pt x="280" y="585"/>
                </a:cubicBezTo>
                <a:cubicBezTo>
                  <a:pt x="458" y="585"/>
                  <a:pt x="509" y="458"/>
                  <a:pt x="535" y="305"/>
                </a:cubicBezTo>
                <a:cubicBezTo>
                  <a:pt x="535" y="153"/>
                  <a:pt x="458" y="0"/>
                  <a:pt x="255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9"/>
          <p:cNvSpPr/>
          <p:nvPr/>
        </p:nvSpPr>
        <p:spPr>
          <a:xfrm>
            <a:off x="2546016" y="2765126"/>
            <a:ext cx="283957" cy="190197"/>
          </a:xfrm>
          <a:custGeom>
            <a:avLst/>
            <a:gdLst/>
            <a:ahLst/>
            <a:cxnLst/>
            <a:rect l="l" t="t" r="r" b="b"/>
            <a:pathLst>
              <a:path w="636" h="426" extrusionOk="0">
                <a:moveTo>
                  <a:pt x="321" y="0"/>
                </a:moveTo>
                <a:cubicBezTo>
                  <a:pt x="291" y="0"/>
                  <a:pt x="260" y="5"/>
                  <a:pt x="229" y="14"/>
                </a:cubicBezTo>
                <a:cubicBezTo>
                  <a:pt x="102" y="39"/>
                  <a:pt x="0" y="90"/>
                  <a:pt x="51" y="242"/>
                </a:cubicBezTo>
                <a:cubicBezTo>
                  <a:pt x="76" y="395"/>
                  <a:pt x="254" y="420"/>
                  <a:pt x="381" y="420"/>
                </a:cubicBezTo>
                <a:cubicBezTo>
                  <a:pt x="398" y="423"/>
                  <a:pt x="414" y="425"/>
                  <a:pt x="430" y="425"/>
                </a:cubicBezTo>
                <a:cubicBezTo>
                  <a:pt x="539" y="425"/>
                  <a:pt x="635" y="353"/>
                  <a:pt x="635" y="242"/>
                </a:cubicBezTo>
                <a:cubicBezTo>
                  <a:pt x="593" y="95"/>
                  <a:pt x="465" y="0"/>
                  <a:pt x="321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9"/>
          <p:cNvSpPr/>
          <p:nvPr/>
        </p:nvSpPr>
        <p:spPr>
          <a:xfrm>
            <a:off x="10559343" y="2009967"/>
            <a:ext cx="204931" cy="227255"/>
          </a:xfrm>
          <a:custGeom>
            <a:avLst/>
            <a:gdLst/>
            <a:ahLst/>
            <a:cxnLst/>
            <a:rect l="l" t="t" r="r" b="b"/>
            <a:pathLst>
              <a:path w="459" h="509" extrusionOk="0">
                <a:moveTo>
                  <a:pt x="204" y="0"/>
                </a:moveTo>
                <a:cubicBezTo>
                  <a:pt x="103" y="0"/>
                  <a:pt x="1" y="102"/>
                  <a:pt x="26" y="229"/>
                </a:cubicBezTo>
                <a:cubicBezTo>
                  <a:pt x="26" y="382"/>
                  <a:pt x="103" y="509"/>
                  <a:pt x="255" y="509"/>
                </a:cubicBezTo>
                <a:cubicBezTo>
                  <a:pt x="408" y="509"/>
                  <a:pt x="458" y="407"/>
                  <a:pt x="458" y="254"/>
                </a:cubicBezTo>
                <a:cubicBezTo>
                  <a:pt x="433" y="153"/>
                  <a:pt x="382" y="0"/>
                  <a:pt x="20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9"/>
          <p:cNvSpPr/>
          <p:nvPr/>
        </p:nvSpPr>
        <p:spPr>
          <a:xfrm>
            <a:off x="2693350" y="5199234"/>
            <a:ext cx="216093" cy="227255"/>
          </a:xfrm>
          <a:custGeom>
            <a:avLst/>
            <a:gdLst/>
            <a:ahLst/>
            <a:cxnLst/>
            <a:rect l="l" t="t" r="r" b="b"/>
            <a:pathLst>
              <a:path w="484" h="509" extrusionOk="0">
                <a:moveTo>
                  <a:pt x="280" y="0"/>
                </a:moveTo>
                <a:cubicBezTo>
                  <a:pt x="102" y="0"/>
                  <a:pt x="0" y="128"/>
                  <a:pt x="0" y="305"/>
                </a:cubicBezTo>
                <a:cubicBezTo>
                  <a:pt x="0" y="483"/>
                  <a:pt x="77" y="509"/>
                  <a:pt x="204" y="509"/>
                </a:cubicBezTo>
                <a:cubicBezTo>
                  <a:pt x="331" y="509"/>
                  <a:pt x="432" y="382"/>
                  <a:pt x="458" y="255"/>
                </a:cubicBezTo>
                <a:cubicBezTo>
                  <a:pt x="483" y="102"/>
                  <a:pt x="407" y="0"/>
                  <a:pt x="28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9"/>
          <p:cNvSpPr/>
          <p:nvPr/>
        </p:nvSpPr>
        <p:spPr>
          <a:xfrm>
            <a:off x="9399677" y="3756270"/>
            <a:ext cx="193323" cy="174124"/>
          </a:xfrm>
          <a:custGeom>
            <a:avLst/>
            <a:gdLst/>
            <a:ahLst/>
            <a:cxnLst/>
            <a:rect l="l" t="t" r="r" b="b"/>
            <a:pathLst>
              <a:path w="433" h="390" extrusionOk="0">
                <a:moveTo>
                  <a:pt x="217" y="1"/>
                </a:moveTo>
                <a:cubicBezTo>
                  <a:pt x="204" y="1"/>
                  <a:pt x="191" y="2"/>
                  <a:pt x="178" y="5"/>
                </a:cubicBezTo>
                <a:cubicBezTo>
                  <a:pt x="76" y="5"/>
                  <a:pt x="0" y="106"/>
                  <a:pt x="26" y="208"/>
                </a:cubicBezTo>
                <a:cubicBezTo>
                  <a:pt x="3" y="299"/>
                  <a:pt x="102" y="390"/>
                  <a:pt x="214" y="390"/>
                </a:cubicBezTo>
                <a:cubicBezTo>
                  <a:pt x="227" y="390"/>
                  <a:pt x="241" y="389"/>
                  <a:pt x="254" y="386"/>
                </a:cubicBezTo>
                <a:cubicBezTo>
                  <a:pt x="356" y="386"/>
                  <a:pt x="432" y="310"/>
                  <a:pt x="407" y="208"/>
                </a:cubicBezTo>
                <a:cubicBezTo>
                  <a:pt x="407" y="94"/>
                  <a:pt x="325" y="1"/>
                  <a:pt x="21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9"/>
          <p:cNvSpPr/>
          <p:nvPr/>
        </p:nvSpPr>
        <p:spPr>
          <a:xfrm>
            <a:off x="7810924" y="646726"/>
            <a:ext cx="182161" cy="195109"/>
          </a:xfrm>
          <a:custGeom>
            <a:avLst/>
            <a:gdLst/>
            <a:ahLst/>
            <a:cxnLst/>
            <a:rect l="l" t="t" r="r" b="b"/>
            <a:pathLst>
              <a:path w="408" h="437" extrusionOk="0">
                <a:moveTo>
                  <a:pt x="185" y="1"/>
                </a:moveTo>
                <a:cubicBezTo>
                  <a:pt x="175" y="1"/>
                  <a:pt x="164" y="2"/>
                  <a:pt x="153" y="5"/>
                </a:cubicBezTo>
                <a:cubicBezTo>
                  <a:pt x="26" y="5"/>
                  <a:pt x="1" y="106"/>
                  <a:pt x="1" y="208"/>
                </a:cubicBezTo>
                <a:cubicBezTo>
                  <a:pt x="1" y="335"/>
                  <a:pt x="77" y="411"/>
                  <a:pt x="204" y="437"/>
                </a:cubicBezTo>
                <a:cubicBezTo>
                  <a:pt x="331" y="411"/>
                  <a:pt x="407" y="335"/>
                  <a:pt x="382" y="208"/>
                </a:cubicBezTo>
                <a:cubicBezTo>
                  <a:pt x="382" y="94"/>
                  <a:pt x="280" y="1"/>
                  <a:pt x="18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9"/>
          <p:cNvSpPr/>
          <p:nvPr/>
        </p:nvSpPr>
        <p:spPr>
          <a:xfrm>
            <a:off x="9036256" y="998479"/>
            <a:ext cx="125459" cy="127692"/>
          </a:xfrm>
          <a:custGeom>
            <a:avLst/>
            <a:gdLst/>
            <a:ahLst/>
            <a:cxnLst/>
            <a:rect l="l" t="t" r="r" b="b"/>
            <a:pathLst>
              <a:path w="281" h="286" extrusionOk="0">
                <a:moveTo>
                  <a:pt x="165" y="1"/>
                </a:moveTo>
                <a:cubicBezTo>
                  <a:pt x="161" y="1"/>
                  <a:pt x="157" y="2"/>
                  <a:pt x="153" y="6"/>
                </a:cubicBezTo>
                <a:cubicBezTo>
                  <a:pt x="77" y="31"/>
                  <a:pt x="26" y="82"/>
                  <a:pt x="26" y="133"/>
                </a:cubicBezTo>
                <a:cubicBezTo>
                  <a:pt x="1" y="184"/>
                  <a:pt x="52" y="285"/>
                  <a:pt x="103" y="285"/>
                </a:cubicBezTo>
                <a:cubicBezTo>
                  <a:pt x="204" y="285"/>
                  <a:pt x="255" y="209"/>
                  <a:pt x="280" y="82"/>
                </a:cubicBezTo>
                <a:cubicBezTo>
                  <a:pt x="237" y="60"/>
                  <a:pt x="193" y="1"/>
                  <a:pt x="16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9"/>
          <p:cNvSpPr/>
          <p:nvPr/>
        </p:nvSpPr>
        <p:spPr>
          <a:xfrm>
            <a:off x="3045162" y="998479"/>
            <a:ext cx="147783" cy="141085"/>
          </a:xfrm>
          <a:custGeom>
            <a:avLst/>
            <a:gdLst/>
            <a:ahLst/>
            <a:cxnLst/>
            <a:rect l="l" t="t" r="r" b="b"/>
            <a:pathLst>
              <a:path w="331" h="316" extrusionOk="0">
                <a:moveTo>
                  <a:pt x="191" y="1"/>
                </a:moveTo>
                <a:cubicBezTo>
                  <a:pt x="179" y="1"/>
                  <a:pt x="166" y="2"/>
                  <a:pt x="153" y="6"/>
                </a:cubicBezTo>
                <a:cubicBezTo>
                  <a:pt x="51" y="6"/>
                  <a:pt x="0" y="107"/>
                  <a:pt x="51" y="184"/>
                </a:cubicBezTo>
                <a:cubicBezTo>
                  <a:pt x="77" y="260"/>
                  <a:pt x="127" y="285"/>
                  <a:pt x="178" y="311"/>
                </a:cubicBezTo>
                <a:cubicBezTo>
                  <a:pt x="192" y="314"/>
                  <a:pt x="204" y="316"/>
                  <a:pt x="216" y="316"/>
                </a:cubicBezTo>
                <a:cubicBezTo>
                  <a:pt x="292" y="316"/>
                  <a:pt x="331" y="246"/>
                  <a:pt x="331" y="158"/>
                </a:cubicBezTo>
                <a:cubicBezTo>
                  <a:pt x="331" y="70"/>
                  <a:pt x="273" y="1"/>
                  <a:pt x="19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9"/>
          <p:cNvSpPr/>
          <p:nvPr/>
        </p:nvSpPr>
        <p:spPr>
          <a:xfrm>
            <a:off x="822667" y="2779859"/>
            <a:ext cx="100903" cy="173232"/>
          </a:xfrm>
          <a:custGeom>
            <a:avLst/>
            <a:gdLst/>
            <a:ahLst/>
            <a:cxnLst/>
            <a:rect l="l" t="t" r="r" b="b"/>
            <a:pathLst>
              <a:path w="226" h="388" extrusionOk="0">
                <a:moveTo>
                  <a:pt x="95" y="1"/>
                </a:moveTo>
                <a:cubicBezTo>
                  <a:pt x="35" y="1"/>
                  <a:pt x="0" y="67"/>
                  <a:pt x="22" y="133"/>
                </a:cubicBezTo>
                <a:cubicBezTo>
                  <a:pt x="48" y="209"/>
                  <a:pt x="98" y="311"/>
                  <a:pt x="149" y="387"/>
                </a:cubicBezTo>
                <a:cubicBezTo>
                  <a:pt x="200" y="286"/>
                  <a:pt x="200" y="184"/>
                  <a:pt x="226" y="82"/>
                </a:cubicBezTo>
                <a:cubicBezTo>
                  <a:pt x="226" y="31"/>
                  <a:pt x="149" y="6"/>
                  <a:pt x="124" y="6"/>
                </a:cubicBezTo>
                <a:cubicBezTo>
                  <a:pt x="114" y="3"/>
                  <a:pt x="104" y="1"/>
                  <a:pt x="9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9"/>
          <p:cNvSpPr/>
          <p:nvPr/>
        </p:nvSpPr>
        <p:spPr>
          <a:xfrm>
            <a:off x="1808013" y="5199233"/>
            <a:ext cx="114297" cy="125459"/>
          </a:xfrm>
          <a:custGeom>
            <a:avLst/>
            <a:gdLst/>
            <a:ahLst/>
            <a:cxnLst/>
            <a:rect l="l" t="t" r="r" b="b"/>
            <a:pathLst>
              <a:path w="256" h="281" extrusionOk="0">
                <a:moveTo>
                  <a:pt x="179" y="0"/>
                </a:moveTo>
                <a:cubicBezTo>
                  <a:pt x="128" y="0"/>
                  <a:pt x="26" y="26"/>
                  <a:pt x="26" y="77"/>
                </a:cubicBezTo>
                <a:cubicBezTo>
                  <a:pt x="1" y="128"/>
                  <a:pt x="52" y="178"/>
                  <a:pt x="77" y="280"/>
                </a:cubicBezTo>
                <a:cubicBezTo>
                  <a:pt x="153" y="229"/>
                  <a:pt x="204" y="153"/>
                  <a:pt x="230" y="102"/>
                </a:cubicBezTo>
                <a:cubicBezTo>
                  <a:pt x="255" y="77"/>
                  <a:pt x="179" y="0"/>
                  <a:pt x="179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9"/>
          <p:cNvSpPr/>
          <p:nvPr/>
        </p:nvSpPr>
        <p:spPr>
          <a:xfrm>
            <a:off x="7481670" y="5596585"/>
            <a:ext cx="447" cy="4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9"/>
          <p:cNvSpPr/>
          <p:nvPr/>
        </p:nvSpPr>
        <p:spPr>
          <a:xfrm>
            <a:off x="7334338" y="5494344"/>
            <a:ext cx="147783" cy="111619"/>
          </a:xfrm>
          <a:custGeom>
            <a:avLst/>
            <a:gdLst/>
            <a:ahLst/>
            <a:cxnLst/>
            <a:rect l="l" t="t" r="r" b="b"/>
            <a:pathLst>
              <a:path w="331" h="250" extrusionOk="0">
                <a:moveTo>
                  <a:pt x="153" y="0"/>
                </a:moveTo>
                <a:cubicBezTo>
                  <a:pt x="51" y="0"/>
                  <a:pt x="0" y="77"/>
                  <a:pt x="51" y="153"/>
                </a:cubicBezTo>
                <a:cubicBezTo>
                  <a:pt x="81" y="228"/>
                  <a:pt x="138" y="250"/>
                  <a:pt x="201" y="250"/>
                </a:cubicBezTo>
                <a:cubicBezTo>
                  <a:pt x="244" y="250"/>
                  <a:pt x="289" y="239"/>
                  <a:pt x="331" y="229"/>
                </a:cubicBezTo>
                <a:cubicBezTo>
                  <a:pt x="305" y="127"/>
                  <a:pt x="280" y="0"/>
                  <a:pt x="153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9"/>
          <p:cNvSpPr/>
          <p:nvPr/>
        </p:nvSpPr>
        <p:spPr>
          <a:xfrm>
            <a:off x="8253606" y="4904123"/>
            <a:ext cx="79919" cy="68757"/>
          </a:xfrm>
          <a:custGeom>
            <a:avLst/>
            <a:gdLst/>
            <a:ahLst/>
            <a:cxnLst/>
            <a:rect l="l" t="t" r="r" b="b"/>
            <a:pathLst>
              <a:path w="179" h="154" extrusionOk="0">
                <a:moveTo>
                  <a:pt x="127" y="1"/>
                </a:moveTo>
                <a:cubicBezTo>
                  <a:pt x="76" y="1"/>
                  <a:pt x="26" y="1"/>
                  <a:pt x="0" y="51"/>
                </a:cubicBezTo>
                <a:cubicBezTo>
                  <a:pt x="0" y="77"/>
                  <a:pt x="26" y="128"/>
                  <a:pt x="51" y="153"/>
                </a:cubicBezTo>
                <a:cubicBezTo>
                  <a:pt x="102" y="128"/>
                  <a:pt x="153" y="128"/>
                  <a:pt x="153" y="102"/>
                </a:cubicBezTo>
                <a:cubicBezTo>
                  <a:pt x="178" y="77"/>
                  <a:pt x="127" y="26"/>
                  <a:pt x="12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9"/>
          <p:cNvSpPr/>
          <p:nvPr/>
        </p:nvSpPr>
        <p:spPr>
          <a:xfrm>
            <a:off x="3941661" y="417186"/>
            <a:ext cx="34379" cy="39289"/>
          </a:xfrm>
          <a:custGeom>
            <a:avLst/>
            <a:gdLst/>
            <a:ahLst/>
            <a:cxnLst/>
            <a:rect l="l" t="t" r="r" b="b"/>
            <a:pathLst>
              <a:path w="77" h="88" extrusionOk="0">
                <a:moveTo>
                  <a:pt x="27" y="0"/>
                </a:moveTo>
                <a:cubicBezTo>
                  <a:pt x="11" y="0"/>
                  <a:pt x="0" y="11"/>
                  <a:pt x="0" y="11"/>
                </a:cubicBezTo>
                <a:lnTo>
                  <a:pt x="26" y="88"/>
                </a:lnTo>
                <a:lnTo>
                  <a:pt x="76" y="62"/>
                </a:lnTo>
                <a:cubicBezTo>
                  <a:pt x="76" y="37"/>
                  <a:pt x="76" y="11"/>
                  <a:pt x="51" y="11"/>
                </a:cubicBezTo>
                <a:cubicBezTo>
                  <a:pt x="43" y="3"/>
                  <a:pt x="34" y="0"/>
                  <a:pt x="2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9"/>
          <p:cNvSpPr/>
          <p:nvPr/>
        </p:nvSpPr>
        <p:spPr>
          <a:xfrm>
            <a:off x="5325697" y="921241"/>
            <a:ext cx="45987" cy="34825"/>
          </a:xfrm>
          <a:custGeom>
            <a:avLst/>
            <a:gdLst/>
            <a:ahLst/>
            <a:cxnLst/>
            <a:rect l="l" t="t" r="r" b="b"/>
            <a:pathLst>
              <a:path w="103" h="78" extrusionOk="0">
                <a:moveTo>
                  <a:pt x="26" y="1"/>
                </a:moveTo>
                <a:cubicBezTo>
                  <a:pt x="26" y="1"/>
                  <a:pt x="26" y="26"/>
                  <a:pt x="1" y="52"/>
                </a:cubicBezTo>
                <a:cubicBezTo>
                  <a:pt x="1" y="77"/>
                  <a:pt x="52" y="77"/>
                  <a:pt x="77" y="77"/>
                </a:cubicBezTo>
                <a:cubicBezTo>
                  <a:pt x="77" y="77"/>
                  <a:pt x="77" y="52"/>
                  <a:pt x="103" y="26"/>
                </a:cubicBezTo>
                <a:cubicBezTo>
                  <a:pt x="77" y="26"/>
                  <a:pt x="52" y="1"/>
                  <a:pt x="2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9"/>
          <p:cNvSpPr/>
          <p:nvPr/>
        </p:nvSpPr>
        <p:spPr>
          <a:xfrm>
            <a:off x="5779751" y="1829343"/>
            <a:ext cx="447" cy="4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9"/>
          <p:cNvSpPr/>
          <p:nvPr/>
        </p:nvSpPr>
        <p:spPr>
          <a:xfrm>
            <a:off x="5711889" y="1695851"/>
            <a:ext cx="136175" cy="122333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140" y="0"/>
                </a:moveTo>
                <a:cubicBezTo>
                  <a:pt x="127" y="0"/>
                  <a:pt x="114" y="7"/>
                  <a:pt x="102" y="19"/>
                </a:cubicBezTo>
                <a:cubicBezTo>
                  <a:pt x="0" y="121"/>
                  <a:pt x="102" y="197"/>
                  <a:pt x="153" y="274"/>
                </a:cubicBezTo>
                <a:cubicBezTo>
                  <a:pt x="229" y="197"/>
                  <a:pt x="305" y="96"/>
                  <a:pt x="178" y="19"/>
                </a:cubicBezTo>
                <a:cubicBezTo>
                  <a:pt x="165" y="7"/>
                  <a:pt x="153" y="0"/>
                  <a:pt x="14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9"/>
          <p:cNvSpPr/>
          <p:nvPr/>
        </p:nvSpPr>
        <p:spPr>
          <a:xfrm>
            <a:off x="1966952" y="2986571"/>
            <a:ext cx="68757" cy="68311"/>
          </a:xfrm>
          <a:custGeom>
            <a:avLst/>
            <a:gdLst/>
            <a:ahLst/>
            <a:cxnLst/>
            <a:rect l="l" t="t" r="r" b="b"/>
            <a:pathLst>
              <a:path w="154" h="153" extrusionOk="0">
                <a:moveTo>
                  <a:pt x="77" y="0"/>
                </a:moveTo>
                <a:cubicBezTo>
                  <a:pt x="52" y="26"/>
                  <a:pt x="26" y="77"/>
                  <a:pt x="1" y="102"/>
                </a:cubicBezTo>
                <a:cubicBezTo>
                  <a:pt x="1" y="102"/>
                  <a:pt x="52" y="153"/>
                  <a:pt x="52" y="153"/>
                </a:cubicBezTo>
                <a:cubicBezTo>
                  <a:pt x="77" y="127"/>
                  <a:pt x="102" y="102"/>
                  <a:pt x="153" y="102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9"/>
          <p:cNvSpPr/>
          <p:nvPr/>
        </p:nvSpPr>
        <p:spPr>
          <a:xfrm>
            <a:off x="7765621" y="5199234"/>
            <a:ext cx="113851" cy="102689"/>
          </a:xfrm>
          <a:custGeom>
            <a:avLst/>
            <a:gdLst/>
            <a:ahLst/>
            <a:cxnLst/>
            <a:rect l="l" t="t" r="r" b="b"/>
            <a:pathLst>
              <a:path w="255" h="230" extrusionOk="0">
                <a:moveTo>
                  <a:pt x="77" y="0"/>
                </a:moveTo>
                <a:lnTo>
                  <a:pt x="0" y="77"/>
                </a:lnTo>
                <a:lnTo>
                  <a:pt x="178" y="229"/>
                </a:lnTo>
                <a:lnTo>
                  <a:pt x="254" y="153"/>
                </a:ln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9"/>
          <p:cNvSpPr/>
          <p:nvPr/>
        </p:nvSpPr>
        <p:spPr>
          <a:xfrm>
            <a:off x="7845092" y="5267095"/>
            <a:ext cx="113851" cy="101796"/>
          </a:xfrm>
          <a:custGeom>
            <a:avLst/>
            <a:gdLst/>
            <a:ahLst/>
            <a:cxnLst/>
            <a:rect l="l" t="t" r="r" b="b"/>
            <a:pathLst>
              <a:path w="255" h="228" extrusionOk="0">
                <a:moveTo>
                  <a:pt x="76" y="1"/>
                </a:moveTo>
                <a:lnTo>
                  <a:pt x="0" y="77"/>
                </a:lnTo>
                <a:cubicBezTo>
                  <a:pt x="40" y="137"/>
                  <a:pt x="64" y="228"/>
                  <a:pt x="122" y="228"/>
                </a:cubicBezTo>
                <a:cubicBezTo>
                  <a:pt x="138" y="228"/>
                  <a:pt x="156" y="221"/>
                  <a:pt x="178" y="204"/>
                </a:cubicBezTo>
                <a:cubicBezTo>
                  <a:pt x="254" y="128"/>
                  <a:pt x="127" y="77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9"/>
          <p:cNvSpPr/>
          <p:nvPr/>
        </p:nvSpPr>
        <p:spPr>
          <a:xfrm>
            <a:off x="7481670" y="5562207"/>
            <a:ext cx="114297" cy="66524"/>
          </a:xfrm>
          <a:custGeom>
            <a:avLst/>
            <a:gdLst/>
            <a:ahLst/>
            <a:cxnLst/>
            <a:rect l="l" t="t" r="r" b="b"/>
            <a:pathLst>
              <a:path w="256" h="149" extrusionOk="0">
                <a:moveTo>
                  <a:pt x="255" y="1"/>
                </a:moveTo>
                <a:lnTo>
                  <a:pt x="1" y="77"/>
                </a:lnTo>
                <a:cubicBezTo>
                  <a:pt x="55" y="113"/>
                  <a:pt x="109" y="149"/>
                  <a:pt x="172" y="149"/>
                </a:cubicBezTo>
                <a:cubicBezTo>
                  <a:pt x="198" y="149"/>
                  <a:pt x="225" y="143"/>
                  <a:pt x="255" y="128"/>
                </a:cubicBezTo>
                <a:cubicBezTo>
                  <a:pt x="255" y="128"/>
                  <a:pt x="255" y="52"/>
                  <a:pt x="25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9"/>
          <p:cNvSpPr/>
          <p:nvPr/>
        </p:nvSpPr>
        <p:spPr>
          <a:xfrm>
            <a:off x="7652219" y="5777847"/>
            <a:ext cx="45540" cy="34379"/>
          </a:xfrm>
          <a:custGeom>
            <a:avLst/>
            <a:gdLst/>
            <a:ahLst/>
            <a:cxnLst/>
            <a:rect l="l" t="t" r="r" b="b"/>
            <a:pathLst>
              <a:path w="102" h="77" extrusionOk="0">
                <a:moveTo>
                  <a:pt x="0" y="1"/>
                </a:moveTo>
                <a:lnTo>
                  <a:pt x="0" y="77"/>
                </a:lnTo>
                <a:lnTo>
                  <a:pt x="102" y="26"/>
                </a:lnTo>
                <a:cubicBezTo>
                  <a:pt x="102" y="26"/>
                  <a:pt x="76" y="1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9"/>
          <p:cNvSpPr/>
          <p:nvPr/>
        </p:nvSpPr>
        <p:spPr>
          <a:xfrm>
            <a:off x="1819620" y="1170813"/>
            <a:ext cx="23216" cy="34825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26" y="1"/>
                </a:moveTo>
                <a:cubicBezTo>
                  <a:pt x="26" y="1"/>
                  <a:pt x="0" y="26"/>
                  <a:pt x="0" y="52"/>
                </a:cubicBezTo>
                <a:cubicBezTo>
                  <a:pt x="0" y="52"/>
                  <a:pt x="26" y="52"/>
                  <a:pt x="51" y="77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9"/>
          <p:cNvSpPr/>
          <p:nvPr/>
        </p:nvSpPr>
        <p:spPr>
          <a:xfrm>
            <a:off x="4122925" y="626129"/>
            <a:ext cx="23216" cy="23216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1"/>
                </a:moveTo>
                <a:lnTo>
                  <a:pt x="1" y="26"/>
                </a:lnTo>
                <a:lnTo>
                  <a:pt x="26" y="52"/>
                </a:lnTo>
                <a:lnTo>
                  <a:pt x="52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9"/>
          <p:cNvSpPr/>
          <p:nvPr/>
        </p:nvSpPr>
        <p:spPr>
          <a:xfrm>
            <a:off x="7833483" y="6322529"/>
            <a:ext cx="125459" cy="113851"/>
          </a:xfrm>
          <a:custGeom>
            <a:avLst/>
            <a:gdLst/>
            <a:ahLst/>
            <a:cxnLst/>
            <a:rect l="l" t="t" r="r" b="b"/>
            <a:pathLst>
              <a:path w="281" h="255" extrusionOk="0">
                <a:moveTo>
                  <a:pt x="77" y="1"/>
                </a:moveTo>
                <a:cubicBezTo>
                  <a:pt x="52" y="26"/>
                  <a:pt x="26" y="26"/>
                  <a:pt x="26" y="51"/>
                </a:cubicBezTo>
                <a:cubicBezTo>
                  <a:pt x="1" y="179"/>
                  <a:pt x="102" y="204"/>
                  <a:pt x="179" y="229"/>
                </a:cubicBezTo>
                <a:lnTo>
                  <a:pt x="280" y="255"/>
                </a:lnTo>
                <a:lnTo>
                  <a:pt x="230" y="179"/>
                </a:lnTo>
                <a:cubicBezTo>
                  <a:pt x="204" y="102"/>
                  <a:pt x="204" y="1"/>
                  <a:pt x="7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73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6167" y="713733"/>
            <a:ext cx="10299600" cy="763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6167" y="1685700"/>
            <a:ext cx="10299600" cy="4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916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1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7/11/2022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1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1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1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hdr="0" ftr="0" dt="0"/>
  <p:txStyles>
    <p:titleStyle>
      <a:lvl1pPr algn="ctr" defTabSz="121878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3" indent="-457043" algn="l" defTabSz="121878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61" indent="-380869" algn="l" defTabSz="121878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80" indent="-304696" algn="l" defTabSz="121878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872" indent="-304696" algn="l" defTabSz="121878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263" indent="-304696" algn="l" defTabSz="121878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654" indent="-304696" algn="l" defTabSz="121878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046" indent="-304696" algn="l" defTabSz="121878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438" indent="-304696" algn="l" defTabSz="121878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829" indent="-304696" algn="l" defTabSz="121878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2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5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75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67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58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51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41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133" algn="l" defTabSz="12187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6167" y="713733"/>
            <a:ext cx="10299600" cy="763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6167" y="1685700"/>
            <a:ext cx="10299600" cy="4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79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583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9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1104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428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392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5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30.xml"/><Relationship Id="rId1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57.gif"/><Relationship Id="rId12" Type="http://schemas.openxmlformats.org/officeDocument/2006/relationships/image" Target="../media/image62.png"/><Relationship Id="rId17" Type="http://schemas.openxmlformats.org/officeDocument/2006/relationships/slide" Target="slide32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6.gif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slide" Target="slide31.xml"/><Relationship Id="rId10" Type="http://schemas.openxmlformats.org/officeDocument/2006/relationships/image" Target="../media/image60.gif"/><Relationship Id="rId19" Type="http://schemas.openxmlformats.org/officeDocument/2006/relationships/slide" Target="slide33.xml"/><Relationship Id="rId4" Type="http://schemas.openxmlformats.org/officeDocument/2006/relationships/image" Target="../media/image54.gif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74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74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74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74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1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5"/>
            <a:ext cx="318871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59" y="-646681"/>
            <a:ext cx="3173117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5" y="4151754"/>
            <a:ext cx="3597917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6" y="-14150"/>
            <a:ext cx="1694696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4" y="3768270"/>
            <a:ext cx="3597917" cy="3885751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1219200" y="1995987"/>
            <a:ext cx="9753600" cy="173368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sz="10666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10666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10666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10666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en-VN" sz="11733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5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4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4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chúa Mỵ Châu - Thành Cổ Loa - Hoàng Thành Thăng Long | thanhcoloa.vn">
            <a:extLst>
              <a:ext uri="{FF2B5EF4-FFF2-40B4-BE49-F238E27FC236}">
                <a16:creationId xmlns:a16="http://schemas.microsoft.com/office/drawing/2014/main" id="{FFD30D09-DE0C-31EE-F4B9-67364321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uyền thuyết Lạc Long Quân và Âu Cơ">
            <a:extLst>
              <a:ext uri="{FF2B5EF4-FFF2-40B4-BE49-F238E27FC236}">
                <a16:creationId xmlns:a16="http://schemas.microsoft.com/office/drawing/2014/main" id="{FEE4EA8A-71CE-315F-E56A-3E5E2251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ử Đồng Tử và Công chúa Tiên Dung - Kho Tàng Truyện Cổ Tích Chọn Lọc">
            <a:extLst>
              <a:ext uri="{FF2B5EF4-FFF2-40B4-BE49-F238E27FC236}">
                <a16:creationId xmlns:a16="http://schemas.microsoft.com/office/drawing/2014/main" id="{BED9968B-F14C-18F3-45BE-8D85AFF8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uyền thuyết Sơn Tinh - Thủy Tinh">
            <a:extLst>
              <a:ext uri="{FF2B5EF4-FFF2-40B4-BE49-F238E27FC236}">
                <a16:creationId xmlns:a16="http://schemas.microsoft.com/office/drawing/2014/main" id="{475C3FA2-9285-BC91-37AC-23C2FCF8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BB4EB-3205-414C-A031-8CAA86FB8DAB}"/>
              </a:ext>
            </a:extLst>
          </p:cNvPr>
          <p:cNvGrpSpPr/>
          <p:nvPr/>
        </p:nvGrpSpPr>
        <p:grpSpPr>
          <a:xfrm>
            <a:off x="6477000" y="564578"/>
            <a:ext cx="4479498" cy="914400"/>
            <a:chOff x="2590800" y="564578"/>
            <a:chExt cx="8365698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590800" y="564578"/>
              <a:ext cx="8365698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3981241" y="646877"/>
              <a:ext cx="558482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296598-1856-7C2E-991D-8A789FF5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9" y="482279"/>
            <a:ext cx="5875018" cy="5982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B9DD27-D873-982A-0EC2-A68DECDBE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6" y="393405"/>
            <a:ext cx="6131889" cy="6356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C8D5B-A84B-A6FA-E54D-5E007F3C2E5C}"/>
              </a:ext>
            </a:extLst>
          </p:cNvPr>
          <p:cNvSpPr txBox="1"/>
          <p:nvPr/>
        </p:nvSpPr>
        <p:spPr>
          <a:xfrm>
            <a:off x="6640623" y="2266950"/>
            <a:ext cx="4860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6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ìm hiểu về trống đồng Đông Sơn - BELUX">
            <a:extLst>
              <a:ext uri="{FF2B5EF4-FFF2-40B4-BE49-F238E27FC236}">
                <a16:creationId xmlns:a16="http://schemas.microsoft.com/office/drawing/2014/main" id="{AC83AD80-6452-1894-B774-4DD2456EF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hùa Một Cột ở đâu? - Đóa hoa sen giữa lòng thủ đô">
            <a:extLst>
              <a:ext uri="{FF2B5EF4-FFF2-40B4-BE49-F238E27FC236}">
                <a16:creationId xmlns:a16="http://schemas.microsoft.com/office/drawing/2014/main" id="{4F61CCE9-F29E-DD1B-09F6-875C8DD3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inh thành Huế - khamphahue.com.vn">
            <a:extLst>
              <a:ext uri="{FF2B5EF4-FFF2-40B4-BE49-F238E27FC236}">
                <a16:creationId xmlns:a16="http://schemas.microsoft.com/office/drawing/2014/main" id="{9C56F8FA-0C60-9B97-A64F-419E3C71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6000" cy="58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A7BDD-77EA-C7C7-8AB3-55A3F2E9430E}"/>
              </a:ext>
            </a:extLst>
          </p:cNvPr>
          <p:cNvSpPr txBox="1"/>
          <p:nvPr/>
        </p:nvSpPr>
        <p:spPr>
          <a:xfrm>
            <a:off x="170121" y="6039293"/>
            <a:ext cx="563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 thành Huế</a:t>
            </a:r>
          </a:p>
        </p:txBody>
      </p:sp>
      <p:pic>
        <p:nvPicPr>
          <p:cNvPr id="14340" name="Picture 4" descr="Giữa bão Covid, Thanh Hóa phê duyệt dự án cải tạo, sửa chữa Trung tâm Bảo  tồn di sản Thành Nhà Hồ - Vietnam Economic Times | VnEconomy">
            <a:extLst>
              <a:ext uri="{FF2B5EF4-FFF2-40B4-BE49-F238E27FC236}">
                <a16:creationId xmlns:a16="http://schemas.microsoft.com/office/drawing/2014/main" id="{1C0ED29F-7C46-75E2-6DB7-B12FD2B5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589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571984-AF33-E63E-F8B0-ED9AD7D4E8B1}"/>
              </a:ext>
            </a:extLst>
          </p:cNvPr>
          <p:cNvSpPr txBox="1"/>
          <p:nvPr/>
        </p:nvSpPr>
        <p:spPr>
          <a:xfrm>
            <a:off x="6326372" y="5936510"/>
            <a:ext cx="563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nhà Hồ</a:t>
            </a:r>
          </a:p>
        </p:txBody>
      </p:sp>
    </p:spTree>
    <p:extLst>
      <p:ext uri="{BB962C8B-B14F-4D97-AF65-F5344CB8AC3E}">
        <p14:creationId xmlns:p14="http://schemas.microsoft.com/office/powerpoint/2010/main" val="32026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h thanh huế flycam.mp4" descr="kinh thanh huế flycam.mp4">
            <a:hlinkClick r:id="" action="ppaction://media"/>
            <a:extLst>
              <a:ext uri="{FF2B5EF4-FFF2-40B4-BE49-F238E27FC236}">
                <a16:creationId xmlns:a16="http://schemas.microsoft.com/office/drawing/2014/main" id="{C56BEED9-644D-8F42-B545-649B9E470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4334312" y="385249"/>
            <a:ext cx="5998067" cy="914400"/>
            <a:chOff x="3443287" y="480096"/>
            <a:chExt cx="5998067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3443287" y="480096"/>
              <a:ext cx="5998067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4763254" y="564366"/>
              <a:ext cx="378661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ảnh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371475" y="1596156"/>
            <a:ext cx="2957513" cy="4661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553497" y="2000623"/>
            <a:ext cx="2728913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5563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CBAEE-9535-1A9F-DA2C-72EA1EB6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010" y="1455552"/>
            <a:ext cx="8127493" cy="4661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A2F2F3-50A4-F32D-DF9A-9D691977A5BB}"/>
              </a:ext>
            </a:extLst>
          </p:cNvPr>
          <p:cNvSpPr txBox="1"/>
          <p:nvPr/>
        </p:nvSpPr>
        <p:spPr>
          <a:xfrm>
            <a:off x="3867149" y="6273225"/>
            <a:ext cx="8127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yên Ngôn Độc Lập 2-9-1945.mp4" descr="Tuyên Ngôn Độc Lập 2-9-1945.mp4">
            <a:hlinkClick r:id="" action="ppaction://media"/>
            <a:extLst>
              <a:ext uri="{FF2B5EF4-FFF2-40B4-BE49-F238E27FC236}">
                <a16:creationId xmlns:a16="http://schemas.microsoft.com/office/drawing/2014/main" id="{CB51973D-31B5-40D3-1B70-E0D0E01C3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2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 vào Dinh Độc Lập">
            <a:extLst>
              <a:ext uri="{FF2B5EF4-FFF2-40B4-BE49-F238E27FC236}">
                <a16:creationId xmlns:a16="http://schemas.microsoft.com/office/drawing/2014/main" id="{04A29D2C-1239-19A3-DCE7-6C5F747A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6000" cy="61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ường tận xe tăng húc đổ cổng Dinh Độc Lập vào ngày 30/4/1975 | Quốc phòng  | Báo Nghệ An điện tử">
            <a:extLst>
              <a:ext uri="{FF2B5EF4-FFF2-40B4-BE49-F238E27FC236}">
                <a16:creationId xmlns:a16="http://schemas.microsoft.com/office/drawing/2014/main" id="{A0AE60C2-E82C-9B2A-D789-4226A117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1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EC9681-F4F4-2142-A949-A7595BB53E94}"/>
              </a:ext>
            </a:extLst>
          </p:cNvPr>
          <p:cNvSpPr txBox="1"/>
          <p:nvPr/>
        </p:nvSpPr>
        <p:spPr>
          <a:xfrm>
            <a:off x="361506" y="6294474"/>
            <a:ext cx="1183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22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quân ta tấn công vào Dinh Độc Lập vào ngày 30/4/1975</a:t>
            </a:r>
          </a:p>
        </p:txBody>
      </p:sp>
    </p:spTree>
    <p:extLst>
      <p:ext uri="{BB962C8B-B14F-4D97-AF65-F5344CB8AC3E}">
        <p14:creationId xmlns:p14="http://schemas.microsoft.com/office/powerpoint/2010/main" val="8352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BB4EB-3205-414C-A031-8CAA86FB8DAB}"/>
              </a:ext>
            </a:extLst>
          </p:cNvPr>
          <p:cNvGrpSpPr/>
          <p:nvPr/>
        </p:nvGrpSpPr>
        <p:grpSpPr>
          <a:xfrm>
            <a:off x="2590800" y="564578"/>
            <a:ext cx="8365698" cy="914400"/>
            <a:chOff x="2590800" y="564578"/>
            <a:chExt cx="8365698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590800" y="564578"/>
              <a:ext cx="8365698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4946069" y="646877"/>
              <a:ext cx="365516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84CD5D-E627-3F57-84A4-CD6EBB0D1057}"/>
              </a:ext>
            </a:extLst>
          </p:cNvPr>
          <p:cNvGrpSpPr/>
          <p:nvPr/>
        </p:nvGrpSpPr>
        <p:grpSpPr>
          <a:xfrm>
            <a:off x="6096000" y="2370615"/>
            <a:ext cx="5550341" cy="3228610"/>
            <a:chOff x="5605340" y="1881517"/>
            <a:chExt cx="5550341" cy="322861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320DD3F-8843-1F68-76A9-C029FE061636}"/>
                </a:ext>
              </a:extLst>
            </p:cNvPr>
            <p:cNvSpPr/>
            <p:nvPr/>
          </p:nvSpPr>
          <p:spPr>
            <a:xfrm>
              <a:off x="5605340" y="1881517"/>
              <a:ext cx="5550341" cy="3228610"/>
            </a:xfrm>
            <a:prstGeom prst="roundRect">
              <a:avLst/>
            </a:prstGeom>
            <a:ln w="571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97DBF5-1070-F3EE-773A-3E7D6D99B072}"/>
                </a:ext>
              </a:extLst>
            </p:cNvPr>
            <p:cNvSpPr txBox="1"/>
            <p:nvPr/>
          </p:nvSpPr>
          <p:spPr>
            <a:xfrm>
              <a:off x="5826642" y="2232837"/>
              <a:ext cx="512985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170" name="Picture 2" descr="Đúng, bia tiến sĩ đầu tiên được dựng năm 1484 - VnExpress">
            <a:extLst>
              <a:ext uri="{FF2B5EF4-FFF2-40B4-BE49-F238E27FC236}">
                <a16:creationId xmlns:a16="http://schemas.microsoft.com/office/drawing/2014/main" id="{5DDF9D2E-DB58-00C7-9C7B-6956A5F1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7" y="1747875"/>
            <a:ext cx="5550341" cy="4267200"/>
          </a:xfrm>
          <a:prstGeom prst="roundRect">
            <a:avLst>
              <a:gd name="adj" fmla="val 116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BA6A3-CB85-082B-34CF-36F470F81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6858000"/>
          </a:xfrm>
          <a:prstGeom prst="rect">
            <a:avLst/>
          </a:prstGeom>
        </p:spPr>
      </p:pic>
      <p:sp>
        <p:nvSpPr>
          <p:cNvPr id="4" name="Google Shape;1898;p39">
            <a:extLst>
              <a:ext uri="{FF2B5EF4-FFF2-40B4-BE49-F238E27FC236}">
                <a16:creationId xmlns:a16="http://schemas.microsoft.com/office/drawing/2014/main" id="{0A0293E2-21EF-0319-7193-25D92C1216F2}"/>
              </a:ext>
            </a:extLst>
          </p:cNvPr>
          <p:cNvSpPr/>
          <p:nvPr/>
        </p:nvSpPr>
        <p:spPr>
          <a:xfrm>
            <a:off x="6096000" y="0"/>
            <a:ext cx="6096000" cy="1028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00;p39">
            <a:extLst>
              <a:ext uri="{FF2B5EF4-FFF2-40B4-BE49-F238E27FC236}">
                <a16:creationId xmlns:a16="http://schemas.microsoft.com/office/drawing/2014/main" id="{E5DF74D2-1725-4414-F6EC-821CFA87F35B}"/>
              </a:ext>
            </a:extLst>
          </p:cNvPr>
          <p:cNvSpPr txBox="1">
            <a:spLocks/>
          </p:cNvSpPr>
          <p:nvPr/>
        </p:nvSpPr>
        <p:spPr>
          <a:xfrm>
            <a:off x="6551212" y="0"/>
            <a:ext cx="5204626" cy="9063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tin!!!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F96FE-BA18-1FAC-3643-135E50D73A60}"/>
              </a:ext>
            </a:extLst>
          </p:cNvPr>
          <p:cNvSpPr/>
          <p:nvPr/>
        </p:nvSpPr>
        <p:spPr>
          <a:xfrm>
            <a:off x="6115050" y="1238250"/>
            <a:ext cx="6115050" cy="561975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507FB-6AF3-8FBE-0C75-2E3DAE151191}"/>
              </a:ext>
            </a:extLst>
          </p:cNvPr>
          <p:cNvSpPr txBox="1"/>
          <p:nvPr/>
        </p:nvSpPr>
        <p:spPr>
          <a:xfrm>
            <a:off x="6541687" y="2357318"/>
            <a:ext cx="5204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CD382-F539-1D70-CBD2-B28E79406A6B}"/>
              </a:ext>
            </a:extLst>
          </p:cNvPr>
          <p:cNvSpPr txBox="1"/>
          <p:nvPr/>
        </p:nvSpPr>
        <p:spPr>
          <a:xfrm>
            <a:off x="6541687" y="5121413"/>
            <a:ext cx="5204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tin???</a:t>
            </a:r>
          </a:p>
        </p:txBody>
      </p:sp>
    </p:spTree>
    <p:extLst>
      <p:ext uri="{BB962C8B-B14F-4D97-AF65-F5344CB8AC3E}">
        <p14:creationId xmlns:p14="http://schemas.microsoft.com/office/powerpoint/2010/main" val="14854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5947D32-A617-05FA-EF36-A1B5E53A4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r="15293"/>
          <a:stretch/>
        </p:blipFill>
        <p:spPr bwMode="auto">
          <a:xfrm>
            <a:off x="404037" y="254000"/>
            <a:ext cx="5295014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A2123E8-9F9C-F4F8-87A2-7FCF75943489}"/>
              </a:ext>
            </a:extLst>
          </p:cNvPr>
          <p:cNvGrpSpPr/>
          <p:nvPr/>
        </p:nvGrpSpPr>
        <p:grpSpPr>
          <a:xfrm>
            <a:off x="6096000" y="0"/>
            <a:ext cx="6096000" cy="6935469"/>
            <a:chOff x="-55959" y="-57150"/>
            <a:chExt cx="9167105" cy="5438414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FF2A019F-D7C4-CC62-B0DB-5B808F82C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-57150"/>
              <a:ext cx="910449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466073-793E-3C5E-4C11-E4ABEB581E91}"/>
                </a:ext>
              </a:extLst>
            </p:cNvPr>
            <p:cNvSpPr/>
            <p:nvPr/>
          </p:nvSpPr>
          <p:spPr>
            <a:xfrm>
              <a:off x="-55959" y="4536569"/>
              <a:ext cx="9167105" cy="844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40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Thuận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8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ừ điển Việt – Bồ – La và các cứ liệu liên quan - Alexandre de Rhodes">
            <a:extLst>
              <a:ext uri="{FF2B5EF4-FFF2-40B4-BE49-F238E27FC236}">
                <a16:creationId xmlns:a16="http://schemas.microsoft.com/office/drawing/2014/main" id="{5E3C6526-C66A-A5A0-6D5A-9F1189CC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37"/>
            <a:ext cx="4963485" cy="68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ác giáo sĩ Dòng Tên và công cuộc La Tinh Hoá Tiếng Việt ở thế kỷ 17-18 |  Học Viện Dòng Tên">
            <a:extLst>
              <a:ext uri="{FF2B5EF4-FFF2-40B4-BE49-F238E27FC236}">
                <a16:creationId xmlns:a16="http://schemas.microsoft.com/office/drawing/2014/main" id="{07BA8F43-0C71-C68D-5989-E25BCBF8E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4680" r="2256" b="4513"/>
          <a:stretch/>
        </p:blipFill>
        <p:spPr bwMode="auto">
          <a:xfrm>
            <a:off x="4963485" y="23037"/>
            <a:ext cx="7228515" cy="68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41104-2353-C61D-0E62-D7A0B918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79" y="618413"/>
            <a:ext cx="12528752" cy="65694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D8A25F-4ECF-B53C-4291-9506E0387DEF}"/>
              </a:ext>
            </a:extLst>
          </p:cNvPr>
          <p:cNvGrpSpPr/>
          <p:nvPr/>
        </p:nvGrpSpPr>
        <p:grpSpPr>
          <a:xfrm>
            <a:off x="-54589" y="1"/>
            <a:ext cx="11391332" cy="1348375"/>
            <a:chOff x="0" y="40944"/>
            <a:chExt cx="8543499" cy="689433"/>
          </a:xfrm>
        </p:grpSpPr>
        <p:sp>
          <p:nvSpPr>
            <p:cNvPr id="1926" name="Google Shape;1926;p40"/>
            <p:cNvSpPr/>
            <p:nvPr/>
          </p:nvSpPr>
          <p:spPr>
            <a:xfrm>
              <a:off x="0" y="40944"/>
              <a:ext cx="8543499" cy="635938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7D867A-D0F4-2BD0-1A2A-FA3C807B3BF8}"/>
                </a:ext>
              </a:extLst>
            </p:cNvPr>
            <p:cNvSpPr txBox="1"/>
            <p:nvPr/>
          </p:nvSpPr>
          <p:spPr>
            <a:xfrm>
              <a:off x="0" y="53694"/>
              <a:ext cx="8340521" cy="676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vi-VN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 nguồn sử liệu và một số phương pháp </a:t>
              </a:r>
              <a:r>
                <a:rPr lang="en-US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cơ bản của Sử học</a:t>
              </a:r>
              <a:endParaRPr lang="vi-VN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84B433-F412-695D-5070-179794482189}"/>
              </a:ext>
            </a:extLst>
          </p:cNvPr>
          <p:cNvSpPr txBox="1"/>
          <p:nvPr/>
        </p:nvSpPr>
        <p:spPr>
          <a:xfrm>
            <a:off x="204714" y="1286609"/>
            <a:ext cx="506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3.1.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141A9-AB78-1666-D73C-50575051CED7}"/>
              </a:ext>
            </a:extLst>
          </p:cNvPr>
          <p:cNvSpPr txBox="1"/>
          <p:nvPr/>
        </p:nvSpPr>
        <p:spPr>
          <a:xfrm>
            <a:off x="204716" y="2457161"/>
            <a:ext cx="1178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30CC8-3E9A-1867-C548-817075913AD9}"/>
              </a:ext>
            </a:extLst>
          </p:cNvPr>
          <p:cNvSpPr txBox="1"/>
          <p:nvPr/>
        </p:nvSpPr>
        <p:spPr>
          <a:xfrm>
            <a:off x="204714" y="1901013"/>
            <a:ext cx="345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7EB37-53A5-2B1A-9AD9-FACE776199D8}"/>
              </a:ext>
            </a:extLst>
          </p:cNvPr>
          <p:cNvSpPr txBox="1"/>
          <p:nvPr/>
        </p:nvSpPr>
        <p:spPr>
          <a:xfrm>
            <a:off x="204714" y="3656129"/>
            <a:ext cx="455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7E327-7528-EA8B-3A1A-DAC9F0E1A3D1}"/>
              </a:ext>
            </a:extLst>
          </p:cNvPr>
          <p:cNvSpPr txBox="1"/>
          <p:nvPr/>
        </p:nvSpPr>
        <p:spPr>
          <a:xfrm>
            <a:off x="204716" y="4309294"/>
            <a:ext cx="1178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Chia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89775-7924-B0F9-7844-19B03A034699}"/>
              </a:ext>
            </a:extLst>
          </p:cNvPr>
          <p:cNvSpPr txBox="1"/>
          <p:nvPr/>
        </p:nvSpPr>
        <p:spPr>
          <a:xfrm>
            <a:off x="307075" y="5509623"/>
            <a:ext cx="1157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tồn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5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41104-2353-C61D-0E62-D7A0B918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79" y="618413"/>
            <a:ext cx="12528752" cy="65694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D8A25F-4ECF-B53C-4291-9506E0387DEF}"/>
              </a:ext>
            </a:extLst>
          </p:cNvPr>
          <p:cNvGrpSpPr/>
          <p:nvPr/>
        </p:nvGrpSpPr>
        <p:grpSpPr>
          <a:xfrm>
            <a:off x="-54589" y="-18436"/>
            <a:ext cx="11464122" cy="1323439"/>
            <a:chOff x="0" y="31517"/>
            <a:chExt cx="8598091" cy="676683"/>
          </a:xfrm>
        </p:grpSpPr>
        <p:sp>
          <p:nvSpPr>
            <p:cNvPr id="1926" name="Google Shape;1926;p40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7D867A-D0F4-2BD0-1A2A-FA3C807B3BF8}"/>
                </a:ext>
              </a:extLst>
            </p:cNvPr>
            <p:cNvSpPr txBox="1"/>
            <p:nvPr/>
          </p:nvSpPr>
          <p:spPr>
            <a:xfrm>
              <a:off x="54592" y="31517"/>
              <a:ext cx="8543499" cy="676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vi-VN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 nguồn sử liệu và một số phương pháp </a:t>
              </a:r>
              <a:r>
                <a:rPr lang="en-US" sz="40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cơ bản của Sử học</a:t>
              </a:r>
              <a:endParaRPr lang="vi-VN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84B433-F412-695D-5070-179794482189}"/>
              </a:ext>
            </a:extLst>
          </p:cNvPr>
          <p:cNvSpPr txBox="1"/>
          <p:nvPr/>
        </p:nvSpPr>
        <p:spPr>
          <a:xfrm>
            <a:off x="204715" y="1264625"/>
            <a:ext cx="506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nguồn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30CC8-3E9A-1867-C548-817075913AD9}"/>
              </a:ext>
            </a:extLst>
          </p:cNvPr>
          <p:cNvSpPr txBox="1"/>
          <p:nvPr/>
        </p:nvSpPr>
        <p:spPr>
          <a:xfrm>
            <a:off x="204715" y="1977303"/>
            <a:ext cx="8939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7E327-7528-EA8B-3A1A-DAC9F0E1A3D1}"/>
              </a:ext>
            </a:extLst>
          </p:cNvPr>
          <p:cNvSpPr txBox="1"/>
          <p:nvPr/>
        </p:nvSpPr>
        <p:spPr>
          <a:xfrm>
            <a:off x="782232" y="2834993"/>
            <a:ext cx="547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61AD1-7D60-CD35-4848-33CAF0C0C634}"/>
              </a:ext>
            </a:extLst>
          </p:cNvPr>
          <p:cNvSpPr txBox="1"/>
          <p:nvPr/>
        </p:nvSpPr>
        <p:spPr>
          <a:xfrm>
            <a:off x="744403" y="3724871"/>
            <a:ext cx="547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28370-E67C-FB5B-CB04-96D5EE7F93BB}"/>
              </a:ext>
            </a:extLst>
          </p:cNvPr>
          <p:cNvSpPr txBox="1"/>
          <p:nvPr/>
        </p:nvSpPr>
        <p:spPr>
          <a:xfrm>
            <a:off x="744403" y="4560951"/>
            <a:ext cx="547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24920-2577-36FD-E728-281C2F3FF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89" y="3052789"/>
            <a:ext cx="3805211" cy="380521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B1995F-5F9C-AEF4-B64D-CA00D5154B31}"/>
              </a:ext>
            </a:extLst>
          </p:cNvPr>
          <p:cNvSpPr/>
          <p:nvPr/>
        </p:nvSpPr>
        <p:spPr>
          <a:xfrm>
            <a:off x="425072" y="3096057"/>
            <a:ext cx="10880393" cy="138082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50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5AED6-1642-D0C7-30F0-4E322F06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12192000" cy="51334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1538AB-7835-BD95-1C30-F23AAE6002B6}"/>
              </a:ext>
            </a:extLst>
          </p:cNvPr>
          <p:cNvSpPr/>
          <p:nvPr/>
        </p:nvSpPr>
        <p:spPr>
          <a:xfrm>
            <a:off x="-38100" y="5550568"/>
            <a:ext cx="12190166" cy="13074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1.3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07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68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EA1EF3-FE2B-C237-4055-0ABEBA5D9C56}"/>
              </a:ext>
            </a:extLst>
          </p:cNvPr>
          <p:cNvSpPr/>
          <p:nvPr/>
        </p:nvSpPr>
        <p:spPr>
          <a:xfrm>
            <a:off x="3573990" y="2184183"/>
            <a:ext cx="6735177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489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1864"/>
            <a:ext cx="1218208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9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85" y="3571261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45440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11" y="4923014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6" y="3056601"/>
            <a:ext cx="3785541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30" y="1355117"/>
            <a:ext cx="2365052" cy="3567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9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9CF779-5611-E598-9680-EE1D7FC057E9}"/>
              </a:ext>
            </a:extLst>
          </p:cNvPr>
          <p:cNvSpPr/>
          <p:nvPr/>
        </p:nvSpPr>
        <p:spPr>
          <a:xfrm>
            <a:off x="100632" y="413596"/>
            <a:ext cx="4205638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CÁ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5DCC64-8774-C1E2-F482-634AAD74C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665" y="1361490"/>
            <a:ext cx="2365052" cy="3567897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5F84B524-FB29-2707-50D2-FBBEF4A12010}"/>
              </a:ext>
            </a:extLst>
          </p:cNvPr>
          <p:cNvSpPr/>
          <p:nvPr/>
        </p:nvSpPr>
        <p:spPr>
          <a:xfrm>
            <a:off x="10735809" y="144936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1A0D6D79-2D0C-214F-EFB8-FFFF165D52AB}"/>
              </a:ext>
            </a:extLst>
          </p:cNvPr>
          <p:cNvSpPr/>
          <p:nvPr/>
        </p:nvSpPr>
        <p:spPr>
          <a:xfrm>
            <a:off x="9503775" y="414409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88938F53-47A0-8FD8-98FF-B20DA241D1BC}"/>
              </a:ext>
            </a:extLst>
          </p:cNvPr>
          <p:cNvSpPr/>
          <p:nvPr/>
        </p:nvSpPr>
        <p:spPr>
          <a:xfrm>
            <a:off x="6787340" y="445013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818D740-EF21-B376-BC6D-6DC0F5BBC267}"/>
              </a:ext>
            </a:extLst>
          </p:cNvPr>
          <p:cNvSpPr/>
          <p:nvPr/>
        </p:nvSpPr>
        <p:spPr>
          <a:xfrm>
            <a:off x="7836289" y="578062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1483A78-E1CE-BB36-F054-644422A2F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88" y="2166681"/>
            <a:ext cx="742680" cy="3450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D286D1-0369-D0DF-8F46-C5FEB1E1E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00" y="1386963"/>
            <a:ext cx="620819" cy="620819"/>
          </a:xfrm>
          <a:prstGeom prst="rect">
            <a:avLst/>
          </a:prstGeom>
        </p:spPr>
      </p:pic>
      <p:pic>
        <p:nvPicPr>
          <p:cNvPr id="27" name="1">
            <a:hlinkClick r:id="rId13" action="ppaction://hlinksldjump"/>
            <a:extLst>
              <a:ext uri="{FF2B5EF4-FFF2-40B4-BE49-F238E27FC236}">
                <a16:creationId xmlns:a16="http://schemas.microsoft.com/office/drawing/2014/main" id="{3A9660D6-62E2-9EE6-3682-5363D41E24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4323" y="3061737"/>
            <a:ext cx="1710267" cy="1168400"/>
          </a:xfrm>
          <a:prstGeom prst="rect">
            <a:avLst/>
          </a:prstGeom>
        </p:spPr>
      </p:pic>
      <p:pic>
        <p:nvPicPr>
          <p:cNvPr id="30" name="2">
            <a:hlinkClick r:id="rId15" action="ppaction://hlinksldjump"/>
            <a:extLst>
              <a:ext uri="{FF2B5EF4-FFF2-40B4-BE49-F238E27FC236}">
                <a16:creationId xmlns:a16="http://schemas.microsoft.com/office/drawing/2014/main" id="{34CE6AAB-7EC4-D422-8227-A85BEB8C28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0559" y="4276944"/>
            <a:ext cx="1574800" cy="1083733"/>
          </a:xfrm>
          <a:prstGeom prst="rect">
            <a:avLst/>
          </a:prstGeom>
        </p:spPr>
      </p:pic>
      <p:pic>
        <p:nvPicPr>
          <p:cNvPr id="46" name="3">
            <a:hlinkClick r:id="rId17" action="ppaction://hlinksldjump"/>
            <a:extLst>
              <a:ext uri="{FF2B5EF4-FFF2-40B4-BE49-F238E27FC236}">
                <a16:creationId xmlns:a16="http://schemas.microsoft.com/office/drawing/2014/main" id="{F6F4031B-56DA-15C3-4D99-395C8CF980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8036" y="5388997"/>
            <a:ext cx="1811867" cy="1151467"/>
          </a:xfrm>
          <a:prstGeom prst="rect">
            <a:avLst/>
          </a:prstGeom>
        </p:spPr>
      </p:pic>
      <p:pic>
        <p:nvPicPr>
          <p:cNvPr id="48" name="4">
            <a:hlinkClick r:id="rId19" action="ppaction://hlinksldjump"/>
            <a:extLst>
              <a:ext uri="{FF2B5EF4-FFF2-40B4-BE49-F238E27FC236}">
                <a16:creationId xmlns:a16="http://schemas.microsoft.com/office/drawing/2014/main" id="{12341E54-5196-AF7F-823E-664BBA1FCF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19511" y="3805413"/>
            <a:ext cx="1591733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0.53924 -3.7037E-6 L 0.53924 0.0179 L -3.05556E-6 0.0179 L -3.05556E-6 -3.7037E-6 Z " pathEditMode="relative" rAng="0" ptsTypes="AAAAA">
                                      <p:cBhvr>
                                        <p:cTn id="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1.48148E-6 L -0.13246 1.48148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" grpId="0"/>
      <p:bldP spid="37" grpId="0" animBg="1"/>
      <p:bldP spid="38" grpId="0" animBg="1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00+ Mẫu Background đẹp Chất Lượng Trong Thiết Kế In ấn">
            <a:extLst>
              <a:ext uri="{FF2B5EF4-FFF2-40B4-BE49-F238E27FC236}">
                <a16:creationId xmlns:a16="http://schemas.microsoft.com/office/drawing/2014/main" id="{2CE3E31B-A2F1-6366-F672-8EAF8AE5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D338D7-EB4B-7241-DACA-828B33CD570C}"/>
              </a:ext>
            </a:extLst>
          </p:cNvPr>
          <p:cNvSpPr/>
          <p:nvPr/>
        </p:nvSpPr>
        <p:spPr>
          <a:xfrm>
            <a:off x="2540563" y="2939903"/>
            <a:ext cx="629274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266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ạn Luyện tập vận dụng kết hợp các phương thức biểu đạt trong bài văn nghị  luận trang 158 - SGK Ngữ Văn 12 Tập 1">
            <a:extLst>
              <a:ext uri="{FF2B5EF4-FFF2-40B4-BE49-F238E27FC236}">
                <a16:creationId xmlns:a16="http://schemas.microsoft.com/office/drawing/2014/main" id="{FC4F4167-A98F-1B8D-EC37-5B048F84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1982"/>
            <a:ext cx="5168067" cy="54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7AE4206F-5662-B5D7-2E72-BFEC5BCE8B6F}"/>
              </a:ext>
            </a:extLst>
          </p:cNvPr>
          <p:cNvSpPr/>
          <p:nvPr/>
        </p:nvSpPr>
        <p:spPr>
          <a:xfrm>
            <a:off x="1727666" y="1138354"/>
            <a:ext cx="4141508" cy="4435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liệt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sống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xảy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quá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68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39"/>
          <p:cNvGrpSpPr/>
          <p:nvPr/>
        </p:nvGrpSpPr>
        <p:grpSpPr>
          <a:xfrm rot="3600720">
            <a:off x="9424494" y="3891826"/>
            <a:ext cx="2725393" cy="2868725"/>
            <a:chOff x="1526600" y="450800"/>
            <a:chExt cx="4540675" cy="4779475"/>
          </a:xfrm>
        </p:grpSpPr>
        <p:sp>
          <p:nvSpPr>
            <p:cNvPr id="1877" name="Google Shape;1877;p39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5" name="Google Shape;1885;p39"/>
          <p:cNvSpPr/>
          <p:nvPr/>
        </p:nvSpPr>
        <p:spPr>
          <a:xfrm>
            <a:off x="1225951" y="2085185"/>
            <a:ext cx="9943200" cy="3247600"/>
          </a:xfrm>
          <a:prstGeom prst="roundRect">
            <a:avLst>
              <a:gd name="adj" fmla="val 12827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6" name="Google Shape;1886;p39"/>
          <p:cNvSpPr/>
          <p:nvPr/>
        </p:nvSpPr>
        <p:spPr>
          <a:xfrm>
            <a:off x="1124401" y="1983652"/>
            <a:ext cx="9943200" cy="3247600"/>
          </a:xfrm>
          <a:prstGeom prst="roundRect">
            <a:avLst>
              <a:gd name="adj" fmla="val 1282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87" name="Google Shape;1887;p39"/>
          <p:cNvGrpSpPr/>
          <p:nvPr/>
        </p:nvGrpSpPr>
        <p:grpSpPr>
          <a:xfrm rot="258069" flipH="1">
            <a:off x="9934970" y="1319365"/>
            <a:ext cx="2621529" cy="3333659"/>
            <a:chOff x="2173834" y="-584300"/>
            <a:chExt cx="1966115" cy="2500203"/>
          </a:xfrm>
        </p:grpSpPr>
        <p:grpSp>
          <p:nvGrpSpPr>
            <p:cNvPr id="1888" name="Google Shape;1888;p39"/>
            <p:cNvGrpSpPr/>
            <p:nvPr/>
          </p:nvGrpSpPr>
          <p:grpSpPr>
            <a:xfrm rot="1413719">
              <a:off x="2539340" y="-541428"/>
              <a:ext cx="616248" cy="1925931"/>
              <a:chOff x="-1858600" y="2385325"/>
              <a:chExt cx="523125" cy="1635025"/>
            </a:xfrm>
          </p:grpSpPr>
          <p:sp>
            <p:nvSpPr>
              <p:cNvPr id="1889" name="Google Shape;1889;p39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9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9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9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3" name="Google Shape;1893;p39"/>
            <p:cNvGrpSpPr/>
            <p:nvPr/>
          </p:nvGrpSpPr>
          <p:grpSpPr>
            <a:xfrm rot="1413719">
              <a:off x="2548595" y="-367104"/>
              <a:ext cx="1216593" cy="2128592"/>
              <a:chOff x="-1779100" y="2408800"/>
              <a:chExt cx="1032750" cy="1807075"/>
            </a:xfrm>
          </p:grpSpPr>
          <p:sp>
            <p:nvSpPr>
              <p:cNvPr id="1894" name="Google Shape;1894;p39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9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9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9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98" name="Google Shape;1898;p39"/>
          <p:cNvSpPr/>
          <p:nvPr/>
        </p:nvSpPr>
        <p:spPr>
          <a:xfrm>
            <a:off x="8614233" y="718733"/>
            <a:ext cx="2631600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9" name="Google Shape;1899;p39"/>
          <p:cNvSpPr txBox="1">
            <a:spLocks noGrp="1"/>
          </p:cNvSpPr>
          <p:nvPr>
            <p:ph type="ctrTitle"/>
          </p:nvPr>
        </p:nvSpPr>
        <p:spPr>
          <a:xfrm>
            <a:off x="1718000" y="2472444"/>
            <a:ext cx="8756000" cy="191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990"/>
            </a:pPr>
            <a:r>
              <a:rPr lang="en-US" sz="5333" dirty="0">
                <a:solidFill>
                  <a:schemeClr val="accent3"/>
                </a:solidFill>
              </a:rPr>
              <a:t>B</a:t>
            </a:r>
            <a:r>
              <a:rPr lang="en" sz="5333" dirty="0">
                <a:solidFill>
                  <a:schemeClr val="accent3"/>
                </a:solidFill>
              </a:rPr>
              <a:t>ài 1: Hiện thực lịch sử và nhận thức lịch sử (t2) </a:t>
            </a:r>
            <a:endParaRPr sz="5333" dirty="0"/>
          </a:p>
        </p:txBody>
      </p:sp>
      <p:sp>
        <p:nvSpPr>
          <p:cNvPr id="1900" name="Google Shape;1900;p39"/>
          <p:cNvSpPr txBox="1">
            <a:spLocks noGrp="1"/>
          </p:cNvSpPr>
          <p:nvPr>
            <p:ph type="subTitle" idx="2"/>
          </p:nvPr>
        </p:nvSpPr>
        <p:spPr>
          <a:xfrm>
            <a:off x="8806633" y="756733"/>
            <a:ext cx="2246800" cy="56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dirty="0"/>
              <a:t>HISTORY</a:t>
            </a:r>
          </a:p>
        </p:txBody>
      </p:sp>
      <p:cxnSp>
        <p:nvCxnSpPr>
          <p:cNvPr id="1901" name="Google Shape;1901;p39"/>
          <p:cNvCxnSpPr/>
          <p:nvPr/>
        </p:nvCxnSpPr>
        <p:spPr>
          <a:xfrm>
            <a:off x="7012933" y="4618644"/>
            <a:ext cx="634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2" name="Google Shape;1902;p39"/>
          <p:cNvCxnSpPr/>
          <p:nvPr/>
        </p:nvCxnSpPr>
        <p:spPr>
          <a:xfrm rot="10800000">
            <a:off x="4555467" y="4632388"/>
            <a:ext cx="634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3" name="Google Shape;1903;p39"/>
          <p:cNvSpPr txBox="1">
            <a:spLocks noGrp="1"/>
          </p:cNvSpPr>
          <p:nvPr>
            <p:ph type="subTitle" idx="1"/>
          </p:nvPr>
        </p:nvSpPr>
        <p:spPr>
          <a:xfrm>
            <a:off x="5012400" y="4382844"/>
            <a:ext cx="2167200" cy="47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Wellcome</a:t>
            </a:r>
            <a:endParaRPr dirty="0"/>
          </a:p>
        </p:txBody>
      </p:sp>
      <p:grpSp>
        <p:nvGrpSpPr>
          <p:cNvPr id="1904" name="Google Shape;1904;p39"/>
          <p:cNvGrpSpPr/>
          <p:nvPr/>
        </p:nvGrpSpPr>
        <p:grpSpPr>
          <a:xfrm rot="-400622" flipH="1">
            <a:off x="558301" y="4696324"/>
            <a:ext cx="3304396" cy="2592837"/>
            <a:chOff x="-2415600" y="2986400"/>
            <a:chExt cx="1943075" cy="1524659"/>
          </a:xfrm>
        </p:grpSpPr>
        <p:sp>
          <p:nvSpPr>
            <p:cNvPr id="1905" name="Google Shape;1905;p39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39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911" name="Google Shape;1911;p39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9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13" name="Google Shape;1913;p39"/>
          <p:cNvGrpSpPr/>
          <p:nvPr/>
        </p:nvGrpSpPr>
        <p:grpSpPr>
          <a:xfrm rot="-448661" flipH="1">
            <a:off x="-704400" y="4109424"/>
            <a:ext cx="2900023" cy="2997363"/>
            <a:chOff x="334100" y="971800"/>
            <a:chExt cx="1810984" cy="1871771"/>
          </a:xfrm>
        </p:grpSpPr>
        <p:sp>
          <p:nvSpPr>
            <p:cNvPr id="1914" name="Google Shape;1914;p39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16" name="Google Shape;1916;p39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917" name="Google Shape;1917;p39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9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9" name="Google Shape;1919;p39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1864"/>
            <a:ext cx="1218208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85" y="3571261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45440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6" y="3056601"/>
            <a:ext cx="3785541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83" y="835240"/>
            <a:ext cx="2365052" cy="356789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8DCA3E-F99A-9259-7FE0-AFCCC69F9B3B}"/>
              </a:ext>
            </a:extLst>
          </p:cNvPr>
          <p:cNvSpPr/>
          <p:nvPr/>
        </p:nvSpPr>
        <p:spPr>
          <a:xfrm>
            <a:off x="131365" y="48072"/>
            <a:ext cx="8933976" cy="24148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2C1FE6-B4C4-9BF4-BC63-3CE6F12CAE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6" y="5592350"/>
            <a:ext cx="1086500" cy="118292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762D8C-87C5-BAC0-8FB3-2DEDBE84E16C}"/>
              </a:ext>
            </a:extLst>
          </p:cNvPr>
          <p:cNvSpPr/>
          <p:nvPr/>
        </p:nvSpPr>
        <p:spPr>
          <a:xfrm>
            <a:off x="304801" y="3618861"/>
            <a:ext cx="5157994" cy="13885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Tư liệu truyền miệng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6A712D6-7AEA-8C2F-C185-03CBB0A73CE8}"/>
              </a:ext>
            </a:extLst>
          </p:cNvPr>
          <p:cNvSpPr/>
          <p:nvPr/>
        </p:nvSpPr>
        <p:spPr>
          <a:xfrm>
            <a:off x="10264993" y="104325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5A250668-F3E0-0C93-F335-818FF69EEE24}"/>
              </a:ext>
            </a:extLst>
          </p:cNvPr>
          <p:cNvSpPr/>
          <p:nvPr/>
        </p:nvSpPr>
        <p:spPr>
          <a:xfrm>
            <a:off x="9249873" y="590926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C9D45-A758-34ED-1DEB-E86AF1A7A08A}"/>
              </a:ext>
            </a:extLst>
          </p:cNvPr>
          <p:cNvSpPr/>
          <p:nvPr/>
        </p:nvSpPr>
        <p:spPr>
          <a:xfrm>
            <a:off x="7097507" y="3623049"/>
            <a:ext cx="4963127" cy="14560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gốc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FF77C-EDD2-E7BB-91F7-973AF1478541}"/>
              </a:ext>
            </a:extLst>
          </p:cNvPr>
          <p:cNvSpPr/>
          <p:nvPr/>
        </p:nvSpPr>
        <p:spPr>
          <a:xfrm>
            <a:off x="304798" y="5516675"/>
            <a:ext cx="5157997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 hai câu a và b đều 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A361B-38C6-1156-1511-5F6A5D9384CC}"/>
              </a:ext>
            </a:extLst>
          </p:cNvPr>
          <p:cNvSpPr/>
          <p:nvPr/>
        </p:nvSpPr>
        <p:spPr>
          <a:xfrm>
            <a:off x="7034520" y="5522285"/>
            <a:ext cx="5026116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 hai câu a và b đều 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B93EC97-FFE1-617D-9D52-C8CCC2781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28740" y="3984573"/>
            <a:ext cx="885137" cy="7080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37794D-9219-2239-061F-B4855387E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54555" y="5969964"/>
            <a:ext cx="804536" cy="7040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FD3BEC-97E6-30F3-4061-7B68C07A0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553" y="5801719"/>
            <a:ext cx="804743" cy="7071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5D67A8-24E2-6812-1C43-F6A4A1CEA5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45" y="4037031"/>
            <a:ext cx="804743" cy="707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33BC6F-EA8D-DCBE-A041-FDE22890A1AF}"/>
              </a:ext>
            </a:extLst>
          </p:cNvPr>
          <p:cNvSpPr/>
          <p:nvPr/>
        </p:nvSpPr>
        <p:spPr>
          <a:xfrm>
            <a:off x="379356" y="629151"/>
            <a:ext cx="8647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TRUYỀN THUYẾT “THÁNH GIÓNG” THUỘC LOẠI TƯ LOẠI TƯ LIỆU NÀO?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" name="Picture 2" descr="Nút Mũi tên Clip nghệ thuật - trở lại mũi tên png tải về - Miễn phí trong  suốt Màu Xanh png Tải về.">
            <a:hlinkClick r:id="rId14" action="ppaction://hlinksldjump"/>
            <a:extLst>
              <a:ext uri="{FF2B5EF4-FFF2-40B4-BE49-F238E27FC236}">
                <a16:creationId xmlns:a16="http://schemas.microsoft.com/office/drawing/2014/main" id="{D8CB6CA4-6313-EA3A-90D6-3895061FB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490"/>
          <a:stretch/>
        </p:blipFill>
        <p:spPr bwMode="auto">
          <a:xfrm>
            <a:off x="11179344" y="-43335"/>
            <a:ext cx="1022555" cy="1074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1D3D6C4A-3F23-6D43-B56D-77BE83F20738}"/>
              </a:ext>
            </a:extLst>
          </p:cNvPr>
          <p:cNvSpPr/>
          <p:nvPr/>
        </p:nvSpPr>
        <p:spPr>
          <a:xfrm>
            <a:off x="10310993" y="774808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8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1864"/>
            <a:ext cx="1218208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" y="35483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45440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45" y="3033655"/>
            <a:ext cx="3785541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83" y="835240"/>
            <a:ext cx="2365052" cy="356789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8DCA3E-F99A-9259-7FE0-AFCCC69F9B3B}"/>
              </a:ext>
            </a:extLst>
          </p:cNvPr>
          <p:cNvSpPr/>
          <p:nvPr/>
        </p:nvSpPr>
        <p:spPr>
          <a:xfrm>
            <a:off x="131365" y="48072"/>
            <a:ext cx="8933976" cy="24148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2C1FE6-B4C4-9BF4-BC63-3CE6F12CAE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45" y="5569404"/>
            <a:ext cx="1086500" cy="118292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762D8C-87C5-BAC0-8FB3-2DEDBE84E16C}"/>
              </a:ext>
            </a:extLst>
          </p:cNvPr>
          <p:cNvSpPr/>
          <p:nvPr/>
        </p:nvSpPr>
        <p:spPr>
          <a:xfrm>
            <a:off x="6673834" y="3499968"/>
            <a:ext cx="4575116" cy="1075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chữ viết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6A712D6-7AEA-8C2F-C185-03CBB0A73CE8}"/>
              </a:ext>
            </a:extLst>
          </p:cNvPr>
          <p:cNvSpPr/>
          <p:nvPr/>
        </p:nvSpPr>
        <p:spPr>
          <a:xfrm>
            <a:off x="10735809" y="144936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5A250668-F3E0-0C93-F335-818FF69EEE24}"/>
              </a:ext>
            </a:extLst>
          </p:cNvPr>
          <p:cNvSpPr/>
          <p:nvPr/>
        </p:nvSpPr>
        <p:spPr>
          <a:xfrm>
            <a:off x="9503775" y="414409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C9D45-A758-34ED-1DEB-E86AF1A7A08A}"/>
              </a:ext>
            </a:extLst>
          </p:cNvPr>
          <p:cNvSpPr/>
          <p:nvPr/>
        </p:nvSpPr>
        <p:spPr>
          <a:xfrm>
            <a:off x="681685" y="3499969"/>
            <a:ext cx="4981260" cy="10754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hiện vật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FF77C-EDD2-E7BB-91F7-973AF1478541}"/>
              </a:ext>
            </a:extLst>
          </p:cNvPr>
          <p:cNvSpPr/>
          <p:nvPr/>
        </p:nvSpPr>
        <p:spPr>
          <a:xfrm>
            <a:off x="587746" y="5686795"/>
            <a:ext cx="5075198" cy="8870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truyền miệng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A361B-38C6-1156-1511-5F6A5D9384CC}"/>
              </a:ext>
            </a:extLst>
          </p:cNvPr>
          <p:cNvSpPr/>
          <p:nvPr/>
        </p:nvSpPr>
        <p:spPr>
          <a:xfrm>
            <a:off x="6880949" y="5641867"/>
            <a:ext cx="4368002" cy="9877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gốc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B93EC97-FFE1-617D-9D52-C8CCC2781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87891" y="3653830"/>
            <a:ext cx="885137" cy="7080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37794D-9219-2239-061F-B4855387E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49747" y="5760331"/>
            <a:ext cx="804536" cy="7040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FD3BEC-97E6-30F3-4061-7B68C07A0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72" y="5760331"/>
            <a:ext cx="804743" cy="7071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5D67A8-24E2-6812-1C43-F6A4A1CEA5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90" y="3690209"/>
            <a:ext cx="804743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4FF969-4E1B-D7DD-8F4F-0B6375A7B2BF}"/>
              </a:ext>
            </a:extLst>
          </p:cNvPr>
          <p:cNvSpPr/>
          <p:nvPr/>
        </p:nvSpPr>
        <p:spPr>
          <a:xfrm>
            <a:off x="458460" y="421430"/>
            <a:ext cx="8585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TẤM BIA GHI TÊN NHỮNG NGƯỜI ĐỖ TIẾN SĨ THỜI XƯA Ở VĂN MIẾU THUỘC LOẠI TƯ LIỆU NÀO?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2" descr="Nút Mũi tên Clip nghệ thuật - trở lại mũi tên png tải về - Miễn phí trong  suốt Màu Xanh png Tải về.">
            <a:hlinkClick r:id="rId14" action="ppaction://hlinksldjump"/>
            <a:extLst>
              <a:ext uri="{FF2B5EF4-FFF2-40B4-BE49-F238E27FC236}">
                <a16:creationId xmlns:a16="http://schemas.microsoft.com/office/drawing/2014/main" id="{90E09FB6-357D-38FD-0C6F-43D8E23B4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490"/>
          <a:stretch/>
        </p:blipFill>
        <p:spPr bwMode="auto">
          <a:xfrm>
            <a:off x="11179344" y="-43335"/>
            <a:ext cx="1022555" cy="1074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1864"/>
            <a:ext cx="1218208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85" y="3571261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45440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6" y="3056601"/>
            <a:ext cx="3785541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83" y="835240"/>
            <a:ext cx="2365052" cy="356789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8DCA3E-F99A-9259-7FE0-AFCCC69F9B3B}"/>
              </a:ext>
            </a:extLst>
          </p:cNvPr>
          <p:cNvSpPr/>
          <p:nvPr/>
        </p:nvSpPr>
        <p:spPr>
          <a:xfrm>
            <a:off x="131365" y="48072"/>
            <a:ext cx="8933976" cy="24148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2C1FE6-B4C4-9BF4-BC63-3CE6F12CAE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6" y="5592350"/>
            <a:ext cx="1086500" cy="118292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762D8C-87C5-BAC0-8FB3-2DEDBE84E16C}"/>
              </a:ext>
            </a:extLst>
          </p:cNvPr>
          <p:cNvSpPr/>
          <p:nvPr/>
        </p:nvSpPr>
        <p:spPr>
          <a:xfrm>
            <a:off x="304801" y="3618861"/>
            <a:ext cx="4852683" cy="13885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hiện vật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6A712D6-7AEA-8C2F-C185-03CBB0A73CE8}"/>
              </a:ext>
            </a:extLst>
          </p:cNvPr>
          <p:cNvSpPr/>
          <p:nvPr/>
        </p:nvSpPr>
        <p:spPr>
          <a:xfrm>
            <a:off x="10735809" y="144936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5A250668-F3E0-0C93-F335-818FF69EEE24}"/>
              </a:ext>
            </a:extLst>
          </p:cNvPr>
          <p:cNvSpPr/>
          <p:nvPr/>
        </p:nvSpPr>
        <p:spPr>
          <a:xfrm>
            <a:off x="9503775" y="414409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C9D45-A758-34ED-1DEB-E86AF1A7A08A}"/>
              </a:ext>
            </a:extLst>
          </p:cNvPr>
          <p:cNvSpPr/>
          <p:nvPr/>
        </p:nvSpPr>
        <p:spPr>
          <a:xfrm>
            <a:off x="7383683" y="3623049"/>
            <a:ext cx="4676952" cy="14560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truyền miệng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FF77C-EDD2-E7BB-91F7-973AF1478541}"/>
              </a:ext>
            </a:extLst>
          </p:cNvPr>
          <p:cNvSpPr/>
          <p:nvPr/>
        </p:nvSpPr>
        <p:spPr>
          <a:xfrm>
            <a:off x="304799" y="5516675"/>
            <a:ext cx="4852684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 nghiệp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A361B-38C6-1156-1511-5F6A5D9384CC}"/>
              </a:ext>
            </a:extLst>
          </p:cNvPr>
          <p:cNvSpPr/>
          <p:nvPr/>
        </p:nvSpPr>
        <p:spPr>
          <a:xfrm>
            <a:off x="7461918" y="5522285"/>
            <a:ext cx="4598717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 liệu gốc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B93EC97-FFE1-617D-9D52-C8CCC2781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28740" y="3984573"/>
            <a:ext cx="885137" cy="7080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37794D-9219-2239-061F-B4855387E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54555" y="5969964"/>
            <a:ext cx="804536" cy="7040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FD3BEC-97E6-30F3-4061-7B68C07A0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93" y="5627634"/>
            <a:ext cx="804743" cy="7071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5D67A8-24E2-6812-1C43-F6A4A1CEA5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45" y="4037031"/>
            <a:ext cx="804743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1F90E3-3E9C-3781-019A-58CB4984D3F2}"/>
              </a:ext>
            </a:extLst>
          </p:cNvPr>
          <p:cNvSpPr/>
          <p:nvPr/>
        </p:nvSpPr>
        <p:spPr>
          <a:xfrm>
            <a:off x="435118" y="400422"/>
            <a:ext cx="8233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 bản ghi; sách được in, khắc bằng chữ viết; vở chép tay,… từ quá khứ được lưu lại đến ngày nay là loại tư liệu nào?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2" descr="Nút Mũi tên Clip nghệ thuật - trở lại mũi tên png tải về - Miễn phí trong  suốt Màu Xanh png Tải về.">
            <a:hlinkClick r:id="rId14" action="ppaction://hlinksldjump"/>
            <a:extLst>
              <a:ext uri="{FF2B5EF4-FFF2-40B4-BE49-F238E27FC236}">
                <a16:creationId xmlns:a16="http://schemas.microsoft.com/office/drawing/2014/main" id="{8BE38310-2B9C-AA6F-3B5D-9FCEDE26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490"/>
          <a:stretch/>
        </p:blipFill>
        <p:spPr bwMode="auto">
          <a:xfrm>
            <a:off x="11179344" y="-43335"/>
            <a:ext cx="1022555" cy="1074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1864"/>
            <a:ext cx="1218208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85" y="3571261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45440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6" y="3056601"/>
            <a:ext cx="3785541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83" y="835240"/>
            <a:ext cx="2365052" cy="356789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8DCA3E-F99A-9259-7FE0-AFCCC69F9B3B}"/>
              </a:ext>
            </a:extLst>
          </p:cNvPr>
          <p:cNvSpPr/>
          <p:nvPr/>
        </p:nvSpPr>
        <p:spPr>
          <a:xfrm>
            <a:off x="131365" y="835240"/>
            <a:ext cx="8933976" cy="16276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2C1FE6-B4C4-9BF4-BC63-3CE6F12CAE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6" y="5592350"/>
            <a:ext cx="1086500" cy="118292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762D8C-87C5-BAC0-8FB3-2DEDBE84E16C}"/>
              </a:ext>
            </a:extLst>
          </p:cNvPr>
          <p:cNvSpPr/>
          <p:nvPr/>
        </p:nvSpPr>
        <p:spPr>
          <a:xfrm>
            <a:off x="6388782" y="5482055"/>
            <a:ext cx="5793304" cy="11395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Trống đồng Đông Sơn.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76A712D6-7AEA-8C2F-C185-03CBB0A73CE8}"/>
              </a:ext>
            </a:extLst>
          </p:cNvPr>
          <p:cNvSpPr/>
          <p:nvPr/>
        </p:nvSpPr>
        <p:spPr>
          <a:xfrm>
            <a:off x="10735809" y="144936"/>
            <a:ext cx="567115" cy="34921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5A250668-F3E0-0C93-F335-818FF69EEE24}"/>
              </a:ext>
            </a:extLst>
          </p:cNvPr>
          <p:cNvSpPr/>
          <p:nvPr/>
        </p:nvSpPr>
        <p:spPr>
          <a:xfrm>
            <a:off x="9503775" y="414409"/>
            <a:ext cx="891420" cy="548908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C9D45-A758-34ED-1DEB-E86AF1A7A08A}"/>
              </a:ext>
            </a:extLst>
          </p:cNvPr>
          <p:cNvSpPr/>
          <p:nvPr/>
        </p:nvSpPr>
        <p:spPr>
          <a:xfrm>
            <a:off x="6112035" y="3623049"/>
            <a:ext cx="6070051" cy="1121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 bia tiến sĩ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FF77C-EDD2-E7BB-91F7-973AF1478541}"/>
              </a:ext>
            </a:extLst>
          </p:cNvPr>
          <p:cNvSpPr/>
          <p:nvPr/>
        </p:nvSpPr>
        <p:spPr>
          <a:xfrm>
            <a:off x="-78698" y="5516675"/>
            <a:ext cx="6174700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C.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Truyền thuyết Sơn Tinh Thủy Tinh.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A361B-38C6-1156-1511-5F6A5D9384CC}"/>
              </a:ext>
            </a:extLst>
          </p:cNvPr>
          <p:cNvSpPr/>
          <p:nvPr/>
        </p:nvSpPr>
        <p:spPr>
          <a:xfrm>
            <a:off x="-9916" y="3655114"/>
            <a:ext cx="5948600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Tuyên ngôn độc lập của Chủ tịch Hồ Chí Minh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B93EC97-FFE1-617D-9D52-C8CCC2781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258009" y="5689171"/>
            <a:ext cx="885137" cy="7080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37794D-9219-2239-061F-B4855387E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7172" y="5740653"/>
            <a:ext cx="804536" cy="7040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FD3BEC-97E6-30F3-4061-7B68C07A0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46" y="3803478"/>
            <a:ext cx="804743" cy="7071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5D67A8-24E2-6812-1C43-F6A4A1CEA5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45" y="4037031"/>
            <a:ext cx="804743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770F8-4666-941F-E57F-EA8B2573994E}"/>
              </a:ext>
            </a:extLst>
          </p:cNvPr>
          <p:cNvSpPr/>
          <p:nvPr/>
        </p:nvSpPr>
        <p:spPr>
          <a:xfrm>
            <a:off x="121466" y="1182631"/>
            <a:ext cx="882932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ĐÂU LÀ TƯ LIỆU HIỆN VẬT?</a:t>
            </a:r>
          </a:p>
        </p:txBody>
      </p:sp>
      <p:pic>
        <p:nvPicPr>
          <p:cNvPr id="20" name="Picture 2" descr="Nút Mũi tên Clip nghệ thuật - trở lại mũi tên png tải về - Miễn phí trong  suốt Màu Xanh png Tải về.">
            <a:hlinkClick r:id="rId14" action="ppaction://hlinksldjump"/>
            <a:extLst>
              <a:ext uri="{FF2B5EF4-FFF2-40B4-BE49-F238E27FC236}">
                <a16:creationId xmlns:a16="http://schemas.microsoft.com/office/drawing/2014/main" id="{087CDB23-4B8D-C36D-5228-156C60F0E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490"/>
          <a:stretch/>
        </p:blipFill>
        <p:spPr bwMode="auto">
          <a:xfrm>
            <a:off x="11179344" y="-43335"/>
            <a:ext cx="1022555" cy="1074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42"/>
          <p:cNvSpPr/>
          <p:nvPr/>
        </p:nvSpPr>
        <p:spPr>
          <a:xfrm>
            <a:off x="1220969" y="3373020"/>
            <a:ext cx="8428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4" name="Google Shape;1944;p42"/>
          <p:cNvSpPr/>
          <p:nvPr/>
        </p:nvSpPr>
        <p:spPr>
          <a:xfrm>
            <a:off x="1191057" y="4825172"/>
            <a:ext cx="8428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5" name="Google Shape;1945;p42"/>
          <p:cNvSpPr/>
          <p:nvPr/>
        </p:nvSpPr>
        <p:spPr>
          <a:xfrm>
            <a:off x="1191057" y="2077520"/>
            <a:ext cx="8428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6" name="Google Shape;1946;p42"/>
          <p:cNvSpPr/>
          <p:nvPr/>
        </p:nvSpPr>
        <p:spPr>
          <a:xfrm>
            <a:off x="2750800" y="145577"/>
            <a:ext cx="6690400" cy="122268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7" name="Google Shape;1947;p42"/>
          <p:cNvSpPr txBox="1">
            <a:spLocks noGrp="1"/>
          </p:cNvSpPr>
          <p:nvPr>
            <p:ph type="title" idx="15"/>
          </p:nvPr>
        </p:nvSpPr>
        <p:spPr>
          <a:xfrm>
            <a:off x="3335600" y="289961"/>
            <a:ext cx="5520800" cy="102930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>
                <a:solidFill>
                  <a:schemeClr val="accent3"/>
                </a:solidFill>
              </a:rPr>
              <a:t>NỘI DUNG</a:t>
            </a:r>
            <a:endParaRPr sz="5333" dirty="0"/>
          </a:p>
        </p:txBody>
      </p:sp>
      <p:sp>
        <p:nvSpPr>
          <p:cNvPr id="1948" name="Google Shape;1948;p42"/>
          <p:cNvSpPr txBox="1">
            <a:spLocks noGrp="1"/>
          </p:cNvSpPr>
          <p:nvPr>
            <p:ph type="title"/>
          </p:nvPr>
        </p:nvSpPr>
        <p:spPr>
          <a:xfrm>
            <a:off x="1123457" y="2228520"/>
            <a:ext cx="978000" cy="5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951" name="Google Shape;1951;p42"/>
          <p:cNvSpPr txBox="1">
            <a:spLocks noGrp="1"/>
          </p:cNvSpPr>
          <p:nvPr>
            <p:ph type="title" idx="3"/>
          </p:nvPr>
        </p:nvSpPr>
        <p:spPr>
          <a:xfrm>
            <a:off x="1123457" y="4976172"/>
            <a:ext cx="978000" cy="5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954" name="Google Shape;1954;p42"/>
          <p:cNvSpPr txBox="1">
            <a:spLocks noGrp="1"/>
          </p:cNvSpPr>
          <p:nvPr>
            <p:ph type="title" idx="6"/>
          </p:nvPr>
        </p:nvSpPr>
        <p:spPr>
          <a:xfrm>
            <a:off x="1153369" y="3524020"/>
            <a:ext cx="978000" cy="5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371260-F711-E452-F5F2-B74346D293FF}"/>
              </a:ext>
            </a:extLst>
          </p:cNvPr>
          <p:cNvSpPr txBox="1"/>
          <p:nvPr/>
        </p:nvSpPr>
        <p:spPr>
          <a:xfrm>
            <a:off x="2131369" y="1969100"/>
            <a:ext cx="842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thực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56FB5B-09BE-769C-3F24-C54699718F17}"/>
              </a:ext>
            </a:extLst>
          </p:cNvPr>
          <p:cNvSpPr txBox="1"/>
          <p:nvPr/>
        </p:nvSpPr>
        <p:spPr>
          <a:xfrm>
            <a:off x="2033858" y="3277673"/>
            <a:ext cx="8937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15D4FE-4EA8-DE2E-D1F0-A95CBB5E8323}"/>
              </a:ext>
            </a:extLst>
          </p:cNvPr>
          <p:cNvSpPr txBox="1"/>
          <p:nvPr/>
        </p:nvSpPr>
        <p:spPr>
          <a:xfrm>
            <a:off x="2169058" y="4825172"/>
            <a:ext cx="8937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cơ bản của Sử 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41104-2353-C61D-0E62-D7A0B918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79" y="618413"/>
            <a:ext cx="12528752" cy="65694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D8A25F-4ECF-B53C-4291-9506E0387DEF}"/>
              </a:ext>
            </a:extLst>
          </p:cNvPr>
          <p:cNvGrpSpPr/>
          <p:nvPr/>
        </p:nvGrpSpPr>
        <p:grpSpPr>
          <a:xfrm>
            <a:off x="-54589" y="1"/>
            <a:ext cx="11464123" cy="1313629"/>
            <a:chOff x="0" y="40944"/>
            <a:chExt cx="8598092" cy="758115"/>
          </a:xfrm>
        </p:grpSpPr>
        <p:sp>
          <p:nvSpPr>
            <p:cNvPr id="1926" name="Google Shape;1926;p40"/>
            <p:cNvSpPr/>
            <p:nvPr/>
          </p:nvSpPr>
          <p:spPr>
            <a:xfrm>
              <a:off x="0" y="40944"/>
              <a:ext cx="8543499" cy="758115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7D867A-D0F4-2BD0-1A2A-FA3C807B3BF8}"/>
                </a:ext>
              </a:extLst>
            </p:cNvPr>
            <p:cNvSpPr txBox="1"/>
            <p:nvPr/>
          </p:nvSpPr>
          <p:spPr>
            <a:xfrm>
              <a:off x="54593" y="102675"/>
              <a:ext cx="8543499" cy="63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vi-V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 nguồn sử liệu và một số phương </a:t>
              </a:r>
              <a:r>
                <a:rPr lang="vi-VN" sz="36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pháp </a:t>
              </a:r>
              <a:r>
                <a:rPr lang="en-US" sz="3600" b="1" ker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cơ bản của Sử học</a:t>
              </a:r>
              <a:endParaRPr lang="vi-VN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84B433-F412-695D-5070-179794482189}"/>
              </a:ext>
            </a:extLst>
          </p:cNvPr>
          <p:cNvSpPr txBox="1"/>
          <p:nvPr/>
        </p:nvSpPr>
        <p:spPr>
          <a:xfrm>
            <a:off x="204714" y="1354198"/>
            <a:ext cx="506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3.1.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141A9-AB78-1666-D73C-50575051CED7}"/>
              </a:ext>
            </a:extLst>
          </p:cNvPr>
          <p:cNvSpPr txBox="1"/>
          <p:nvPr/>
        </p:nvSpPr>
        <p:spPr>
          <a:xfrm>
            <a:off x="204714" y="2551191"/>
            <a:ext cx="1178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30CC8-3E9A-1867-C548-817075913AD9}"/>
              </a:ext>
            </a:extLst>
          </p:cNvPr>
          <p:cNvSpPr txBox="1"/>
          <p:nvPr/>
        </p:nvSpPr>
        <p:spPr>
          <a:xfrm>
            <a:off x="204714" y="2001988"/>
            <a:ext cx="345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7EB37-53A5-2B1A-9AD9-FACE776199D8}"/>
              </a:ext>
            </a:extLst>
          </p:cNvPr>
          <p:cNvSpPr txBox="1"/>
          <p:nvPr/>
        </p:nvSpPr>
        <p:spPr>
          <a:xfrm>
            <a:off x="18202" y="3925249"/>
            <a:ext cx="455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7E327-7528-EA8B-3A1A-DAC9F0E1A3D1}"/>
              </a:ext>
            </a:extLst>
          </p:cNvPr>
          <p:cNvSpPr txBox="1"/>
          <p:nvPr/>
        </p:nvSpPr>
        <p:spPr>
          <a:xfrm>
            <a:off x="204714" y="4739213"/>
            <a:ext cx="1178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5B1081-B88F-1E10-6B25-BCCD9056166E}"/>
              </a:ext>
            </a:extLst>
          </p:cNvPr>
          <p:cNvSpPr/>
          <p:nvPr/>
        </p:nvSpPr>
        <p:spPr>
          <a:xfrm>
            <a:off x="111457" y="3109240"/>
            <a:ext cx="11969079" cy="138082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79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p70"/>
          <p:cNvSpPr/>
          <p:nvPr/>
        </p:nvSpPr>
        <p:spPr>
          <a:xfrm>
            <a:off x="3534034" y="388760"/>
            <a:ext cx="5484183" cy="9795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91" name="Google Shape;2691;p70"/>
          <p:cNvGrpSpPr/>
          <p:nvPr/>
        </p:nvGrpSpPr>
        <p:grpSpPr>
          <a:xfrm>
            <a:off x="6503427" y="1859791"/>
            <a:ext cx="5520715" cy="4998209"/>
            <a:chOff x="1453903" y="1500600"/>
            <a:chExt cx="6310769" cy="2812637"/>
          </a:xfrm>
        </p:grpSpPr>
        <p:sp>
          <p:nvSpPr>
            <p:cNvPr id="2692" name="Google Shape;2692;p70"/>
            <p:cNvSpPr/>
            <p:nvPr/>
          </p:nvSpPr>
          <p:spPr>
            <a:xfrm>
              <a:off x="1587372" y="1575137"/>
              <a:ext cx="6177300" cy="2738100"/>
            </a:xfrm>
            <a:prstGeom prst="roundRect">
              <a:avLst>
                <a:gd name="adj" fmla="val 10064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70"/>
            <p:cNvSpPr/>
            <p:nvPr/>
          </p:nvSpPr>
          <p:spPr>
            <a:xfrm>
              <a:off x="1453903" y="1500600"/>
              <a:ext cx="6177300" cy="2738100"/>
            </a:xfrm>
            <a:prstGeom prst="roundRect">
              <a:avLst>
                <a:gd name="adj" fmla="val 10064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4" name="Google Shape;2694;p70"/>
          <p:cNvGrpSpPr/>
          <p:nvPr/>
        </p:nvGrpSpPr>
        <p:grpSpPr>
          <a:xfrm>
            <a:off x="485447" y="1745348"/>
            <a:ext cx="5215846" cy="5137307"/>
            <a:chOff x="1453903" y="1500600"/>
            <a:chExt cx="6329867" cy="2814300"/>
          </a:xfrm>
        </p:grpSpPr>
        <p:sp>
          <p:nvSpPr>
            <p:cNvPr id="2695" name="Google Shape;2695;p70"/>
            <p:cNvSpPr/>
            <p:nvPr/>
          </p:nvSpPr>
          <p:spPr>
            <a:xfrm>
              <a:off x="1606470" y="1576800"/>
              <a:ext cx="6177300" cy="2738100"/>
            </a:xfrm>
            <a:prstGeom prst="roundRect">
              <a:avLst>
                <a:gd name="adj" fmla="val 10064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70"/>
            <p:cNvSpPr/>
            <p:nvPr/>
          </p:nvSpPr>
          <p:spPr>
            <a:xfrm>
              <a:off x="1453903" y="1500600"/>
              <a:ext cx="6177300" cy="2738100"/>
            </a:xfrm>
            <a:prstGeom prst="roundRect">
              <a:avLst>
                <a:gd name="adj" fmla="val 10064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97" name="Google Shape;2697;p70"/>
          <p:cNvSpPr txBox="1">
            <a:spLocks noGrp="1"/>
          </p:cNvSpPr>
          <p:nvPr>
            <p:ph type="title"/>
          </p:nvPr>
        </p:nvSpPr>
        <p:spPr>
          <a:xfrm>
            <a:off x="3871775" y="671084"/>
            <a:ext cx="4945051" cy="5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NGUỒN SỬ LIỆU</a:t>
            </a:r>
          </a:p>
        </p:txBody>
      </p:sp>
      <p:sp>
        <p:nvSpPr>
          <p:cNvPr id="2698" name="Google Shape;2698;p70"/>
          <p:cNvSpPr/>
          <p:nvPr/>
        </p:nvSpPr>
        <p:spPr>
          <a:xfrm>
            <a:off x="7677150" y="2515095"/>
            <a:ext cx="3728152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70"/>
          <p:cNvSpPr/>
          <p:nvPr/>
        </p:nvSpPr>
        <p:spPr>
          <a:xfrm>
            <a:off x="954764" y="2561434"/>
            <a:ext cx="3728152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70"/>
          <p:cNvSpPr txBox="1">
            <a:spLocks noGrp="1"/>
          </p:cNvSpPr>
          <p:nvPr>
            <p:ph type="subTitle" idx="1"/>
          </p:nvPr>
        </p:nvSpPr>
        <p:spPr>
          <a:xfrm>
            <a:off x="1361355" y="2654883"/>
            <a:ext cx="2957965" cy="4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800" dirty="0"/>
              <a:t>Sử liệu sơ cấp</a:t>
            </a:r>
            <a:endParaRPr sz="2800" dirty="0"/>
          </a:p>
        </p:txBody>
      </p:sp>
      <p:sp>
        <p:nvSpPr>
          <p:cNvPr id="2701" name="Google Shape;2701;p70"/>
          <p:cNvSpPr txBox="1">
            <a:spLocks noGrp="1"/>
          </p:cNvSpPr>
          <p:nvPr>
            <p:ph type="subTitle" idx="2"/>
          </p:nvPr>
        </p:nvSpPr>
        <p:spPr>
          <a:xfrm>
            <a:off x="8088537" y="2636684"/>
            <a:ext cx="2957965" cy="4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800" dirty="0"/>
              <a:t>Sử liệu thứ cấp</a:t>
            </a:r>
            <a:endParaRPr sz="2800" dirty="0"/>
          </a:p>
        </p:txBody>
      </p:sp>
      <p:grpSp>
        <p:nvGrpSpPr>
          <p:cNvPr id="2704" name="Google Shape;2704;p70"/>
          <p:cNvGrpSpPr/>
          <p:nvPr/>
        </p:nvGrpSpPr>
        <p:grpSpPr>
          <a:xfrm rot="3085484" flipH="1">
            <a:off x="82903" y="-50036"/>
            <a:ext cx="1816083" cy="1788133"/>
            <a:chOff x="-729163" y="3851975"/>
            <a:chExt cx="2464103" cy="1988620"/>
          </a:xfrm>
        </p:grpSpPr>
        <p:sp>
          <p:nvSpPr>
            <p:cNvPr id="2705" name="Google Shape;2705;p70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70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70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70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70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70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70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70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70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70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70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70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70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70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9" name="Google Shape;2719;p70"/>
          <p:cNvGrpSpPr/>
          <p:nvPr/>
        </p:nvGrpSpPr>
        <p:grpSpPr>
          <a:xfrm>
            <a:off x="2062761" y="1658837"/>
            <a:ext cx="1883140" cy="1048768"/>
            <a:chOff x="1988954" y="1614197"/>
            <a:chExt cx="1412355" cy="786576"/>
          </a:xfrm>
        </p:grpSpPr>
        <p:sp>
          <p:nvSpPr>
            <p:cNvPr id="2720" name="Google Shape;2720;p70"/>
            <p:cNvSpPr/>
            <p:nvPr/>
          </p:nvSpPr>
          <p:spPr>
            <a:xfrm rot="-17878">
              <a:off x="2545809" y="1919702"/>
              <a:ext cx="253778" cy="5819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21" name="Google Shape;2721;p70"/>
            <p:cNvGrpSpPr/>
            <p:nvPr/>
          </p:nvGrpSpPr>
          <p:grpSpPr>
            <a:xfrm rot="-592568">
              <a:off x="2027599" y="1724498"/>
              <a:ext cx="1335064" cy="565974"/>
              <a:chOff x="5725388" y="1595100"/>
              <a:chExt cx="1335125" cy="566000"/>
            </a:xfrm>
          </p:grpSpPr>
          <p:sp>
            <p:nvSpPr>
              <p:cNvPr id="2722" name="Google Shape;2722;p70"/>
              <p:cNvSpPr/>
              <p:nvPr/>
            </p:nvSpPr>
            <p:spPr>
              <a:xfrm>
                <a:off x="5725388" y="1595100"/>
                <a:ext cx="593775" cy="446750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17870" extrusionOk="0">
                    <a:moveTo>
                      <a:pt x="4750" y="1911"/>
                    </a:moveTo>
                    <a:cubicBezTo>
                      <a:pt x="4867" y="1911"/>
                      <a:pt x="4985" y="1922"/>
                      <a:pt x="5104" y="1944"/>
                    </a:cubicBezTo>
                    <a:lnTo>
                      <a:pt x="20715" y="4679"/>
                    </a:lnTo>
                    <a:cubicBezTo>
                      <a:pt x="21782" y="4846"/>
                      <a:pt x="22516" y="5880"/>
                      <a:pt x="22316" y="6948"/>
                    </a:cubicBezTo>
                    <a:lnTo>
                      <a:pt x="20915" y="14987"/>
                    </a:lnTo>
                    <a:cubicBezTo>
                      <a:pt x="20735" y="15979"/>
                      <a:pt x="19904" y="16646"/>
                      <a:pt x="18936" y="16646"/>
                    </a:cubicBezTo>
                    <a:cubicBezTo>
                      <a:pt x="18830" y="16646"/>
                      <a:pt x="18722" y="16638"/>
                      <a:pt x="18613" y="16621"/>
                    </a:cubicBezTo>
                    <a:lnTo>
                      <a:pt x="3036" y="13886"/>
                    </a:lnTo>
                    <a:cubicBezTo>
                      <a:pt x="1935" y="13686"/>
                      <a:pt x="1234" y="12652"/>
                      <a:pt x="1401" y="11584"/>
                    </a:cubicBezTo>
                    <a:lnTo>
                      <a:pt x="2802" y="3545"/>
                    </a:lnTo>
                    <a:cubicBezTo>
                      <a:pt x="2980" y="2596"/>
                      <a:pt x="3817" y="1911"/>
                      <a:pt x="4750" y="1911"/>
                    </a:cubicBezTo>
                    <a:close/>
                    <a:moveTo>
                      <a:pt x="1163" y="0"/>
                    </a:moveTo>
                    <a:cubicBezTo>
                      <a:pt x="723" y="0"/>
                      <a:pt x="358" y="289"/>
                      <a:pt x="267" y="743"/>
                    </a:cubicBezTo>
                    <a:cubicBezTo>
                      <a:pt x="234" y="943"/>
                      <a:pt x="267" y="1177"/>
                      <a:pt x="400" y="1377"/>
                    </a:cubicBezTo>
                    <a:lnTo>
                      <a:pt x="1701" y="3312"/>
                    </a:lnTo>
                    <a:lnTo>
                      <a:pt x="300" y="11451"/>
                    </a:lnTo>
                    <a:cubicBezTo>
                      <a:pt x="0" y="13185"/>
                      <a:pt x="1134" y="14820"/>
                      <a:pt x="2869" y="15120"/>
                    </a:cubicBezTo>
                    <a:lnTo>
                      <a:pt x="18346" y="17822"/>
                    </a:lnTo>
                    <a:cubicBezTo>
                      <a:pt x="18530" y="17854"/>
                      <a:pt x="18712" y="17869"/>
                      <a:pt x="18892" y="17869"/>
                    </a:cubicBezTo>
                    <a:cubicBezTo>
                      <a:pt x="20412" y="17869"/>
                      <a:pt x="21747" y="16775"/>
                      <a:pt x="22016" y="15253"/>
                    </a:cubicBezTo>
                    <a:lnTo>
                      <a:pt x="23450" y="7081"/>
                    </a:lnTo>
                    <a:cubicBezTo>
                      <a:pt x="23750" y="5380"/>
                      <a:pt x="22583" y="3745"/>
                      <a:pt x="20882" y="3445"/>
                    </a:cubicBezTo>
                    <a:lnTo>
                      <a:pt x="5371" y="743"/>
                    </a:lnTo>
                    <a:lnTo>
                      <a:pt x="1301" y="9"/>
                    </a:lnTo>
                    <a:cubicBezTo>
                      <a:pt x="1254" y="3"/>
                      <a:pt x="1209" y="0"/>
                      <a:pt x="1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70"/>
              <p:cNvSpPr/>
              <p:nvPr/>
            </p:nvSpPr>
            <p:spPr>
              <a:xfrm>
                <a:off x="6411688" y="1731750"/>
                <a:ext cx="648825" cy="429350"/>
              </a:xfrm>
              <a:custGeom>
                <a:avLst/>
                <a:gdLst/>
                <a:ahLst/>
                <a:cxnLst/>
                <a:rect l="l" t="t" r="r" b="b"/>
                <a:pathLst>
                  <a:path w="25953" h="17174" extrusionOk="0">
                    <a:moveTo>
                      <a:pt x="4790" y="1224"/>
                    </a:moveTo>
                    <a:cubicBezTo>
                      <a:pt x="4894" y="1224"/>
                      <a:pt x="4999" y="1232"/>
                      <a:pt x="5105" y="1248"/>
                    </a:cubicBezTo>
                    <a:lnTo>
                      <a:pt x="20716" y="3983"/>
                    </a:lnTo>
                    <a:cubicBezTo>
                      <a:pt x="21783" y="4183"/>
                      <a:pt x="22517" y="5218"/>
                      <a:pt x="22317" y="6285"/>
                    </a:cubicBezTo>
                    <a:lnTo>
                      <a:pt x="20916" y="14324"/>
                    </a:lnTo>
                    <a:cubicBezTo>
                      <a:pt x="20768" y="15273"/>
                      <a:pt x="19934" y="15958"/>
                      <a:pt x="18978" y="15958"/>
                    </a:cubicBezTo>
                    <a:cubicBezTo>
                      <a:pt x="18858" y="15958"/>
                      <a:pt x="18737" y="15947"/>
                      <a:pt x="18614" y="15925"/>
                    </a:cubicBezTo>
                    <a:lnTo>
                      <a:pt x="3036" y="13223"/>
                    </a:lnTo>
                    <a:cubicBezTo>
                      <a:pt x="1936" y="13023"/>
                      <a:pt x="1235" y="11989"/>
                      <a:pt x="1402" y="10922"/>
                    </a:cubicBezTo>
                    <a:lnTo>
                      <a:pt x="2803" y="2883"/>
                    </a:lnTo>
                    <a:cubicBezTo>
                      <a:pt x="2983" y="1891"/>
                      <a:pt x="3841" y="1224"/>
                      <a:pt x="4790" y="1224"/>
                    </a:cubicBezTo>
                    <a:close/>
                    <a:moveTo>
                      <a:pt x="4835" y="0"/>
                    </a:moveTo>
                    <a:cubicBezTo>
                      <a:pt x="3339" y="0"/>
                      <a:pt x="2000" y="1095"/>
                      <a:pt x="1702" y="2616"/>
                    </a:cubicBezTo>
                    <a:lnTo>
                      <a:pt x="301" y="10788"/>
                    </a:lnTo>
                    <a:cubicBezTo>
                      <a:pt x="1" y="12489"/>
                      <a:pt x="1135" y="14124"/>
                      <a:pt x="2870" y="14424"/>
                    </a:cubicBezTo>
                    <a:lnTo>
                      <a:pt x="18347" y="17126"/>
                    </a:lnTo>
                    <a:cubicBezTo>
                      <a:pt x="18531" y="17158"/>
                      <a:pt x="18713" y="17173"/>
                      <a:pt x="18893" y="17173"/>
                    </a:cubicBezTo>
                    <a:cubicBezTo>
                      <a:pt x="20413" y="17173"/>
                      <a:pt x="21748" y="16079"/>
                      <a:pt x="22017" y="14558"/>
                    </a:cubicBezTo>
                    <a:lnTo>
                      <a:pt x="23451" y="6385"/>
                    </a:lnTo>
                    <a:lnTo>
                      <a:pt x="25319" y="5051"/>
                    </a:lnTo>
                    <a:cubicBezTo>
                      <a:pt x="25953" y="4584"/>
                      <a:pt x="25719" y="3583"/>
                      <a:pt x="24952" y="3450"/>
                    </a:cubicBezTo>
                    <a:lnTo>
                      <a:pt x="24952" y="3483"/>
                    </a:lnTo>
                    <a:lnTo>
                      <a:pt x="20849" y="2749"/>
                    </a:lnTo>
                    <a:lnTo>
                      <a:pt x="5371" y="47"/>
                    </a:lnTo>
                    <a:cubicBezTo>
                      <a:pt x="5191" y="15"/>
                      <a:pt x="5012" y="0"/>
                      <a:pt x="4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70"/>
              <p:cNvSpPr/>
              <p:nvPr/>
            </p:nvSpPr>
            <p:spPr>
              <a:xfrm>
                <a:off x="5756238" y="1642250"/>
                <a:ext cx="532075" cy="369025"/>
              </a:xfrm>
              <a:custGeom>
                <a:avLst/>
                <a:gdLst/>
                <a:ahLst/>
                <a:cxnLst/>
                <a:rect l="l" t="t" r="r" b="b"/>
                <a:pathLst>
                  <a:path w="21283" h="14761" extrusionOk="0">
                    <a:moveTo>
                      <a:pt x="3497" y="0"/>
                    </a:moveTo>
                    <a:cubicBezTo>
                      <a:pt x="2579" y="0"/>
                      <a:pt x="1752" y="661"/>
                      <a:pt x="1601" y="1592"/>
                    </a:cubicBezTo>
                    <a:lnTo>
                      <a:pt x="167" y="9765"/>
                    </a:lnTo>
                    <a:cubicBezTo>
                      <a:pt x="0" y="10799"/>
                      <a:pt x="667" y="11800"/>
                      <a:pt x="1735" y="11966"/>
                    </a:cubicBezTo>
                    <a:lnTo>
                      <a:pt x="17479" y="14735"/>
                    </a:lnTo>
                    <a:cubicBezTo>
                      <a:pt x="17586" y="14752"/>
                      <a:pt x="17691" y="14761"/>
                      <a:pt x="17795" y="14761"/>
                    </a:cubicBezTo>
                    <a:cubicBezTo>
                      <a:pt x="18704" y="14761"/>
                      <a:pt x="19501" y="14125"/>
                      <a:pt x="19681" y="13167"/>
                    </a:cubicBezTo>
                    <a:lnTo>
                      <a:pt x="21115" y="4995"/>
                    </a:lnTo>
                    <a:cubicBezTo>
                      <a:pt x="21282" y="3961"/>
                      <a:pt x="20582" y="2960"/>
                      <a:pt x="19548" y="2793"/>
                    </a:cubicBezTo>
                    <a:lnTo>
                      <a:pt x="3803" y="25"/>
                    </a:lnTo>
                    <a:cubicBezTo>
                      <a:pt x="3700" y="8"/>
                      <a:pt x="3598" y="0"/>
                      <a:pt x="34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70"/>
              <p:cNvSpPr/>
              <p:nvPr/>
            </p:nvSpPr>
            <p:spPr>
              <a:xfrm>
                <a:off x="6441713" y="1762300"/>
                <a:ext cx="532925" cy="369050"/>
              </a:xfrm>
              <a:custGeom>
                <a:avLst/>
                <a:gdLst/>
                <a:ahLst/>
                <a:cxnLst/>
                <a:rect l="l" t="t" r="r" b="b"/>
                <a:pathLst>
                  <a:path w="21317" h="14762" extrusionOk="0">
                    <a:moveTo>
                      <a:pt x="3520" y="1"/>
                    </a:moveTo>
                    <a:cubicBezTo>
                      <a:pt x="2606" y="1"/>
                      <a:pt x="1785" y="636"/>
                      <a:pt x="1635" y="1594"/>
                    </a:cubicBezTo>
                    <a:lnTo>
                      <a:pt x="201" y="9766"/>
                    </a:lnTo>
                    <a:cubicBezTo>
                      <a:pt x="1" y="10800"/>
                      <a:pt x="701" y="11801"/>
                      <a:pt x="1735" y="11968"/>
                    </a:cubicBezTo>
                    <a:lnTo>
                      <a:pt x="17480" y="14737"/>
                    </a:lnTo>
                    <a:cubicBezTo>
                      <a:pt x="17586" y="14753"/>
                      <a:pt x="17691" y="14761"/>
                      <a:pt x="17794" y="14761"/>
                    </a:cubicBezTo>
                    <a:cubicBezTo>
                      <a:pt x="18732" y="14761"/>
                      <a:pt x="19535" y="14100"/>
                      <a:pt x="19715" y="13169"/>
                    </a:cubicBezTo>
                    <a:lnTo>
                      <a:pt x="21116" y="4996"/>
                    </a:lnTo>
                    <a:cubicBezTo>
                      <a:pt x="21316" y="3962"/>
                      <a:pt x="20616" y="2961"/>
                      <a:pt x="19581" y="2795"/>
                    </a:cubicBezTo>
                    <a:lnTo>
                      <a:pt x="3837" y="26"/>
                    </a:lnTo>
                    <a:cubicBezTo>
                      <a:pt x="3731" y="9"/>
                      <a:pt x="3625" y="1"/>
                      <a:pt x="3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70"/>
              <p:cNvSpPr/>
              <p:nvPr/>
            </p:nvSpPr>
            <p:spPr>
              <a:xfrm rot="63444">
                <a:off x="5774407" y="1704026"/>
                <a:ext cx="495594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11042" extrusionOk="0">
                    <a:moveTo>
                      <a:pt x="13544" y="0"/>
                    </a:moveTo>
                    <a:lnTo>
                      <a:pt x="1" y="9540"/>
                    </a:lnTo>
                    <a:cubicBezTo>
                      <a:pt x="268" y="9841"/>
                      <a:pt x="668" y="10074"/>
                      <a:pt x="1102" y="10141"/>
                    </a:cubicBezTo>
                    <a:lnTo>
                      <a:pt x="3236" y="10508"/>
                    </a:lnTo>
                    <a:lnTo>
                      <a:pt x="17246" y="667"/>
                    </a:lnTo>
                    <a:lnTo>
                      <a:pt x="13544" y="0"/>
                    </a:lnTo>
                    <a:close/>
                    <a:moveTo>
                      <a:pt x="19048" y="1001"/>
                    </a:moveTo>
                    <a:lnTo>
                      <a:pt x="5038" y="10841"/>
                    </a:lnTo>
                    <a:lnTo>
                      <a:pt x="6305" y="11041"/>
                    </a:lnTo>
                    <a:lnTo>
                      <a:pt x="19882" y="1535"/>
                    </a:lnTo>
                    <a:cubicBezTo>
                      <a:pt x="19648" y="1268"/>
                      <a:pt x="19348" y="1101"/>
                      <a:pt x="19048" y="10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70"/>
              <p:cNvSpPr/>
              <p:nvPr/>
            </p:nvSpPr>
            <p:spPr>
              <a:xfrm rot="63444">
                <a:off x="6460821" y="1823637"/>
                <a:ext cx="495594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11042" extrusionOk="0">
                    <a:moveTo>
                      <a:pt x="13577" y="1"/>
                    </a:moveTo>
                    <a:lnTo>
                      <a:pt x="1" y="9541"/>
                    </a:lnTo>
                    <a:cubicBezTo>
                      <a:pt x="301" y="9841"/>
                      <a:pt x="668" y="10041"/>
                      <a:pt x="1101" y="10141"/>
                    </a:cubicBezTo>
                    <a:lnTo>
                      <a:pt x="3236" y="10508"/>
                    </a:lnTo>
                    <a:lnTo>
                      <a:pt x="17246" y="634"/>
                    </a:lnTo>
                    <a:lnTo>
                      <a:pt x="13577" y="1"/>
                    </a:lnTo>
                    <a:close/>
                    <a:moveTo>
                      <a:pt x="19048" y="968"/>
                    </a:moveTo>
                    <a:lnTo>
                      <a:pt x="5038" y="10808"/>
                    </a:lnTo>
                    <a:lnTo>
                      <a:pt x="6339" y="11042"/>
                    </a:lnTo>
                    <a:lnTo>
                      <a:pt x="19882" y="1502"/>
                    </a:lnTo>
                    <a:cubicBezTo>
                      <a:pt x="19648" y="1268"/>
                      <a:pt x="19348" y="1068"/>
                      <a:pt x="19048" y="9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28" name="Google Shape;2728;p70"/>
          <p:cNvGrpSpPr/>
          <p:nvPr/>
        </p:nvGrpSpPr>
        <p:grpSpPr>
          <a:xfrm>
            <a:off x="8597266" y="1331525"/>
            <a:ext cx="2245664" cy="1799387"/>
            <a:chOff x="5621785" y="1343730"/>
            <a:chExt cx="1684248" cy="1349540"/>
          </a:xfrm>
        </p:grpSpPr>
        <p:sp>
          <p:nvSpPr>
            <p:cNvPr id="2729" name="Google Shape;2729;p70"/>
            <p:cNvSpPr/>
            <p:nvPr/>
          </p:nvSpPr>
          <p:spPr>
            <a:xfrm rot="8449">
              <a:off x="5767132" y="1985778"/>
              <a:ext cx="1332303" cy="14249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30" name="Google Shape;2730;p70"/>
            <p:cNvGrpSpPr/>
            <p:nvPr/>
          </p:nvGrpSpPr>
          <p:grpSpPr>
            <a:xfrm rot="-50881">
              <a:off x="5631455" y="1355978"/>
              <a:ext cx="1664907" cy="1325043"/>
              <a:chOff x="5631513" y="1428615"/>
              <a:chExt cx="1664979" cy="1209696"/>
            </a:xfrm>
          </p:grpSpPr>
          <p:grpSp>
            <p:nvGrpSpPr>
              <p:cNvPr id="2731" name="Google Shape;2731;p70"/>
              <p:cNvGrpSpPr/>
              <p:nvPr/>
            </p:nvGrpSpPr>
            <p:grpSpPr>
              <a:xfrm rot="-1296897">
                <a:off x="5707573" y="1682585"/>
                <a:ext cx="1512859" cy="701755"/>
                <a:chOff x="2086263" y="1547591"/>
                <a:chExt cx="1429898" cy="663273"/>
              </a:xfrm>
            </p:grpSpPr>
            <p:sp>
              <p:nvSpPr>
                <p:cNvPr id="2732" name="Google Shape;2732;p70"/>
                <p:cNvSpPr/>
                <p:nvPr/>
              </p:nvSpPr>
              <p:spPr>
                <a:xfrm>
                  <a:off x="3318665" y="2083232"/>
                  <a:ext cx="197496" cy="127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4" h="3169" extrusionOk="0">
                      <a:moveTo>
                        <a:pt x="1134" y="0"/>
                      </a:moveTo>
                      <a:lnTo>
                        <a:pt x="0" y="2769"/>
                      </a:lnTo>
                      <a:lnTo>
                        <a:pt x="4904" y="316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70"/>
                <p:cNvSpPr/>
                <p:nvPr/>
              </p:nvSpPr>
              <p:spPr>
                <a:xfrm>
                  <a:off x="2135972" y="1614910"/>
                  <a:ext cx="58781" cy="73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169" extrusionOk="0">
                      <a:moveTo>
                        <a:pt x="734" y="0"/>
                      </a:moveTo>
                      <a:lnTo>
                        <a:pt x="1" y="1768"/>
                      </a:lnTo>
                      <a:lnTo>
                        <a:pt x="1001" y="2168"/>
                      </a:lnTo>
                      <a:lnTo>
                        <a:pt x="1735" y="401"/>
                      </a:lnTo>
                      <a:lnTo>
                        <a:pt x="7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70"/>
                <p:cNvSpPr/>
                <p:nvPr/>
              </p:nvSpPr>
              <p:spPr>
                <a:xfrm>
                  <a:off x="2086263" y="1592155"/>
                  <a:ext cx="81366" cy="9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941" extrusionOk="0">
                      <a:moveTo>
                        <a:pt x="1717" y="1"/>
                      </a:moveTo>
                      <a:cubicBezTo>
                        <a:pt x="1122" y="1"/>
                        <a:pt x="556" y="353"/>
                        <a:pt x="301" y="939"/>
                      </a:cubicBezTo>
                      <a:cubicBezTo>
                        <a:pt x="1" y="1706"/>
                        <a:pt x="368" y="2574"/>
                        <a:pt x="1135" y="2907"/>
                      </a:cubicBezTo>
                      <a:lnTo>
                        <a:pt x="1268" y="2941"/>
                      </a:lnTo>
                      <a:lnTo>
                        <a:pt x="2403" y="172"/>
                      </a:lnTo>
                      <a:lnTo>
                        <a:pt x="2269" y="105"/>
                      </a:lnTo>
                      <a:cubicBezTo>
                        <a:pt x="2088" y="34"/>
                        <a:pt x="1901" y="1"/>
                        <a:pt x="171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70"/>
                <p:cNvSpPr/>
                <p:nvPr/>
              </p:nvSpPr>
              <p:spPr>
                <a:xfrm>
                  <a:off x="2255127" y="1592762"/>
                  <a:ext cx="106185" cy="6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6" h="2036" extrusionOk="0">
                      <a:moveTo>
                        <a:pt x="367" y="0"/>
                      </a:moveTo>
                      <a:lnTo>
                        <a:pt x="0" y="901"/>
                      </a:lnTo>
                      <a:lnTo>
                        <a:pt x="2769" y="2035"/>
                      </a:lnTo>
                      <a:lnTo>
                        <a:pt x="3136" y="1134"/>
                      </a:lnTo>
                      <a:lnTo>
                        <a:pt x="36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70"/>
                <p:cNvSpPr/>
                <p:nvPr/>
              </p:nvSpPr>
              <p:spPr>
                <a:xfrm>
                  <a:off x="2217845" y="1547591"/>
                  <a:ext cx="448442" cy="20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" h="6072" extrusionOk="0">
                      <a:moveTo>
                        <a:pt x="300" y="0"/>
                      </a:moveTo>
                      <a:lnTo>
                        <a:pt x="0" y="734"/>
                      </a:lnTo>
                      <a:lnTo>
                        <a:pt x="12943" y="6071"/>
                      </a:lnTo>
                      <a:lnTo>
                        <a:pt x="13243" y="5337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37" name="Google Shape;2737;p70"/>
              <p:cNvSpPr/>
              <p:nvPr/>
            </p:nvSpPr>
            <p:spPr>
              <a:xfrm rot="54317">
                <a:off x="5776935" y="2042554"/>
                <a:ext cx="1329166" cy="51608"/>
              </a:xfrm>
              <a:prstGeom prst="rect">
                <a:avLst/>
              </a:pr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5B2B0DF-AFFC-8639-9111-DA202C468E56}"/>
              </a:ext>
            </a:extLst>
          </p:cNvPr>
          <p:cNvSpPr txBox="1"/>
          <p:nvPr/>
        </p:nvSpPr>
        <p:spPr>
          <a:xfrm>
            <a:off x="622500" y="3435212"/>
            <a:ext cx="4778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gần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gắn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43CD8F-AFC8-2784-789E-FE34A325D3AB}"/>
              </a:ext>
            </a:extLst>
          </p:cNvPr>
          <p:cNvSpPr txBox="1"/>
          <p:nvPr/>
        </p:nvSpPr>
        <p:spPr>
          <a:xfrm>
            <a:off x="6790580" y="3577315"/>
            <a:ext cx="4778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C37C6-A72E-14DB-BFC7-5800135B0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7143" cy="598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AE854-DE76-B387-092D-B5CF8A5FA5AA}"/>
              </a:ext>
            </a:extLst>
          </p:cNvPr>
          <p:cNvSpPr txBox="1"/>
          <p:nvPr/>
        </p:nvSpPr>
        <p:spPr>
          <a:xfrm>
            <a:off x="138791" y="6032201"/>
            <a:ext cx="5709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1973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E9B67C-2A95-A0A1-9D91-D7E5E4A7B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"/>
            <a:ext cx="5709559" cy="6534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1005F-D8CE-E3D4-8758-63E853092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16" y="6102030"/>
            <a:ext cx="3743268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77AC6-4889-9FC1-B222-6389DA5F2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696" y="6077644"/>
            <a:ext cx="3749365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id="{DAC48C6C-DC51-134F-8503-C1311702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72" y="2895248"/>
            <a:ext cx="2149556" cy="22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6BD63-FA26-D440-8DD2-2F504DB60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50" y="2877078"/>
            <a:ext cx="2241052" cy="2250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B4B8AF-BA14-6248-B4BA-B4A8C3F4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575" y="2934698"/>
            <a:ext cx="2241052" cy="21028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C2D8DD-01E1-0F4D-9E25-076E6E260EB7}"/>
              </a:ext>
            </a:extLst>
          </p:cNvPr>
          <p:cNvSpPr/>
          <p:nvPr/>
        </p:nvSpPr>
        <p:spPr>
          <a:xfrm>
            <a:off x="1635342" y="1548344"/>
            <a:ext cx="2510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 nói truyền khẩu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39B514-2B1E-B440-9F24-B0130DB0B0A7}"/>
              </a:ext>
            </a:extLst>
          </p:cNvPr>
          <p:cNvSpPr/>
          <p:nvPr/>
        </p:nvSpPr>
        <p:spPr>
          <a:xfrm>
            <a:off x="4127356" y="1778842"/>
            <a:ext cx="2818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DCBCC6-953A-EE4E-A0B5-B42389CDE6A8}"/>
              </a:ext>
            </a:extLst>
          </p:cNvPr>
          <p:cNvSpPr/>
          <p:nvPr/>
        </p:nvSpPr>
        <p:spPr>
          <a:xfrm>
            <a:off x="6771356" y="1794566"/>
            <a:ext cx="2339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8D03BA-B60E-B44B-B568-C90C0CA9C9A4}"/>
              </a:ext>
            </a:extLst>
          </p:cNvPr>
          <p:cNvSpPr/>
          <p:nvPr/>
        </p:nvSpPr>
        <p:spPr>
          <a:xfrm>
            <a:off x="357169" y="639955"/>
            <a:ext cx="86567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8B81D2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BE4D8-188A-4A42-8D53-6579DDD2C017}"/>
              </a:ext>
            </a:extLst>
          </p:cNvPr>
          <p:cNvSpPr/>
          <p:nvPr/>
        </p:nvSpPr>
        <p:spPr>
          <a:xfrm>
            <a:off x="1635342" y="623361"/>
            <a:ext cx="225414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E85BFB-71B1-5D4A-9DB5-AD350A8C5B7F}"/>
              </a:ext>
            </a:extLst>
          </p:cNvPr>
          <p:cNvSpPr/>
          <p:nvPr/>
        </p:nvSpPr>
        <p:spPr>
          <a:xfrm>
            <a:off x="4176233" y="670572"/>
            <a:ext cx="225414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55ECAC-44CF-0147-84DD-5E4B9C248769}"/>
              </a:ext>
            </a:extLst>
          </p:cNvPr>
          <p:cNvSpPr/>
          <p:nvPr/>
        </p:nvSpPr>
        <p:spPr>
          <a:xfrm>
            <a:off x="6717124" y="641957"/>
            <a:ext cx="225414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8ED9-728F-40BD-0E9E-1C5FC3840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400" y="2916985"/>
            <a:ext cx="2241052" cy="22508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22AE7A-1F6D-111B-F05A-F330750C7FF1}"/>
              </a:ext>
            </a:extLst>
          </p:cNvPr>
          <p:cNvSpPr/>
          <p:nvPr/>
        </p:nvSpPr>
        <p:spPr>
          <a:xfrm>
            <a:off x="9258014" y="641957"/>
            <a:ext cx="225414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8B965-B9E5-8E0C-F26A-0BA4F3FBA605}"/>
              </a:ext>
            </a:extLst>
          </p:cNvPr>
          <p:cNvSpPr/>
          <p:nvPr/>
        </p:nvSpPr>
        <p:spPr>
          <a:xfrm>
            <a:off x="9110735" y="1778842"/>
            <a:ext cx="2339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văn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673FF2-CE64-80E5-9C7E-AA1E11005BF8}"/>
              </a:ext>
            </a:extLst>
          </p:cNvPr>
          <p:cNvSpPr/>
          <p:nvPr/>
        </p:nvSpPr>
        <p:spPr>
          <a:xfrm>
            <a:off x="1577457" y="5309656"/>
            <a:ext cx="10257374" cy="1380825"/>
          </a:xfrm>
          <a:prstGeom prst="roundRect">
            <a:avLst/>
          </a:prstGeom>
          <a:gradFill rotWithShape="1">
            <a:gsLst>
              <a:gs pos="0">
                <a:srgbClr val="FFFFFF">
                  <a:tint val="100000"/>
                  <a:shade val="100000"/>
                  <a:satMod val="130000"/>
                </a:srgbClr>
              </a:gs>
              <a:gs pos="100000">
                <a:srgbClr val="FFFFF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26" grpId="0" animBg="1"/>
          <p:bldP spid="27" grpId="0" animBg="1"/>
          <p:bldP spid="19" grpId="0" animBg="1"/>
          <p:bldP spid="20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/>
          <p:bldP spid="26" grpId="0"/>
          <p:bldP spid="27" grpId="0"/>
          <p:bldP spid="19" grpId="0"/>
          <p:bldP spid="20" grpId="0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BB4EB-3205-414C-A031-8CAA86FB8DAB}"/>
              </a:ext>
            </a:extLst>
          </p:cNvPr>
          <p:cNvGrpSpPr/>
          <p:nvPr/>
        </p:nvGrpSpPr>
        <p:grpSpPr>
          <a:xfrm>
            <a:off x="2590800" y="564578"/>
            <a:ext cx="8365698" cy="914400"/>
            <a:chOff x="2590800" y="564578"/>
            <a:chExt cx="8365698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590800" y="564578"/>
              <a:ext cx="8365698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3767059" y="646877"/>
              <a:ext cx="601318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6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khẩu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84CD5D-E627-3F57-84A4-CD6EBB0D1057}"/>
              </a:ext>
            </a:extLst>
          </p:cNvPr>
          <p:cNvGrpSpPr/>
          <p:nvPr/>
        </p:nvGrpSpPr>
        <p:grpSpPr>
          <a:xfrm>
            <a:off x="6096000" y="2370615"/>
            <a:ext cx="5550341" cy="3228610"/>
            <a:chOff x="5605340" y="1881517"/>
            <a:chExt cx="5550341" cy="322861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320DD3F-8843-1F68-76A9-C029FE061636}"/>
                </a:ext>
              </a:extLst>
            </p:cNvPr>
            <p:cNvSpPr/>
            <p:nvPr/>
          </p:nvSpPr>
          <p:spPr>
            <a:xfrm>
              <a:off x="5605340" y="1881517"/>
              <a:ext cx="5550341" cy="3228610"/>
            </a:xfrm>
            <a:prstGeom prst="roundRect">
              <a:avLst/>
            </a:prstGeom>
            <a:ln w="571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97DBF5-1070-F3EE-773A-3E7D6D99B072}"/>
                </a:ext>
              </a:extLst>
            </p:cNvPr>
            <p:cNvSpPr txBox="1"/>
            <p:nvPr/>
          </p:nvSpPr>
          <p:spPr>
            <a:xfrm>
              <a:off x="5826642" y="2232837"/>
              <a:ext cx="512985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 liệu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gồm nhiều thể loại như truyền thuyết, thần thoại, ca dao, dân ca….được truyền từ đời này sang đời khác.</a:t>
              </a:r>
            </a:p>
          </p:txBody>
        </p:sp>
      </p:grpSp>
      <p:pic>
        <p:nvPicPr>
          <p:cNvPr id="3074" name="Picture 2" descr="Nơi bán Truyện Cổ Tích Việt Nam Dành Cho Thiếu Nhi - Thánh Gióng giá rẻ  nhất tháng 05/2022">
            <a:extLst>
              <a:ext uri="{FF2B5EF4-FFF2-40B4-BE49-F238E27FC236}">
                <a16:creationId xmlns:a16="http://schemas.microsoft.com/office/drawing/2014/main" id="{31AA08FF-2C79-5B71-E977-EE30EBD4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9" y="1747875"/>
            <a:ext cx="5153392" cy="47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ocial Studies &amp; History Subject for Middle School - 6th Grade: Ancient World History by Slidesgo">
  <a:themeElements>
    <a:clrScheme name="Simple Light">
      <a:dk1>
        <a:srgbClr val="722B1B"/>
      </a:dk1>
      <a:lt1>
        <a:srgbClr val="F5C7BB"/>
      </a:lt1>
      <a:dk2>
        <a:srgbClr val="A75441"/>
      </a:dk2>
      <a:lt2>
        <a:srgbClr val="FDDECB"/>
      </a:lt2>
      <a:accent1>
        <a:srgbClr val="A75441"/>
      </a:accent1>
      <a:accent2>
        <a:srgbClr val="E2988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754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896</Words>
  <Application>Microsoft Office PowerPoint</Application>
  <PresentationFormat>Widescreen</PresentationFormat>
  <Paragraphs>102</Paragraphs>
  <Slides>33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65" baseType="lpstr">
      <vt:lpstr>等线</vt:lpstr>
      <vt:lpstr>微软雅黑</vt:lpstr>
      <vt:lpstr>Advent Pro</vt:lpstr>
      <vt:lpstr>Arial</vt:lpstr>
      <vt:lpstr>Calibri</vt:lpstr>
      <vt:lpstr>Calibri Light</vt:lpstr>
      <vt:lpstr>Commissioner</vt:lpstr>
      <vt:lpstr>Fondamento</vt:lpstr>
      <vt:lpstr>ITC Avant Garde Std Bk</vt:lpstr>
      <vt:lpstr>Josefin Sans</vt:lpstr>
      <vt:lpstr>Livvic</vt:lpstr>
      <vt:lpstr>Nunito</vt:lpstr>
      <vt:lpstr>Oswald</vt:lpstr>
      <vt:lpstr>Patrick Hand</vt:lpstr>
      <vt:lpstr>Patrick Hand SC</vt:lpstr>
      <vt:lpstr>PT Serif</vt:lpstr>
      <vt:lpstr>Raleway</vt:lpstr>
      <vt:lpstr>Roboto Condensed</vt:lpstr>
      <vt:lpstr>Roboto Condensed Light</vt:lpstr>
      <vt:lpstr>Times New Roman</vt:lpstr>
      <vt:lpstr>Tinos</vt:lpstr>
      <vt:lpstr>Wingdings</vt:lpstr>
      <vt:lpstr>小白</vt:lpstr>
      <vt:lpstr>Language Arts Subject for High School - 9th Grade: Grammar by Slidesgo</vt:lpstr>
      <vt:lpstr>3_Office Theme</vt:lpstr>
      <vt:lpstr>1_Language Arts Subject for High School - 9th Grade: Grammar by Slidesgo</vt:lpstr>
      <vt:lpstr>Quintus template</vt:lpstr>
      <vt:lpstr>1_Office Theme</vt:lpstr>
      <vt:lpstr>English Language Grammar Rules by Slidesgo</vt:lpstr>
      <vt:lpstr>Social Studies &amp; History Subject for Middle School - 6th Grade: Ancient World History by Slidesgo</vt:lpstr>
      <vt:lpstr>War Background by Slidesgo</vt:lpstr>
      <vt:lpstr>2_Office Theme</vt:lpstr>
      <vt:lpstr>PowerPoint Presentation</vt:lpstr>
      <vt:lpstr>PowerPoint Presentation</vt:lpstr>
      <vt:lpstr>Bài 1: Hiện thực lịch sử và nhận thức lịch sử (t2) </vt:lpstr>
      <vt:lpstr>NỘI DUNG</vt:lpstr>
      <vt:lpstr>PowerPoint Presentation</vt:lpstr>
      <vt:lpstr>NGUỒN SỬ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T03.3D Khang Hồ Văn</dc:creator>
  <cp:lastModifiedBy>T03.3D Khang Hồ Văn</cp:lastModifiedBy>
  <cp:revision>13</cp:revision>
  <dcterms:created xsi:type="dcterms:W3CDTF">2022-06-17T02:38:26Z</dcterms:created>
  <dcterms:modified xsi:type="dcterms:W3CDTF">2022-07-11T16:39:31Z</dcterms:modified>
</cp:coreProperties>
</file>