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1" r:id="rId1"/>
    <p:sldMasterId id="2147483727" r:id="rId2"/>
    <p:sldMasterId id="2147483740" r:id="rId3"/>
    <p:sldMasterId id="2147483746" r:id="rId4"/>
    <p:sldMasterId id="2147483758" r:id="rId5"/>
  </p:sldMasterIdLst>
  <p:notesMasterIdLst>
    <p:notesMasterId r:id="rId73"/>
  </p:notesMasterIdLst>
  <p:sldIdLst>
    <p:sldId id="257" r:id="rId6"/>
    <p:sldId id="704" r:id="rId7"/>
    <p:sldId id="705" r:id="rId8"/>
    <p:sldId id="700" r:id="rId9"/>
    <p:sldId id="701" r:id="rId10"/>
    <p:sldId id="293" r:id="rId11"/>
    <p:sldId id="308" r:id="rId12"/>
    <p:sldId id="707" r:id="rId13"/>
    <p:sldId id="578" r:id="rId14"/>
    <p:sldId id="691" r:id="rId15"/>
    <p:sldId id="697" r:id="rId16"/>
    <p:sldId id="692" r:id="rId17"/>
    <p:sldId id="698" r:id="rId18"/>
    <p:sldId id="699" r:id="rId19"/>
    <p:sldId id="696" r:id="rId20"/>
    <p:sldId id="301" r:id="rId21"/>
    <p:sldId id="583" r:id="rId22"/>
    <p:sldId id="702" r:id="rId23"/>
    <p:sldId id="586" r:id="rId24"/>
    <p:sldId id="587" r:id="rId25"/>
    <p:sldId id="588" r:id="rId26"/>
    <p:sldId id="589" r:id="rId27"/>
    <p:sldId id="590" r:id="rId28"/>
    <p:sldId id="591" r:id="rId29"/>
    <p:sldId id="592" r:id="rId30"/>
    <p:sldId id="593" r:id="rId31"/>
    <p:sldId id="594" r:id="rId32"/>
    <p:sldId id="595" r:id="rId33"/>
    <p:sldId id="596" r:id="rId34"/>
    <p:sldId id="597" r:id="rId35"/>
    <p:sldId id="598" r:id="rId36"/>
    <p:sldId id="599" r:id="rId37"/>
    <p:sldId id="600" r:id="rId38"/>
    <p:sldId id="601" r:id="rId39"/>
    <p:sldId id="602" r:id="rId40"/>
    <p:sldId id="603" r:id="rId41"/>
    <p:sldId id="604" r:id="rId42"/>
    <p:sldId id="605" r:id="rId43"/>
    <p:sldId id="606" r:id="rId44"/>
    <p:sldId id="607" r:id="rId45"/>
    <p:sldId id="608" r:id="rId46"/>
    <p:sldId id="609" r:id="rId47"/>
    <p:sldId id="610" r:id="rId48"/>
    <p:sldId id="611" r:id="rId49"/>
    <p:sldId id="612" r:id="rId50"/>
    <p:sldId id="613" r:id="rId51"/>
    <p:sldId id="614" r:id="rId52"/>
    <p:sldId id="615" r:id="rId53"/>
    <p:sldId id="616" r:id="rId54"/>
    <p:sldId id="617" r:id="rId55"/>
    <p:sldId id="618" r:id="rId56"/>
    <p:sldId id="619" r:id="rId57"/>
    <p:sldId id="620" r:id="rId58"/>
    <p:sldId id="621" r:id="rId59"/>
    <p:sldId id="622" r:id="rId60"/>
    <p:sldId id="623" r:id="rId61"/>
    <p:sldId id="624" r:id="rId62"/>
    <p:sldId id="625" r:id="rId63"/>
    <p:sldId id="626" r:id="rId64"/>
    <p:sldId id="627" r:id="rId65"/>
    <p:sldId id="628" r:id="rId66"/>
    <p:sldId id="629" r:id="rId67"/>
    <p:sldId id="630" r:id="rId68"/>
    <p:sldId id="631" r:id="rId69"/>
    <p:sldId id="632" r:id="rId70"/>
    <p:sldId id="664" r:id="rId71"/>
    <p:sldId id="665" r:id="rId7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  <a:srgbClr val="FF5050"/>
    <a:srgbClr val="FF7C80"/>
    <a:srgbClr val="FF9999"/>
    <a:srgbClr val="FFCCCC"/>
    <a:srgbClr val="FF99CC"/>
    <a:srgbClr val="2813EB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13" autoAdjust="0"/>
    <p:restoredTop sz="94660"/>
  </p:normalViewPr>
  <p:slideViewPr>
    <p:cSldViewPr snapToGrid="0">
      <p:cViewPr varScale="1">
        <p:scale>
          <a:sx n="74" d="100"/>
          <a:sy n="74" d="100"/>
        </p:scale>
        <p:origin x="22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76" Type="http://schemas.openxmlformats.org/officeDocument/2006/relationships/theme" Target="theme/theme1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slide" Target="slides/slide61.xml"/><Relationship Id="rId7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61" Type="http://schemas.openxmlformats.org/officeDocument/2006/relationships/slide" Target="slides/slide56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tableStyles" Target="tableStyle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AD735A-10C7-420A-BEA5-EA0245429ED7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5E76FC-0A18-42FC-B47D-E543320067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5871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幻灯片图像占位符 1">
            <a:extLst>
              <a:ext uri="{FF2B5EF4-FFF2-40B4-BE49-F238E27FC236}">
                <a16:creationId xmlns:a16="http://schemas.microsoft.com/office/drawing/2014/main" id="{BCBBA598-40EF-8BC6-C536-D07572AB7191}"/>
              </a:ext>
            </a:extLst>
          </p:cNvPr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5123" name="备注占位符 2">
            <a:extLst>
              <a:ext uri="{FF2B5EF4-FFF2-40B4-BE49-F238E27FC236}">
                <a16:creationId xmlns:a16="http://schemas.microsoft.com/office/drawing/2014/main" id="{6B46C53B-A5C4-817C-ECB1-D8A5C347ADCA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zh-CN" altLang="en-US"/>
          </a:p>
        </p:txBody>
      </p:sp>
      <p:sp>
        <p:nvSpPr>
          <p:cNvPr id="5124" name="灯片编号占位符 3">
            <a:extLst>
              <a:ext uri="{FF2B5EF4-FFF2-40B4-BE49-F238E27FC236}">
                <a16:creationId xmlns:a16="http://schemas.microsoft.com/office/drawing/2014/main" id="{7678B945-06FA-1E37-8E96-FE35DF799BB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0F4143D-96B5-4054-A052-6D967458A60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幻灯片图像占位符 1">
            <a:extLst>
              <a:ext uri="{FF2B5EF4-FFF2-40B4-BE49-F238E27FC236}">
                <a16:creationId xmlns:a16="http://schemas.microsoft.com/office/drawing/2014/main" id="{BCBBA598-40EF-8BC6-C536-D07572AB7191}"/>
              </a:ext>
            </a:extLst>
          </p:cNvPr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5123" name="备注占位符 2">
            <a:extLst>
              <a:ext uri="{FF2B5EF4-FFF2-40B4-BE49-F238E27FC236}">
                <a16:creationId xmlns:a16="http://schemas.microsoft.com/office/drawing/2014/main" id="{6B46C53B-A5C4-817C-ECB1-D8A5C347ADCA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zh-CN" altLang="en-US"/>
          </a:p>
        </p:txBody>
      </p:sp>
      <p:sp>
        <p:nvSpPr>
          <p:cNvPr id="5124" name="灯片编号占位符 3">
            <a:extLst>
              <a:ext uri="{FF2B5EF4-FFF2-40B4-BE49-F238E27FC236}">
                <a16:creationId xmlns:a16="http://schemas.microsoft.com/office/drawing/2014/main" id="{7678B945-06FA-1E37-8E96-FE35DF799BB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0F4143D-96B5-4054-A052-6D967458A60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15026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18" Type="http://schemas.openxmlformats.org/officeDocument/2006/relationships/image" Target="../media/image17.svg"/><Relationship Id="rId26" Type="http://schemas.openxmlformats.org/officeDocument/2006/relationships/image" Target="../media/image25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1.jpeg"/><Relationship Id="rId16" Type="http://schemas.openxmlformats.org/officeDocument/2006/relationships/image" Target="../media/image15.svg"/><Relationship Id="rId20" Type="http://schemas.openxmlformats.org/officeDocument/2006/relationships/image" Target="../media/image19.sv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sv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10" Type="http://schemas.openxmlformats.org/officeDocument/2006/relationships/image" Target="../media/image9.svg"/><Relationship Id="rId19" Type="http://schemas.openxmlformats.org/officeDocument/2006/relationships/image" Target="../media/image18.pn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13.svg"/><Relationship Id="rId22" Type="http://schemas.openxmlformats.org/officeDocument/2006/relationships/image" Target="../media/image21.svg"/><Relationship Id="rId27" Type="http://schemas.openxmlformats.org/officeDocument/2006/relationships/image" Target="../media/image26.sv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18" Type="http://schemas.openxmlformats.org/officeDocument/2006/relationships/image" Target="../media/image17.svg"/><Relationship Id="rId26" Type="http://schemas.openxmlformats.org/officeDocument/2006/relationships/image" Target="../media/image25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1.jpeg"/><Relationship Id="rId16" Type="http://schemas.openxmlformats.org/officeDocument/2006/relationships/image" Target="../media/image15.svg"/><Relationship Id="rId20" Type="http://schemas.openxmlformats.org/officeDocument/2006/relationships/image" Target="../media/image19.sv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sv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10" Type="http://schemas.openxmlformats.org/officeDocument/2006/relationships/image" Target="../media/image9.svg"/><Relationship Id="rId19" Type="http://schemas.openxmlformats.org/officeDocument/2006/relationships/image" Target="../media/image18.pn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13.svg"/><Relationship Id="rId22" Type="http://schemas.openxmlformats.org/officeDocument/2006/relationships/image" Target="../media/image21.svg"/><Relationship Id="rId27" Type="http://schemas.openxmlformats.org/officeDocument/2006/relationships/image" Target="../media/image26.svg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0.png"/><Relationship Id="rId7" Type="http://schemas.openxmlformats.org/officeDocument/2006/relationships/image" Target="../media/image3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11.sv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A693EC8-252A-4E75-B3DF-7F66BEE6CC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4D27AB1E-B837-42F1-9163-1801048410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1F751A4-0829-4215-A93F-24CAD32A3C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840A1-2084-4E5A-BF7B-C7768384624F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4E2BBEA-5591-423B-82AD-169D17716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1987133-FDF9-4FCD-ABBC-0A92E7336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A9A2E-EFD0-420F-96B6-D88E78C81C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5171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BDBCDE5-DC3A-49CB-9EE1-E11F68B06D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785E8ABD-284E-4712-BC47-B23A264D92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F614213-39FA-4B02-9E5D-DF52CD527F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840A1-2084-4E5A-BF7B-C7768384624F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E2800E8-E19F-4E7D-8970-82E6AF70D2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D4051CF-8125-435D-9CAC-D7026B4B8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A9A2E-EFD0-420F-96B6-D88E78C81C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8668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248BBCEE-18CD-4021-AF60-E4099259A9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8C85957D-4624-4195-B6FD-40ABB8EC84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58B3C09-7581-454B-BC9E-07B7CC3B81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840A1-2084-4E5A-BF7B-C7768384624F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EF1B6AF8-8837-4E2F-B434-6FAFF2E6F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27F3EBF-FCAE-4EC0-ADAF-70B394160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A9A2E-EFD0-420F-96B6-D88E78C81C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7613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HẠM DUYÊ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HẠM DUYÊN 1 - 9Slide.vn">
            <a:extLst>
              <a:ext uri="{FF2B5EF4-FFF2-40B4-BE49-F238E27FC236}">
                <a16:creationId xmlns:a16="http://schemas.microsoft.com/office/drawing/2014/main" id="{762918A5-ABB1-0AB6-9A4E-70905539B40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874" b="2187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HẠM DUYÊN 2 - 9Slide.vn">
            <a:extLst>
              <a:ext uri="{FF2B5EF4-FFF2-40B4-BE49-F238E27FC236}">
                <a16:creationId xmlns:a16="http://schemas.microsoft.com/office/drawing/2014/main" id="{EFBC20CB-B267-B9F2-357F-73942865C5B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915842" y="1594532"/>
            <a:ext cx="6360318" cy="3571690"/>
          </a:xfrm>
          <a:prstGeom prst="rect">
            <a:avLst/>
          </a:prstGeom>
        </p:spPr>
      </p:pic>
      <p:pic>
        <p:nvPicPr>
          <p:cNvPr id="9" name="PHẠM DUYÊN 3 - 9Slide.vn">
            <a:extLst>
              <a:ext uri="{FF2B5EF4-FFF2-40B4-BE49-F238E27FC236}">
                <a16:creationId xmlns:a16="http://schemas.microsoft.com/office/drawing/2014/main" id="{BCFBF7E4-F7D2-E7A5-1B9B-FBC541A86DE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301674" y="3571663"/>
            <a:ext cx="2764631" cy="3286337"/>
          </a:xfrm>
          <a:prstGeom prst="rect">
            <a:avLst/>
          </a:prstGeom>
        </p:spPr>
      </p:pic>
      <p:pic>
        <p:nvPicPr>
          <p:cNvPr id="10" name="PHẠM DUYÊN 4 - 9Slide.vn">
            <a:extLst>
              <a:ext uri="{FF2B5EF4-FFF2-40B4-BE49-F238E27FC236}">
                <a16:creationId xmlns:a16="http://schemas.microsoft.com/office/drawing/2014/main" id="{EE0F7975-0A88-FF02-C001-18D201D7178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-2241701">
            <a:off x="11113853" y="6223937"/>
            <a:ext cx="432353" cy="703968"/>
          </a:xfrm>
          <a:prstGeom prst="rect">
            <a:avLst/>
          </a:prstGeom>
        </p:spPr>
      </p:pic>
      <p:pic>
        <p:nvPicPr>
          <p:cNvPr id="11" name="PHẠM DUYÊN 5 - 9Slide.vn">
            <a:extLst>
              <a:ext uri="{FF2B5EF4-FFF2-40B4-BE49-F238E27FC236}">
                <a16:creationId xmlns:a16="http://schemas.microsoft.com/office/drawing/2014/main" id="{572A23C4-1692-0005-F37F-B2AC3A76B3E6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508598" y="0"/>
            <a:ext cx="2473561" cy="921964"/>
          </a:xfrm>
          <a:prstGeom prst="rect">
            <a:avLst/>
          </a:prstGeom>
        </p:spPr>
      </p:pic>
      <p:pic>
        <p:nvPicPr>
          <p:cNvPr id="12" name="PHẠM DUYÊN 6 - 9Slide.vn">
            <a:extLst>
              <a:ext uri="{FF2B5EF4-FFF2-40B4-BE49-F238E27FC236}">
                <a16:creationId xmlns:a16="http://schemas.microsoft.com/office/drawing/2014/main" id="{82E1F238-2B70-F096-D8E9-C3902647731D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8998447" y="0"/>
            <a:ext cx="1409319" cy="2743200"/>
          </a:xfrm>
          <a:prstGeom prst="rect">
            <a:avLst/>
          </a:prstGeom>
        </p:spPr>
      </p:pic>
      <p:pic>
        <p:nvPicPr>
          <p:cNvPr id="13" name="PHẠM DUYÊN 7 - 9Slide.vn">
            <a:extLst>
              <a:ext uri="{FF2B5EF4-FFF2-40B4-BE49-F238E27FC236}">
                <a16:creationId xmlns:a16="http://schemas.microsoft.com/office/drawing/2014/main" id="{7CF1FE52-9D3B-8D81-1E0A-ECB4FEDD18DC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2034788" y="697575"/>
            <a:ext cx="827610" cy="1173915"/>
          </a:xfrm>
          <a:prstGeom prst="rect">
            <a:avLst/>
          </a:prstGeom>
        </p:spPr>
      </p:pic>
      <p:pic>
        <p:nvPicPr>
          <p:cNvPr id="14" name="PHẠM DUYÊN 8 - 9Slide.vn">
            <a:extLst>
              <a:ext uri="{FF2B5EF4-FFF2-40B4-BE49-F238E27FC236}">
                <a16:creationId xmlns:a16="http://schemas.microsoft.com/office/drawing/2014/main" id="{6CE846A6-4D22-AE77-35B2-490C792BE01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3753513" y="-334461"/>
            <a:ext cx="2342487" cy="1256425"/>
          </a:xfrm>
          <a:prstGeom prst="rect">
            <a:avLst/>
          </a:prstGeom>
        </p:spPr>
      </p:pic>
      <p:pic>
        <p:nvPicPr>
          <p:cNvPr id="15" name="PHẠM DUYÊN 9 - 9Slide.vn">
            <a:extLst>
              <a:ext uri="{FF2B5EF4-FFF2-40B4-BE49-F238E27FC236}">
                <a16:creationId xmlns:a16="http://schemas.microsoft.com/office/drawing/2014/main" id="{C4265384-49F5-56AD-0DA2-D7FC2EF1E2F0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10441931">
            <a:off x="5825477" y="-334461"/>
            <a:ext cx="2342487" cy="1256425"/>
          </a:xfrm>
          <a:prstGeom prst="rect">
            <a:avLst/>
          </a:prstGeom>
        </p:spPr>
      </p:pic>
      <p:pic>
        <p:nvPicPr>
          <p:cNvPr id="16" name="PHẠM DUYÊN 10 - 9Slide.vn">
            <a:extLst>
              <a:ext uri="{FF2B5EF4-FFF2-40B4-BE49-F238E27FC236}">
                <a16:creationId xmlns:a16="http://schemas.microsoft.com/office/drawing/2014/main" id="{F199144D-AC57-A105-748C-99959609A67F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2475585" y="5761250"/>
            <a:ext cx="3737344" cy="2743200"/>
          </a:xfrm>
          <a:prstGeom prst="rect">
            <a:avLst/>
          </a:prstGeom>
        </p:spPr>
      </p:pic>
      <p:pic>
        <p:nvPicPr>
          <p:cNvPr id="17" name="PHẠM DUYÊN 11 - 9Slide.vn">
            <a:extLst>
              <a:ext uri="{FF2B5EF4-FFF2-40B4-BE49-F238E27FC236}">
                <a16:creationId xmlns:a16="http://schemas.microsoft.com/office/drawing/2014/main" id="{6DCB7C29-CCFE-8C75-A8B7-93D81DDDA9A8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4634593" y="5761250"/>
            <a:ext cx="3737344" cy="2743200"/>
          </a:xfrm>
          <a:prstGeom prst="rect">
            <a:avLst/>
          </a:prstGeom>
        </p:spPr>
      </p:pic>
      <p:pic>
        <p:nvPicPr>
          <p:cNvPr id="18" name="PHẠM DUYÊN 12 - 9Slide.vn">
            <a:extLst>
              <a:ext uri="{FF2B5EF4-FFF2-40B4-BE49-F238E27FC236}">
                <a16:creationId xmlns:a16="http://schemas.microsoft.com/office/drawing/2014/main" id="{1D1BE1C9-42CC-E05E-B3A3-A2EC8EE78F0F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6503265" y="5615271"/>
            <a:ext cx="3737344" cy="2743200"/>
          </a:xfrm>
          <a:prstGeom prst="rect">
            <a:avLst/>
          </a:prstGeom>
        </p:spPr>
      </p:pic>
      <p:pic>
        <p:nvPicPr>
          <p:cNvPr id="19" name="PHẠM DUYÊN 13 - 9Slide.vn">
            <a:extLst>
              <a:ext uri="{FF2B5EF4-FFF2-40B4-BE49-F238E27FC236}">
                <a16:creationId xmlns:a16="http://schemas.microsoft.com/office/drawing/2014/main" id="{E6C085C0-6970-513E-343D-BF1BE01C1D9E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11020859" y="0"/>
            <a:ext cx="694630" cy="921964"/>
          </a:xfrm>
          <a:prstGeom prst="rect">
            <a:avLst/>
          </a:prstGeom>
        </p:spPr>
      </p:pic>
      <p:pic>
        <p:nvPicPr>
          <p:cNvPr id="20" name="PHẠM DUYÊN 14 - 9Slide.vn">
            <a:extLst>
              <a:ext uri="{FF2B5EF4-FFF2-40B4-BE49-F238E27FC236}">
                <a16:creationId xmlns:a16="http://schemas.microsoft.com/office/drawing/2014/main" id="{37B078FB-4030-7B89-A3E0-CB15BDBF1D3C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5853" y="-55784"/>
            <a:ext cx="1732167" cy="1483169"/>
          </a:xfrm>
          <a:prstGeom prst="rect">
            <a:avLst/>
          </a:prstGeom>
        </p:spPr>
      </p:pic>
      <p:pic>
        <p:nvPicPr>
          <p:cNvPr id="21" name="PHẠM DUYÊN 15 - 9Slide.vn">
            <a:extLst>
              <a:ext uri="{FF2B5EF4-FFF2-40B4-BE49-F238E27FC236}">
                <a16:creationId xmlns:a16="http://schemas.microsoft.com/office/drawing/2014/main" id="{3CBFB7EE-BAA2-9F77-A065-BE13E15B1AF9}"/>
              </a:ext>
            </a:extLst>
          </p:cNvPr>
          <p:cNvPicPr>
            <a:picLocks noChangeAspect="1"/>
          </p:cNvPicPr>
          <p:nvPr userDrawn="1"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 flipH="1">
            <a:off x="439855" y="3245553"/>
            <a:ext cx="2764631" cy="3429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PHẠM DUYÊN 16 - 9Slide.vn">
            <a:extLst>
              <a:ext uri="{FF2B5EF4-FFF2-40B4-BE49-F238E27FC236}">
                <a16:creationId xmlns:a16="http://schemas.microsoft.com/office/drawing/2014/main" id="{2F1B55E2-9F8B-5B36-7245-F5C36E4B9F45}"/>
              </a:ext>
            </a:extLst>
          </p:cNvPr>
          <p:cNvPicPr>
            <a:picLocks noChangeAspect="1"/>
          </p:cNvPicPr>
          <p:nvPr userDrawn="1"/>
        </p:nvPicPr>
        <p:blipFill>
          <a:blip r:embed="rId2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399218" y="5486045"/>
            <a:ext cx="1389175" cy="118658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449680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28531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70424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5805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97971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11/3/2025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38405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11/3/2025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49577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11/3/2025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7868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9A0D8F7-805C-4B44-A6A2-FDB099787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79545354-D17B-4BC0-9358-1D08AD668F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B308E68-1836-43A9-A9EC-0F17431D7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840A1-2084-4E5A-BF7B-C7768384624F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B3AD871-060E-421F-AE5F-8250AD311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E24FD57-2C90-40BC-B790-FB13DCDD2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A9A2E-EFD0-420F-96B6-D88E78C81C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0176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81967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55067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73008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91443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9640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ẠM DUYÊ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A60063C-683A-3312-EB34-DA0B37E088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5100" b="18424"/>
          <a:stretch/>
        </p:blipFill>
        <p:spPr>
          <a:xfrm>
            <a:off x="-9676" y="-38705"/>
            <a:ext cx="12201676" cy="689670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F82C35A-AE0E-5B59-DD58-BFD219C3312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676400" y="0"/>
            <a:ext cx="1414077" cy="1631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0905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ẠM DUYÊ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HẠM DUYÊN 1 - 9Slide.vn">
            <a:extLst>
              <a:ext uri="{FF2B5EF4-FFF2-40B4-BE49-F238E27FC236}">
                <a16:creationId xmlns:a16="http://schemas.microsoft.com/office/drawing/2014/main" id="{762918A5-ABB1-0AB6-9A4E-70905539B40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874" b="2187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HẠM DUYÊN 2 - 9Slide.vn">
            <a:extLst>
              <a:ext uri="{FF2B5EF4-FFF2-40B4-BE49-F238E27FC236}">
                <a16:creationId xmlns:a16="http://schemas.microsoft.com/office/drawing/2014/main" id="{EFBC20CB-B267-B9F2-357F-73942865C5B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915842" y="1594532"/>
            <a:ext cx="6360318" cy="3571690"/>
          </a:xfrm>
          <a:prstGeom prst="rect">
            <a:avLst/>
          </a:prstGeom>
        </p:spPr>
      </p:pic>
      <p:pic>
        <p:nvPicPr>
          <p:cNvPr id="9" name="PHẠM DUYÊN 3 - 9Slide.vn">
            <a:extLst>
              <a:ext uri="{FF2B5EF4-FFF2-40B4-BE49-F238E27FC236}">
                <a16:creationId xmlns:a16="http://schemas.microsoft.com/office/drawing/2014/main" id="{BCFBF7E4-F7D2-E7A5-1B9B-FBC541A86DE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301674" y="3571663"/>
            <a:ext cx="2764631" cy="3286337"/>
          </a:xfrm>
          <a:prstGeom prst="rect">
            <a:avLst/>
          </a:prstGeom>
        </p:spPr>
      </p:pic>
      <p:pic>
        <p:nvPicPr>
          <p:cNvPr id="10" name="PHẠM DUYÊN 4 - 9Slide.vn">
            <a:extLst>
              <a:ext uri="{FF2B5EF4-FFF2-40B4-BE49-F238E27FC236}">
                <a16:creationId xmlns:a16="http://schemas.microsoft.com/office/drawing/2014/main" id="{EE0F7975-0A88-FF02-C001-18D201D7178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-2241701">
            <a:off x="11113853" y="6223937"/>
            <a:ext cx="432353" cy="703968"/>
          </a:xfrm>
          <a:prstGeom prst="rect">
            <a:avLst/>
          </a:prstGeom>
        </p:spPr>
      </p:pic>
      <p:pic>
        <p:nvPicPr>
          <p:cNvPr id="11" name="PHẠM DUYÊN 5 - 9Slide.vn">
            <a:extLst>
              <a:ext uri="{FF2B5EF4-FFF2-40B4-BE49-F238E27FC236}">
                <a16:creationId xmlns:a16="http://schemas.microsoft.com/office/drawing/2014/main" id="{572A23C4-1692-0005-F37F-B2AC3A76B3E6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508598" y="0"/>
            <a:ext cx="2473561" cy="921964"/>
          </a:xfrm>
          <a:prstGeom prst="rect">
            <a:avLst/>
          </a:prstGeom>
        </p:spPr>
      </p:pic>
      <p:pic>
        <p:nvPicPr>
          <p:cNvPr id="12" name="PHẠM DUYÊN 6 - 9Slide.vn">
            <a:extLst>
              <a:ext uri="{FF2B5EF4-FFF2-40B4-BE49-F238E27FC236}">
                <a16:creationId xmlns:a16="http://schemas.microsoft.com/office/drawing/2014/main" id="{82E1F238-2B70-F096-D8E9-C3902647731D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8998447" y="0"/>
            <a:ext cx="1409319" cy="2743200"/>
          </a:xfrm>
          <a:prstGeom prst="rect">
            <a:avLst/>
          </a:prstGeom>
        </p:spPr>
      </p:pic>
      <p:pic>
        <p:nvPicPr>
          <p:cNvPr id="13" name="PHẠM DUYÊN 7 - 9Slide.vn">
            <a:extLst>
              <a:ext uri="{FF2B5EF4-FFF2-40B4-BE49-F238E27FC236}">
                <a16:creationId xmlns:a16="http://schemas.microsoft.com/office/drawing/2014/main" id="{7CF1FE52-9D3B-8D81-1E0A-ECB4FEDD18DC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2034788" y="697575"/>
            <a:ext cx="827610" cy="1173915"/>
          </a:xfrm>
          <a:prstGeom prst="rect">
            <a:avLst/>
          </a:prstGeom>
        </p:spPr>
      </p:pic>
      <p:pic>
        <p:nvPicPr>
          <p:cNvPr id="14" name="PHẠM DUYÊN 8 - 9Slide.vn">
            <a:extLst>
              <a:ext uri="{FF2B5EF4-FFF2-40B4-BE49-F238E27FC236}">
                <a16:creationId xmlns:a16="http://schemas.microsoft.com/office/drawing/2014/main" id="{6CE846A6-4D22-AE77-35B2-490C792BE01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3753513" y="-334461"/>
            <a:ext cx="2342487" cy="1256425"/>
          </a:xfrm>
          <a:prstGeom prst="rect">
            <a:avLst/>
          </a:prstGeom>
        </p:spPr>
      </p:pic>
      <p:pic>
        <p:nvPicPr>
          <p:cNvPr id="15" name="PHẠM DUYÊN 9 - 9Slide.vn">
            <a:extLst>
              <a:ext uri="{FF2B5EF4-FFF2-40B4-BE49-F238E27FC236}">
                <a16:creationId xmlns:a16="http://schemas.microsoft.com/office/drawing/2014/main" id="{C4265384-49F5-56AD-0DA2-D7FC2EF1E2F0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10441931">
            <a:off x="5825477" y="-334461"/>
            <a:ext cx="2342487" cy="1256425"/>
          </a:xfrm>
          <a:prstGeom prst="rect">
            <a:avLst/>
          </a:prstGeom>
        </p:spPr>
      </p:pic>
      <p:pic>
        <p:nvPicPr>
          <p:cNvPr id="16" name="PHẠM DUYÊN 10 - 9Slide.vn">
            <a:extLst>
              <a:ext uri="{FF2B5EF4-FFF2-40B4-BE49-F238E27FC236}">
                <a16:creationId xmlns:a16="http://schemas.microsoft.com/office/drawing/2014/main" id="{F199144D-AC57-A105-748C-99959609A67F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2475585" y="5761250"/>
            <a:ext cx="3737344" cy="2743200"/>
          </a:xfrm>
          <a:prstGeom prst="rect">
            <a:avLst/>
          </a:prstGeom>
        </p:spPr>
      </p:pic>
      <p:pic>
        <p:nvPicPr>
          <p:cNvPr id="17" name="PHẠM DUYÊN 11 - 9Slide.vn">
            <a:extLst>
              <a:ext uri="{FF2B5EF4-FFF2-40B4-BE49-F238E27FC236}">
                <a16:creationId xmlns:a16="http://schemas.microsoft.com/office/drawing/2014/main" id="{6DCB7C29-CCFE-8C75-A8B7-93D81DDDA9A8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4634593" y="5761250"/>
            <a:ext cx="3737344" cy="2743200"/>
          </a:xfrm>
          <a:prstGeom prst="rect">
            <a:avLst/>
          </a:prstGeom>
        </p:spPr>
      </p:pic>
      <p:pic>
        <p:nvPicPr>
          <p:cNvPr id="18" name="PHẠM DUYÊN 12 - 9Slide.vn">
            <a:extLst>
              <a:ext uri="{FF2B5EF4-FFF2-40B4-BE49-F238E27FC236}">
                <a16:creationId xmlns:a16="http://schemas.microsoft.com/office/drawing/2014/main" id="{1D1BE1C9-42CC-E05E-B3A3-A2EC8EE78F0F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6503265" y="5615271"/>
            <a:ext cx="3737344" cy="2743200"/>
          </a:xfrm>
          <a:prstGeom prst="rect">
            <a:avLst/>
          </a:prstGeom>
        </p:spPr>
      </p:pic>
      <p:pic>
        <p:nvPicPr>
          <p:cNvPr id="19" name="PHẠM DUYÊN 13 - 9Slide.vn">
            <a:extLst>
              <a:ext uri="{FF2B5EF4-FFF2-40B4-BE49-F238E27FC236}">
                <a16:creationId xmlns:a16="http://schemas.microsoft.com/office/drawing/2014/main" id="{E6C085C0-6970-513E-343D-BF1BE01C1D9E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11020859" y="0"/>
            <a:ext cx="694630" cy="921964"/>
          </a:xfrm>
          <a:prstGeom prst="rect">
            <a:avLst/>
          </a:prstGeom>
        </p:spPr>
      </p:pic>
      <p:pic>
        <p:nvPicPr>
          <p:cNvPr id="20" name="PHẠM DUYÊN 14 - 9Slide.vn">
            <a:extLst>
              <a:ext uri="{FF2B5EF4-FFF2-40B4-BE49-F238E27FC236}">
                <a16:creationId xmlns:a16="http://schemas.microsoft.com/office/drawing/2014/main" id="{37B078FB-4030-7B89-A3E0-CB15BDBF1D3C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5853" y="-55784"/>
            <a:ext cx="1732167" cy="1483169"/>
          </a:xfrm>
          <a:prstGeom prst="rect">
            <a:avLst/>
          </a:prstGeom>
        </p:spPr>
      </p:pic>
      <p:pic>
        <p:nvPicPr>
          <p:cNvPr id="21" name="PHẠM DUYÊN 15 - 9Slide.vn">
            <a:extLst>
              <a:ext uri="{FF2B5EF4-FFF2-40B4-BE49-F238E27FC236}">
                <a16:creationId xmlns:a16="http://schemas.microsoft.com/office/drawing/2014/main" id="{3CBFB7EE-BAA2-9F77-A065-BE13E15B1AF9}"/>
              </a:ext>
            </a:extLst>
          </p:cNvPr>
          <p:cNvPicPr>
            <a:picLocks noChangeAspect="1"/>
          </p:cNvPicPr>
          <p:nvPr userDrawn="1"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 flipH="1">
            <a:off x="439855" y="3245553"/>
            <a:ext cx="2764631" cy="3429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PHẠM DUYÊN 16 - 9Slide.vn">
            <a:extLst>
              <a:ext uri="{FF2B5EF4-FFF2-40B4-BE49-F238E27FC236}">
                <a16:creationId xmlns:a16="http://schemas.microsoft.com/office/drawing/2014/main" id="{2F1B55E2-9F8B-5B36-7245-F5C36E4B9F45}"/>
              </a:ext>
            </a:extLst>
          </p:cNvPr>
          <p:cNvPicPr>
            <a:picLocks noChangeAspect="1"/>
          </p:cNvPicPr>
          <p:nvPr userDrawn="1"/>
        </p:nvPicPr>
        <p:blipFill>
          <a:blip r:embed="rId2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399218" y="5486045"/>
            <a:ext cx="1389175" cy="118658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347816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HẠM DUYÊ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HẠM DUYÊN 1 - 9Slide.vn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11/3/2025</a:t>
            </a:fld>
            <a:endParaRPr lang="en-US"/>
          </a:p>
        </p:txBody>
      </p:sp>
      <p:sp>
        <p:nvSpPr>
          <p:cNvPr id="3" name="PHẠM DUYÊN 2 - 9Slide.vn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HẠM DUYÊN 3 - 9Slide.v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7" name="PHẠM DUYÊN 4 - 9Slide.vn">
            <a:extLst>
              <a:ext uri="{FF2B5EF4-FFF2-40B4-BE49-F238E27FC236}">
                <a16:creationId xmlns:a16="http://schemas.microsoft.com/office/drawing/2014/main" id="{7A7622FA-9C3A-FA51-493C-4C6E046FE80A}"/>
              </a:ext>
            </a:extLst>
          </p:cNvPr>
          <p:cNvSpPr/>
          <p:nvPr userDrawn="1"/>
        </p:nvSpPr>
        <p:spPr>
          <a:xfrm>
            <a:off x="6725" y="398831"/>
            <a:ext cx="12178551" cy="606033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55600" sx="102000" sy="102000" algn="ctr" rotWithShape="0">
              <a:prstClr val="black">
                <a:alpha val="3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zh-CN" altLang="en-US" sz="1200"/>
          </a:p>
        </p:txBody>
      </p:sp>
      <p:pic>
        <p:nvPicPr>
          <p:cNvPr id="8" name="PHẠM DUYÊN 5 - 9Slide.vn">
            <a:extLst>
              <a:ext uri="{FF2B5EF4-FFF2-40B4-BE49-F238E27FC236}">
                <a16:creationId xmlns:a16="http://schemas.microsoft.com/office/drawing/2014/main" id="{833727B5-2098-D500-03B3-BAC08674FCC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-2241701">
            <a:off x="11735570" y="6199590"/>
            <a:ext cx="432353" cy="703968"/>
          </a:xfrm>
          <a:prstGeom prst="rect">
            <a:avLst/>
          </a:prstGeom>
        </p:spPr>
      </p:pic>
      <p:pic>
        <p:nvPicPr>
          <p:cNvPr id="11" name="PHẠM DUYÊN 6 - 9Slide.vn">
            <a:extLst>
              <a:ext uri="{FF2B5EF4-FFF2-40B4-BE49-F238E27FC236}">
                <a16:creationId xmlns:a16="http://schemas.microsoft.com/office/drawing/2014/main" id="{BBA740EE-F02A-8873-D6AD-2CADDF91C53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1257635" y="187987"/>
            <a:ext cx="827610" cy="1173915"/>
          </a:xfrm>
          <a:prstGeom prst="rect">
            <a:avLst/>
          </a:prstGeom>
        </p:spPr>
      </p:pic>
      <p:pic>
        <p:nvPicPr>
          <p:cNvPr id="17" name="PHẠM DUYÊN 7 - 9Slide.vn">
            <a:extLst>
              <a:ext uri="{FF2B5EF4-FFF2-40B4-BE49-F238E27FC236}">
                <a16:creationId xmlns:a16="http://schemas.microsoft.com/office/drawing/2014/main" id="{F83D2D4B-958D-89F7-1F4D-386E54A2008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896322" y="0"/>
            <a:ext cx="694630" cy="921964"/>
          </a:xfrm>
          <a:prstGeom prst="rect">
            <a:avLst/>
          </a:prstGeom>
        </p:spPr>
      </p:pic>
      <p:pic>
        <p:nvPicPr>
          <p:cNvPr id="18" name="PHẠM DUYÊN 8 - 9Slide.vn">
            <a:extLst>
              <a:ext uri="{FF2B5EF4-FFF2-40B4-BE49-F238E27FC236}">
                <a16:creationId xmlns:a16="http://schemas.microsoft.com/office/drawing/2014/main" id="{1FE03417-B5D3-C0EA-4231-1CE8BB901706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896322" y="5696569"/>
            <a:ext cx="1227396" cy="1050958"/>
          </a:xfrm>
          <a:prstGeom prst="rect">
            <a:avLst/>
          </a:prstGeom>
        </p:spPr>
      </p:pic>
      <p:pic>
        <p:nvPicPr>
          <p:cNvPr id="20" name="PHẠM DUYÊN 9 - 9Slide.vn">
            <a:extLst>
              <a:ext uri="{FF2B5EF4-FFF2-40B4-BE49-F238E27FC236}">
                <a16:creationId xmlns:a16="http://schemas.microsoft.com/office/drawing/2014/main" id="{20EA874E-4629-E840-1E13-19D5D00A7B03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87454" y="5900963"/>
            <a:ext cx="936809" cy="80019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0879625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HẠM DUYÊN 1 - 9Slide.vn">
            <a:extLst>
              <a:ext uri="{FF2B5EF4-FFF2-40B4-BE49-F238E27FC236}">
                <a16:creationId xmlns:a16="http://schemas.microsoft.com/office/drawing/2014/main" id="{633BDB0C-6C59-61CC-EE72-EC82C043B20F}"/>
              </a:ext>
            </a:extLst>
          </p:cNvPr>
          <p:cNvSpPr txBox="1"/>
          <p:nvPr userDrawn="1"/>
        </p:nvSpPr>
        <p:spPr>
          <a:xfrm>
            <a:off x="3980403" y="1905000"/>
            <a:ext cx="5874797" cy="1426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667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UTM Mother" panose="02040603050506020204" pitchFamily="18" charset="0"/>
                <a:ea typeface="字魂21号-不齐素圆体" panose="00000500000000000000" pitchFamily="2" charset="-122"/>
              </a:rPr>
              <a:t>Trò chơi</a:t>
            </a:r>
            <a:endParaRPr lang="zh-CN" altLang="en-US" sz="8667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bg1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latin typeface="UTM Mother" panose="02040603050506020204" pitchFamily="18" charset="0"/>
              <a:ea typeface="字魂21号-不齐素圆体" panose="00000500000000000000" pitchFamily="2" charset="-122"/>
            </a:endParaRPr>
          </a:p>
        </p:txBody>
      </p:sp>
      <p:sp>
        <p:nvSpPr>
          <p:cNvPr id="3" name="PHẠM DUYÊN 2 - 9Slide.vn">
            <a:extLst>
              <a:ext uri="{FF2B5EF4-FFF2-40B4-BE49-F238E27FC236}">
                <a16:creationId xmlns:a16="http://schemas.microsoft.com/office/drawing/2014/main" id="{D419F5A1-21D9-49CC-83D6-2889BE32881B}"/>
              </a:ext>
            </a:extLst>
          </p:cNvPr>
          <p:cNvSpPr txBox="1"/>
          <p:nvPr userDrawn="1"/>
        </p:nvSpPr>
        <p:spPr>
          <a:xfrm>
            <a:off x="4876801" y="1295400"/>
            <a:ext cx="3239619" cy="1272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667" b="1">
                <a:gradFill>
                  <a:gsLst>
                    <a:gs pos="34000">
                      <a:srgbClr val="0070C0"/>
                    </a:gs>
                    <a:gs pos="85000">
                      <a:srgbClr val="DB115E"/>
                    </a:gs>
                  </a:gsLst>
                  <a:lin ang="5400000" scaled="1"/>
                </a:gradFill>
                <a:latin typeface="UTM Showcard" panose="02040603050506020204" pitchFamily="18" charset="0"/>
              </a:rPr>
              <a:t>BÀI 10</a:t>
            </a:r>
            <a:endParaRPr lang="en-US" sz="7667" b="1" dirty="0">
              <a:gradFill>
                <a:gsLst>
                  <a:gs pos="34000">
                    <a:srgbClr val="0070C0"/>
                  </a:gs>
                  <a:gs pos="85000">
                    <a:srgbClr val="DB115E"/>
                  </a:gs>
                </a:gsLst>
                <a:lin ang="5400000" scaled="1"/>
              </a:gradFill>
              <a:latin typeface="UTM Showcard" panose="02040603050506020204" pitchFamily="18" charset="0"/>
            </a:endParaRPr>
          </a:p>
        </p:txBody>
      </p:sp>
      <p:sp>
        <p:nvSpPr>
          <p:cNvPr id="8" name="PHẠM DUYÊN 3 - 9Slide.vn">
            <a:extLst>
              <a:ext uri="{FF2B5EF4-FFF2-40B4-BE49-F238E27FC236}">
                <a16:creationId xmlns:a16="http://schemas.microsoft.com/office/drawing/2014/main" id="{D6FC2D8C-260F-E1D9-8C3B-A946CF015CB8}"/>
              </a:ext>
            </a:extLst>
          </p:cNvPr>
          <p:cNvSpPr txBox="1"/>
          <p:nvPr userDrawn="1"/>
        </p:nvSpPr>
        <p:spPr>
          <a:xfrm>
            <a:off x="1879600" y="3886200"/>
            <a:ext cx="8788400" cy="1191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3000"/>
              </a:lnSpc>
            </a:pPr>
            <a:r>
              <a:rPr lang="en-GB" sz="5867" b="1" spc="107">
                <a:gradFill>
                  <a:gsLst>
                    <a:gs pos="34000">
                      <a:srgbClr val="F2A30F"/>
                    </a:gs>
                    <a:gs pos="85000">
                      <a:srgbClr val="DB115E"/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howcard" panose="02040603050506020204" pitchFamily="18" charset="0"/>
              </a:rPr>
              <a:t>NGƯỜI LỊCH SỰ</a:t>
            </a:r>
            <a:endParaRPr lang="en-US" sz="5867" b="1" spc="107" dirty="0">
              <a:gradFill>
                <a:gsLst>
                  <a:gs pos="34000">
                    <a:srgbClr val="F2A30F"/>
                  </a:gs>
                  <a:gs pos="85000">
                    <a:srgbClr val="DB115E"/>
                  </a:gs>
                </a:gsLst>
                <a:lin ang="5400000" scaled="1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howcard" panose="02040603050506020204" pitchFamily="18" charset="0"/>
            </a:endParaRPr>
          </a:p>
        </p:txBody>
      </p:sp>
      <p:grpSp>
        <p:nvGrpSpPr>
          <p:cNvPr id="9" name="PHẠM DUYÊN 4 - 9Slide.vn">
            <a:extLst>
              <a:ext uri="{FF2B5EF4-FFF2-40B4-BE49-F238E27FC236}">
                <a16:creationId xmlns:a16="http://schemas.microsoft.com/office/drawing/2014/main" id="{604F9D8E-44A7-E155-CD9B-32EC7EEDF83A}"/>
              </a:ext>
            </a:extLst>
          </p:cNvPr>
          <p:cNvGrpSpPr/>
          <p:nvPr userDrawn="1"/>
        </p:nvGrpSpPr>
        <p:grpSpPr>
          <a:xfrm>
            <a:off x="2418166" y="4079767"/>
            <a:ext cx="2553884" cy="1446256"/>
            <a:chOff x="8775154" y="2881156"/>
            <a:chExt cx="2703324" cy="1530885"/>
          </a:xfrm>
        </p:grpSpPr>
        <p:grpSp>
          <p:nvGrpSpPr>
            <p:cNvPr id="10" name="Group 4">
              <a:extLst>
                <a:ext uri="{FF2B5EF4-FFF2-40B4-BE49-F238E27FC236}">
                  <a16:creationId xmlns:a16="http://schemas.microsoft.com/office/drawing/2014/main" id="{1EDDFF56-5B30-3E9A-A196-02398368AFE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775154" y="2881156"/>
              <a:ext cx="2703324" cy="1530885"/>
              <a:chOff x="0" y="0"/>
              <a:chExt cx="7620000" cy="4946650"/>
            </a:xfrm>
          </p:grpSpPr>
          <p:sp>
            <p:nvSpPr>
              <p:cNvPr id="12" name="Freeform 5">
                <a:extLst>
                  <a:ext uri="{FF2B5EF4-FFF2-40B4-BE49-F238E27FC236}">
                    <a16:creationId xmlns:a16="http://schemas.microsoft.com/office/drawing/2014/main" id="{7709559D-73FB-A052-7BEF-FF218AC243CF}"/>
                  </a:ext>
                </a:extLst>
              </p:cNvPr>
              <p:cNvSpPr/>
              <p:nvPr/>
            </p:nvSpPr>
            <p:spPr>
              <a:xfrm>
                <a:off x="60960" y="60960"/>
                <a:ext cx="7377429" cy="4622800"/>
              </a:xfrm>
              <a:custGeom>
                <a:avLst/>
                <a:gdLst/>
                <a:ahLst/>
                <a:cxnLst/>
                <a:rect l="l" t="t" r="r" b="b"/>
                <a:pathLst>
                  <a:path w="7377429" h="4622800">
                    <a:moveTo>
                      <a:pt x="7132320" y="4207510"/>
                    </a:moveTo>
                    <a:cubicBezTo>
                      <a:pt x="7090410" y="4174490"/>
                      <a:pt x="7051040" y="4138930"/>
                      <a:pt x="7015480" y="4104640"/>
                    </a:cubicBezTo>
                    <a:cubicBezTo>
                      <a:pt x="6924040" y="4014470"/>
                      <a:pt x="6854190" y="3919220"/>
                      <a:pt x="6807200" y="3821430"/>
                    </a:cubicBezTo>
                    <a:cubicBezTo>
                      <a:pt x="6764020" y="3731260"/>
                      <a:pt x="6739890" y="3638550"/>
                      <a:pt x="6736080" y="3545840"/>
                    </a:cubicBezTo>
                    <a:cubicBezTo>
                      <a:pt x="6736080" y="3536950"/>
                      <a:pt x="6738620" y="3529330"/>
                      <a:pt x="6744970" y="3522980"/>
                    </a:cubicBezTo>
                    <a:cubicBezTo>
                      <a:pt x="7099301" y="3158490"/>
                      <a:pt x="7285990" y="2740660"/>
                      <a:pt x="7285990" y="2311400"/>
                    </a:cubicBezTo>
                    <a:cubicBezTo>
                      <a:pt x="7285990" y="1931670"/>
                      <a:pt x="7141210" y="1572260"/>
                      <a:pt x="6883400" y="1256030"/>
                    </a:cubicBezTo>
                    <a:cubicBezTo>
                      <a:pt x="6277610" y="510540"/>
                      <a:pt x="5052060" y="0"/>
                      <a:pt x="3642360" y="0"/>
                    </a:cubicBezTo>
                    <a:cubicBezTo>
                      <a:pt x="1634490" y="0"/>
                      <a:pt x="0" y="1036320"/>
                      <a:pt x="0" y="2311400"/>
                    </a:cubicBezTo>
                    <a:cubicBezTo>
                      <a:pt x="0" y="2326640"/>
                      <a:pt x="0" y="2340610"/>
                      <a:pt x="1270" y="2355850"/>
                    </a:cubicBezTo>
                    <a:cubicBezTo>
                      <a:pt x="39370" y="3609340"/>
                      <a:pt x="1657350" y="4622800"/>
                      <a:pt x="3642360" y="4622800"/>
                    </a:cubicBezTo>
                    <a:cubicBezTo>
                      <a:pt x="4519930" y="4622800"/>
                      <a:pt x="5368290" y="4420870"/>
                      <a:pt x="6032500" y="4053840"/>
                    </a:cubicBezTo>
                    <a:cubicBezTo>
                      <a:pt x="6043930" y="4047490"/>
                      <a:pt x="6059170" y="4048760"/>
                      <a:pt x="6068060" y="4058920"/>
                    </a:cubicBezTo>
                    <a:cubicBezTo>
                      <a:pt x="6300470" y="4283710"/>
                      <a:pt x="7059929" y="4352290"/>
                      <a:pt x="7377429" y="4372610"/>
                    </a:cubicBezTo>
                    <a:cubicBezTo>
                      <a:pt x="7308849" y="4333240"/>
                      <a:pt x="7221220" y="4278630"/>
                      <a:pt x="7132320" y="4207510"/>
                    </a:cubicBezTo>
                    <a:close/>
                  </a:path>
                </a:pathLst>
              </a:custGeom>
              <a:solidFill>
                <a:srgbClr val="F6F6F6"/>
              </a:solidFill>
              <a:ln w="12700">
                <a:solidFill>
                  <a:srgbClr val="000000"/>
                </a:solidFill>
              </a:ln>
            </p:spPr>
          </p:sp>
          <p:sp>
            <p:nvSpPr>
              <p:cNvPr id="13" name="Freeform 6">
                <a:extLst>
                  <a:ext uri="{FF2B5EF4-FFF2-40B4-BE49-F238E27FC236}">
                    <a16:creationId xmlns:a16="http://schemas.microsoft.com/office/drawing/2014/main" id="{2C1C13B6-420D-D5A5-D791-D2B6CB985FDA}"/>
                  </a:ext>
                </a:extLst>
              </p:cNvPr>
              <p:cNvSpPr/>
              <p:nvPr/>
            </p:nvSpPr>
            <p:spPr>
              <a:xfrm>
                <a:off x="0" y="0"/>
                <a:ext cx="7620000" cy="4946650"/>
              </a:xfrm>
              <a:custGeom>
                <a:avLst/>
                <a:gdLst/>
                <a:ahLst/>
                <a:cxnLst/>
                <a:rect l="l" t="t" r="r" b="b"/>
                <a:pathLst>
                  <a:path w="7620000" h="4946650">
                    <a:moveTo>
                      <a:pt x="7599680" y="4493260"/>
                    </a:moveTo>
                    <a:cubicBezTo>
                      <a:pt x="7604761" y="4489450"/>
                      <a:pt x="7607300" y="4484370"/>
                      <a:pt x="7608570" y="4478020"/>
                    </a:cubicBezTo>
                    <a:cubicBezTo>
                      <a:pt x="7611111" y="4464050"/>
                      <a:pt x="7604761" y="4448810"/>
                      <a:pt x="7590790" y="4443730"/>
                    </a:cubicBezTo>
                    <a:cubicBezTo>
                      <a:pt x="7584440" y="4441189"/>
                      <a:pt x="7042150" y="4202430"/>
                      <a:pt x="6893560" y="3789680"/>
                    </a:cubicBezTo>
                    <a:cubicBezTo>
                      <a:pt x="7226300" y="3429000"/>
                      <a:pt x="7457440" y="2924809"/>
                      <a:pt x="7457440" y="2482850"/>
                    </a:cubicBezTo>
                    <a:cubicBezTo>
                      <a:pt x="7457440" y="2263140"/>
                      <a:pt x="7409180" y="2052320"/>
                      <a:pt x="7319010" y="1854200"/>
                    </a:cubicBezTo>
                    <a:cubicBezTo>
                      <a:pt x="7167880" y="1416050"/>
                      <a:pt x="6824980" y="1014730"/>
                      <a:pt x="6316980" y="690880"/>
                    </a:cubicBezTo>
                    <a:cubicBezTo>
                      <a:pt x="5618480" y="245110"/>
                      <a:pt x="4690110" y="0"/>
                      <a:pt x="3703320" y="0"/>
                    </a:cubicBezTo>
                    <a:cubicBezTo>
                      <a:pt x="2716530" y="0"/>
                      <a:pt x="1788160" y="245110"/>
                      <a:pt x="1089660" y="690880"/>
                    </a:cubicBezTo>
                    <a:cubicBezTo>
                      <a:pt x="387350" y="1139190"/>
                      <a:pt x="0" y="1736090"/>
                      <a:pt x="0" y="2372360"/>
                    </a:cubicBezTo>
                    <a:cubicBezTo>
                      <a:pt x="0" y="2524760"/>
                      <a:pt x="22860" y="2675890"/>
                      <a:pt x="66040" y="2821940"/>
                    </a:cubicBezTo>
                    <a:cubicBezTo>
                      <a:pt x="232410" y="4024630"/>
                      <a:pt x="1767840" y="4946650"/>
                      <a:pt x="3702050" y="4946650"/>
                    </a:cubicBezTo>
                    <a:cubicBezTo>
                      <a:pt x="4631690" y="4946650"/>
                      <a:pt x="5481320" y="4728210"/>
                      <a:pt x="6132830" y="4368800"/>
                    </a:cubicBezTo>
                    <a:cubicBezTo>
                      <a:pt x="6442710" y="4668520"/>
                      <a:pt x="7620000" y="4701540"/>
                      <a:pt x="7620000" y="4701540"/>
                    </a:cubicBezTo>
                    <a:lnTo>
                      <a:pt x="7599680" y="4493260"/>
                    </a:lnTo>
                    <a:close/>
                    <a:moveTo>
                      <a:pt x="60960" y="2372360"/>
                    </a:moveTo>
                    <a:cubicBezTo>
                      <a:pt x="60960" y="1098550"/>
                      <a:pt x="1695450" y="60960"/>
                      <a:pt x="3703320" y="60960"/>
                    </a:cubicBezTo>
                    <a:cubicBezTo>
                      <a:pt x="5113020" y="60960"/>
                      <a:pt x="6338570" y="571500"/>
                      <a:pt x="6943089" y="1316990"/>
                    </a:cubicBezTo>
                    <a:cubicBezTo>
                      <a:pt x="7200899" y="1633220"/>
                      <a:pt x="7345680" y="1992630"/>
                      <a:pt x="7345680" y="2372360"/>
                    </a:cubicBezTo>
                    <a:cubicBezTo>
                      <a:pt x="7345680" y="2800350"/>
                      <a:pt x="7158989" y="3219450"/>
                      <a:pt x="6804660" y="3583940"/>
                    </a:cubicBezTo>
                    <a:cubicBezTo>
                      <a:pt x="6798310" y="3590290"/>
                      <a:pt x="6795770" y="3597910"/>
                      <a:pt x="6795770" y="3606800"/>
                    </a:cubicBezTo>
                    <a:cubicBezTo>
                      <a:pt x="6799580" y="3699510"/>
                      <a:pt x="6823710" y="3792220"/>
                      <a:pt x="6866889" y="3882390"/>
                    </a:cubicBezTo>
                    <a:cubicBezTo>
                      <a:pt x="6913880" y="3980180"/>
                      <a:pt x="6983730" y="4075430"/>
                      <a:pt x="7075170" y="4165600"/>
                    </a:cubicBezTo>
                    <a:cubicBezTo>
                      <a:pt x="7110730" y="4201160"/>
                      <a:pt x="7150100" y="4235450"/>
                      <a:pt x="7192010" y="4269740"/>
                    </a:cubicBezTo>
                    <a:cubicBezTo>
                      <a:pt x="7280910" y="4340860"/>
                      <a:pt x="7369810" y="4396740"/>
                      <a:pt x="7438390" y="4434840"/>
                    </a:cubicBezTo>
                    <a:cubicBezTo>
                      <a:pt x="7120890" y="4415790"/>
                      <a:pt x="6360160" y="4345940"/>
                      <a:pt x="6127750" y="4121150"/>
                    </a:cubicBezTo>
                    <a:cubicBezTo>
                      <a:pt x="6117590" y="4112260"/>
                      <a:pt x="6103620" y="4109720"/>
                      <a:pt x="6092190" y="4116070"/>
                    </a:cubicBezTo>
                    <a:cubicBezTo>
                      <a:pt x="5429250" y="4483100"/>
                      <a:pt x="4580890" y="4685030"/>
                      <a:pt x="3702050" y="4685030"/>
                    </a:cubicBezTo>
                    <a:cubicBezTo>
                      <a:pt x="1718310" y="4683760"/>
                      <a:pt x="99060" y="3670300"/>
                      <a:pt x="62230" y="2416810"/>
                    </a:cubicBezTo>
                    <a:cubicBezTo>
                      <a:pt x="60960" y="2401570"/>
                      <a:pt x="60960" y="2387600"/>
                      <a:pt x="60960" y="2372360"/>
                    </a:cubicBezTo>
                    <a:close/>
                  </a:path>
                </a:pathLst>
              </a:custGeom>
              <a:solidFill>
                <a:srgbClr val="FFA4B1"/>
              </a:solidFill>
            </p:spPr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9880CB8-13C6-861B-0A4C-8F5FDB924CFD}"/>
                </a:ext>
              </a:extLst>
            </p:cNvPr>
            <p:cNvSpPr txBox="1"/>
            <p:nvPr/>
          </p:nvSpPr>
          <p:spPr>
            <a:xfrm>
              <a:off x="8818182" y="3231100"/>
              <a:ext cx="2617268" cy="7493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000">
                  <a:solidFill>
                    <a:srgbClr val="DB115E"/>
                  </a:solidFill>
                  <a:latin typeface="UTM Mother" panose="02040603050506020204" pitchFamily="18" charset="0"/>
                </a:rPr>
                <a:t>Mời bạn</a:t>
              </a:r>
              <a:endParaRPr lang="en-GB" sz="4000" dirty="0">
                <a:solidFill>
                  <a:srgbClr val="DB115E"/>
                </a:solidFill>
                <a:latin typeface="UTM Mother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727003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8" grpId="0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40"/>
            <a:ext cx="9144000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184" indent="0" algn="ctr">
              <a:buNone/>
              <a:defRPr sz="1999"/>
            </a:lvl2pPr>
            <a:lvl3pPr marL="914370" indent="0" algn="ctr">
              <a:buNone/>
              <a:defRPr sz="1799"/>
            </a:lvl3pPr>
            <a:lvl4pPr marL="1371554" indent="0" algn="ctr">
              <a:buNone/>
              <a:defRPr sz="1599"/>
            </a:lvl4pPr>
            <a:lvl5pPr marL="1828739" indent="0" algn="ctr">
              <a:buNone/>
              <a:defRPr sz="1599"/>
            </a:lvl5pPr>
            <a:lvl6pPr marL="2285924" indent="0" algn="ctr">
              <a:buNone/>
              <a:defRPr sz="1599"/>
            </a:lvl6pPr>
            <a:lvl7pPr marL="2743108" indent="0" algn="ctr">
              <a:buNone/>
              <a:defRPr sz="1599"/>
            </a:lvl7pPr>
            <a:lvl8pPr marL="3200293" indent="0" algn="ctr">
              <a:buNone/>
              <a:defRPr sz="1599"/>
            </a:lvl8pPr>
            <a:lvl9pPr marL="3657478" indent="0" algn="ctr">
              <a:buNone/>
              <a:defRPr sz="1599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03/11/2025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7175676"/>
      </p:ext>
    </p:extLst>
  </p:cSld>
  <p:clrMapOvr>
    <a:masterClrMapping/>
  </p:clrMapOvr>
  <p:transition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5D0B122-5E11-4849-9008-B013A23E6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E03564F8-6378-443C-B4E1-A22CA779FB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BE3ADFF-38AA-40D0-BD15-CBC750BA5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840A1-2084-4E5A-BF7B-C7768384624F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567B8B2-6CA9-4A72-9C73-46AF332C0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A034D33-A9E4-4469-930C-193179F058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A9A2E-EFD0-420F-96B6-D88E78C81C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63383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noProof="1"/>
              <a:t>Click to edit Master subtitle style</a:t>
            </a:r>
          </a:p>
        </p:txBody>
      </p:sp>
      <p:sp>
        <p:nvSpPr>
          <p:cNvPr id="4" name="Date Placeholder 1027">
            <a:extLst>
              <a:ext uri="{FF2B5EF4-FFF2-40B4-BE49-F238E27FC236}">
                <a16:creationId xmlns:a16="http://schemas.microsoft.com/office/drawing/2014/main" id="{2A6D70B1-042C-ECA6-6F0C-49DA56DE87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Footer Placeholder 1028">
            <a:extLst>
              <a:ext uri="{FF2B5EF4-FFF2-40B4-BE49-F238E27FC236}">
                <a16:creationId xmlns:a16="http://schemas.microsoft.com/office/drawing/2014/main" id="{A5B19788-D17A-82FB-A8EC-F33DB5A02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1029">
            <a:extLst>
              <a:ext uri="{FF2B5EF4-FFF2-40B4-BE49-F238E27FC236}">
                <a16:creationId xmlns:a16="http://schemas.microsoft.com/office/drawing/2014/main" id="{A9329B6C-A6E5-6CBD-CC86-9D5EA1C2F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EA1824-7F38-4398-84C2-9D5D76A202F8}" type="slidenum">
              <a:rPr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88187538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1027">
            <a:extLst>
              <a:ext uri="{FF2B5EF4-FFF2-40B4-BE49-F238E27FC236}">
                <a16:creationId xmlns:a16="http://schemas.microsoft.com/office/drawing/2014/main" id="{CD2F4ECC-D856-7B90-F3E7-01AD11C9CB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Footer Placeholder 1028">
            <a:extLst>
              <a:ext uri="{FF2B5EF4-FFF2-40B4-BE49-F238E27FC236}">
                <a16:creationId xmlns:a16="http://schemas.microsoft.com/office/drawing/2014/main" id="{22AFC52B-EAD3-E60F-5B37-CC22043118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1029">
            <a:extLst>
              <a:ext uri="{FF2B5EF4-FFF2-40B4-BE49-F238E27FC236}">
                <a16:creationId xmlns:a16="http://schemas.microsoft.com/office/drawing/2014/main" id="{4E404F21-E2B4-0B7C-D002-32A09E6780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95E3C9-2AF2-4505-9293-65F6BA4BD88D}" type="slidenum">
              <a:rPr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77034961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4" name="Date Placeholder 1027">
            <a:extLst>
              <a:ext uri="{FF2B5EF4-FFF2-40B4-BE49-F238E27FC236}">
                <a16:creationId xmlns:a16="http://schemas.microsoft.com/office/drawing/2014/main" id="{FAE60E0E-1BCC-E0CC-8390-7EA2CB173C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Footer Placeholder 1028">
            <a:extLst>
              <a:ext uri="{FF2B5EF4-FFF2-40B4-BE49-F238E27FC236}">
                <a16:creationId xmlns:a16="http://schemas.microsoft.com/office/drawing/2014/main" id="{308150BC-5EEB-01F2-E790-97259A43CF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1029">
            <a:extLst>
              <a:ext uri="{FF2B5EF4-FFF2-40B4-BE49-F238E27FC236}">
                <a16:creationId xmlns:a16="http://schemas.microsoft.com/office/drawing/2014/main" id="{D7CBD688-2352-2CE8-472C-BABD2F118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42C8EF-0B7C-42FF-8F54-EC91E5873282}" type="slidenum">
              <a:rPr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7372171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76672" cy="4525963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1"/>
            <a:ext cx="5376672" cy="4525963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5" name="Date Placeholder 1027">
            <a:extLst>
              <a:ext uri="{FF2B5EF4-FFF2-40B4-BE49-F238E27FC236}">
                <a16:creationId xmlns:a16="http://schemas.microsoft.com/office/drawing/2014/main" id="{E8951A99-ACB2-2F2A-76AE-F5D85AE002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Footer Placeholder 1028">
            <a:extLst>
              <a:ext uri="{FF2B5EF4-FFF2-40B4-BE49-F238E27FC236}">
                <a16:creationId xmlns:a16="http://schemas.microsoft.com/office/drawing/2014/main" id="{DE763091-525F-0FA6-FAF3-24DD37888A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1029">
            <a:extLst>
              <a:ext uri="{FF2B5EF4-FFF2-40B4-BE49-F238E27FC236}">
                <a16:creationId xmlns:a16="http://schemas.microsoft.com/office/drawing/2014/main" id="{472EC543-85D6-EDB4-34C9-88C6C32E8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842F60-9CFD-492C-BCE9-F0AB7ACA9C22}" type="slidenum">
              <a:rPr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84653735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7" name="Date Placeholder 1027">
            <a:extLst>
              <a:ext uri="{FF2B5EF4-FFF2-40B4-BE49-F238E27FC236}">
                <a16:creationId xmlns:a16="http://schemas.microsoft.com/office/drawing/2014/main" id="{D9FE53FB-C06D-2048-DE44-0C8983F960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Footer Placeholder 1028">
            <a:extLst>
              <a:ext uri="{FF2B5EF4-FFF2-40B4-BE49-F238E27FC236}">
                <a16:creationId xmlns:a16="http://schemas.microsoft.com/office/drawing/2014/main" id="{009CC8E8-76ED-6619-8B90-9D8926071D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Slide Number Placeholder 1029">
            <a:extLst>
              <a:ext uri="{FF2B5EF4-FFF2-40B4-BE49-F238E27FC236}">
                <a16:creationId xmlns:a16="http://schemas.microsoft.com/office/drawing/2014/main" id="{3F688A75-9DDD-6792-9748-EB069DA89D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EB5B5B-79E8-44A1-87F0-5AF21D66E0E0}" type="slidenum">
              <a:rPr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28665054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Date Placeholder 1027">
            <a:extLst>
              <a:ext uri="{FF2B5EF4-FFF2-40B4-BE49-F238E27FC236}">
                <a16:creationId xmlns:a16="http://schemas.microsoft.com/office/drawing/2014/main" id="{7D949A8C-FF35-0600-5FE4-C8F73C019F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Footer Placeholder 1028">
            <a:extLst>
              <a:ext uri="{FF2B5EF4-FFF2-40B4-BE49-F238E27FC236}">
                <a16:creationId xmlns:a16="http://schemas.microsoft.com/office/drawing/2014/main" id="{34B7C806-9A51-9E7D-525E-99AA8B8030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Slide Number Placeholder 1029">
            <a:extLst>
              <a:ext uri="{FF2B5EF4-FFF2-40B4-BE49-F238E27FC236}">
                <a16:creationId xmlns:a16="http://schemas.microsoft.com/office/drawing/2014/main" id="{6B8DBB6F-9B43-A4FB-2C32-6AB045BA2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665543-33FD-4C76-AF56-B2B0AA8A37CB}" type="slidenum">
              <a:rPr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16714775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027">
            <a:extLst>
              <a:ext uri="{FF2B5EF4-FFF2-40B4-BE49-F238E27FC236}">
                <a16:creationId xmlns:a16="http://schemas.microsoft.com/office/drawing/2014/main" id="{49D78583-8931-E526-8665-9B716C3D60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Footer Placeholder 1028">
            <a:extLst>
              <a:ext uri="{FF2B5EF4-FFF2-40B4-BE49-F238E27FC236}">
                <a16:creationId xmlns:a16="http://schemas.microsoft.com/office/drawing/2014/main" id="{1901D9AD-06C6-B769-4F02-BD1C73CB0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Slide Number Placeholder 1029">
            <a:extLst>
              <a:ext uri="{FF2B5EF4-FFF2-40B4-BE49-F238E27FC236}">
                <a16:creationId xmlns:a16="http://schemas.microsoft.com/office/drawing/2014/main" id="{9FA2046F-E6D6-0D11-E347-22C01B383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C7856C-268E-4348-99E5-50D9CAF55B6E}" type="slidenum">
              <a:rPr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84782062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5" name="Date Placeholder 1027">
            <a:extLst>
              <a:ext uri="{FF2B5EF4-FFF2-40B4-BE49-F238E27FC236}">
                <a16:creationId xmlns:a16="http://schemas.microsoft.com/office/drawing/2014/main" id="{DDB7D3DA-EC39-60B3-B66F-0A95AEB07D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Footer Placeholder 1028">
            <a:extLst>
              <a:ext uri="{FF2B5EF4-FFF2-40B4-BE49-F238E27FC236}">
                <a16:creationId xmlns:a16="http://schemas.microsoft.com/office/drawing/2014/main" id="{FC04413E-6D7D-ABE8-37FE-4AFB126D8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1029">
            <a:extLst>
              <a:ext uri="{FF2B5EF4-FFF2-40B4-BE49-F238E27FC236}">
                <a16:creationId xmlns:a16="http://schemas.microsoft.com/office/drawing/2014/main" id="{83ECFE2E-AD5A-54E7-34A4-382705EC8B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36F6AD-9FE3-427F-9744-4C0730499D4C}" type="slidenum">
              <a:rPr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46041935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5" name="Date Placeholder 1027">
            <a:extLst>
              <a:ext uri="{FF2B5EF4-FFF2-40B4-BE49-F238E27FC236}">
                <a16:creationId xmlns:a16="http://schemas.microsoft.com/office/drawing/2014/main" id="{D8A92B4A-EDEC-5F0F-4A82-6FDB53B41C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Footer Placeholder 1028">
            <a:extLst>
              <a:ext uri="{FF2B5EF4-FFF2-40B4-BE49-F238E27FC236}">
                <a16:creationId xmlns:a16="http://schemas.microsoft.com/office/drawing/2014/main" id="{34947BDB-82CE-F624-4360-531876175B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1029">
            <a:extLst>
              <a:ext uri="{FF2B5EF4-FFF2-40B4-BE49-F238E27FC236}">
                <a16:creationId xmlns:a16="http://schemas.microsoft.com/office/drawing/2014/main" id="{E7E0BC10-860A-583E-7C2C-C3C6F4483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80C60B-5249-47BE-8FB8-7B84DFC8DD76}" type="slidenum">
              <a:rPr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6439890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1027">
            <a:extLst>
              <a:ext uri="{FF2B5EF4-FFF2-40B4-BE49-F238E27FC236}">
                <a16:creationId xmlns:a16="http://schemas.microsoft.com/office/drawing/2014/main" id="{BAA1E0A8-EA3C-E1CC-B70C-8936CCA17C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Footer Placeholder 1028">
            <a:extLst>
              <a:ext uri="{FF2B5EF4-FFF2-40B4-BE49-F238E27FC236}">
                <a16:creationId xmlns:a16="http://schemas.microsoft.com/office/drawing/2014/main" id="{05C26BB7-A476-9369-AF61-ADB2287284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1029">
            <a:extLst>
              <a:ext uri="{FF2B5EF4-FFF2-40B4-BE49-F238E27FC236}">
                <a16:creationId xmlns:a16="http://schemas.microsoft.com/office/drawing/2014/main" id="{C6B13DB4-DFE3-179D-6D34-2C7CD5C6A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4750F7-9510-41A2-8991-748DFA1A090D}" type="slidenum">
              <a:rPr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7752260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F2A0FB5-2920-44C9-8B52-F23523F939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4E0C5259-53D4-489B-8D2A-B4A50F2AD4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FE235C70-FBFE-4344-8287-AC941DC4C2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552995A8-6EE8-4355-9A5A-0D124A8844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840A1-2084-4E5A-BF7B-C7768384624F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1DBCE714-EA02-41A5-AA52-A401AD9414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31F0DE7-4529-4422-AACB-6E8C72235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A9A2E-EFD0-420F-96B6-D88E78C81C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04573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70573" cy="5851525"/>
          </a:xfrm>
        </p:spPr>
        <p:txBody>
          <a:bodyPr vert="eaVert"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1027">
            <a:extLst>
              <a:ext uri="{FF2B5EF4-FFF2-40B4-BE49-F238E27FC236}">
                <a16:creationId xmlns:a16="http://schemas.microsoft.com/office/drawing/2014/main" id="{FCEA2103-D5CF-7906-B42A-F4E3D574A9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Footer Placeholder 1028">
            <a:extLst>
              <a:ext uri="{FF2B5EF4-FFF2-40B4-BE49-F238E27FC236}">
                <a16:creationId xmlns:a16="http://schemas.microsoft.com/office/drawing/2014/main" id="{3FE2AC10-893E-33EA-8991-2EE997C25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1029">
            <a:extLst>
              <a:ext uri="{FF2B5EF4-FFF2-40B4-BE49-F238E27FC236}">
                <a16:creationId xmlns:a16="http://schemas.microsoft.com/office/drawing/2014/main" id="{E5915447-D46C-32F7-F764-7F336F436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3B6A5B-6554-4C83-A1A8-5FE59F8DFBC5}" type="slidenum">
              <a:rPr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96643881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878508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045849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605060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222029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11/3/2025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474337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11/3/2025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568505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11/3/2025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352982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351341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00941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52B5060-3C11-4006-B1A7-AA7BFA197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B731A5BA-5281-4E5A-A120-D35C1303C3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84994D18-E9DA-479A-A658-28946C44BC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9DCA4A08-F2A9-4F7A-81B5-4BAD37ED30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C4DD2D4C-E8CF-4D32-8625-BC1D5E39D6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FFFFD3CD-0AE0-445B-A76A-CA44DFC73A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840A1-2084-4E5A-BF7B-C7768384624F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D1A4FD7B-921F-4CB5-9DEB-C184F0F7C8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7A1399F2-67C5-4B66-8334-79425ACBF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A9A2E-EFD0-420F-96B6-D88E78C81C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33195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769115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155003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6770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AFF5086-1621-49BE-B99B-74A0991011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E729F47E-2C7A-48FC-B098-892C7484AA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840A1-2084-4E5A-BF7B-C7768384624F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AF1EA5D1-B3A3-44DB-934F-99ADD8E79F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B33D4038-4192-434F-8FBD-5F0DD3F80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A9A2E-EFD0-420F-96B6-D88E78C81C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6971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620AF891-BD07-44AB-818F-B0E6C6ED7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840A1-2084-4E5A-BF7B-C7768384624F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201AEEB7-C2BE-4361-88F4-834DCF351E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7F9DC46C-F9A2-4DA8-A3E4-9D9C74728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A9A2E-EFD0-420F-96B6-D88E78C81C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7745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C4E7445-70B3-44FC-86FE-F5FF4505F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B422C711-73D4-4C43-8B38-F9D4621845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BEAB7EB0-B29D-4D73-BCC0-130DE98371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444015E5-2262-4CE1-B0A1-F93BA88DFC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840A1-2084-4E5A-BF7B-C7768384624F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9CD050A-257F-4CD3-8890-C153D3F21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B39B283F-DF9A-439E-99FE-83EF8FED90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A9A2E-EFD0-420F-96B6-D88E78C81C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0699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5280D92-9D4E-4E32-ACE3-5EFC2B7C9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A7AA35FB-CAA4-47B1-8A81-C498C3C58E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6FFC30E6-0CAE-4A11-BEF3-7487C0F693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0EA25F1D-9CA2-4D6A-85AF-8D5715FCD5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840A1-2084-4E5A-BF7B-C7768384624F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39669271-1EFB-48AE-AFCB-6710679099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9341FCE-D6CB-44F3-A7BD-133D7C2D5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A9A2E-EFD0-420F-96B6-D88E78C81C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9147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350F2A34-D1F5-48ED-8A4C-61EB5851C4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9572EB99-ED83-4DAE-9689-4E0731DE2B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3D2836B-CE6C-4EC2-A8A8-3E77F4133A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F840A1-2084-4E5A-BF7B-C7768384624F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FC9757CE-8A09-4196-97A1-FD76558206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7A92225-3847-408E-B73C-348059B3D1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FA9A2E-EFD0-420F-96B6-D88E78C81C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187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7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11/3/2025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5868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39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Slide.vn - 2019">
            <a:extLst>
              <a:ext uri="{FF2B5EF4-FFF2-40B4-BE49-F238E27FC236}">
                <a16:creationId xmlns:a16="http://schemas.microsoft.com/office/drawing/2014/main" id="{FA30B65D-6338-2D46-4050-3D9ABBE8F614}"/>
              </a:ext>
            </a:extLst>
          </p:cNvPr>
          <p:cNvSpPr txBox="1"/>
          <p:nvPr userDrawn="1"/>
        </p:nvSpPr>
        <p:spPr>
          <a:xfrm>
            <a:off x="0" y="-1192887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0BC0FCFF-4073-9589-8B97-6F7A56BC380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874" b="2187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0146C41-ACCB-9C62-3CB5-9443864B16D2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1676400" y="0"/>
            <a:ext cx="1414077" cy="1631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051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>
            <a:extLst>
              <a:ext uri="{FF2B5EF4-FFF2-40B4-BE49-F238E27FC236}">
                <a16:creationId xmlns:a16="http://schemas.microsoft.com/office/drawing/2014/main" id="{531BADB4-0343-306E-6795-60DB7585AD37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</a:p>
        </p:txBody>
      </p:sp>
      <p:sp>
        <p:nvSpPr>
          <p:cNvPr id="1027" name="Text Placeholder 1026">
            <a:extLst>
              <a:ext uri="{FF2B5EF4-FFF2-40B4-BE49-F238E27FC236}">
                <a16:creationId xmlns:a16="http://schemas.microsoft.com/office/drawing/2014/main" id="{327B4645-EF3D-0712-9037-CDA82CAB7280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</a:p>
        </p:txBody>
      </p:sp>
      <p:sp>
        <p:nvSpPr>
          <p:cNvPr id="1028" name="Date Placeholder 1027">
            <a:extLst>
              <a:ext uri="{FF2B5EF4-FFF2-40B4-BE49-F238E27FC236}">
                <a16:creationId xmlns:a16="http://schemas.microsoft.com/office/drawing/2014/main" id="{80A579FC-8314-2618-F7AB-DB817898BB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eaLnBrk="1" hangingPunct="1">
              <a:defRPr sz="1400" noProof="1"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029" name="Footer Placeholder 1028">
            <a:extLst>
              <a:ext uri="{FF2B5EF4-FFF2-40B4-BE49-F238E27FC236}">
                <a16:creationId xmlns:a16="http://schemas.microsoft.com/office/drawing/2014/main" id="{75FA3D1B-7645-5ED5-B6A4-896D8564F7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 eaLnBrk="1" hangingPunct="1">
              <a:defRPr sz="1400" noProof="1"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030" name="Slide Number Placeholder 1029">
            <a:extLst>
              <a:ext uri="{FF2B5EF4-FFF2-40B4-BE49-F238E27FC236}">
                <a16:creationId xmlns:a16="http://schemas.microsoft.com/office/drawing/2014/main" id="{FC14B8DC-3265-5F9C-19D5-F9E532055D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noProof="1" smtClean="0"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F2B1B6B-A3E7-44DE-A14E-FC508F63239C}" type="slidenum">
              <a:rPr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4197077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Arial" panose="020B0604020202020204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1pPr>
      <a:lvl2pPr marL="742950" lvl="1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2pPr>
      <a:lvl3pPr marL="1143000" lvl="2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3pPr>
      <a:lvl4pPr marL="1600200" lvl="3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4pPr>
      <a:lvl5pPr marL="2057400" lvl="4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11/3/2025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8423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  <p:sldLayoutId id="2147483770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36.xml"/><Relationship Id="rId1" Type="http://schemas.openxmlformats.org/officeDocument/2006/relationships/tags" Target="../tags/tag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microsoft.com/office/2007/relationships/media" Target="../media/media10.m4a"/><Relationship Id="rId7" Type="http://schemas.openxmlformats.org/officeDocument/2006/relationships/image" Target="../media/image63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audio" Target="../media/audio2.wav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1.png"/><Relationship Id="rId4" Type="http://schemas.openxmlformats.org/officeDocument/2006/relationships/audio" Target="../media/media10.m4a"/><Relationship Id="rId9" Type="http://schemas.openxmlformats.org/officeDocument/2006/relationships/image" Target="../media/image6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6.xml"/><Relationship Id="rId1" Type="http://schemas.openxmlformats.org/officeDocument/2006/relationships/tags" Target="../tags/tag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4a"/><Relationship Id="rId13" Type="http://schemas.openxmlformats.org/officeDocument/2006/relationships/slideLayout" Target="../slideLayouts/slideLayout47.xml"/><Relationship Id="rId18" Type="http://schemas.openxmlformats.org/officeDocument/2006/relationships/image" Target="../media/image39.png"/><Relationship Id="rId3" Type="http://schemas.microsoft.com/office/2007/relationships/media" Target="../media/media3.m4a"/><Relationship Id="rId7" Type="http://schemas.microsoft.com/office/2007/relationships/media" Target="../media/media5.m4a"/><Relationship Id="rId12" Type="http://schemas.openxmlformats.org/officeDocument/2006/relationships/audio" Target="../media/media7.m4a"/><Relationship Id="rId17" Type="http://schemas.openxmlformats.org/officeDocument/2006/relationships/image" Target="../media/image38.gif"/><Relationship Id="rId2" Type="http://schemas.openxmlformats.org/officeDocument/2006/relationships/video" Target="../media/media2.mp4"/><Relationship Id="rId16" Type="http://schemas.openxmlformats.org/officeDocument/2006/relationships/image" Target="../media/image37.png"/><Relationship Id="rId20" Type="http://schemas.openxmlformats.org/officeDocument/2006/relationships/image" Target="../media/image41.png"/><Relationship Id="rId1" Type="http://schemas.microsoft.com/office/2007/relationships/media" Target="../media/media2.mp4"/><Relationship Id="rId6" Type="http://schemas.openxmlformats.org/officeDocument/2006/relationships/audio" Target="../media/media4.m4a"/><Relationship Id="rId11" Type="http://schemas.microsoft.com/office/2007/relationships/media" Target="../media/media7.m4a"/><Relationship Id="rId5" Type="http://schemas.microsoft.com/office/2007/relationships/media" Target="../media/media4.m4a"/><Relationship Id="rId15" Type="http://schemas.openxmlformats.org/officeDocument/2006/relationships/image" Target="../media/image36.png"/><Relationship Id="rId10" Type="http://schemas.openxmlformats.org/officeDocument/2006/relationships/audio" Target="../media/media6.m4a"/><Relationship Id="rId19" Type="http://schemas.openxmlformats.org/officeDocument/2006/relationships/image" Target="../media/image40.png"/><Relationship Id="rId4" Type="http://schemas.openxmlformats.org/officeDocument/2006/relationships/audio" Target="../media/media3.m4a"/><Relationship Id="rId9" Type="http://schemas.microsoft.com/office/2007/relationships/media" Target="../media/media6.m4a"/><Relationship Id="rId14" Type="http://schemas.openxmlformats.org/officeDocument/2006/relationships/audio" Target="../media/audio1.wav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9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5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41.png"/><Relationship Id="rId5" Type="http://schemas.openxmlformats.org/officeDocument/2006/relationships/image" Target="../media/image44.jpg"/><Relationship Id="rId4" Type="http://schemas.openxmlformats.org/officeDocument/2006/relationships/image" Target="../media/image43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图片 6">
            <a:extLst>
              <a:ext uri="{FF2B5EF4-FFF2-40B4-BE49-F238E27FC236}">
                <a16:creationId xmlns:a16="http://schemas.microsoft.com/office/drawing/2014/main" id="{B226E946-245F-361D-FC54-2555B01E0E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141" y="0"/>
            <a:ext cx="1231453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图片 10">
            <a:extLst>
              <a:ext uri="{FF2B5EF4-FFF2-40B4-BE49-F238E27FC236}">
                <a16:creationId xmlns:a16="http://schemas.microsoft.com/office/drawing/2014/main" id="{3E03EB11-3512-F6F0-5CF5-0299C318F8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4739" y="504825"/>
            <a:ext cx="3754437" cy="123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图片 14">
            <a:extLst>
              <a:ext uri="{FF2B5EF4-FFF2-40B4-BE49-F238E27FC236}">
                <a16:creationId xmlns:a16="http://schemas.microsoft.com/office/drawing/2014/main" id="{D85581B0-7E0C-D979-020A-D47391ACAA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925" y="157163"/>
            <a:ext cx="5614988" cy="178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A_文本框 32">
            <a:extLst>
              <a:ext uri="{FF2B5EF4-FFF2-40B4-BE49-F238E27FC236}">
                <a16:creationId xmlns:a16="http://schemas.microsoft.com/office/drawing/2014/main" id="{A627F58F-A8F5-3665-260A-1535FA01081A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812802" y="164795"/>
            <a:ext cx="10139911" cy="2862191"/>
          </a:xfrm>
          <a:prstGeom prst="rect">
            <a:avLst/>
          </a:prstGeom>
          <a:noFill/>
        </p:spPr>
        <p:txBody>
          <a:bodyPr wrap="square" lIns="91032" tIns="45655" rIns="91032" bIns="45655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 defTabSz="909935">
              <a:defRPr/>
            </a:pPr>
            <a:r>
              <a:rPr lang="en-US" altLang="zh-CN" sz="6000" b="1" dirty="0" err="1">
                <a:solidFill>
                  <a:srgbClr val="FF0000"/>
                </a:solidFill>
                <a:effectLst>
                  <a:glow rad="254000">
                    <a:prstClr val="white">
                      <a:alpha val="91000"/>
                    </a:prstClr>
                  </a:glow>
                </a:effectLst>
                <a:latin typeface="Times New Roman" panose="02020603050405020304" pitchFamily="18" charset="0"/>
                <a:ea typeface="方正粗倩简体" panose="03000509000000000000" pitchFamily="65" charset="-122"/>
                <a:cs typeface="Times New Roman" panose="02020603050405020304" pitchFamily="18" charset="0"/>
              </a:rPr>
              <a:t>Chào</a:t>
            </a:r>
            <a:r>
              <a:rPr lang="en-US" altLang="zh-CN" sz="6000" b="1" dirty="0">
                <a:solidFill>
                  <a:srgbClr val="FF0000"/>
                </a:solidFill>
                <a:effectLst>
                  <a:glow rad="254000">
                    <a:prstClr val="white">
                      <a:alpha val="91000"/>
                    </a:prstClr>
                  </a:glow>
                </a:effectLst>
                <a:latin typeface="Times New Roman" panose="02020603050405020304" pitchFamily="18" charset="0"/>
                <a:ea typeface="方正粗倩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err="1">
                <a:solidFill>
                  <a:srgbClr val="FF0000"/>
                </a:solidFill>
                <a:effectLst>
                  <a:glow rad="254000">
                    <a:prstClr val="white">
                      <a:alpha val="91000"/>
                    </a:prstClr>
                  </a:glow>
                </a:effectLst>
                <a:latin typeface="Times New Roman" panose="02020603050405020304" pitchFamily="18" charset="0"/>
                <a:ea typeface="方正粗倩简体" panose="03000509000000000000" pitchFamily="65" charset="-122"/>
                <a:cs typeface="Times New Roman" panose="02020603050405020304" pitchFamily="18" charset="0"/>
              </a:rPr>
              <a:t>mừng</a:t>
            </a:r>
            <a:r>
              <a:rPr lang="en-US" altLang="zh-CN" sz="6000" b="1">
                <a:solidFill>
                  <a:srgbClr val="FF0000"/>
                </a:solidFill>
                <a:effectLst>
                  <a:glow rad="254000">
                    <a:prstClr val="white">
                      <a:alpha val="91000"/>
                    </a:prstClr>
                  </a:glow>
                </a:effectLst>
                <a:latin typeface="Times New Roman" panose="02020603050405020304" pitchFamily="18" charset="0"/>
                <a:ea typeface="方正粗倩简体" panose="03000509000000000000" pitchFamily="65" charset="-122"/>
                <a:cs typeface="Times New Roman" panose="02020603050405020304" pitchFamily="18" charset="0"/>
              </a:rPr>
              <a:t> các thầy </a:t>
            </a:r>
            <a:r>
              <a:rPr lang="en-US" altLang="zh-CN" sz="6000" b="1" dirty="0" err="1">
                <a:solidFill>
                  <a:srgbClr val="FF0000"/>
                </a:solidFill>
                <a:effectLst>
                  <a:glow rad="254000">
                    <a:prstClr val="white">
                      <a:alpha val="91000"/>
                    </a:prstClr>
                  </a:glow>
                </a:effectLst>
                <a:latin typeface="Times New Roman" panose="02020603050405020304" pitchFamily="18" charset="0"/>
                <a:ea typeface="方正粗倩简体" panose="03000509000000000000" pitchFamily="65" charset="-122"/>
                <a:cs typeface="Times New Roman" panose="02020603050405020304" pitchFamily="18" charset="0"/>
              </a:rPr>
              <a:t>cô</a:t>
            </a:r>
            <a:r>
              <a:rPr lang="en-US" altLang="zh-CN" sz="6000" b="1" dirty="0">
                <a:solidFill>
                  <a:srgbClr val="FF0000"/>
                </a:solidFill>
                <a:effectLst>
                  <a:glow rad="254000">
                    <a:prstClr val="white">
                      <a:alpha val="91000"/>
                    </a:prstClr>
                  </a:glow>
                </a:effectLst>
                <a:latin typeface="Times New Roman" panose="02020603050405020304" pitchFamily="18" charset="0"/>
                <a:ea typeface="方正粗倩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>
                <a:solidFill>
                  <a:srgbClr val="FF0000"/>
                </a:solidFill>
                <a:effectLst>
                  <a:glow rad="254000">
                    <a:prstClr val="white">
                      <a:alpha val="91000"/>
                    </a:prstClr>
                  </a:glow>
                </a:effectLst>
                <a:latin typeface="Times New Roman" panose="02020603050405020304" pitchFamily="18" charset="0"/>
                <a:ea typeface="方正粗倩简体" panose="03000509000000000000" pitchFamily="65" charset="-122"/>
                <a:cs typeface="Times New Roman" panose="02020603050405020304" pitchFamily="18" charset="0"/>
              </a:rPr>
              <a:t>và</a:t>
            </a:r>
            <a:r>
              <a:rPr lang="en-US" altLang="zh-CN" sz="6000" b="1" dirty="0">
                <a:solidFill>
                  <a:srgbClr val="FF0000"/>
                </a:solidFill>
                <a:effectLst>
                  <a:glow rad="254000">
                    <a:prstClr val="white">
                      <a:alpha val="91000"/>
                    </a:prstClr>
                  </a:glow>
                </a:effectLst>
                <a:latin typeface="Times New Roman" panose="02020603050405020304" pitchFamily="18" charset="0"/>
                <a:ea typeface="方正粗倩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>
                <a:solidFill>
                  <a:srgbClr val="FF0000"/>
                </a:solidFill>
                <a:effectLst>
                  <a:glow rad="254000">
                    <a:prstClr val="white">
                      <a:alpha val="91000"/>
                    </a:prstClr>
                  </a:glow>
                </a:effectLst>
                <a:latin typeface="Times New Roman" panose="02020603050405020304" pitchFamily="18" charset="0"/>
                <a:ea typeface="方正粗倩简体" panose="03000509000000000000" pitchFamily="65" charset="-122"/>
                <a:cs typeface="Times New Roman" panose="02020603050405020304" pitchFamily="18" charset="0"/>
              </a:rPr>
              <a:t>các</a:t>
            </a:r>
            <a:r>
              <a:rPr lang="en-US" altLang="zh-CN" sz="6000" b="1" dirty="0">
                <a:solidFill>
                  <a:srgbClr val="FF0000"/>
                </a:solidFill>
                <a:effectLst>
                  <a:glow rad="254000">
                    <a:prstClr val="white">
                      <a:alpha val="91000"/>
                    </a:prstClr>
                  </a:glow>
                </a:effectLst>
                <a:latin typeface="Times New Roman" panose="02020603050405020304" pitchFamily="18" charset="0"/>
                <a:ea typeface="方正粗倩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>
                <a:solidFill>
                  <a:srgbClr val="FF0000"/>
                </a:solidFill>
                <a:effectLst>
                  <a:glow rad="254000">
                    <a:prstClr val="white">
                      <a:alpha val="91000"/>
                    </a:prstClr>
                  </a:glow>
                </a:effectLst>
                <a:latin typeface="Times New Roman" panose="02020603050405020304" pitchFamily="18" charset="0"/>
                <a:ea typeface="方正粗倩简体" panose="03000509000000000000" pitchFamily="65" charset="-122"/>
                <a:cs typeface="Times New Roman" panose="02020603050405020304" pitchFamily="18" charset="0"/>
              </a:rPr>
              <a:t>em</a:t>
            </a:r>
            <a:r>
              <a:rPr lang="en-US" altLang="zh-CN" sz="6000" b="1" dirty="0">
                <a:solidFill>
                  <a:srgbClr val="FF0000"/>
                </a:solidFill>
                <a:effectLst>
                  <a:glow rad="254000">
                    <a:prstClr val="white">
                      <a:alpha val="91000"/>
                    </a:prstClr>
                  </a:glow>
                </a:effectLst>
                <a:latin typeface="Times New Roman" panose="02020603050405020304" pitchFamily="18" charset="0"/>
                <a:ea typeface="方正粗倩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>
                <a:solidFill>
                  <a:srgbClr val="FF0000"/>
                </a:solidFill>
                <a:effectLst>
                  <a:glow rad="254000">
                    <a:prstClr val="white">
                      <a:alpha val="91000"/>
                    </a:prstClr>
                  </a:glow>
                </a:effectLst>
                <a:latin typeface="Times New Roman" panose="02020603050405020304" pitchFamily="18" charset="0"/>
                <a:ea typeface="方正粗倩简体" panose="03000509000000000000" pitchFamily="65" charset="-122"/>
                <a:cs typeface="Times New Roman" panose="02020603050405020304" pitchFamily="18" charset="0"/>
              </a:rPr>
              <a:t>học</a:t>
            </a:r>
            <a:r>
              <a:rPr lang="en-US" altLang="zh-CN" sz="6000" b="1" dirty="0">
                <a:solidFill>
                  <a:srgbClr val="FF0000"/>
                </a:solidFill>
                <a:effectLst>
                  <a:glow rad="254000">
                    <a:prstClr val="white">
                      <a:alpha val="91000"/>
                    </a:prstClr>
                  </a:glow>
                </a:effectLst>
                <a:latin typeface="Times New Roman" panose="02020603050405020304" pitchFamily="18" charset="0"/>
                <a:ea typeface="方正粗倩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err="1">
                <a:solidFill>
                  <a:srgbClr val="FF0000"/>
                </a:solidFill>
                <a:effectLst>
                  <a:glow rad="254000">
                    <a:prstClr val="white">
                      <a:alpha val="91000"/>
                    </a:prstClr>
                  </a:glow>
                </a:effectLst>
                <a:latin typeface="Times New Roman" panose="02020603050405020304" pitchFamily="18" charset="0"/>
                <a:ea typeface="方正粗倩简体" panose="03000509000000000000" pitchFamily="65" charset="-122"/>
                <a:cs typeface="Times New Roman" panose="02020603050405020304" pitchFamily="18" charset="0"/>
              </a:rPr>
              <a:t>sinh</a:t>
            </a:r>
            <a:r>
              <a:rPr lang="en-US" altLang="zh-CN" sz="6000" b="1">
                <a:solidFill>
                  <a:srgbClr val="FF0000"/>
                </a:solidFill>
                <a:effectLst>
                  <a:glow rad="254000">
                    <a:prstClr val="white">
                      <a:alpha val="91000"/>
                    </a:prstClr>
                  </a:glow>
                </a:effectLst>
                <a:latin typeface="Times New Roman" panose="02020603050405020304" pitchFamily="18" charset="0"/>
                <a:ea typeface="方正粗倩简体" panose="03000509000000000000" pitchFamily="65" charset="-122"/>
                <a:cs typeface="Times New Roman" panose="02020603050405020304" pitchFamily="18" charset="0"/>
              </a:rPr>
              <a:t> đã đến </a:t>
            </a:r>
            <a:r>
              <a:rPr lang="en-US" altLang="zh-CN" sz="6000" b="1" dirty="0" err="1">
                <a:solidFill>
                  <a:srgbClr val="FF0000"/>
                </a:solidFill>
                <a:effectLst>
                  <a:glow rad="254000">
                    <a:prstClr val="white">
                      <a:alpha val="91000"/>
                    </a:prstClr>
                  </a:glow>
                </a:effectLst>
                <a:latin typeface="Times New Roman" panose="02020603050405020304" pitchFamily="18" charset="0"/>
                <a:ea typeface="方正粗倩简体" panose="03000509000000000000" pitchFamily="65" charset="-122"/>
                <a:cs typeface="Times New Roman" panose="02020603050405020304" pitchFamily="18" charset="0"/>
              </a:rPr>
              <a:t>với</a:t>
            </a:r>
            <a:r>
              <a:rPr lang="en-US" altLang="zh-CN" sz="6000" b="1" dirty="0">
                <a:solidFill>
                  <a:srgbClr val="FF0000"/>
                </a:solidFill>
                <a:effectLst>
                  <a:glow rad="254000">
                    <a:prstClr val="white">
                      <a:alpha val="91000"/>
                    </a:prstClr>
                  </a:glow>
                </a:effectLst>
                <a:latin typeface="Times New Roman" panose="02020603050405020304" pitchFamily="18" charset="0"/>
                <a:ea typeface="方正粗倩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>
                <a:solidFill>
                  <a:srgbClr val="FF0000"/>
                </a:solidFill>
                <a:effectLst>
                  <a:glow rad="254000">
                    <a:prstClr val="white">
                      <a:alpha val="91000"/>
                    </a:prstClr>
                  </a:glow>
                </a:effectLst>
                <a:latin typeface="Times New Roman" panose="02020603050405020304" pitchFamily="18" charset="0"/>
                <a:ea typeface="方正粗倩简体" panose="03000509000000000000" pitchFamily="65" charset="-122"/>
                <a:cs typeface="Times New Roman" panose="02020603050405020304" pitchFamily="18" charset="0"/>
              </a:rPr>
              <a:t>tiết</a:t>
            </a:r>
            <a:r>
              <a:rPr lang="en-US" altLang="zh-CN" sz="6000" b="1" dirty="0">
                <a:solidFill>
                  <a:srgbClr val="FF0000"/>
                </a:solidFill>
                <a:effectLst>
                  <a:glow rad="254000">
                    <a:prstClr val="white">
                      <a:alpha val="91000"/>
                    </a:prstClr>
                  </a:glow>
                </a:effectLst>
                <a:latin typeface="Times New Roman" panose="02020603050405020304" pitchFamily="18" charset="0"/>
                <a:ea typeface="方正粗倩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>
                <a:solidFill>
                  <a:srgbClr val="FF0000"/>
                </a:solidFill>
                <a:effectLst>
                  <a:glow rad="254000">
                    <a:prstClr val="white">
                      <a:alpha val="91000"/>
                    </a:prstClr>
                  </a:glow>
                </a:effectLst>
                <a:latin typeface="Times New Roman" panose="02020603050405020304" pitchFamily="18" charset="0"/>
                <a:ea typeface="方正粗倩简体" panose="03000509000000000000" pitchFamily="65" charset="-122"/>
                <a:cs typeface="Times New Roman" panose="02020603050405020304" pitchFamily="18" charset="0"/>
              </a:rPr>
              <a:t>học</a:t>
            </a:r>
            <a:r>
              <a:rPr lang="en-US" altLang="zh-CN" sz="6000" b="1" dirty="0">
                <a:solidFill>
                  <a:srgbClr val="FF0000"/>
                </a:solidFill>
                <a:effectLst>
                  <a:glow rad="254000">
                    <a:prstClr val="white">
                      <a:alpha val="91000"/>
                    </a:prstClr>
                  </a:glow>
                </a:effectLst>
                <a:latin typeface="Times New Roman" panose="02020603050405020304" pitchFamily="18" charset="0"/>
                <a:ea typeface="方正粗倩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>
                <a:solidFill>
                  <a:srgbClr val="FF0000"/>
                </a:solidFill>
                <a:effectLst>
                  <a:glow rad="254000">
                    <a:prstClr val="white">
                      <a:alpha val="91000"/>
                    </a:prstClr>
                  </a:glow>
                </a:effectLst>
                <a:latin typeface="Times New Roman" panose="02020603050405020304" pitchFamily="18" charset="0"/>
                <a:ea typeface="方正粗倩简体" panose="03000509000000000000" pitchFamily="65" charset="-122"/>
                <a:cs typeface="Times New Roman" panose="02020603050405020304" pitchFamily="18" charset="0"/>
              </a:rPr>
              <a:t>Toán</a:t>
            </a:r>
            <a:r>
              <a:rPr lang="en-US" altLang="zh-CN" sz="6000" b="1" dirty="0">
                <a:solidFill>
                  <a:srgbClr val="FF0000"/>
                </a:solidFill>
                <a:effectLst>
                  <a:glow rad="254000">
                    <a:prstClr val="white">
                      <a:alpha val="91000"/>
                    </a:prstClr>
                  </a:glow>
                </a:effectLst>
                <a:latin typeface="Times New Roman" panose="02020603050405020304" pitchFamily="18" charset="0"/>
                <a:ea typeface="方正粗倩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err="1">
                <a:solidFill>
                  <a:srgbClr val="FF0000"/>
                </a:solidFill>
                <a:effectLst>
                  <a:glow rad="254000">
                    <a:prstClr val="white">
                      <a:alpha val="91000"/>
                    </a:prstClr>
                  </a:glow>
                </a:effectLst>
                <a:latin typeface="Times New Roman" panose="02020603050405020304" pitchFamily="18" charset="0"/>
                <a:ea typeface="方正粗倩简体" panose="03000509000000000000" pitchFamily="65" charset="-122"/>
                <a:cs typeface="Times New Roman" panose="02020603050405020304" pitchFamily="18" charset="0"/>
              </a:rPr>
              <a:t>hôm</a:t>
            </a:r>
            <a:r>
              <a:rPr lang="en-US" altLang="zh-CN" sz="6000" b="1">
                <a:solidFill>
                  <a:srgbClr val="FF0000"/>
                </a:solidFill>
                <a:effectLst>
                  <a:glow rad="254000">
                    <a:prstClr val="white">
                      <a:alpha val="91000"/>
                    </a:prstClr>
                  </a:glow>
                </a:effectLst>
                <a:latin typeface="Times New Roman" panose="02020603050405020304" pitchFamily="18" charset="0"/>
                <a:ea typeface="方正粗倩简体" panose="03000509000000000000" pitchFamily="65" charset="-122"/>
                <a:cs typeface="Times New Roman" panose="02020603050405020304" pitchFamily="18" charset="0"/>
              </a:rPr>
              <a:t> nay!</a:t>
            </a:r>
            <a:endParaRPr lang="zh-CN" altLang="en-US" sz="6000" b="1" dirty="0">
              <a:solidFill>
                <a:srgbClr val="FF0000"/>
              </a:solidFill>
              <a:effectLst>
                <a:glow rad="254000">
                  <a:prstClr val="white">
                    <a:alpha val="91000"/>
                  </a:prstClr>
                </a:glow>
              </a:effectLst>
              <a:latin typeface="Times New Roman" panose="02020603050405020304" pitchFamily="18" charset="0"/>
              <a:ea typeface="方正粗倩简体" panose="03000509000000000000" pitchFamily="65" charset="-122"/>
              <a:cs typeface="Times New Roman" panose="02020603050405020304" pitchFamily="18" charset="0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ED415A5E-A0FF-4DF7-DE12-6800C9A2EED0}"/>
              </a:ext>
            </a:extLst>
          </p:cNvPr>
          <p:cNvSpPr txBox="1"/>
          <p:nvPr/>
        </p:nvSpPr>
        <p:spPr>
          <a:xfrm>
            <a:off x="421206" y="3448044"/>
            <a:ext cx="11349588" cy="12412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3733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GV: </a:t>
            </a:r>
            <a:r>
              <a:rPr lang="en-US" sz="3733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Đỗ</a:t>
            </a:r>
            <a:r>
              <a:rPr lang="en-US" sz="3733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733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Bích</a:t>
            </a:r>
            <a:r>
              <a:rPr lang="en-US" sz="3733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endParaRPr kumimoji="0" lang="en-US" sz="3733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algn="ctr"/>
            <a:r>
              <a:rPr lang="en-US" sz="3733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733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3733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733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Ninh Giang– </a:t>
            </a:r>
            <a:r>
              <a:rPr lang="en-US" sz="3733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Phường</a:t>
            </a:r>
            <a:r>
              <a:rPr lang="en-US" sz="3733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3733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Hoa </a:t>
            </a:r>
            <a:r>
              <a:rPr lang="en-US" sz="3733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6">
            <a:extLst>
              <a:ext uri="{FF2B5EF4-FFF2-40B4-BE49-F238E27FC236}">
                <a16:creationId xmlns:a16="http://schemas.microsoft.com/office/drawing/2014/main" id="{B2A2D565-F985-8016-7B5B-4C757522B4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2375" y="285660"/>
            <a:ext cx="5041900" cy="4724400"/>
          </a:xfrm>
          <a:prstGeom prst="rect">
            <a:avLst/>
          </a:prstGeom>
        </p:spPr>
      </p:pic>
      <p:pic>
        <p:nvPicPr>
          <p:cNvPr id="3" name="Hình ảnh 8" descr="Ảnh có chứa văn bản, mẫu họa&#10;&#10;Mô tả được tạo tự động">
            <a:extLst>
              <a:ext uri="{FF2B5EF4-FFF2-40B4-BE49-F238E27FC236}">
                <a16:creationId xmlns:a16="http://schemas.microsoft.com/office/drawing/2014/main" id="{58E8BA92-C2D4-7EFD-FD9A-359B63E941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44986">
            <a:off x="6411219" y="2527299"/>
            <a:ext cx="622300" cy="431800"/>
          </a:xfrm>
          <a:prstGeom prst="rect">
            <a:avLst/>
          </a:prstGeom>
        </p:spPr>
      </p:pic>
      <p:sp>
        <p:nvSpPr>
          <p:cNvPr id="5" name="Oval 17">
            <a:extLst>
              <a:ext uri="{FF2B5EF4-FFF2-40B4-BE49-F238E27FC236}">
                <a16:creationId xmlns:a16="http://schemas.microsoft.com/office/drawing/2014/main" id="{6395C81F-34E6-C995-FC9F-B18ED5707201}"/>
              </a:ext>
            </a:extLst>
          </p:cNvPr>
          <p:cNvSpPr/>
          <p:nvPr/>
        </p:nvSpPr>
        <p:spPr>
          <a:xfrm>
            <a:off x="75787" y="64331"/>
            <a:ext cx="646746" cy="705380"/>
          </a:xfrm>
          <a:prstGeom prst="ellipse">
            <a:avLst/>
          </a:prstGeom>
          <a:solidFill>
            <a:srgbClr val="0070C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12">
            <a:extLst>
              <a:ext uri="{FF2B5EF4-FFF2-40B4-BE49-F238E27FC236}">
                <a16:creationId xmlns:a16="http://schemas.microsoft.com/office/drawing/2014/main" id="{0C58E446-0870-4FA4-A56D-5D82C3F9B6E2}"/>
              </a:ext>
            </a:extLst>
          </p:cNvPr>
          <p:cNvSpPr txBox="1"/>
          <p:nvPr/>
        </p:nvSpPr>
        <p:spPr>
          <a:xfrm>
            <a:off x="816921" y="50063"/>
            <a:ext cx="948505" cy="70788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</a:t>
            </a:r>
            <a:endParaRPr lang="en-US" sz="4000" b="1" dirty="0">
              <a:solidFill>
                <a:prstClr val="black">
                  <a:lumMod val="75000"/>
                  <a:lumOff val="25000"/>
                </a:prst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Hộp Văn bản 8">
            <a:extLst>
              <a:ext uri="{FF2B5EF4-FFF2-40B4-BE49-F238E27FC236}">
                <a16:creationId xmlns:a16="http://schemas.microsoft.com/office/drawing/2014/main" id="{54BF0ED8-641D-0C49-0513-940471FF60AD}"/>
              </a:ext>
            </a:extLst>
          </p:cNvPr>
          <p:cNvSpPr txBox="1"/>
          <p:nvPr/>
        </p:nvSpPr>
        <p:spPr>
          <a:xfrm>
            <a:off x="3837531" y="5336098"/>
            <a:ext cx="5762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9" name="Hộp Văn bản 9">
            <a:extLst>
              <a:ext uri="{FF2B5EF4-FFF2-40B4-BE49-F238E27FC236}">
                <a16:creationId xmlns:a16="http://schemas.microsoft.com/office/drawing/2014/main" id="{F46126B5-CDB1-BB3D-E033-A12C3703A82B}"/>
              </a:ext>
            </a:extLst>
          </p:cNvPr>
          <p:cNvSpPr txBox="1"/>
          <p:nvPr/>
        </p:nvSpPr>
        <p:spPr>
          <a:xfrm>
            <a:off x="4521159" y="5336097"/>
            <a:ext cx="6487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10" name="Hộp Văn bản 10">
            <a:extLst>
              <a:ext uri="{FF2B5EF4-FFF2-40B4-BE49-F238E27FC236}">
                <a16:creationId xmlns:a16="http://schemas.microsoft.com/office/drawing/2014/main" id="{0D22B50E-8EB6-179A-CF58-A676647CD753}"/>
              </a:ext>
            </a:extLst>
          </p:cNvPr>
          <p:cNvSpPr txBox="1"/>
          <p:nvPr/>
        </p:nvSpPr>
        <p:spPr>
          <a:xfrm>
            <a:off x="5169919" y="5336097"/>
            <a:ext cx="46143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1" name="Rounded Rectangle 3">
            <a:extLst>
              <a:ext uri="{FF2B5EF4-FFF2-40B4-BE49-F238E27FC236}">
                <a16:creationId xmlns:a16="http://schemas.microsoft.com/office/drawing/2014/main" id="{DEDC034A-49CD-32A4-D3FF-57EE806E9686}"/>
              </a:ext>
            </a:extLst>
          </p:cNvPr>
          <p:cNvSpPr/>
          <p:nvPr/>
        </p:nvSpPr>
        <p:spPr>
          <a:xfrm>
            <a:off x="6671990" y="5494713"/>
            <a:ext cx="970735" cy="919871"/>
          </a:xfrm>
          <a:prstGeom prst="roundRect">
            <a:avLst/>
          </a:prstGeom>
          <a:solidFill>
            <a:sysClr val="window" lastClr="FFFFFF"/>
          </a:solidFill>
          <a:ln w="19050" cap="flat" cmpd="sng" algn="ctr">
            <a:solidFill>
              <a:srgbClr val="16B6F2"/>
            </a:solidFill>
            <a:prstDash val="solid"/>
          </a:ln>
          <a:effectLst/>
        </p:spPr>
        <p:txBody>
          <a:bodyPr rtlCol="0" anchor="ctr"/>
          <a:lstStyle/>
          <a:p>
            <a:pPr lvl="0" algn="ctr"/>
            <a:r>
              <a:rPr lang="en-US" sz="8000" b="1" ker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8000" b="1" i="0" u="none" strike="noStrike" kern="0" cap="none" spc="0" normalizeH="0" baseline="0" noProof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8138CDBA-FE13-F970-FF83-29734A4C3855}"/>
              </a:ext>
            </a:extLst>
          </p:cNvPr>
          <p:cNvSpPr txBox="1"/>
          <p:nvPr/>
        </p:nvSpPr>
        <p:spPr>
          <a:xfrm>
            <a:off x="5818679" y="5336096"/>
            <a:ext cx="4191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9E0D7887-8461-BDDE-D8EC-89947C9A6DDE}"/>
              </a:ext>
            </a:extLst>
          </p:cNvPr>
          <p:cNvSpPr txBox="1"/>
          <p:nvPr/>
        </p:nvSpPr>
        <p:spPr>
          <a:xfrm>
            <a:off x="722533" y="1136952"/>
            <a:ext cx="6079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</a:p>
        </p:txBody>
      </p:sp>
      <p:sp>
        <p:nvSpPr>
          <p:cNvPr id="14" name="Hình chữ nhật: Góc Tròn 13">
            <a:extLst>
              <a:ext uri="{FF2B5EF4-FFF2-40B4-BE49-F238E27FC236}">
                <a16:creationId xmlns:a16="http://schemas.microsoft.com/office/drawing/2014/main" id="{C8CFC4F3-75CA-16FA-A589-7C751AA41FBE}"/>
              </a:ext>
            </a:extLst>
          </p:cNvPr>
          <p:cNvSpPr/>
          <p:nvPr/>
        </p:nvSpPr>
        <p:spPr>
          <a:xfrm>
            <a:off x="6671990" y="5407345"/>
            <a:ext cx="1038464" cy="1007239"/>
          </a:xfrm>
          <a:prstGeom prst="round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51173" y="111618"/>
            <a:ext cx="398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010902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362 0.00787 L -0.04844 0.03449 C -0.04961 0.04028 -0.05195 0.04722 -0.05534 0.05301 C -0.05911 0.05972 -0.06289 0.06389 -0.06601 0.06574 L -0.08125 0.07477 " pathEditMode="relative" rAng="2700000" ptsTypes="AAA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36" y="39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hỗ dành sẵn cho Nội dung 4">
            <a:extLst>
              <a:ext uri="{FF2B5EF4-FFF2-40B4-BE49-F238E27FC236}">
                <a16:creationId xmlns:a16="http://schemas.microsoft.com/office/drawing/2014/main" id="{AD0A4B91-1EC4-8369-28A9-8C79579D4D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06638" y="274462"/>
            <a:ext cx="8778723" cy="5300890"/>
          </a:xfrm>
        </p:spPr>
      </p:pic>
      <p:pic>
        <p:nvPicPr>
          <p:cNvPr id="12" name="Hình ảnh 11" descr="Ảnh có chứa văn bản&#10;&#10;Mô tả được tạo tự động">
            <a:extLst>
              <a:ext uri="{FF2B5EF4-FFF2-40B4-BE49-F238E27FC236}">
                <a16:creationId xmlns:a16="http://schemas.microsoft.com/office/drawing/2014/main" id="{94A92095-B380-2FDE-6072-01065131D9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0483" y="1388626"/>
            <a:ext cx="1230236" cy="886914"/>
          </a:xfrm>
          <a:prstGeom prst="rect">
            <a:avLst/>
          </a:prstGeom>
        </p:spPr>
      </p:pic>
      <p:pic>
        <p:nvPicPr>
          <p:cNvPr id="13" name="Hình ảnh 12" descr="Ảnh có chứa cây kéo&#10;&#10;Mô tả được tạo tự động">
            <a:extLst>
              <a:ext uri="{FF2B5EF4-FFF2-40B4-BE49-F238E27FC236}">
                <a16:creationId xmlns:a16="http://schemas.microsoft.com/office/drawing/2014/main" id="{46D509DD-3A9C-A799-6B14-C87331A0F9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6542" y="1738744"/>
            <a:ext cx="1345656" cy="711067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0FFEC816-08EE-5E35-4C46-0502B58E4E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8651" y="2016470"/>
            <a:ext cx="1090257" cy="778754"/>
          </a:xfrm>
          <a:prstGeom prst="rect">
            <a:avLst/>
          </a:prstGeom>
        </p:spPr>
      </p:pic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C3652CE4-F43B-FD7B-7317-45052047A661}"/>
              </a:ext>
            </a:extLst>
          </p:cNvPr>
          <p:cNvSpPr txBox="1"/>
          <p:nvPr/>
        </p:nvSpPr>
        <p:spPr>
          <a:xfrm>
            <a:off x="4403069" y="5065850"/>
            <a:ext cx="5762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D9D85FEF-E877-6EF9-6F2A-787FA0EE45AD}"/>
              </a:ext>
            </a:extLst>
          </p:cNvPr>
          <p:cNvSpPr txBox="1"/>
          <p:nvPr/>
        </p:nvSpPr>
        <p:spPr>
          <a:xfrm>
            <a:off x="5291265" y="5065849"/>
            <a:ext cx="6487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DA30BFA7-E81C-E59F-22CC-FF61F4A6979A}"/>
              </a:ext>
            </a:extLst>
          </p:cNvPr>
          <p:cNvSpPr txBox="1"/>
          <p:nvPr/>
        </p:nvSpPr>
        <p:spPr>
          <a:xfrm>
            <a:off x="6251977" y="5004737"/>
            <a:ext cx="4614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83CA9580-F210-9F37-F78D-96C0EE38E58F}"/>
              </a:ext>
            </a:extLst>
          </p:cNvPr>
          <p:cNvSpPr txBox="1"/>
          <p:nvPr/>
        </p:nvSpPr>
        <p:spPr>
          <a:xfrm>
            <a:off x="7108320" y="5065848"/>
            <a:ext cx="4191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19" name="Hình chữ nhật: Góc Tròn 18">
            <a:extLst>
              <a:ext uri="{FF2B5EF4-FFF2-40B4-BE49-F238E27FC236}">
                <a16:creationId xmlns:a16="http://schemas.microsoft.com/office/drawing/2014/main" id="{07B61A80-D283-5A67-7C91-1AB4947CACA8}"/>
              </a:ext>
            </a:extLst>
          </p:cNvPr>
          <p:cNvSpPr/>
          <p:nvPr/>
        </p:nvSpPr>
        <p:spPr>
          <a:xfrm>
            <a:off x="7829708" y="5194465"/>
            <a:ext cx="820220" cy="761775"/>
          </a:xfrm>
          <a:prstGeom prst="round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>
                <a:solidFill>
                  <a:schemeClr val="tx1">
                    <a:lumMod val="85000"/>
                    <a:lumOff val="15000"/>
                  </a:schemeClr>
                </a:solidFill>
              </a:rPr>
              <a:t>?</a:t>
            </a:r>
          </a:p>
        </p:txBody>
      </p:sp>
      <p:sp>
        <p:nvSpPr>
          <p:cNvPr id="20" name="Oval 17">
            <a:extLst>
              <a:ext uri="{FF2B5EF4-FFF2-40B4-BE49-F238E27FC236}">
                <a16:creationId xmlns:a16="http://schemas.microsoft.com/office/drawing/2014/main" id="{48D2C859-3BEE-15DE-4603-1F94E0D36956}"/>
              </a:ext>
            </a:extLst>
          </p:cNvPr>
          <p:cNvSpPr/>
          <p:nvPr/>
        </p:nvSpPr>
        <p:spPr>
          <a:xfrm>
            <a:off x="75787" y="64331"/>
            <a:ext cx="646746" cy="705380"/>
          </a:xfrm>
          <a:prstGeom prst="ellipse">
            <a:avLst/>
          </a:prstGeom>
          <a:solidFill>
            <a:srgbClr val="0070C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12">
            <a:extLst>
              <a:ext uri="{FF2B5EF4-FFF2-40B4-BE49-F238E27FC236}">
                <a16:creationId xmlns:a16="http://schemas.microsoft.com/office/drawing/2014/main" id="{1C36F18E-5245-B9C9-2D4B-56EBEDCC70D6}"/>
              </a:ext>
            </a:extLst>
          </p:cNvPr>
          <p:cNvSpPr txBox="1"/>
          <p:nvPr/>
        </p:nvSpPr>
        <p:spPr>
          <a:xfrm>
            <a:off x="816921" y="50063"/>
            <a:ext cx="1161860" cy="70788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 ?</a:t>
            </a:r>
            <a:endParaRPr lang="en-US" sz="4000" dirty="0">
              <a:solidFill>
                <a:prstClr val="black">
                  <a:lumMod val="75000"/>
                  <a:lumOff val="25000"/>
                </a:prst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Hình chữ nhật: Góc Tròn 22">
            <a:extLst>
              <a:ext uri="{FF2B5EF4-FFF2-40B4-BE49-F238E27FC236}">
                <a16:creationId xmlns:a16="http://schemas.microsoft.com/office/drawing/2014/main" id="{CD08317E-DF1F-52CE-4D9E-E63A844B62B4}"/>
              </a:ext>
            </a:extLst>
          </p:cNvPr>
          <p:cNvSpPr/>
          <p:nvPr/>
        </p:nvSpPr>
        <p:spPr>
          <a:xfrm>
            <a:off x="7829708" y="5146787"/>
            <a:ext cx="820220" cy="916228"/>
          </a:xfrm>
          <a:prstGeom prst="round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2544656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4.07407E-6 L -0.25 -4.07407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4.44444E-6 L -0.25 -4.44444E-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7 L -0.25 3.7037E-7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4 - 9Slide.vn" descr="F:\AAA-LÀM ẢNH SLIDE\Bai10-HĐ2-1a.png">
            <a:extLst>
              <a:ext uri="{FF2B5EF4-FFF2-40B4-BE49-F238E27FC236}">
                <a16:creationId xmlns:a16="http://schemas.microsoft.com/office/drawing/2014/main" id="{D91FE6EC-53D2-21E5-F724-B062901F8D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7528" y="1033358"/>
            <a:ext cx="4730328" cy="3667759"/>
          </a:xfrm>
          <a:prstGeom prst="rect">
            <a:avLst/>
          </a:prstGeom>
          <a:noFill/>
        </p:spPr>
      </p:pic>
      <p:pic>
        <p:nvPicPr>
          <p:cNvPr id="3" name="PHẠM DUYÊN 3 - 9Slide.vn" descr="PHẠM DUYÊN">
            <a:extLst>
              <a:ext uri="{FF2B5EF4-FFF2-40B4-BE49-F238E27FC236}">
                <a16:creationId xmlns:a16="http://schemas.microsoft.com/office/drawing/2014/main" id="{1816CE1C-54E3-7427-CBA9-E1DD60BBDD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24623" y="-10597"/>
            <a:ext cx="5122083" cy="5062906"/>
          </a:xfrm>
          <a:prstGeom prst="rect">
            <a:avLst/>
          </a:prstGeom>
          <a:noFill/>
        </p:spPr>
      </p:pic>
      <p:sp>
        <p:nvSpPr>
          <p:cNvPr id="6" name="Rounded Rectangle 3">
            <a:extLst>
              <a:ext uri="{FF2B5EF4-FFF2-40B4-BE49-F238E27FC236}">
                <a16:creationId xmlns:a16="http://schemas.microsoft.com/office/drawing/2014/main" id="{DEDC034A-49CD-32A4-D3FF-57EE806E9686}"/>
              </a:ext>
            </a:extLst>
          </p:cNvPr>
          <p:cNvSpPr/>
          <p:nvPr/>
        </p:nvSpPr>
        <p:spPr>
          <a:xfrm>
            <a:off x="4466797" y="5112969"/>
            <a:ext cx="880592" cy="988573"/>
          </a:xfrm>
          <a:prstGeom prst="roundRect">
            <a:avLst/>
          </a:prstGeom>
          <a:solidFill>
            <a:sysClr val="window" lastClr="FFFFFF"/>
          </a:solidFill>
          <a:ln w="19050" cap="flat" cmpd="sng" algn="ctr">
            <a:solidFill>
              <a:srgbClr val="16B6F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54BF0ED8-641D-0C49-0513-940471FF60AD}"/>
              </a:ext>
            </a:extLst>
          </p:cNvPr>
          <p:cNvSpPr txBox="1"/>
          <p:nvPr/>
        </p:nvSpPr>
        <p:spPr>
          <a:xfrm>
            <a:off x="1729641" y="5054708"/>
            <a:ext cx="5762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F46126B5-CDB1-BB3D-E033-A12C3703A82B}"/>
              </a:ext>
            </a:extLst>
          </p:cNvPr>
          <p:cNvSpPr txBox="1"/>
          <p:nvPr/>
        </p:nvSpPr>
        <p:spPr>
          <a:xfrm>
            <a:off x="2417594" y="5090689"/>
            <a:ext cx="6487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0D22B50E-8EB6-179A-CF58-A676647CD753}"/>
              </a:ext>
            </a:extLst>
          </p:cNvPr>
          <p:cNvSpPr txBox="1"/>
          <p:nvPr/>
        </p:nvSpPr>
        <p:spPr>
          <a:xfrm>
            <a:off x="3102609" y="5039913"/>
            <a:ext cx="4614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8138CDBA-FE13-F970-FF83-29734A4C3855}"/>
              </a:ext>
            </a:extLst>
          </p:cNvPr>
          <p:cNvSpPr txBox="1"/>
          <p:nvPr/>
        </p:nvSpPr>
        <p:spPr>
          <a:xfrm>
            <a:off x="3687062" y="5039912"/>
            <a:ext cx="4191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44448562-2EA4-0859-B978-D1F34CC18D78}"/>
              </a:ext>
            </a:extLst>
          </p:cNvPr>
          <p:cNvSpPr txBox="1"/>
          <p:nvPr/>
        </p:nvSpPr>
        <p:spPr>
          <a:xfrm>
            <a:off x="7055272" y="5039911"/>
            <a:ext cx="5762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2A4A9DCD-A790-29FC-8AFE-F918DCDE4349}"/>
              </a:ext>
            </a:extLst>
          </p:cNvPr>
          <p:cNvSpPr txBox="1"/>
          <p:nvPr/>
        </p:nvSpPr>
        <p:spPr>
          <a:xfrm>
            <a:off x="7788932" y="5007090"/>
            <a:ext cx="6487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735DCABA-E192-25ED-D791-C95A3C6F1169}"/>
              </a:ext>
            </a:extLst>
          </p:cNvPr>
          <p:cNvSpPr txBox="1"/>
          <p:nvPr/>
        </p:nvSpPr>
        <p:spPr>
          <a:xfrm>
            <a:off x="8567610" y="5011245"/>
            <a:ext cx="4614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2E69F77F-D983-7060-3A4C-9213559BDDA9}"/>
              </a:ext>
            </a:extLst>
          </p:cNvPr>
          <p:cNvSpPr txBox="1"/>
          <p:nvPr/>
        </p:nvSpPr>
        <p:spPr>
          <a:xfrm>
            <a:off x="9256198" y="5039912"/>
            <a:ext cx="4191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17" name="Rounded Rectangle 3">
            <a:extLst>
              <a:ext uri="{FF2B5EF4-FFF2-40B4-BE49-F238E27FC236}">
                <a16:creationId xmlns:a16="http://schemas.microsoft.com/office/drawing/2014/main" id="{D15143BC-B3C3-4658-23DB-23F5B246F963}"/>
              </a:ext>
            </a:extLst>
          </p:cNvPr>
          <p:cNvSpPr/>
          <p:nvPr/>
        </p:nvSpPr>
        <p:spPr>
          <a:xfrm>
            <a:off x="10038463" y="5196757"/>
            <a:ext cx="820220" cy="916229"/>
          </a:xfrm>
          <a:prstGeom prst="roundRect">
            <a:avLst/>
          </a:prstGeom>
          <a:solidFill>
            <a:sysClr val="window" lastClr="FFFFFF"/>
          </a:solidFill>
          <a:ln w="19050" cap="flat" cmpd="sng" algn="ctr">
            <a:solidFill>
              <a:srgbClr val="16B6F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8C3B92CB-7233-4589-9267-041CF4C30DA3}"/>
              </a:ext>
            </a:extLst>
          </p:cNvPr>
          <p:cNvSpPr/>
          <p:nvPr/>
        </p:nvSpPr>
        <p:spPr>
          <a:xfrm>
            <a:off x="4466798" y="5112969"/>
            <a:ext cx="880592" cy="98857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7DCC4BBC-69A4-CA73-C5BE-E9359C5B12F0}"/>
              </a:ext>
            </a:extLst>
          </p:cNvPr>
          <p:cNvSpPr/>
          <p:nvPr/>
        </p:nvSpPr>
        <p:spPr>
          <a:xfrm>
            <a:off x="10038463" y="5196758"/>
            <a:ext cx="820220" cy="91622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9" name="Oval 17">
            <a:extLst>
              <a:ext uri="{FF2B5EF4-FFF2-40B4-BE49-F238E27FC236}">
                <a16:creationId xmlns:a16="http://schemas.microsoft.com/office/drawing/2014/main" id="{482DDF89-0DF4-D13E-039F-97A0E83FCDCD}"/>
              </a:ext>
            </a:extLst>
          </p:cNvPr>
          <p:cNvSpPr/>
          <p:nvPr/>
        </p:nvSpPr>
        <p:spPr>
          <a:xfrm>
            <a:off x="75787" y="64331"/>
            <a:ext cx="646746" cy="705380"/>
          </a:xfrm>
          <a:prstGeom prst="ellipse">
            <a:avLst/>
          </a:prstGeom>
          <a:solidFill>
            <a:srgbClr val="0070C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2">
            <a:extLst>
              <a:ext uri="{FF2B5EF4-FFF2-40B4-BE49-F238E27FC236}">
                <a16:creationId xmlns:a16="http://schemas.microsoft.com/office/drawing/2014/main" id="{0BD50D60-CE29-2AFD-4C58-FC2D0930C5F7}"/>
              </a:ext>
            </a:extLst>
          </p:cNvPr>
          <p:cNvSpPr txBox="1"/>
          <p:nvPr/>
        </p:nvSpPr>
        <p:spPr>
          <a:xfrm>
            <a:off x="816921" y="50063"/>
            <a:ext cx="1161860" cy="70788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 ?</a:t>
            </a:r>
            <a:endParaRPr lang="en-US" sz="4000" dirty="0">
              <a:solidFill>
                <a:prstClr val="black">
                  <a:lumMod val="75000"/>
                  <a:lumOff val="25000"/>
                </a:prst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5373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3">
            <a:extLst>
              <a:ext uri="{FF2B5EF4-FFF2-40B4-BE49-F238E27FC236}">
                <a16:creationId xmlns:a16="http://schemas.microsoft.com/office/drawing/2014/main" id="{3635578D-20AE-01E6-CA6C-6D659C433E0E}"/>
              </a:ext>
            </a:extLst>
          </p:cNvPr>
          <p:cNvSpPr/>
          <p:nvPr/>
        </p:nvSpPr>
        <p:spPr>
          <a:xfrm>
            <a:off x="7896325" y="5469204"/>
            <a:ext cx="805514" cy="876031"/>
          </a:xfrm>
          <a:prstGeom prst="roundRect">
            <a:avLst/>
          </a:prstGeom>
          <a:solidFill>
            <a:sysClr val="window" lastClr="FFFFFF"/>
          </a:solidFill>
          <a:ln w="28575" cap="flat" cmpd="sng" algn="ctr">
            <a:solidFill>
              <a:srgbClr val="0070C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1" name="Rounded Rectangle 3">
            <a:extLst>
              <a:ext uri="{FF2B5EF4-FFF2-40B4-BE49-F238E27FC236}">
                <a16:creationId xmlns:a16="http://schemas.microsoft.com/office/drawing/2014/main" id="{D9B02922-A7E5-FFF1-351A-08A2BC92FBC8}"/>
              </a:ext>
            </a:extLst>
          </p:cNvPr>
          <p:cNvSpPr/>
          <p:nvPr/>
        </p:nvSpPr>
        <p:spPr>
          <a:xfrm>
            <a:off x="5938929" y="5479581"/>
            <a:ext cx="747379" cy="857450"/>
          </a:xfrm>
          <a:prstGeom prst="roundRect">
            <a:avLst/>
          </a:prstGeom>
          <a:solidFill>
            <a:sysClr val="window" lastClr="FFFFFF"/>
          </a:solidFill>
          <a:ln w="28575" cap="flat" cmpd="sng" algn="ctr">
            <a:solidFill>
              <a:srgbClr val="0070C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2" name="Rounded Rectangle 3">
            <a:extLst>
              <a:ext uri="{FF2B5EF4-FFF2-40B4-BE49-F238E27FC236}">
                <a16:creationId xmlns:a16="http://schemas.microsoft.com/office/drawing/2014/main" id="{5911D35F-D628-6429-51DF-B58EC0FB0353}"/>
              </a:ext>
            </a:extLst>
          </p:cNvPr>
          <p:cNvSpPr/>
          <p:nvPr/>
        </p:nvSpPr>
        <p:spPr>
          <a:xfrm>
            <a:off x="4178255" y="5526232"/>
            <a:ext cx="763339" cy="857450"/>
          </a:xfrm>
          <a:prstGeom prst="roundRect">
            <a:avLst/>
          </a:prstGeom>
          <a:solidFill>
            <a:sysClr val="window" lastClr="FFFFFF"/>
          </a:solidFill>
          <a:ln w="28575" cap="flat" cmpd="sng" algn="ctr">
            <a:solidFill>
              <a:srgbClr val="0070C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4" name="Hộp Văn bản 23">
            <a:extLst>
              <a:ext uri="{FF2B5EF4-FFF2-40B4-BE49-F238E27FC236}">
                <a16:creationId xmlns:a16="http://schemas.microsoft.com/office/drawing/2014/main" id="{8FE7F156-8354-1F05-2343-75AF4F17F335}"/>
              </a:ext>
            </a:extLst>
          </p:cNvPr>
          <p:cNvSpPr txBox="1"/>
          <p:nvPr/>
        </p:nvSpPr>
        <p:spPr>
          <a:xfrm>
            <a:off x="5115881" y="5307054"/>
            <a:ext cx="6487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26" name="Hộp Văn bản 25">
            <a:extLst>
              <a:ext uri="{FF2B5EF4-FFF2-40B4-BE49-F238E27FC236}">
                <a16:creationId xmlns:a16="http://schemas.microsoft.com/office/drawing/2014/main" id="{7D931BDB-7485-F1E9-9C09-9025585D3E34}"/>
              </a:ext>
            </a:extLst>
          </p:cNvPr>
          <p:cNvSpPr txBox="1"/>
          <p:nvPr/>
        </p:nvSpPr>
        <p:spPr>
          <a:xfrm flipH="1">
            <a:off x="6933458" y="5272526"/>
            <a:ext cx="4345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</a:t>
            </a:r>
          </a:p>
        </p:txBody>
      </p:sp>
      <p:pic>
        <p:nvPicPr>
          <p:cNvPr id="2" name="Chỗ dành sẵn cho Nội dung 4">
            <a:extLst>
              <a:ext uri="{FF2B5EF4-FFF2-40B4-BE49-F238E27FC236}">
                <a16:creationId xmlns:a16="http://schemas.microsoft.com/office/drawing/2014/main" id="{4C5C30C8-CD39-D269-E727-BEDBEBB21D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7920" y="343782"/>
            <a:ext cx="10566784" cy="4897461"/>
          </a:xfrm>
          <a:prstGeom prst="rect">
            <a:avLst/>
          </a:prstGeom>
        </p:spPr>
      </p:pic>
      <p:pic>
        <p:nvPicPr>
          <p:cNvPr id="3" name="Chỗ dành sẵn cho Nội dung 4" descr="Ảnh có chứa mẫu họa&#10;&#10;Mô tả được tạo tự động">
            <a:extLst>
              <a:ext uri="{FF2B5EF4-FFF2-40B4-BE49-F238E27FC236}">
                <a16:creationId xmlns:a16="http://schemas.microsoft.com/office/drawing/2014/main" id="{8C8F9C9E-1A4E-09D0-47C5-86D6E1A070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791" y="2869280"/>
            <a:ext cx="4259549" cy="3063711"/>
          </a:xfrm>
          <a:prstGeom prst="rect">
            <a:avLst/>
          </a:prstGeom>
        </p:spPr>
      </p:pic>
      <p:sp>
        <p:nvSpPr>
          <p:cNvPr id="6" name="Oval 17">
            <a:extLst>
              <a:ext uri="{FF2B5EF4-FFF2-40B4-BE49-F238E27FC236}">
                <a16:creationId xmlns:a16="http://schemas.microsoft.com/office/drawing/2014/main" id="{2DD3CD77-4D7B-897B-4CEC-F54C8D6909F4}"/>
              </a:ext>
            </a:extLst>
          </p:cNvPr>
          <p:cNvSpPr/>
          <p:nvPr/>
        </p:nvSpPr>
        <p:spPr>
          <a:xfrm>
            <a:off x="75787" y="64331"/>
            <a:ext cx="646746" cy="705380"/>
          </a:xfrm>
          <a:prstGeom prst="ellipse">
            <a:avLst/>
          </a:prstGeom>
          <a:solidFill>
            <a:srgbClr val="0070C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12">
            <a:extLst>
              <a:ext uri="{FF2B5EF4-FFF2-40B4-BE49-F238E27FC236}">
                <a16:creationId xmlns:a16="http://schemas.microsoft.com/office/drawing/2014/main" id="{DE0B9E95-076C-15A7-544A-FF1E437A06DF}"/>
              </a:ext>
            </a:extLst>
          </p:cNvPr>
          <p:cNvSpPr txBox="1"/>
          <p:nvPr/>
        </p:nvSpPr>
        <p:spPr>
          <a:xfrm>
            <a:off x="816921" y="50063"/>
            <a:ext cx="1161860" cy="70788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 ?</a:t>
            </a:r>
            <a:endParaRPr lang="en-US" sz="4000" dirty="0">
              <a:solidFill>
                <a:prstClr val="black">
                  <a:lumMod val="75000"/>
                  <a:lumOff val="25000"/>
                </a:prst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3">
            <a:extLst>
              <a:ext uri="{FF2B5EF4-FFF2-40B4-BE49-F238E27FC236}">
                <a16:creationId xmlns:a16="http://schemas.microsoft.com/office/drawing/2014/main" id="{1BD00243-E118-2F24-7A3A-3BD25D1B3D3A}"/>
              </a:ext>
            </a:extLst>
          </p:cNvPr>
          <p:cNvSpPr/>
          <p:nvPr/>
        </p:nvSpPr>
        <p:spPr>
          <a:xfrm>
            <a:off x="5935419" y="5463978"/>
            <a:ext cx="805514" cy="876031"/>
          </a:xfrm>
          <a:prstGeom prst="roundRect">
            <a:avLst/>
          </a:prstGeom>
          <a:solidFill>
            <a:sysClr val="window" lastClr="FFFFFF"/>
          </a:solidFill>
          <a:ln w="28575" cap="flat" cmpd="sng" algn="ctr">
            <a:solidFill>
              <a:srgbClr val="0070C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9" name="Rounded Rectangle 3">
            <a:extLst>
              <a:ext uri="{FF2B5EF4-FFF2-40B4-BE49-F238E27FC236}">
                <a16:creationId xmlns:a16="http://schemas.microsoft.com/office/drawing/2014/main" id="{3670E45C-1DF7-604C-7B15-3050F18C6472}"/>
              </a:ext>
            </a:extLst>
          </p:cNvPr>
          <p:cNvSpPr/>
          <p:nvPr/>
        </p:nvSpPr>
        <p:spPr>
          <a:xfrm>
            <a:off x="7896325" y="5488028"/>
            <a:ext cx="805514" cy="876031"/>
          </a:xfrm>
          <a:prstGeom prst="roundRect">
            <a:avLst/>
          </a:prstGeom>
          <a:solidFill>
            <a:sysClr val="window" lastClr="FFFFFF"/>
          </a:solidFill>
          <a:ln w="28575" cap="flat" cmpd="sng" algn="ctr">
            <a:solidFill>
              <a:srgbClr val="0070C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F03D526C-A410-C8AF-495C-AC93E03A17C4}"/>
              </a:ext>
            </a:extLst>
          </p:cNvPr>
          <p:cNvSpPr txBox="1"/>
          <p:nvPr/>
        </p:nvSpPr>
        <p:spPr>
          <a:xfrm>
            <a:off x="243534" y="1033869"/>
            <a:ext cx="6892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a)</a:t>
            </a:r>
          </a:p>
        </p:txBody>
      </p:sp>
    </p:spTree>
    <p:extLst>
      <p:ext uri="{BB962C8B-B14F-4D97-AF65-F5344CB8AC3E}">
        <p14:creationId xmlns:p14="http://schemas.microsoft.com/office/powerpoint/2010/main" val="37776466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3.33333E-6 L -0.16315 -0.0442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64" y="-2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7780D97E-4118-C48A-925B-620B85837D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" y="-411982"/>
            <a:ext cx="12163425" cy="5484044"/>
          </a:xfrm>
          <a:prstGeom prst="rect">
            <a:avLst/>
          </a:prstGeom>
        </p:spPr>
      </p:pic>
      <p:pic>
        <p:nvPicPr>
          <p:cNvPr id="5" name="Hình ảnh 4" descr="Ảnh có chứa đồ chơi, búp bê, trong nhà, đen&#10;&#10;Mô tả được tạo tự động">
            <a:extLst>
              <a:ext uri="{FF2B5EF4-FFF2-40B4-BE49-F238E27FC236}">
                <a16:creationId xmlns:a16="http://schemas.microsoft.com/office/drawing/2014/main" id="{F1E02F5F-75BD-F825-3521-5BCE55BBAC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0145" y="450775"/>
            <a:ext cx="4720481" cy="3640747"/>
          </a:xfrm>
          <a:prstGeom prst="rect">
            <a:avLst/>
          </a:prstGeom>
        </p:spPr>
      </p:pic>
      <p:sp>
        <p:nvSpPr>
          <p:cNvPr id="6" name="Rounded Rectangle 3">
            <a:extLst>
              <a:ext uri="{FF2B5EF4-FFF2-40B4-BE49-F238E27FC236}">
                <a16:creationId xmlns:a16="http://schemas.microsoft.com/office/drawing/2014/main" id="{AB5C4484-D3B6-DA45-90AC-40F7091D5AB4}"/>
              </a:ext>
            </a:extLst>
          </p:cNvPr>
          <p:cNvSpPr/>
          <p:nvPr/>
        </p:nvSpPr>
        <p:spPr>
          <a:xfrm>
            <a:off x="3395686" y="5147191"/>
            <a:ext cx="1019669" cy="1015652"/>
          </a:xfrm>
          <a:prstGeom prst="roundRect">
            <a:avLst/>
          </a:prstGeom>
          <a:solidFill>
            <a:sysClr val="window" lastClr="FFFFFF"/>
          </a:solidFill>
          <a:ln w="28575" cap="flat" cmpd="sng" algn="ctr">
            <a:solidFill>
              <a:srgbClr val="0070C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7" name="Rounded Rectangle 3">
            <a:extLst>
              <a:ext uri="{FF2B5EF4-FFF2-40B4-BE49-F238E27FC236}">
                <a16:creationId xmlns:a16="http://schemas.microsoft.com/office/drawing/2014/main" id="{FE44D76E-7017-1263-5CF2-7142B64753D0}"/>
              </a:ext>
            </a:extLst>
          </p:cNvPr>
          <p:cNvSpPr/>
          <p:nvPr/>
        </p:nvSpPr>
        <p:spPr>
          <a:xfrm>
            <a:off x="5500185" y="5147354"/>
            <a:ext cx="964529" cy="951322"/>
          </a:xfrm>
          <a:prstGeom prst="roundRect">
            <a:avLst/>
          </a:prstGeom>
          <a:solidFill>
            <a:sysClr val="window" lastClr="FFFFFF"/>
          </a:solidFill>
          <a:ln w="28575" cap="flat" cmpd="sng" algn="ctr">
            <a:solidFill>
              <a:srgbClr val="0070C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Rounded Rectangle 3">
            <a:extLst>
              <a:ext uri="{FF2B5EF4-FFF2-40B4-BE49-F238E27FC236}">
                <a16:creationId xmlns:a16="http://schemas.microsoft.com/office/drawing/2014/main" id="{5F2E83D0-1D4F-704F-072F-D145292499BA}"/>
              </a:ext>
            </a:extLst>
          </p:cNvPr>
          <p:cNvSpPr/>
          <p:nvPr/>
        </p:nvSpPr>
        <p:spPr>
          <a:xfrm>
            <a:off x="7494405" y="5108033"/>
            <a:ext cx="1019668" cy="951321"/>
          </a:xfrm>
          <a:prstGeom prst="roundRect">
            <a:avLst/>
          </a:prstGeom>
          <a:solidFill>
            <a:sysClr val="window" lastClr="FFFFFF"/>
          </a:solidFill>
          <a:ln w="28575" cap="flat" cmpd="sng" algn="ctr">
            <a:solidFill>
              <a:srgbClr val="0070C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751B62F0-C5FF-075C-D594-71A2899BB756}"/>
              </a:ext>
            </a:extLst>
          </p:cNvPr>
          <p:cNvSpPr txBox="1"/>
          <p:nvPr/>
        </p:nvSpPr>
        <p:spPr>
          <a:xfrm>
            <a:off x="4697596" y="5022850"/>
            <a:ext cx="6487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7B5650DF-00A9-8F50-24CD-A5ED526A9FBF}"/>
              </a:ext>
            </a:extLst>
          </p:cNvPr>
          <p:cNvSpPr txBox="1"/>
          <p:nvPr/>
        </p:nvSpPr>
        <p:spPr>
          <a:xfrm>
            <a:off x="6655179" y="5072062"/>
            <a:ext cx="6487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11" name="Rounded Rectangle 3">
            <a:extLst>
              <a:ext uri="{FF2B5EF4-FFF2-40B4-BE49-F238E27FC236}">
                <a16:creationId xmlns:a16="http://schemas.microsoft.com/office/drawing/2014/main" id="{70026655-E987-E014-BDF2-6CB45B8CDA9E}"/>
              </a:ext>
            </a:extLst>
          </p:cNvPr>
          <p:cNvSpPr/>
          <p:nvPr/>
        </p:nvSpPr>
        <p:spPr>
          <a:xfrm>
            <a:off x="5500185" y="5147355"/>
            <a:ext cx="1019668" cy="951321"/>
          </a:xfrm>
          <a:prstGeom prst="roundRect">
            <a:avLst/>
          </a:prstGeom>
          <a:solidFill>
            <a:sysClr val="window" lastClr="FFFFFF"/>
          </a:solidFill>
          <a:ln w="28575" cap="flat" cmpd="sng" algn="ctr">
            <a:solidFill>
              <a:srgbClr val="0070C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2" name="Rounded Rectangle 3">
            <a:extLst>
              <a:ext uri="{FF2B5EF4-FFF2-40B4-BE49-F238E27FC236}">
                <a16:creationId xmlns:a16="http://schemas.microsoft.com/office/drawing/2014/main" id="{6DC7FCEE-9BBA-6694-6103-C033162C8C19}"/>
              </a:ext>
            </a:extLst>
          </p:cNvPr>
          <p:cNvSpPr/>
          <p:nvPr/>
        </p:nvSpPr>
        <p:spPr>
          <a:xfrm>
            <a:off x="7494405" y="5108033"/>
            <a:ext cx="1019668" cy="951321"/>
          </a:xfrm>
          <a:prstGeom prst="roundRect">
            <a:avLst/>
          </a:prstGeom>
          <a:solidFill>
            <a:sysClr val="window" lastClr="FFFFFF"/>
          </a:solidFill>
          <a:ln w="28575" cap="flat" cmpd="sng" algn="ctr">
            <a:solidFill>
              <a:srgbClr val="0070C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3" name="Oval 17">
            <a:extLst>
              <a:ext uri="{FF2B5EF4-FFF2-40B4-BE49-F238E27FC236}">
                <a16:creationId xmlns:a16="http://schemas.microsoft.com/office/drawing/2014/main" id="{74CF3352-D699-A0D3-6C31-239A8907B99C}"/>
              </a:ext>
            </a:extLst>
          </p:cNvPr>
          <p:cNvSpPr/>
          <p:nvPr/>
        </p:nvSpPr>
        <p:spPr>
          <a:xfrm>
            <a:off x="71192" y="-254605"/>
            <a:ext cx="646746" cy="705380"/>
          </a:xfrm>
          <a:prstGeom prst="ellipse">
            <a:avLst/>
          </a:prstGeom>
          <a:solidFill>
            <a:srgbClr val="0070C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2">
            <a:extLst>
              <a:ext uri="{FF2B5EF4-FFF2-40B4-BE49-F238E27FC236}">
                <a16:creationId xmlns:a16="http://schemas.microsoft.com/office/drawing/2014/main" id="{328904CD-F8C5-486C-8AD0-1037916C726C}"/>
              </a:ext>
            </a:extLst>
          </p:cNvPr>
          <p:cNvSpPr txBox="1"/>
          <p:nvPr/>
        </p:nvSpPr>
        <p:spPr>
          <a:xfrm>
            <a:off x="774843" y="-254605"/>
            <a:ext cx="1161860" cy="70788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 ?</a:t>
            </a:r>
            <a:endParaRPr lang="en-US" sz="4000" dirty="0">
              <a:solidFill>
                <a:prstClr val="black">
                  <a:lumMod val="75000"/>
                  <a:lumOff val="25000"/>
                </a:prst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0455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48148E-6 L -0.25 1.48148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HẠM DUYÊN 1 - 9Slide.vn">
            <a:extLst>
              <a:ext uri="{FF2B5EF4-FFF2-40B4-BE49-F238E27FC236}">
                <a16:creationId xmlns:a16="http://schemas.microsoft.com/office/drawing/2014/main" id="{90E646E4-A29C-3FFA-A54F-DDF552EB78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t="16254" b="16254"/>
          <a:stretch>
            <a:fillRect/>
          </a:stretch>
        </p:blipFill>
        <p:spPr bwMode="auto">
          <a:xfrm>
            <a:off x="698269" y="1487549"/>
            <a:ext cx="5004261" cy="3433585"/>
          </a:xfrm>
          <a:prstGeom prst="rect">
            <a:avLst/>
          </a:prstGeom>
          <a:noFill/>
        </p:spPr>
      </p:pic>
      <p:pic>
        <p:nvPicPr>
          <p:cNvPr id="5" name="PHẠM DUYÊN 1 - 9Slide.vn">
            <a:extLst>
              <a:ext uri="{FF2B5EF4-FFF2-40B4-BE49-F238E27FC236}">
                <a16:creationId xmlns:a16="http://schemas.microsoft.com/office/drawing/2014/main" id="{87968D2F-DE9C-EBBF-AF67-94D01F9374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80107" y="1424479"/>
            <a:ext cx="4906812" cy="3729412"/>
          </a:xfrm>
          <a:prstGeom prst="rect">
            <a:avLst/>
          </a:prstGeom>
          <a:noFill/>
        </p:spPr>
      </p:pic>
      <p:sp>
        <p:nvSpPr>
          <p:cNvPr id="18" name="Rounded Rectangle 3">
            <a:extLst>
              <a:ext uri="{FF2B5EF4-FFF2-40B4-BE49-F238E27FC236}">
                <a16:creationId xmlns:a16="http://schemas.microsoft.com/office/drawing/2014/main" id="{0061E960-B21F-4366-AB24-9824508447E4}"/>
              </a:ext>
            </a:extLst>
          </p:cNvPr>
          <p:cNvSpPr/>
          <p:nvPr/>
        </p:nvSpPr>
        <p:spPr>
          <a:xfrm>
            <a:off x="8698287" y="5377520"/>
            <a:ext cx="789779" cy="876030"/>
          </a:xfrm>
          <a:prstGeom prst="roundRect">
            <a:avLst/>
          </a:prstGeom>
          <a:solidFill>
            <a:sysClr val="window" lastClr="FFFFFF"/>
          </a:solidFill>
          <a:ln w="28575" cap="flat" cmpd="sng" algn="ctr">
            <a:solidFill>
              <a:srgbClr val="0070C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9" name="Rounded Rectangle 3">
            <a:extLst>
              <a:ext uri="{FF2B5EF4-FFF2-40B4-BE49-F238E27FC236}">
                <a16:creationId xmlns:a16="http://schemas.microsoft.com/office/drawing/2014/main" id="{CF25B5FB-C814-316E-EFA6-C07CF3D69A88}"/>
              </a:ext>
            </a:extLst>
          </p:cNvPr>
          <p:cNvSpPr/>
          <p:nvPr/>
        </p:nvSpPr>
        <p:spPr>
          <a:xfrm>
            <a:off x="7160492" y="5400077"/>
            <a:ext cx="857323" cy="876031"/>
          </a:xfrm>
          <a:prstGeom prst="roundRect">
            <a:avLst/>
          </a:prstGeom>
          <a:solidFill>
            <a:sysClr val="window" lastClr="FFFFFF"/>
          </a:solidFill>
          <a:ln w="28575" cap="flat" cmpd="sng" algn="ctr">
            <a:solidFill>
              <a:srgbClr val="0070C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0" name="Rounded Rectangle 3">
            <a:extLst>
              <a:ext uri="{FF2B5EF4-FFF2-40B4-BE49-F238E27FC236}">
                <a16:creationId xmlns:a16="http://schemas.microsoft.com/office/drawing/2014/main" id="{3635578D-20AE-01E6-CA6C-6D659C433E0E}"/>
              </a:ext>
            </a:extLst>
          </p:cNvPr>
          <p:cNvSpPr/>
          <p:nvPr/>
        </p:nvSpPr>
        <p:spPr>
          <a:xfrm>
            <a:off x="3953836" y="5400077"/>
            <a:ext cx="805514" cy="832027"/>
          </a:xfrm>
          <a:prstGeom prst="roundRect">
            <a:avLst/>
          </a:prstGeom>
          <a:solidFill>
            <a:sysClr val="window" lastClr="FFFFFF"/>
          </a:solidFill>
          <a:ln w="28575" cap="flat" cmpd="sng" algn="ctr">
            <a:solidFill>
              <a:srgbClr val="0070C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21" name="Rounded Rectangle 3">
            <a:extLst>
              <a:ext uri="{FF2B5EF4-FFF2-40B4-BE49-F238E27FC236}">
                <a16:creationId xmlns:a16="http://schemas.microsoft.com/office/drawing/2014/main" id="{D9B02922-A7E5-FFF1-351A-08A2BC92FBC8}"/>
              </a:ext>
            </a:extLst>
          </p:cNvPr>
          <p:cNvSpPr/>
          <p:nvPr/>
        </p:nvSpPr>
        <p:spPr>
          <a:xfrm>
            <a:off x="2400798" y="5418660"/>
            <a:ext cx="747379" cy="857450"/>
          </a:xfrm>
          <a:prstGeom prst="roundRect">
            <a:avLst/>
          </a:prstGeom>
          <a:solidFill>
            <a:sysClr val="window" lastClr="FFFFFF"/>
          </a:solidFill>
          <a:ln w="28575" cap="flat" cmpd="sng" algn="ctr">
            <a:solidFill>
              <a:srgbClr val="0070C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2" name="Rounded Rectangle 3">
            <a:extLst>
              <a:ext uri="{FF2B5EF4-FFF2-40B4-BE49-F238E27FC236}">
                <a16:creationId xmlns:a16="http://schemas.microsoft.com/office/drawing/2014/main" id="{5911D35F-D628-6429-51DF-B58EC0FB0353}"/>
              </a:ext>
            </a:extLst>
          </p:cNvPr>
          <p:cNvSpPr/>
          <p:nvPr/>
        </p:nvSpPr>
        <p:spPr>
          <a:xfrm>
            <a:off x="831800" y="5418659"/>
            <a:ext cx="763339" cy="857450"/>
          </a:xfrm>
          <a:prstGeom prst="roundRect">
            <a:avLst/>
          </a:prstGeom>
          <a:solidFill>
            <a:sysClr val="window" lastClr="FFFFFF"/>
          </a:solidFill>
          <a:ln w="28575" cap="flat" cmpd="sng" algn="ctr">
            <a:solidFill>
              <a:srgbClr val="0070C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3" name="Rounded Rectangle 3">
            <a:extLst>
              <a:ext uri="{FF2B5EF4-FFF2-40B4-BE49-F238E27FC236}">
                <a16:creationId xmlns:a16="http://schemas.microsoft.com/office/drawing/2014/main" id="{A41B6C07-7615-DCEF-722E-19D7AF0B028C}"/>
              </a:ext>
            </a:extLst>
          </p:cNvPr>
          <p:cNvSpPr/>
          <p:nvPr/>
        </p:nvSpPr>
        <p:spPr>
          <a:xfrm>
            <a:off x="10175906" y="5400077"/>
            <a:ext cx="789779" cy="832027"/>
          </a:xfrm>
          <a:prstGeom prst="roundRect">
            <a:avLst/>
          </a:prstGeom>
          <a:solidFill>
            <a:sysClr val="window" lastClr="FFFFFF"/>
          </a:solidFill>
          <a:ln w="28575" cap="flat" cmpd="sng" algn="ctr">
            <a:solidFill>
              <a:srgbClr val="0070C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4" name="Hộp Văn bản 23">
            <a:extLst>
              <a:ext uri="{FF2B5EF4-FFF2-40B4-BE49-F238E27FC236}">
                <a16:creationId xmlns:a16="http://schemas.microsoft.com/office/drawing/2014/main" id="{8FE7F156-8354-1F05-2343-75AF4F17F335}"/>
              </a:ext>
            </a:extLst>
          </p:cNvPr>
          <p:cNvSpPr txBox="1"/>
          <p:nvPr/>
        </p:nvSpPr>
        <p:spPr>
          <a:xfrm>
            <a:off x="1673589" y="5400081"/>
            <a:ext cx="6487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id="{5BCEFAD0-599E-6F17-B864-EABCC90AE289}"/>
              </a:ext>
            </a:extLst>
          </p:cNvPr>
          <p:cNvSpPr txBox="1"/>
          <p:nvPr/>
        </p:nvSpPr>
        <p:spPr>
          <a:xfrm>
            <a:off x="8159953" y="5400077"/>
            <a:ext cx="6487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26" name="Hộp Văn bản 25">
            <a:extLst>
              <a:ext uri="{FF2B5EF4-FFF2-40B4-BE49-F238E27FC236}">
                <a16:creationId xmlns:a16="http://schemas.microsoft.com/office/drawing/2014/main" id="{7D931BDB-7485-F1E9-9C09-9025585D3E34}"/>
              </a:ext>
            </a:extLst>
          </p:cNvPr>
          <p:cNvSpPr txBox="1"/>
          <p:nvPr/>
        </p:nvSpPr>
        <p:spPr>
          <a:xfrm>
            <a:off x="3323178" y="5418659"/>
            <a:ext cx="4191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27" name="Hộp Văn bản 26">
            <a:extLst>
              <a:ext uri="{FF2B5EF4-FFF2-40B4-BE49-F238E27FC236}">
                <a16:creationId xmlns:a16="http://schemas.microsoft.com/office/drawing/2014/main" id="{D856FFCA-B7D4-7878-34DF-BA9CAEED8462}"/>
              </a:ext>
            </a:extLst>
          </p:cNvPr>
          <p:cNvSpPr txBox="1"/>
          <p:nvPr/>
        </p:nvSpPr>
        <p:spPr>
          <a:xfrm>
            <a:off x="9566516" y="5400078"/>
            <a:ext cx="4191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34" name="Oval 17">
            <a:extLst>
              <a:ext uri="{FF2B5EF4-FFF2-40B4-BE49-F238E27FC236}">
                <a16:creationId xmlns:a16="http://schemas.microsoft.com/office/drawing/2014/main" id="{03C207D2-8904-A726-C2CF-1B98BEB46E85}"/>
              </a:ext>
            </a:extLst>
          </p:cNvPr>
          <p:cNvSpPr/>
          <p:nvPr/>
        </p:nvSpPr>
        <p:spPr>
          <a:xfrm>
            <a:off x="221087" y="379059"/>
            <a:ext cx="646746" cy="705380"/>
          </a:xfrm>
          <a:prstGeom prst="ellipse">
            <a:avLst/>
          </a:prstGeom>
          <a:solidFill>
            <a:srgbClr val="0070C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6" name="TextBox 12">
            <a:extLst>
              <a:ext uri="{FF2B5EF4-FFF2-40B4-BE49-F238E27FC236}">
                <a16:creationId xmlns:a16="http://schemas.microsoft.com/office/drawing/2014/main" id="{74244043-6218-C82D-C630-4B212E809F4D}"/>
              </a:ext>
            </a:extLst>
          </p:cNvPr>
          <p:cNvSpPr txBox="1"/>
          <p:nvPr/>
        </p:nvSpPr>
        <p:spPr>
          <a:xfrm>
            <a:off x="1054727" y="314998"/>
            <a:ext cx="1083514" cy="76944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8" name="Hộp Văn bản 37">
            <a:extLst>
              <a:ext uri="{FF2B5EF4-FFF2-40B4-BE49-F238E27FC236}">
                <a16:creationId xmlns:a16="http://schemas.microsoft.com/office/drawing/2014/main" id="{485328DA-93E0-CB7A-4270-D9D2E876E627}"/>
              </a:ext>
            </a:extLst>
          </p:cNvPr>
          <p:cNvSpPr txBox="1"/>
          <p:nvPr/>
        </p:nvSpPr>
        <p:spPr>
          <a:xfrm>
            <a:off x="2138241" y="314998"/>
            <a:ext cx="4413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" name="Rounded Rectangle 3">
            <a:extLst>
              <a:ext uri="{FF2B5EF4-FFF2-40B4-BE49-F238E27FC236}">
                <a16:creationId xmlns:a16="http://schemas.microsoft.com/office/drawing/2014/main" id="{398CF1E5-4DC7-612E-1EE4-F10B494FE598}"/>
              </a:ext>
            </a:extLst>
          </p:cNvPr>
          <p:cNvSpPr/>
          <p:nvPr/>
        </p:nvSpPr>
        <p:spPr>
          <a:xfrm>
            <a:off x="2375526" y="5444081"/>
            <a:ext cx="805514" cy="832027"/>
          </a:xfrm>
          <a:prstGeom prst="roundRect">
            <a:avLst/>
          </a:prstGeom>
          <a:solidFill>
            <a:sysClr val="window" lastClr="FFFFFF"/>
          </a:solidFill>
          <a:ln w="28575" cap="flat" cmpd="sng" algn="ctr">
            <a:solidFill>
              <a:srgbClr val="0070C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Rounded Rectangle 3">
            <a:extLst>
              <a:ext uri="{FF2B5EF4-FFF2-40B4-BE49-F238E27FC236}">
                <a16:creationId xmlns:a16="http://schemas.microsoft.com/office/drawing/2014/main" id="{00FFDE10-FECE-3E0E-8A66-F0D1078FF38B}"/>
              </a:ext>
            </a:extLst>
          </p:cNvPr>
          <p:cNvSpPr/>
          <p:nvPr/>
        </p:nvSpPr>
        <p:spPr>
          <a:xfrm>
            <a:off x="10175906" y="5387365"/>
            <a:ext cx="805514" cy="832027"/>
          </a:xfrm>
          <a:prstGeom prst="roundRect">
            <a:avLst/>
          </a:prstGeom>
          <a:solidFill>
            <a:sysClr val="window" lastClr="FFFFFF"/>
          </a:solidFill>
          <a:ln w="28575" cap="flat" cmpd="sng" algn="ctr">
            <a:solidFill>
              <a:srgbClr val="0070C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6" name="Rounded Rectangle 3">
            <a:extLst>
              <a:ext uri="{FF2B5EF4-FFF2-40B4-BE49-F238E27FC236}">
                <a16:creationId xmlns:a16="http://schemas.microsoft.com/office/drawing/2014/main" id="{19F3883C-DF7E-07EF-7F0E-FEE5DD9FEFA4}"/>
              </a:ext>
            </a:extLst>
          </p:cNvPr>
          <p:cNvSpPr/>
          <p:nvPr/>
        </p:nvSpPr>
        <p:spPr>
          <a:xfrm>
            <a:off x="8705655" y="5387365"/>
            <a:ext cx="805514" cy="876030"/>
          </a:xfrm>
          <a:prstGeom prst="roundRect">
            <a:avLst/>
          </a:prstGeom>
          <a:solidFill>
            <a:sysClr val="window" lastClr="FFFFFF"/>
          </a:solidFill>
          <a:ln w="28575" cap="flat" cmpd="sng" algn="ctr">
            <a:solidFill>
              <a:srgbClr val="0070C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7" name="Rounded Rectangle 3">
            <a:extLst>
              <a:ext uri="{FF2B5EF4-FFF2-40B4-BE49-F238E27FC236}">
                <a16:creationId xmlns:a16="http://schemas.microsoft.com/office/drawing/2014/main" id="{DD7368C6-D9DC-2C3C-E42E-76338358D424}"/>
              </a:ext>
            </a:extLst>
          </p:cNvPr>
          <p:cNvSpPr/>
          <p:nvPr/>
        </p:nvSpPr>
        <p:spPr>
          <a:xfrm>
            <a:off x="2358920" y="5418659"/>
            <a:ext cx="805514" cy="857449"/>
          </a:xfrm>
          <a:prstGeom prst="roundRect">
            <a:avLst/>
          </a:prstGeom>
          <a:solidFill>
            <a:sysClr val="window" lastClr="FFFFFF"/>
          </a:solidFill>
          <a:ln w="28575" cap="flat" cmpd="sng" algn="ctr">
            <a:solidFill>
              <a:srgbClr val="0070C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ker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kumimoji="0" lang="en-US" sz="44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DF9E1055-5267-D19D-1A53-FC9FADE3DCCD}"/>
              </a:ext>
            </a:extLst>
          </p:cNvPr>
          <p:cNvSpPr txBox="1"/>
          <p:nvPr/>
        </p:nvSpPr>
        <p:spPr>
          <a:xfrm>
            <a:off x="321648" y="1314163"/>
            <a:ext cx="6467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CB2793AF-9D22-D338-4D9F-36A89C66560C}"/>
              </a:ext>
            </a:extLst>
          </p:cNvPr>
          <p:cNvSpPr txBox="1"/>
          <p:nvPr/>
        </p:nvSpPr>
        <p:spPr>
          <a:xfrm>
            <a:off x="6190819" y="1145995"/>
            <a:ext cx="6467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</a:p>
        </p:txBody>
      </p:sp>
    </p:spTree>
    <p:extLst>
      <p:ext uri="{BB962C8B-B14F-4D97-AF65-F5344CB8AC3E}">
        <p14:creationId xmlns:p14="http://schemas.microsoft.com/office/powerpoint/2010/main" val="3318494930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7469956-9C37-D24F-B233-E47B34C92F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1647" y="365125"/>
            <a:ext cx="10515600" cy="1325563"/>
          </a:xfrm>
        </p:spPr>
        <p:txBody>
          <a:bodyPr>
            <a:normAutofit/>
          </a:bodyPr>
          <a:lstStyle/>
          <a:p>
            <a:endParaRPr lang="en-US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hỗ dành sẵn cho Nội dung 4">
            <a:extLst>
              <a:ext uri="{FF2B5EF4-FFF2-40B4-BE49-F238E27FC236}">
                <a16:creationId xmlns:a16="http://schemas.microsoft.com/office/drawing/2014/main" id="{2B612EB1-759F-3692-BDED-DCB45ABDA9C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65605" y="138954"/>
            <a:ext cx="12390854" cy="6452533"/>
          </a:xfrm>
        </p:spPr>
      </p:pic>
      <p:pic>
        <p:nvPicPr>
          <p:cNvPr id="10" name="Hình ảnh 9" descr="Ảnh có chứa ô tô&#10;&#10;Mô tả được tạo tự động">
            <a:extLst>
              <a:ext uri="{FF2B5EF4-FFF2-40B4-BE49-F238E27FC236}">
                <a16:creationId xmlns:a16="http://schemas.microsoft.com/office/drawing/2014/main" id="{37D82765-51F2-9EAB-3F8C-5F904B148ABD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132" y="1104301"/>
            <a:ext cx="1490243" cy="862023"/>
          </a:xfrm>
          <a:prstGeom prst="rect">
            <a:avLst/>
          </a:prstGeom>
        </p:spPr>
      </p:pic>
      <p:pic>
        <p:nvPicPr>
          <p:cNvPr id="21" name="Hình ảnh 20">
            <a:extLst>
              <a:ext uri="{FF2B5EF4-FFF2-40B4-BE49-F238E27FC236}">
                <a16:creationId xmlns:a16="http://schemas.microsoft.com/office/drawing/2014/main" id="{B3C1FAC0-E22D-3BAF-37F4-CB5061F8757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0300446" y="4098806"/>
            <a:ext cx="1645612" cy="865707"/>
          </a:xfrm>
          <a:prstGeom prst="rect">
            <a:avLst/>
          </a:prstGeom>
        </p:spPr>
      </p:pic>
      <p:pic>
        <p:nvPicPr>
          <p:cNvPr id="23" name="Hình ảnh 22">
            <a:extLst>
              <a:ext uri="{FF2B5EF4-FFF2-40B4-BE49-F238E27FC236}">
                <a16:creationId xmlns:a16="http://schemas.microsoft.com/office/drawing/2014/main" id="{4F6E0611-09D4-522D-48D4-B19C672E387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09812" y="4207227"/>
            <a:ext cx="1487553" cy="865707"/>
          </a:xfrm>
          <a:prstGeom prst="rect">
            <a:avLst/>
          </a:prstGeom>
          <a:noFill/>
        </p:spPr>
      </p:pic>
      <p:sp>
        <p:nvSpPr>
          <p:cNvPr id="25" name="Hình chữ nhật: Góc Tròn 24">
            <a:extLst>
              <a:ext uri="{FF2B5EF4-FFF2-40B4-BE49-F238E27FC236}">
                <a16:creationId xmlns:a16="http://schemas.microsoft.com/office/drawing/2014/main" id="{1D7AB4E9-11C1-4724-03D2-51613B5F0F59}"/>
              </a:ext>
            </a:extLst>
          </p:cNvPr>
          <p:cNvSpPr/>
          <p:nvPr/>
        </p:nvSpPr>
        <p:spPr>
          <a:xfrm>
            <a:off x="5244236" y="1219286"/>
            <a:ext cx="690238" cy="47140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6" name="Hình chữ nhật: Góc Tròn 25">
            <a:extLst>
              <a:ext uri="{FF2B5EF4-FFF2-40B4-BE49-F238E27FC236}">
                <a16:creationId xmlns:a16="http://schemas.microsoft.com/office/drawing/2014/main" id="{076EE287-1C08-1229-B7C0-08ABE6A01931}"/>
              </a:ext>
            </a:extLst>
          </p:cNvPr>
          <p:cNvSpPr/>
          <p:nvPr/>
        </p:nvSpPr>
        <p:spPr>
          <a:xfrm>
            <a:off x="8501204" y="1189194"/>
            <a:ext cx="723094" cy="51193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27" name="Hình chữ nhật: Góc Tròn 26">
            <a:extLst>
              <a:ext uri="{FF2B5EF4-FFF2-40B4-BE49-F238E27FC236}">
                <a16:creationId xmlns:a16="http://schemas.microsoft.com/office/drawing/2014/main" id="{AF380AA2-D1CA-FE33-76A0-31EAFEE2B1C1}"/>
              </a:ext>
            </a:extLst>
          </p:cNvPr>
          <p:cNvSpPr/>
          <p:nvPr/>
        </p:nvSpPr>
        <p:spPr>
          <a:xfrm>
            <a:off x="10755698" y="3429000"/>
            <a:ext cx="735107" cy="5740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28" name="Hình chữ nhật: Góc Tròn 27">
            <a:extLst>
              <a:ext uri="{FF2B5EF4-FFF2-40B4-BE49-F238E27FC236}">
                <a16:creationId xmlns:a16="http://schemas.microsoft.com/office/drawing/2014/main" id="{BBE0771F-4562-C40E-6A65-0A103E2190CA}"/>
              </a:ext>
            </a:extLst>
          </p:cNvPr>
          <p:cNvSpPr/>
          <p:nvPr/>
        </p:nvSpPr>
        <p:spPr>
          <a:xfrm>
            <a:off x="7839337" y="3429000"/>
            <a:ext cx="735107" cy="5740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29" name="Hình chữ nhật: Góc Tròn 28">
            <a:extLst>
              <a:ext uri="{FF2B5EF4-FFF2-40B4-BE49-F238E27FC236}">
                <a16:creationId xmlns:a16="http://schemas.microsoft.com/office/drawing/2014/main" id="{BC6AABAC-21C4-A120-EE61-AE4D83D1446A}"/>
              </a:ext>
            </a:extLst>
          </p:cNvPr>
          <p:cNvSpPr/>
          <p:nvPr/>
        </p:nvSpPr>
        <p:spPr>
          <a:xfrm rot="16200000">
            <a:off x="963356" y="3795063"/>
            <a:ext cx="707736" cy="69204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30" name="Hình chữ nhật: Góc Tròn 29">
            <a:extLst>
              <a:ext uri="{FF2B5EF4-FFF2-40B4-BE49-F238E27FC236}">
                <a16:creationId xmlns:a16="http://schemas.microsoft.com/office/drawing/2014/main" id="{AB7B81A4-445D-697E-E059-B167C501F4F5}"/>
              </a:ext>
            </a:extLst>
          </p:cNvPr>
          <p:cNvSpPr/>
          <p:nvPr/>
        </p:nvSpPr>
        <p:spPr>
          <a:xfrm>
            <a:off x="4450977" y="3429000"/>
            <a:ext cx="735107" cy="5740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31" name="Hình chữ nhật: Góc Tròn 30">
            <a:extLst>
              <a:ext uri="{FF2B5EF4-FFF2-40B4-BE49-F238E27FC236}">
                <a16:creationId xmlns:a16="http://schemas.microsoft.com/office/drawing/2014/main" id="{98037986-2714-AF3E-1C95-0C0EC4A77FA3}"/>
              </a:ext>
            </a:extLst>
          </p:cNvPr>
          <p:cNvSpPr/>
          <p:nvPr/>
        </p:nvSpPr>
        <p:spPr>
          <a:xfrm>
            <a:off x="9565339" y="5698479"/>
            <a:ext cx="735107" cy="5740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32" name="Hình chữ nhật: Góc Tròn 31">
            <a:extLst>
              <a:ext uri="{FF2B5EF4-FFF2-40B4-BE49-F238E27FC236}">
                <a16:creationId xmlns:a16="http://schemas.microsoft.com/office/drawing/2014/main" id="{DF90E355-B1A7-4F6B-3C53-F8118783E41B}"/>
              </a:ext>
            </a:extLst>
          </p:cNvPr>
          <p:cNvSpPr/>
          <p:nvPr/>
        </p:nvSpPr>
        <p:spPr>
          <a:xfrm>
            <a:off x="6898342" y="5719188"/>
            <a:ext cx="735107" cy="5740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33" name="Hình chữ nhật: Góc Tròn 32">
            <a:extLst>
              <a:ext uri="{FF2B5EF4-FFF2-40B4-BE49-F238E27FC236}">
                <a16:creationId xmlns:a16="http://schemas.microsoft.com/office/drawing/2014/main" id="{2FCEBF26-6324-1104-0E0A-2E5C107BB9FE}"/>
              </a:ext>
            </a:extLst>
          </p:cNvPr>
          <p:cNvSpPr/>
          <p:nvPr/>
        </p:nvSpPr>
        <p:spPr>
          <a:xfrm>
            <a:off x="4141694" y="5719188"/>
            <a:ext cx="735107" cy="5740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34" name="Hình chữ nhật: Góc Tròn 33">
            <a:extLst>
              <a:ext uri="{FF2B5EF4-FFF2-40B4-BE49-F238E27FC236}">
                <a16:creationId xmlns:a16="http://schemas.microsoft.com/office/drawing/2014/main" id="{C448F689-9E01-34A9-56A9-5452EDED0BA1}"/>
              </a:ext>
            </a:extLst>
          </p:cNvPr>
          <p:cNvSpPr/>
          <p:nvPr/>
        </p:nvSpPr>
        <p:spPr>
          <a:xfrm rot="1972342">
            <a:off x="11290775" y="1964608"/>
            <a:ext cx="703546" cy="52066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35" name="Hình Bầu dục 34">
            <a:extLst>
              <a:ext uri="{FF2B5EF4-FFF2-40B4-BE49-F238E27FC236}">
                <a16:creationId xmlns:a16="http://schemas.microsoft.com/office/drawing/2014/main" id="{DCCE1CA9-9C1F-CF7C-0674-8DD75A2CDA0A}"/>
              </a:ext>
            </a:extLst>
          </p:cNvPr>
          <p:cNvSpPr/>
          <p:nvPr/>
        </p:nvSpPr>
        <p:spPr>
          <a:xfrm rot="5400000">
            <a:off x="-218721" y="4216377"/>
            <a:ext cx="3182471" cy="971223"/>
          </a:xfrm>
          <a:prstGeom prst="ellipse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Hình Bầu dục 2">
            <a:extLst>
              <a:ext uri="{FF2B5EF4-FFF2-40B4-BE49-F238E27FC236}">
                <a16:creationId xmlns:a16="http://schemas.microsoft.com/office/drawing/2014/main" id="{FB0FFF34-E234-58B2-E616-4089C9F0FA48}"/>
              </a:ext>
            </a:extLst>
          </p:cNvPr>
          <p:cNvSpPr/>
          <p:nvPr/>
        </p:nvSpPr>
        <p:spPr>
          <a:xfrm rot="5400000">
            <a:off x="5871115" y="4540373"/>
            <a:ext cx="991520" cy="2931666"/>
          </a:xfrm>
          <a:prstGeom prst="ellipse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id="{2CE14322-17F8-6CD1-1206-08E18616649A}"/>
              </a:ext>
            </a:extLst>
          </p:cNvPr>
          <p:cNvSpPr/>
          <p:nvPr/>
        </p:nvSpPr>
        <p:spPr>
          <a:xfrm>
            <a:off x="753576" y="9079"/>
            <a:ext cx="2784555" cy="81958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 chơi: Tiếp sức</a:t>
            </a:r>
          </a:p>
        </p:txBody>
      </p:sp>
      <p:sp>
        <p:nvSpPr>
          <p:cNvPr id="4" name="Hình Bầu dục 3">
            <a:extLst>
              <a:ext uri="{FF2B5EF4-FFF2-40B4-BE49-F238E27FC236}">
                <a16:creationId xmlns:a16="http://schemas.microsoft.com/office/drawing/2014/main" id="{C51A29CB-58B6-48B7-ABBA-61A74782796D}"/>
              </a:ext>
            </a:extLst>
          </p:cNvPr>
          <p:cNvSpPr/>
          <p:nvPr/>
        </p:nvSpPr>
        <p:spPr>
          <a:xfrm>
            <a:off x="8598009" y="3220224"/>
            <a:ext cx="3044539" cy="1023199"/>
          </a:xfrm>
          <a:prstGeom prst="ellipse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Nội dung">
            <a:hlinkClick r:id="" action="ppaction://media"/>
            <a:extLst>
              <a:ext uri="{FF2B5EF4-FFF2-40B4-BE49-F238E27FC236}">
                <a16:creationId xmlns:a16="http://schemas.microsoft.com/office/drawing/2014/main" id="{4A06E302-4886-A6E8-7E4E-E21BA376D3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8425" y="98425"/>
            <a:ext cx="244475" cy="244475"/>
          </a:xfrm>
          <a:prstGeom prst="rect">
            <a:avLst/>
          </a:prstGeom>
        </p:spPr>
      </p:pic>
      <p:pic>
        <p:nvPicPr>
          <p:cNvPr id="14" name="Bản ghi Mới 73">
            <a:hlinkClick r:id="" action="ppaction://media"/>
            <a:extLst>
              <a:ext uri="{FF2B5EF4-FFF2-40B4-BE49-F238E27FC236}">
                <a16:creationId xmlns:a16="http://schemas.microsoft.com/office/drawing/2014/main" id="{C7A16B22-38C9-98C2-5191-799E08C0573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8425" y="98425"/>
            <a:ext cx="244475" cy="244475"/>
          </a:xfrm>
          <a:prstGeom prst="rect">
            <a:avLst/>
          </a:prstGeom>
        </p:spPr>
      </p:pic>
      <p:sp>
        <p:nvSpPr>
          <p:cNvPr id="7" name="Hình Bầu dục 34">
            <a:extLst>
              <a:ext uri="{FF2B5EF4-FFF2-40B4-BE49-F238E27FC236}">
                <a16:creationId xmlns:a16="http://schemas.microsoft.com/office/drawing/2014/main" id="{E47CBB33-E7E0-5B84-1F29-0705A097DFA0}"/>
              </a:ext>
            </a:extLst>
          </p:cNvPr>
          <p:cNvSpPr/>
          <p:nvPr/>
        </p:nvSpPr>
        <p:spPr>
          <a:xfrm>
            <a:off x="7573227" y="5495198"/>
            <a:ext cx="3182471" cy="971223"/>
          </a:xfrm>
          <a:prstGeom prst="ellipse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6880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7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18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59259E-6 L 0.01302 -0.1381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1" y="-6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02 -0.13819 L 0.27109 -0.1395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04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tinh-tinh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109 -0.13958 L 0.53255 -0.14213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73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tinh-tinh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3255 -0.14213 L 0.65221 -0.14213 C 0.70586 -0.14213 0.77213 -0.11111 0.77213 -0.08541 L 0.77213 -0.02778 " pathEditMode="relative" rAng="0" ptsTypes="AAAA">
                                      <p:cBhvr>
                                        <p:cTn id="3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79" y="5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tinh-tinh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8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7214 -0.02778 L 0.81784 0.09167 C 0.82787 0.1169 0.83412 0.15486 0.83412 0.19445 C 0.83412 0.23912 0.82787 0.27523 0.81784 0.30047 L 0.77214 0.4213 " pathEditMode="relative" rAng="0" ptsTypes="AAAAA">
                                      <p:cBhvr>
                                        <p:cTn id="4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99" y="22454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4"/>
                                            </p:cond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tinh-tinh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1.85185E-6 L -0.24167 -0.00116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83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tinh-tinh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4167 -0.00116 L -0.5207 0.00023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58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tinh-tinh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207 0.00023 L -0.7207 0.00023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00" y="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4"/>
                                            </p:cond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000"/>
                            </p:stCondLst>
                            <p:childTnLst>
                              <p:par>
                                <p:cTn id="7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tinh-tinh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7037E-7 L -0.04011 0.06667 C -0.04896 0.08032 -0.05065 0.10185 -0.05391 0.12315 C -0.05703 0.14468 -0.06823 0.18148 -0.05938 0.19583 C -0.06719 0.24005 -0.00144 0.24768 0.03398 0.26412 C 0.0694 0.28079 0.15143 0.27199 0.17265 0.28194 " pathEditMode="relative" rAng="0" ptsTypes="AAAAAA">
                                      <p:cBhvr>
                                        <p:cTn id="8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95" y="140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tinh-tinh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666 0.28217 L 0.39778 0.28611 " pathEditMode="relative" rAng="0" ptsTypes="AA">
                                      <p:cBhvr>
                                        <p:cTn id="9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49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tinh-tinh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778 0.28611 L 0.61914 0.28611 " pathEditMode="relative" rAng="0" ptsTypes="AA">
                                      <p:cBhvr>
                                        <p:cTn id="10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6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tinh-tinh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1914 0.28611 L 0.7776 0.28611 " pathEditMode="relative" rAng="0" ptsTypes="AA">
                                      <p:cBhvr>
                                        <p:cTn id="11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17" y="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3"/>
                                            </p:cond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1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" grpId="0" animBg="1"/>
      <p:bldP spid="4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721184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图片 6">
            <a:extLst>
              <a:ext uri="{FF2B5EF4-FFF2-40B4-BE49-F238E27FC236}">
                <a16:creationId xmlns:a16="http://schemas.microsoft.com/office/drawing/2014/main" id="{B226E946-245F-361D-FC54-2555B01E0E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141" y="0"/>
            <a:ext cx="1231453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图片 10">
            <a:extLst>
              <a:ext uri="{FF2B5EF4-FFF2-40B4-BE49-F238E27FC236}">
                <a16:creationId xmlns:a16="http://schemas.microsoft.com/office/drawing/2014/main" id="{3E03EB11-3512-F6F0-5CF5-0299C318F8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4739" y="504825"/>
            <a:ext cx="3754437" cy="123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图片 14">
            <a:extLst>
              <a:ext uri="{FF2B5EF4-FFF2-40B4-BE49-F238E27FC236}">
                <a16:creationId xmlns:a16="http://schemas.microsoft.com/office/drawing/2014/main" id="{D85581B0-7E0C-D979-020A-D47391ACAA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925" y="157163"/>
            <a:ext cx="5614988" cy="178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A_文本框 32">
            <a:extLst>
              <a:ext uri="{FF2B5EF4-FFF2-40B4-BE49-F238E27FC236}">
                <a16:creationId xmlns:a16="http://schemas.microsoft.com/office/drawing/2014/main" id="{A627F58F-A8F5-3665-260A-1535FA01081A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029274" y="1557072"/>
            <a:ext cx="10465646" cy="2862191"/>
          </a:xfrm>
          <a:prstGeom prst="rect">
            <a:avLst/>
          </a:prstGeom>
          <a:noFill/>
        </p:spPr>
        <p:txBody>
          <a:bodyPr wrap="square" lIns="91032" tIns="45655" rIns="91032" bIns="45655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099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glow rad="254000">
                    <a:prstClr val="white">
                      <a:alpha val="91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方正粗倩简体" panose="03000509000000000000" pitchFamily="65" charset="-122"/>
                <a:cs typeface="Times New Roman" panose="02020603050405020304" pitchFamily="18" charset="0"/>
              </a:rPr>
              <a:t>Kính</a:t>
            </a:r>
            <a:r>
              <a:rPr kumimoji="0" lang="en-US" altLang="zh-CN" sz="60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>
                  <a:glow rad="254000">
                    <a:prstClr val="white">
                      <a:alpha val="91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方正粗倩简体" panose="03000509000000000000" pitchFamily="65" charset="-122"/>
                <a:cs typeface="Times New Roman" panose="02020603050405020304" pitchFamily="18" charset="0"/>
              </a:rPr>
              <a:t> chúc các thầy cô giáo và các em học sinh mạnh khỏe, hạnh phúc!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glow rad="254000">
                  <a:prstClr val="white">
                    <a:alpha val="91000"/>
                  </a:prstClr>
                </a:glow>
              </a:effectLst>
              <a:uLnTx/>
              <a:uFillTx/>
              <a:latin typeface="Times New Roman" panose="02020603050405020304" pitchFamily="18" charset="0"/>
              <a:ea typeface="方正粗倩简体" panose="03000509000000000000" pitchFamily="65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1824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66667E-6 1.85185E-6 L -1.66667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26907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8CA6426-E581-C673-727F-F4AA4F4220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lv_0_20221103225557">
            <a:hlinkClick r:id="" action="ppaction://media"/>
            <a:extLst>
              <a:ext uri="{FF2B5EF4-FFF2-40B4-BE49-F238E27FC236}">
                <a16:creationId xmlns:a16="http://schemas.microsoft.com/office/drawing/2014/main" id="{5D31ABF7-3A4A-4672-F8DD-E3007A481BD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999" cy="6858000"/>
          </a:xfrm>
        </p:spPr>
      </p:pic>
      <p:sp>
        <p:nvSpPr>
          <p:cNvPr id="3" name="TextBox 2"/>
          <p:cNvSpPr txBox="1"/>
          <p:nvPr/>
        </p:nvSpPr>
        <p:spPr>
          <a:xfrm>
            <a:off x="3213980" y="0"/>
            <a:ext cx="657281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vi-VN" sz="6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3869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4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040801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341057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495276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505840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998062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84882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764948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229739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938932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020061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0" y="0"/>
            <a:ext cx="12401677" cy="685859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637" y="-1355323"/>
            <a:ext cx="6762750" cy="5076825"/>
          </a:xfrm>
          <a:prstGeom prst="rect">
            <a:avLst/>
          </a:prstGeom>
        </p:spPr>
      </p:pic>
      <p:pic>
        <p:nvPicPr>
          <p:cNvPr id="2" name="Picture 2" descr="LINE Creators' Stickers - happy bunny 1 Example with GIF Animation">
            <a:extLst>
              <a:ext uri="{FF2B5EF4-FFF2-40B4-BE49-F238E27FC236}">
                <a16:creationId xmlns:a16="http://schemas.microsoft.com/office/drawing/2014/main" id="{533D8171-FCE6-EA78-3CCC-4D26EF358EE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3609" y="4220244"/>
            <a:ext cx="2977261" cy="2802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46FC5E12-CFEB-51F1-C829-A339D53D774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413460" y="5031828"/>
            <a:ext cx="2080247" cy="1826172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E6C4FDD6-81C1-AABF-0FE6-E86BC8CB8D5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684231" y="3030986"/>
            <a:ext cx="1411770" cy="1239341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F3F21AEB-F29E-4EAC-5EFF-0EB45EC093F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292852" y="2722783"/>
            <a:ext cx="807610" cy="708971"/>
          </a:xfrm>
          <a:prstGeom prst="rect">
            <a:avLst/>
          </a:prstGeom>
        </p:spPr>
      </p:pic>
      <p:pic>
        <p:nvPicPr>
          <p:cNvPr id="10" name="Picture 2" descr="LINE Creators' Stickers - happy bunny 1 Example with GIF Animation">
            <a:extLst>
              <a:ext uri="{FF2B5EF4-FFF2-40B4-BE49-F238E27FC236}">
                <a16:creationId xmlns:a16="http://schemas.microsoft.com/office/drawing/2014/main" id="{727BAB8E-6B01-D311-16C2-2B185278ACC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6786" y="2590252"/>
            <a:ext cx="1411771" cy="1328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Hình chữ nhật 26">
            <a:extLst>
              <a:ext uri="{FF2B5EF4-FFF2-40B4-BE49-F238E27FC236}">
                <a16:creationId xmlns:a16="http://schemas.microsoft.com/office/drawing/2014/main" id="{69410438-B86A-1E45-C778-FF56B94900F3}"/>
              </a:ext>
            </a:extLst>
          </p:cNvPr>
          <p:cNvSpPr/>
          <p:nvPr/>
        </p:nvSpPr>
        <p:spPr>
          <a:xfrm>
            <a:off x="3415553" y="1317945"/>
            <a:ext cx="1134035" cy="7260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60400" y="13415"/>
            <a:ext cx="10987747" cy="707886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CHƠI: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ĐẾN TRƯỜNG CÙNG THỎ CON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" descr="LINE Creators' Stickers - happy bunny 1 Example with GIF Animation">
            <a:extLst>
              <a:ext uri="{FF2B5EF4-FFF2-40B4-BE49-F238E27FC236}">
                <a16:creationId xmlns:a16="http://schemas.microsoft.com/office/drawing/2014/main" id="{E89193D3-2497-FED2-E804-21ACF8C1F9B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8876" y="2944326"/>
            <a:ext cx="2338441" cy="2201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524211" y="5414349"/>
            <a:ext cx="2058105" cy="707886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+ 2 = 5</a:t>
            </a:r>
            <a:endParaRPr kumimoji="0" lang="vi-VN" sz="40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290369" y="3337053"/>
            <a:ext cx="2058105" cy="707886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+ 1 = 2</a:t>
            </a:r>
            <a:endParaRPr kumimoji="0" lang="vi-VN" sz="40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403508" y="2750740"/>
            <a:ext cx="2058105" cy="707886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 + 2 = 7</a:t>
            </a:r>
            <a:endParaRPr kumimoji="0" lang="vi-VN" sz="40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6" name="Đồng hồ đếm ngược 10 giây">
            <a:hlinkClick r:id="" action="ppaction://media"/>
            <a:extLst>
              <a:ext uri="{FF2B5EF4-FFF2-40B4-BE49-F238E27FC236}">
                <a16:creationId xmlns:a16="http://schemas.microsoft.com/office/drawing/2014/main" id="{6691A428-7439-43FB-8355-EEE76678FE2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0440265" y="1579166"/>
            <a:ext cx="1287320" cy="896331"/>
          </a:xfrm>
          <a:prstGeom prst="rect">
            <a:avLst/>
          </a:prstGeom>
          <a:solidFill>
            <a:schemeClr val="bg2"/>
          </a:solidFill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</p:pic>
      <p:pic>
        <p:nvPicPr>
          <p:cNvPr id="3" name="Trò chơi thỏ con">
            <a:hlinkClick r:id="" action="ppaction://media"/>
            <a:extLst>
              <a:ext uri="{FF2B5EF4-FFF2-40B4-BE49-F238E27FC236}">
                <a16:creationId xmlns:a16="http://schemas.microsoft.com/office/drawing/2014/main" id="{5E2B9118-3FB5-C198-CA89-E2C1685C15A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98425" y="98425"/>
            <a:ext cx="244475" cy="244475"/>
          </a:xfrm>
          <a:prstGeom prst="rect">
            <a:avLst/>
          </a:prstGeom>
        </p:spPr>
      </p:pic>
      <p:pic>
        <p:nvPicPr>
          <p:cNvPr id="12" name="Câu 1">
            <a:hlinkClick r:id="" action="ppaction://media"/>
            <a:extLst>
              <a:ext uri="{FF2B5EF4-FFF2-40B4-BE49-F238E27FC236}">
                <a16:creationId xmlns:a16="http://schemas.microsoft.com/office/drawing/2014/main" id="{25A3014F-E5E2-2FB7-5B0B-E9CE35FCE00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98425" y="98425"/>
            <a:ext cx="244475" cy="244475"/>
          </a:xfrm>
          <a:prstGeom prst="rect">
            <a:avLst/>
          </a:prstGeom>
        </p:spPr>
      </p:pic>
      <p:pic>
        <p:nvPicPr>
          <p:cNvPr id="13" name="Câu 2">
            <a:hlinkClick r:id="" action="ppaction://media"/>
            <a:extLst>
              <a:ext uri="{FF2B5EF4-FFF2-40B4-BE49-F238E27FC236}">
                <a16:creationId xmlns:a16="http://schemas.microsoft.com/office/drawing/2014/main" id="{B17687E8-8DFE-E90A-3B01-23781A238601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98425" y="98425"/>
            <a:ext cx="244475" cy="244475"/>
          </a:xfrm>
          <a:prstGeom prst="rect">
            <a:avLst/>
          </a:prstGeom>
        </p:spPr>
      </p:pic>
      <p:pic>
        <p:nvPicPr>
          <p:cNvPr id="14" name="Câu 3">
            <a:hlinkClick r:id="" action="ppaction://media"/>
            <a:extLst>
              <a:ext uri="{FF2B5EF4-FFF2-40B4-BE49-F238E27FC236}">
                <a16:creationId xmlns:a16="http://schemas.microsoft.com/office/drawing/2014/main" id="{9B6D6F35-5B58-5138-CC1C-512B1B70B140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98425" y="98425"/>
            <a:ext cx="244475" cy="244475"/>
          </a:xfrm>
          <a:prstGeom prst="rect">
            <a:avLst/>
          </a:prstGeom>
        </p:spPr>
      </p:pic>
      <p:pic>
        <p:nvPicPr>
          <p:cNvPr id="16" name="Bản ghi Mới 75">
            <a:hlinkClick r:id="" action="ppaction://media"/>
            <a:extLst>
              <a:ext uri="{FF2B5EF4-FFF2-40B4-BE49-F238E27FC236}">
                <a16:creationId xmlns:a16="http://schemas.microsoft.com/office/drawing/2014/main" id="{C853E1FC-A62C-CEC2-DA6B-6FF7DE19EEAC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98425" y="98425"/>
            <a:ext cx="244475" cy="244475"/>
          </a:xfrm>
          <a:prstGeom prst="rect">
            <a:avLst/>
          </a:prstGeom>
        </p:spPr>
      </p:pic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D2FEA507-079D-9CAE-452D-6488C56692BF}"/>
              </a:ext>
            </a:extLst>
          </p:cNvPr>
          <p:cNvSpPr txBox="1"/>
          <p:nvPr/>
        </p:nvSpPr>
        <p:spPr>
          <a:xfrm>
            <a:off x="2306092" y="1433739"/>
            <a:ext cx="7449584" cy="378565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 + 2 = 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                      C. 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3                      D. 5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</a:t>
            </a:r>
          </a:p>
        </p:txBody>
      </p:sp>
      <p:sp>
        <p:nvSpPr>
          <p:cNvPr id="24" name="Hộp Văn bản 23">
            <a:extLst>
              <a:ext uri="{FF2B5EF4-FFF2-40B4-BE49-F238E27FC236}">
                <a16:creationId xmlns:a16="http://schemas.microsoft.com/office/drawing/2014/main" id="{C6C8DE6A-95CD-5EF6-3AFD-45694A0F4917}"/>
              </a:ext>
            </a:extLst>
          </p:cNvPr>
          <p:cNvSpPr txBox="1"/>
          <p:nvPr/>
        </p:nvSpPr>
        <p:spPr>
          <a:xfrm>
            <a:off x="2383044" y="1219240"/>
            <a:ext cx="7425914" cy="378565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+  ?  = 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A.1 </a:t>
            </a: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</a:t>
            </a: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3			                                        	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2             D. 4</a:t>
            </a: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</a:t>
            </a: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10925878-B9C9-C7C4-60D4-41F5DF38EF49}"/>
              </a:ext>
            </a:extLst>
          </p:cNvPr>
          <p:cNvSpPr txBox="1"/>
          <p:nvPr/>
        </p:nvSpPr>
        <p:spPr>
          <a:xfrm>
            <a:off x="2319614" y="1183089"/>
            <a:ext cx="7489344" cy="5262979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 5 bông</a:t>
            </a:r>
            <a:r>
              <a:rPr kumimoji="0" lang="en-US" sz="3200" b="0" i="0" u="none" strike="noStrike" kern="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hoa</a:t>
            </a: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và 2 bông</a:t>
            </a:r>
            <a:r>
              <a:rPr kumimoji="0" lang="en-US" sz="3200" b="0" i="0" u="none" strike="noStrike" kern="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hoa</a:t>
            </a: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Có tất cả 7 bông</a:t>
            </a:r>
            <a:r>
              <a:rPr kumimoji="0" lang="en-US" sz="3200" b="0" i="0" u="none" strike="noStrike" kern="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hoa</a:t>
            </a: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 tính đúng là:</a:t>
            </a:r>
            <a:endParaRPr kumimoji="0" lang="en-US" sz="40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5 + 1 = 6         C. 5 + 2 = 7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B. 6 + 1 = 7          D. 4 + 2 = 6							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</a:t>
            </a:r>
          </a:p>
        </p:txBody>
      </p:sp>
      <p:sp>
        <p:nvSpPr>
          <p:cNvPr id="4" name="Hình Bầu dục 3">
            <a:extLst>
              <a:ext uri="{FF2B5EF4-FFF2-40B4-BE49-F238E27FC236}">
                <a16:creationId xmlns:a16="http://schemas.microsoft.com/office/drawing/2014/main" id="{77BD9543-4C9C-F586-8759-48319403E7B0}"/>
              </a:ext>
            </a:extLst>
          </p:cNvPr>
          <p:cNvSpPr/>
          <p:nvPr/>
        </p:nvSpPr>
        <p:spPr>
          <a:xfrm>
            <a:off x="4191780" y="2484556"/>
            <a:ext cx="726141" cy="72600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Hình Bầu dục 7">
            <a:extLst>
              <a:ext uri="{FF2B5EF4-FFF2-40B4-BE49-F238E27FC236}">
                <a16:creationId xmlns:a16="http://schemas.microsoft.com/office/drawing/2014/main" id="{D81B5E61-F839-F034-F835-FE2144815F54}"/>
              </a:ext>
            </a:extLst>
          </p:cNvPr>
          <p:cNvSpPr/>
          <p:nvPr/>
        </p:nvSpPr>
        <p:spPr>
          <a:xfrm>
            <a:off x="6527364" y="3326565"/>
            <a:ext cx="645264" cy="55332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Hình Bầu dục 24">
            <a:extLst>
              <a:ext uri="{FF2B5EF4-FFF2-40B4-BE49-F238E27FC236}">
                <a16:creationId xmlns:a16="http://schemas.microsoft.com/office/drawing/2014/main" id="{E7F1B7B5-7476-8FAE-A445-43402BD94D53}"/>
              </a:ext>
            </a:extLst>
          </p:cNvPr>
          <p:cNvSpPr/>
          <p:nvPr/>
        </p:nvSpPr>
        <p:spPr>
          <a:xfrm>
            <a:off x="7300952" y="3965560"/>
            <a:ext cx="574917" cy="57815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3555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5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-0.15052 0.0011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26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615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4815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5052 0.00115 C -0.15052 -0.03426 -0.41979 -0.00348 -0.50456 -0.02084 C -0.58945 -0.03843 -0.56185 -0.10417 -0.66002 -0.10417 C -0.73294 -0.10417 -0.51588 -0.21227 -0.58893 -0.21227 " pathEditMode="relative" rAng="0" ptsTypes="AAAA">
                                      <p:cBhvr>
                                        <p:cTn id="6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237" y="-10671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4"/>
                                            </p:cond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1137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14815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81000"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4.81481E-6 L 0.23321 -0.14537 " pathEditMode="relative" rAng="0" ptsTypes="AA">
                                      <p:cBhvr>
                                        <p:cTn id="10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54" y="-7269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08"/>
                                            </p:cond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7" dur="2211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14815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7000"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77 -0.0301 L 0.24727 -0.08426 " pathEditMode="relative" rAng="0" ptsTypes="AA">
                                      <p:cBhvr>
                                        <p:cTn id="16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75" y="-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62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  <p:audio>
              <p:cMediaNode vol="80000">
                <p:cTn id="1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1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1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1" grpId="0" animBg="1"/>
      <p:bldP spid="21" grpId="0" animBg="1"/>
      <p:bldP spid="22" grpId="0" animBg="1"/>
      <p:bldP spid="18" grpId="0" animBg="1"/>
      <p:bldP spid="18" grpId="1" animBg="1"/>
      <p:bldP spid="24" grpId="0" animBg="1"/>
      <p:bldP spid="24" grpId="1" animBg="1"/>
      <p:bldP spid="20" grpId="0" animBg="1"/>
      <p:bldP spid="20" grpId="1" animBg="1"/>
      <p:bldP spid="4" grpId="0" animBg="1"/>
      <p:bldP spid="4" grpId="1" animBg="1"/>
      <p:bldP spid="8" grpId="0" animBg="1"/>
      <p:bldP spid="8" grpId="1" animBg="1"/>
      <p:bldP spid="25" grpId="0" animBg="1"/>
      <p:bldP spid="25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513291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453772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872749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986405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1644791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8292767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9444415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1350069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4699035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108675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VT-P\Desktop\NỀN PP\nền pp.jpg">
            <a:extLst>
              <a:ext uri="{FF2B5EF4-FFF2-40B4-BE49-F238E27FC236}">
                <a16:creationId xmlns:a16="http://schemas.microsoft.com/office/drawing/2014/main" id="{0B145E06-CD42-179D-A38F-10034DEACF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D6A86B8D-D932-5031-6C00-4B9A8AEE1823}"/>
              </a:ext>
            </a:extLst>
          </p:cNvPr>
          <p:cNvSpPr txBox="1"/>
          <p:nvPr/>
        </p:nvSpPr>
        <p:spPr>
          <a:xfrm>
            <a:off x="2675304" y="343586"/>
            <a:ext cx="6172200" cy="7571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800" b="1" i="0" u="sng" strike="noStrike" kern="1200" cap="none" spc="0" normalizeH="0" baseline="0" noProof="0">
                <a:ln>
                  <a:noFill/>
                </a:ln>
                <a:solidFill>
                  <a:srgbClr val="634EC0"/>
                </a:solidFill>
                <a:effectLst/>
                <a:uLnTx/>
                <a:uFillTx/>
                <a:latin typeface="Times New Roman" panose="02020603050405020304" pitchFamily="18" charset="0"/>
                <a:ea typeface="Lato Heavy"/>
                <a:cs typeface="Times New Roman" panose="02020603050405020304" pitchFamily="18" charset="0"/>
              </a:rPr>
              <a:t>Toán</a:t>
            </a:r>
            <a:endParaRPr kumimoji="0" lang="en-GB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634EC0"/>
              </a:solidFill>
              <a:effectLst/>
              <a:uLnTx/>
              <a:uFillTx/>
              <a:latin typeface="Times New Roman" panose="02020603050405020304" pitchFamily="18" charset="0"/>
              <a:ea typeface="Lato Heavy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C6DF06D-3D39-94CC-34A8-55913D1F9FB5}"/>
              </a:ext>
            </a:extLst>
          </p:cNvPr>
          <p:cNvSpPr txBox="1">
            <a:spLocks/>
          </p:cNvSpPr>
          <p:nvPr/>
        </p:nvSpPr>
        <p:spPr bwMode="auto">
          <a:xfrm>
            <a:off x="516048" y="1384047"/>
            <a:ext cx="10846051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8" tIns="45704" rIns="91408" bIns="45704" anchor="ctr"/>
          <a:lstStyle>
            <a:lvl1pPr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GB" alt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Bài</a:t>
            </a:r>
            <a:r>
              <a:rPr lang="en-GB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10: </a:t>
            </a:r>
            <a:r>
              <a:rPr lang="en-GB" alt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Phép</a:t>
            </a:r>
            <a:r>
              <a:rPr lang="en-GB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GB" alt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cộng</a:t>
            </a:r>
            <a:r>
              <a:rPr lang="en-GB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GB" alt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trong</a:t>
            </a:r>
            <a:r>
              <a:rPr lang="en-GB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GB" alt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phạm</a:t>
            </a:r>
            <a:r>
              <a:rPr lang="en-GB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vi 10</a:t>
            </a:r>
            <a:r>
              <a:rPr lang="vi-VN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endParaRPr lang="en-GB" altLang="en-US" sz="4800" b="1" dirty="0">
              <a:solidFill>
                <a:srgbClr val="FF0000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A9D760C-1272-B740-AF42-6DBA6D715623}"/>
              </a:ext>
            </a:extLst>
          </p:cNvPr>
          <p:cNvSpPr txBox="1">
            <a:spLocks/>
          </p:cNvSpPr>
          <p:nvPr/>
        </p:nvSpPr>
        <p:spPr bwMode="auto">
          <a:xfrm>
            <a:off x="2260729" y="2203101"/>
            <a:ext cx="8123766" cy="1285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GB" altLang="en-US" sz="4800" b="1">
                <a:solidFill>
                  <a:srgbClr val="1D39E3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Thêm </a:t>
            </a:r>
            <a:r>
              <a:rPr lang="en-GB" altLang="en-US" sz="4800" b="1" dirty="0" err="1">
                <a:solidFill>
                  <a:srgbClr val="1D39E3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vào</a:t>
            </a:r>
            <a:r>
              <a:rPr lang="en-GB" altLang="en-US" sz="4800" b="1" dirty="0">
                <a:solidFill>
                  <a:srgbClr val="1D39E3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GB" altLang="en-US" sz="4800" b="1" dirty="0" err="1">
                <a:solidFill>
                  <a:srgbClr val="1D39E3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thì</a:t>
            </a:r>
            <a:r>
              <a:rPr lang="en-GB" altLang="en-US" sz="4800" b="1" dirty="0">
                <a:solidFill>
                  <a:srgbClr val="1D39E3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GB" altLang="en-US" sz="4800" b="1" dirty="0" err="1">
                <a:solidFill>
                  <a:srgbClr val="1D39E3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bằng</a:t>
            </a:r>
            <a:r>
              <a:rPr lang="en-GB" altLang="en-US" sz="4800" b="1" dirty="0">
                <a:solidFill>
                  <a:srgbClr val="1D39E3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GB" altLang="en-US" sz="4800" b="1" dirty="0" err="1">
                <a:solidFill>
                  <a:srgbClr val="1D39E3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mấy</a:t>
            </a:r>
            <a:r>
              <a:rPr lang="en-GB" altLang="en-US" sz="4800" b="1" dirty="0">
                <a:solidFill>
                  <a:srgbClr val="1D39E3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135886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4" presetClass="entr" presetSubtype="0" ac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5416225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2292787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026100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0071008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0981782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3194929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8395443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3753449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9279281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938307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60090FC3-EAAA-8035-10A6-CAC115E724FF}"/>
              </a:ext>
            </a:extLst>
          </p:cNvPr>
          <p:cNvSpPr/>
          <p:nvPr/>
        </p:nvSpPr>
        <p:spPr>
          <a:xfrm>
            <a:off x="-55140" y="0"/>
            <a:ext cx="12247140" cy="682353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54451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5744860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7359687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7092610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6108979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1267856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3099505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8239855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9480065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306005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304764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1330991" y="2211348"/>
            <a:ext cx="8852444" cy="2698894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1722306" y="3290441"/>
            <a:ext cx="5980825" cy="150552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4512220" y="2566273"/>
            <a:ext cx="5366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2">
                    <a:lumMod val="25000"/>
                  </a:schemeClr>
                </a:solidFill>
                <a:latin typeface="UTM Avo" panose="02040603050506020204" pitchFamily="18" charset="0"/>
              </a:rPr>
              <a:t>5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001004" y="2536551"/>
            <a:ext cx="5357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2">
                    <a:lumMod val="25000"/>
                  </a:schemeClr>
                </a:solidFill>
                <a:latin typeface="UTM Avo" panose="02040603050506020204" pitchFamily="18" charset="0"/>
              </a:rPr>
              <a:t>6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9519435" y="2791354"/>
            <a:ext cx="5357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2">
                    <a:lumMod val="25000"/>
                  </a:schemeClr>
                </a:solidFill>
                <a:latin typeface="UTM Avo" panose="02040603050506020204" pitchFamily="18" charset="0"/>
              </a:rPr>
              <a:t>7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969735" y="5190042"/>
            <a:ext cx="3787478" cy="1200329"/>
          </a:xfrm>
          <a:prstGeom prst="rect">
            <a:avLst/>
          </a:prstGeom>
          <a:solidFill>
            <a:srgbClr val="FFCC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vi-VN" sz="72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vi-VN" sz="7200" b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=</a:t>
            </a:r>
            <a:r>
              <a:rPr lang="en-US" sz="7200" b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</a:t>
            </a:r>
            <a:r>
              <a:rPr lang="vi-VN" sz="7200" b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7200" b="1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urved Down Arrow 2"/>
          <p:cNvSpPr/>
          <p:nvPr/>
        </p:nvSpPr>
        <p:spPr>
          <a:xfrm>
            <a:off x="6924675" y="2947420"/>
            <a:ext cx="1391793" cy="613376"/>
          </a:xfrm>
          <a:prstGeom prst="curvedDownArrow">
            <a:avLst>
              <a:gd name="adj1" fmla="val 25000"/>
              <a:gd name="adj2" fmla="val 50000"/>
              <a:gd name="adj3" fmla="val 22148"/>
            </a:avLst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4" name="Curved Down Arrow 33"/>
          <p:cNvSpPr/>
          <p:nvPr/>
        </p:nvSpPr>
        <p:spPr>
          <a:xfrm>
            <a:off x="8299096" y="2914972"/>
            <a:ext cx="1313946" cy="690854"/>
          </a:xfrm>
          <a:prstGeom prst="curvedDownArrow">
            <a:avLst>
              <a:gd name="adj1" fmla="val 25000"/>
              <a:gd name="adj2" fmla="val 50000"/>
              <a:gd name="adj3" fmla="val 22148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3733" y="3549319"/>
            <a:ext cx="4601633" cy="87614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5757217" y="1102659"/>
            <a:ext cx="5693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400" dirty="0">
                <a:solidFill>
                  <a:srgbClr val="FF0000"/>
                </a:solidFill>
              </a:rPr>
              <a:t>?</a:t>
            </a:r>
            <a:endParaRPr lang="en-US" sz="5400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602817" y="762804"/>
            <a:ext cx="878186" cy="1200329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7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sz="7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90EA93C6-A9B6-4EA1-8A61-940B563B25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74" y="-21167"/>
            <a:ext cx="2464234" cy="1352550"/>
          </a:xfrm>
          <a:prstGeom prst="rect">
            <a:avLst/>
          </a:prstGeom>
        </p:spPr>
      </p:pic>
      <p:pic>
        <p:nvPicPr>
          <p:cNvPr id="2" name="Tieng-chuong-reo-vao-lop-www_tiengdong_com">
            <a:hlinkClick r:id="" action="ppaction://media"/>
            <a:extLst>
              <a:ext uri="{FF2B5EF4-FFF2-40B4-BE49-F238E27FC236}">
                <a16:creationId xmlns:a16="http://schemas.microsoft.com/office/drawing/2014/main" id="{0A7B27DE-34FC-FA0F-E6CC-AC8B6C94CC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425" y="98425"/>
            <a:ext cx="244475" cy="244475"/>
          </a:xfrm>
          <a:prstGeom prst="rect">
            <a:avLst/>
          </a:prstGeom>
        </p:spPr>
      </p:pic>
      <p:sp>
        <p:nvSpPr>
          <p:cNvPr id="5" name="Hình chữ nhật 4">
            <a:extLst>
              <a:ext uri="{FF2B5EF4-FFF2-40B4-BE49-F238E27FC236}">
                <a16:creationId xmlns:a16="http://schemas.microsoft.com/office/drawing/2014/main" id="{72BC2B6A-57A7-70DA-595E-A802875234B4}"/>
              </a:ext>
            </a:extLst>
          </p:cNvPr>
          <p:cNvSpPr/>
          <p:nvPr/>
        </p:nvSpPr>
        <p:spPr>
          <a:xfrm>
            <a:off x="10816571" y="3781664"/>
            <a:ext cx="813310" cy="787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781874" y="3614782"/>
            <a:ext cx="2089149" cy="88391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vi-VN"/>
          </a:p>
        </p:txBody>
      </p:sp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5447" y="3630792"/>
            <a:ext cx="774275" cy="860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6151" y="3619415"/>
            <a:ext cx="800938" cy="860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737153" y="5067215"/>
            <a:ext cx="287588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Đếm thêm:</a:t>
            </a:r>
            <a:endParaRPr lang="vi-VN"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521681" y="5067215"/>
            <a:ext cx="6986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5,</a:t>
            </a:r>
            <a:endParaRPr lang="vi-VN" sz="44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016443" y="4528322"/>
            <a:ext cx="6733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/>
          </a:p>
          <a:p>
            <a:r>
              <a:rPr lang="en-US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6,</a:t>
            </a:r>
            <a:endParaRPr lang="vi-VN" sz="4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421880" y="5082320"/>
            <a:ext cx="5358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9676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29" grpId="0" animBg="1"/>
      <p:bldP spid="30" grpId="0"/>
      <p:bldP spid="31" grpId="0"/>
      <p:bldP spid="32" grpId="0"/>
      <p:bldP spid="44" grpId="0" animBg="1"/>
      <p:bldP spid="3" grpId="0" animBg="1"/>
      <p:bldP spid="34" grpId="0" animBg="1"/>
      <p:bldP spid="6" grpId="0"/>
      <p:bldP spid="19" grpId="0" animBg="1"/>
      <p:bldP spid="9" grpId="0" animBg="1"/>
      <p:bldP spid="10" grpId="0"/>
      <p:bldP spid="11" grpId="0"/>
      <p:bldP spid="12" grpId="0"/>
      <p:bldP spid="13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3869289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2506309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9109984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2687199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6097115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9740592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8702058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556334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ình chữ nhật 4">
            <a:extLst>
              <a:ext uri="{FF2B5EF4-FFF2-40B4-BE49-F238E27FC236}">
                <a16:creationId xmlns:a16="http://schemas.microsoft.com/office/drawing/2014/main" id="{F92F0000-9FCB-133E-E6D1-880FDF572D97}"/>
              </a:ext>
            </a:extLst>
          </p:cNvPr>
          <p:cNvSpPr/>
          <p:nvPr/>
        </p:nvSpPr>
        <p:spPr>
          <a:xfrm>
            <a:off x="3935794" y="2967335"/>
            <a:ext cx="432041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9600" b="1">
                <a:ln/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lao</a:t>
            </a:r>
            <a:endParaRPr lang="en-US" sz="9600" b="1">
              <a:ln/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65249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4CD4A76-8B38-5026-9786-8771DA92FB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0527" y="1321806"/>
            <a:ext cx="7731659" cy="4110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20186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4 - 9Slide.vn" descr="F:\AAA-LÀM ẢNH SLIDE\Bai10-HĐ2-1a.png">
            <a:extLst>
              <a:ext uri="{FF2B5EF4-FFF2-40B4-BE49-F238E27FC236}">
                <a16:creationId xmlns:a16="http://schemas.microsoft.com/office/drawing/2014/main" id="{D91FE6EC-53D2-21E5-F724-B062901F8D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91749" y="61776"/>
            <a:ext cx="2738332" cy="1241240"/>
          </a:xfrm>
          <a:prstGeom prst="rect">
            <a:avLst/>
          </a:prstGeom>
          <a:noFill/>
        </p:spPr>
      </p:pic>
      <p:pic>
        <p:nvPicPr>
          <p:cNvPr id="3" name="PHẠM DUYÊN 3 - 9Slide.vn" descr="PHẠM DUYÊN">
            <a:extLst>
              <a:ext uri="{FF2B5EF4-FFF2-40B4-BE49-F238E27FC236}">
                <a16:creationId xmlns:a16="http://schemas.microsoft.com/office/drawing/2014/main" id="{1816CE1C-54E3-7427-CBA9-E1DD60BBDD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98800" y="-412080"/>
            <a:ext cx="3549503" cy="2050380"/>
          </a:xfrm>
          <a:prstGeom prst="rect">
            <a:avLst/>
          </a:prstGeom>
          <a:noFill/>
        </p:spPr>
      </p:pic>
      <p:pic>
        <p:nvPicPr>
          <p:cNvPr id="4" name="PHẠM DUYÊN 1 - 9Slide.vn">
            <a:extLst>
              <a:ext uri="{FF2B5EF4-FFF2-40B4-BE49-F238E27FC236}">
                <a16:creationId xmlns:a16="http://schemas.microsoft.com/office/drawing/2014/main" id="{90E646E4-A29C-3FFA-A54F-DDF552EB78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 t="16254" b="16254"/>
          <a:stretch>
            <a:fillRect/>
          </a:stretch>
        </p:blipFill>
        <p:spPr bwMode="auto">
          <a:xfrm>
            <a:off x="3041432" y="2045219"/>
            <a:ext cx="2215617" cy="1513019"/>
          </a:xfrm>
          <a:prstGeom prst="rect">
            <a:avLst/>
          </a:prstGeom>
          <a:noFill/>
        </p:spPr>
      </p:pic>
      <p:pic>
        <p:nvPicPr>
          <p:cNvPr id="5" name="PHẠM DUYÊN 1 - 9Slide.vn">
            <a:extLst>
              <a:ext uri="{FF2B5EF4-FFF2-40B4-BE49-F238E27FC236}">
                <a16:creationId xmlns:a16="http://schemas.microsoft.com/office/drawing/2014/main" id="{87968D2F-DE9C-EBBF-AF67-94D01F9374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74704" y="1942469"/>
            <a:ext cx="3366079" cy="1655451"/>
          </a:xfrm>
          <a:prstGeom prst="rect">
            <a:avLst/>
          </a:prstGeom>
          <a:noFill/>
        </p:spPr>
      </p:pic>
      <p:sp>
        <p:nvSpPr>
          <p:cNvPr id="6" name="Rounded Rectangle 3">
            <a:extLst>
              <a:ext uri="{FF2B5EF4-FFF2-40B4-BE49-F238E27FC236}">
                <a16:creationId xmlns:a16="http://schemas.microsoft.com/office/drawing/2014/main" id="{DEDC034A-49CD-32A4-D3FF-57EE806E9686}"/>
              </a:ext>
            </a:extLst>
          </p:cNvPr>
          <p:cNvSpPr/>
          <p:nvPr/>
        </p:nvSpPr>
        <p:spPr>
          <a:xfrm>
            <a:off x="4369330" y="1467318"/>
            <a:ext cx="505887" cy="457953"/>
          </a:xfrm>
          <a:prstGeom prst="roundRect">
            <a:avLst/>
          </a:prstGeom>
          <a:solidFill>
            <a:sysClr val="window" lastClr="FFFFFF"/>
          </a:solidFill>
          <a:ln w="19050" cap="flat" cmpd="sng" algn="ctr">
            <a:solidFill>
              <a:schemeClr val="accent1"/>
            </a:solidFill>
            <a:prstDash val="solid"/>
          </a:ln>
          <a:effectLst/>
        </p:spPr>
        <p:txBody>
          <a:bodyPr rtlCol="0" anchor="ctr"/>
          <a:lstStyle/>
          <a:p>
            <a:pPr lvl="0" algn="ctr"/>
            <a:r>
              <a:rPr lang="en-US" sz="3200" b="1" kern="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54BF0ED8-641D-0C49-0513-940471FF60AD}"/>
              </a:ext>
            </a:extLst>
          </p:cNvPr>
          <p:cNvSpPr txBox="1"/>
          <p:nvPr/>
        </p:nvSpPr>
        <p:spPr>
          <a:xfrm>
            <a:off x="2914431" y="1413796"/>
            <a:ext cx="5762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F46126B5-CDB1-BB3D-E033-A12C3703A82B}"/>
              </a:ext>
            </a:extLst>
          </p:cNvPr>
          <p:cNvSpPr txBox="1"/>
          <p:nvPr/>
        </p:nvSpPr>
        <p:spPr>
          <a:xfrm>
            <a:off x="3271449" y="1410785"/>
            <a:ext cx="648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0D22B50E-8EB6-179A-CF58-A676647CD753}"/>
              </a:ext>
            </a:extLst>
          </p:cNvPr>
          <p:cNvSpPr txBox="1"/>
          <p:nvPr/>
        </p:nvSpPr>
        <p:spPr>
          <a:xfrm>
            <a:off x="3599482" y="1407774"/>
            <a:ext cx="4614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8138CDBA-FE13-F970-FF83-29734A4C3855}"/>
              </a:ext>
            </a:extLst>
          </p:cNvPr>
          <p:cNvSpPr txBox="1"/>
          <p:nvPr/>
        </p:nvSpPr>
        <p:spPr>
          <a:xfrm flipH="1">
            <a:off x="3934520" y="1394076"/>
            <a:ext cx="2463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44448562-2EA4-0859-B978-D1F34CC18D78}"/>
              </a:ext>
            </a:extLst>
          </p:cNvPr>
          <p:cNvSpPr txBox="1"/>
          <p:nvPr/>
        </p:nvSpPr>
        <p:spPr>
          <a:xfrm>
            <a:off x="7048439" y="1313816"/>
            <a:ext cx="12249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2A4A9DCD-A790-29FC-8AFE-F918DCDE4349}"/>
              </a:ext>
            </a:extLst>
          </p:cNvPr>
          <p:cNvSpPr txBox="1"/>
          <p:nvPr/>
        </p:nvSpPr>
        <p:spPr>
          <a:xfrm>
            <a:off x="7461667" y="1304377"/>
            <a:ext cx="648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735DCABA-E192-25ED-D791-C95A3C6F1169}"/>
              </a:ext>
            </a:extLst>
          </p:cNvPr>
          <p:cNvSpPr txBox="1"/>
          <p:nvPr/>
        </p:nvSpPr>
        <p:spPr>
          <a:xfrm>
            <a:off x="7854321" y="1311907"/>
            <a:ext cx="5781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2E69F77F-D983-7060-3A4C-9213559BDDA9}"/>
              </a:ext>
            </a:extLst>
          </p:cNvPr>
          <p:cNvSpPr txBox="1"/>
          <p:nvPr/>
        </p:nvSpPr>
        <p:spPr>
          <a:xfrm>
            <a:off x="8246337" y="1304376"/>
            <a:ext cx="419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17" name="Rounded Rectangle 3">
            <a:extLst>
              <a:ext uri="{FF2B5EF4-FFF2-40B4-BE49-F238E27FC236}">
                <a16:creationId xmlns:a16="http://schemas.microsoft.com/office/drawing/2014/main" id="{D15143BC-B3C3-4658-23DB-23F5B246F963}"/>
              </a:ext>
            </a:extLst>
          </p:cNvPr>
          <p:cNvSpPr/>
          <p:nvPr/>
        </p:nvSpPr>
        <p:spPr>
          <a:xfrm>
            <a:off x="8693443" y="1384209"/>
            <a:ext cx="573323" cy="425107"/>
          </a:xfrm>
          <a:prstGeom prst="roundRect">
            <a:avLst/>
          </a:prstGeom>
          <a:solidFill>
            <a:sysClr val="window" lastClr="FFFFFF"/>
          </a:solidFill>
          <a:ln w="19050" cap="flat" cmpd="sng" algn="ctr">
            <a:solidFill>
              <a:schemeClr val="accent1"/>
            </a:solidFill>
            <a:prstDash val="solid"/>
          </a:ln>
          <a:effectLst/>
        </p:spPr>
        <p:txBody>
          <a:bodyPr rtlCol="0" anchor="ctr"/>
          <a:lstStyle/>
          <a:p>
            <a:pPr lvl="0" algn="ctr"/>
            <a:r>
              <a:rPr lang="en-US" sz="3200" b="1" ker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200" b="1" i="0" u="none" strike="noStrike" kern="0" cap="none" spc="0" normalizeH="0" baseline="0" noProof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ounded Rectangle 3">
            <a:extLst>
              <a:ext uri="{FF2B5EF4-FFF2-40B4-BE49-F238E27FC236}">
                <a16:creationId xmlns:a16="http://schemas.microsoft.com/office/drawing/2014/main" id="{0061E960-B21F-4366-AB24-9824508447E4}"/>
              </a:ext>
            </a:extLst>
          </p:cNvPr>
          <p:cNvSpPr/>
          <p:nvPr/>
        </p:nvSpPr>
        <p:spPr>
          <a:xfrm>
            <a:off x="8159801" y="3620669"/>
            <a:ext cx="457313" cy="424528"/>
          </a:xfrm>
          <a:prstGeom prst="roundRect">
            <a:avLst/>
          </a:prstGeom>
          <a:solidFill>
            <a:sysClr val="window" lastClr="FFFFFF"/>
          </a:solidFill>
          <a:ln w="28575" cap="flat" cmpd="sng" algn="ctr">
            <a:solidFill>
              <a:srgbClr val="0070C0"/>
            </a:solidFill>
            <a:prstDash val="solid"/>
          </a:ln>
          <a:effectLst/>
        </p:spPr>
        <p:txBody>
          <a:bodyPr rtlCol="0" anchor="ctr"/>
          <a:lstStyle/>
          <a:p>
            <a:pPr lvl="0" algn="ctr"/>
            <a:r>
              <a:rPr lang="en-US" sz="3200" b="1" ker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200" b="1" i="0" u="none" strike="noStrike" kern="0" cap="none" spc="0" normalizeH="0" baseline="0" noProof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ounded Rectangle 3">
            <a:extLst>
              <a:ext uri="{FF2B5EF4-FFF2-40B4-BE49-F238E27FC236}">
                <a16:creationId xmlns:a16="http://schemas.microsoft.com/office/drawing/2014/main" id="{CF25B5FB-C814-316E-EFA6-C07CF3D69A88}"/>
              </a:ext>
            </a:extLst>
          </p:cNvPr>
          <p:cNvSpPr/>
          <p:nvPr/>
        </p:nvSpPr>
        <p:spPr>
          <a:xfrm>
            <a:off x="7074705" y="3621303"/>
            <a:ext cx="427006" cy="397614"/>
          </a:xfrm>
          <a:prstGeom prst="roundRect">
            <a:avLst/>
          </a:prstGeom>
          <a:solidFill>
            <a:sysClr val="window" lastClr="FFFFFF"/>
          </a:solidFill>
          <a:ln w="28575" cap="flat" cmpd="sng" algn="ctr">
            <a:solidFill>
              <a:srgbClr val="0070C0"/>
            </a:solidFill>
            <a:prstDash val="solid"/>
          </a:ln>
          <a:effectLst/>
        </p:spPr>
        <p:txBody>
          <a:bodyPr rtlCol="0" anchor="ctr"/>
          <a:lstStyle/>
          <a:p>
            <a:pPr lvl="0" algn="ctr"/>
            <a:r>
              <a:rPr lang="en-US" sz="3200" b="1" ker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kumimoji="0" lang="en-US" sz="3200" b="1" i="0" u="none" strike="noStrike" kern="0" cap="none" spc="0" normalizeH="0" baseline="0" noProof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ounded Rectangle 3">
            <a:extLst>
              <a:ext uri="{FF2B5EF4-FFF2-40B4-BE49-F238E27FC236}">
                <a16:creationId xmlns:a16="http://schemas.microsoft.com/office/drawing/2014/main" id="{3635578D-20AE-01E6-CA6C-6D659C433E0E}"/>
              </a:ext>
            </a:extLst>
          </p:cNvPr>
          <p:cNvSpPr/>
          <p:nvPr/>
        </p:nvSpPr>
        <p:spPr>
          <a:xfrm>
            <a:off x="4891172" y="3604713"/>
            <a:ext cx="503621" cy="417965"/>
          </a:xfrm>
          <a:prstGeom prst="roundRect">
            <a:avLst/>
          </a:prstGeom>
          <a:solidFill>
            <a:sysClr val="window" lastClr="FFFFFF"/>
          </a:solidFill>
          <a:ln w="28575" cap="flat" cmpd="sng" algn="ctr">
            <a:solidFill>
              <a:srgbClr val="0070C0"/>
            </a:solidFill>
            <a:prstDash val="solid"/>
          </a:ln>
          <a:effectLst/>
        </p:spPr>
        <p:txBody>
          <a:bodyPr rtlCol="0" anchor="ctr"/>
          <a:lstStyle/>
          <a:p>
            <a:pPr lvl="0" algn="ctr"/>
            <a:r>
              <a:rPr lang="en-US" sz="3200" b="1" kern="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ounded Rectangle 3">
            <a:extLst>
              <a:ext uri="{FF2B5EF4-FFF2-40B4-BE49-F238E27FC236}">
                <a16:creationId xmlns:a16="http://schemas.microsoft.com/office/drawing/2014/main" id="{D9B02922-A7E5-FFF1-351A-08A2BC92FBC8}"/>
              </a:ext>
            </a:extLst>
          </p:cNvPr>
          <p:cNvSpPr/>
          <p:nvPr/>
        </p:nvSpPr>
        <p:spPr>
          <a:xfrm>
            <a:off x="3743590" y="3612171"/>
            <a:ext cx="488645" cy="410507"/>
          </a:xfrm>
          <a:prstGeom prst="roundRect">
            <a:avLst/>
          </a:prstGeom>
          <a:solidFill>
            <a:sysClr val="window" lastClr="FFFFFF"/>
          </a:solidFill>
          <a:ln w="28575" cap="flat" cmpd="sng" algn="ctr">
            <a:solidFill>
              <a:srgbClr val="0070C0"/>
            </a:solidFill>
            <a:prstDash val="solid"/>
          </a:ln>
          <a:effectLst/>
        </p:spPr>
        <p:txBody>
          <a:bodyPr rtlCol="0" anchor="ctr"/>
          <a:lstStyle/>
          <a:p>
            <a:pPr lvl="0" algn="ctr"/>
            <a:r>
              <a:rPr lang="en-US" sz="3200" b="1" kern="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ounded Rectangle 3">
            <a:extLst>
              <a:ext uri="{FF2B5EF4-FFF2-40B4-BE49-F238E27FC236}">
                <a16:creationId xmlns:a16="http://schemas.microsoft.com/office/drawing/2014/main" id="{5911D35F-D628-6429-51DF-B58EC0FB0353}"/>
              </a:ext>
            </a:extLst>
          </p:cNvPr>
          <p:cNvSpPr/>
          <p:nvPr/>
        </p:nvSpPr>
        <p:spPr>
          <a:xfrm>
            <a:off x="2711894" y="3598727"/>
            <a:ext cx="474964" cy="429694"/>
          </a:xfrm>
          <a:prstGeom prst="roundRect">
            <a:avLst/>
          </a:prstGeom>
          <a:solidFill>
            <a:sysClr val="window" lastClr="FFFFFF"/>
          </a:solidFill>
          <a:ln w="28575" cap="flat" cmpd="sng" algn="ctr">
            <a:solidFill>
              <a:srgbClr val="0070C0"/>
            </a:solidFill>
            <a:prstDash val="solid"/>
          </a:ln>
          <a:effectLst/>
        </p:spPr>
        <p:txBody>
          <a:bodyPr rtlCol="0" anchor="ctr"/>
          <a:lstStyle/>
          <a:p>
            <a:pPr lvl="0" algn="ctr"/>
            <a:r>
              <a:rPr lang="en-US" sz="3200" b="1" ker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kumimoji="0" lang="en-US" sz="3200" b="1" i="0" u="none" strike="noStrike" kern="0" cap="none" spc="0" normalizeH="0" baseline="0" noProof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ounded Rectangle 3">
            <a:extLst>
              <a:ext uri="{FF2B5EF4-FFF2-40B4-BE49-F238E27FC236}">
                <a16:creationId xmlns:a16="http://schemas.microsoft.com/office/drawing/2014/main" id="{A41B6C07-7615-DCEF-722E-19D7AF0B028C}"/>
              </a:ext>
            </a:extLst>
          </p:cNvPr>
          <p:cNvSpPr/>
          <p:nvPr/>
        </p:nvSpPr>
        <p:spPr>
          <a:xfrm>
            <a:off x="9204511" y="3603959"/>
            <a:ext cx="419100" cy="410626"/>
          </a:xfrm>
          <a:prstGeom prst="roundRect">
            <a:avLst/>
          </a:prstGeom>
          <a:solidFill>
            <a:sysClr val="window" lastClr="FFFFFF"/>
          </a:solidFill>
          <a:ln w="28575" cap="flat" cmpd="sng" algn="ctr">
            <a:solidFill>
              <a:schemeClr val="accent1"/>
            </a:solidFill>
            <a:prstDash val="solid"/>
          </a:ln>
          <a:effectLst/>
        </p:spPr>
        <p:txBody>
          <a:bodyPr rtlCol="0" anchor="ctr"/>
          <a:lstStyle/>
          <a:p>
            <a:pPr lvl="0" algn="ctr"/>
            <a:r>
              <a:rPr lang="en-US" sz="3200" b="1" ker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200" b="1" i="0" u="none" strike="noStrike" kern="0" cap="none" spc="0" normalizeH="0" baseline="0" noProof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Hộp Văn bản 23">
            <a:extLst>
              <a:ext uri="{FF2B5EF4-FFF2-40B4-BE49-F238E27FC236}">
                <a16:creationId xmlns:a16="http://schemas.microsoft.com/office/drawing/2014/main" id="{8FE7F156-8354-1F05-2343-75AF4F17F335}"/>
              </a:ext>
            </a:extLst>
          </p:cNvPr>
          <p:cNvSpPr txBox="1"/>
          <p:nvPr/>
        </p:nvSpPr>
        <p:spPr>
          <a:xfrm>
            <a:off x="3292081" y="3478255"/>
            <a:ext cx="5309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id="{5BCEFAD0-599E-6F17-B864-EABCC90AE289}"/>
              </a:ext>
            </a:extLst>
          </p:cNvPr>
          <p:cNvSpPr txBox="1"/>
          <p:nvPr/>
        </p:nvSpPr>
        <p:spPr>
          <a:xfrm>
            <a:off x="7619589" y="3507317"/>
            <a:ext cx="5903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26" name="Hộp Văn bản 25">
            <a:extLst>
              <a:ext uri="{FF2B5EF4-FFF2-40B4-BE49-F238E27FC236}">
                <a16:creationId xmlns:a16="http://schemas.microsoft.com/office/drawing/2014/main" id="{7D931BDB-7485-F1E9-9C09-9025585D3E34}"/>
              </a:ext>
            </a:extLst>
          </p:cNvPr>
          <p:cNvSpPr txBox="1"/>
          <p:nvPr/>
        </p:nvSpPr>
        <p:spPr>
          <a:xfrm>
            <a:off x="4330486" y="3521186"/>
            <a:ext cx="419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27" name="Hộp Văn bản 26">
            <a:extLst>
              <a:ext uri="{FF2B5EF4-FFF2-40B4-BE49-F238E27FC236}">
                <a16:creationId xmlns:a16="http://schemas.microsoft.com/office/drawing/2014/main" id="{D856FFCA-B7D4-7878-34DF-BA9CAEED8462}"/>
              </a:ext>
            </a:extLst>
          </p:cNvPr>
          <p:cNvSpPr txBox="1"/>
          <p:nvPr/>
        </p:nvSpPr>
        <p:spPr>
          <a:xfrm>
            <a:off x="8661323" y="3521186"/>
            <a:ext cx="4842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33" name="TextBox 12">
            <a:extLst>
              <a:ext uri="{FF2B5EF4-FFF2-40B4-BE49-F238E27FC236}">
                <a16:creationId xmlns:a16="http://schemas.microsoft.com/office/drawing/2014/main" id="{0C58E446-0870-4FA4-A56D-5D82C3F9B6E2}"/>
              </a:ext>
            </a:extLst>
          </p:cNvPr>
          <p:cNvSpPr txBox="1"/>
          <p:nvPr/>
        </p:nvSpPr>
        <p:spPr>
          <a:xfrm>
            <a:off x="780225" y="100824"/>
            <a:ext cx="636092" cy="5847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 </a:t>
            </a:r>
            <a:endParaRPr lang="en-US" sz="3200" b="1" dirty="0">
              <a:solidFill>
                <a:prstClr val="black">
                  <a:lumMod val="75000"/>
                  <a:lumOff val="25000"/>
                </a:prst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Oval 17">
            <a:extLst>
              <a:ext uri="{FF2B5EF4-FFF2-40B4-BE49-F238E27FC236}">
                <a16:creationId xmlns:a16="http://schemas.microsoft.com/office/drawing/2014/main" id="{A803C3CE-E223-B6F6-4618-0BC04E574146}"/>
              </a:ext>
            </a:extLst>
          </p:cNvPr>
          <p:cNvSpPr/>
          <p:nvPr/>
        </p:nvSpPr>
        <p:spPr>
          <a:xfrm>
            <a:off x="152276" y="1992549"/>
            <a:ext cx="646746" cy="584775"/>
          </a:xfrm>
          <a:prstGeom prst="ellipse">
            <a:avLst/>
          </a:prstGeom>
          <a:solidFill>
            <a:schemeClr val="accent5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1" name="Oval 17">
            <a:extLst>
              <a:ext uri="{FF2B5EF4-FFF2-40B4-BE49-F238E27FC236}">
                <a16:creationId xmlns:a16="http://schemas.microsoft.com/office/drawing/2014/main" id="{8CCF4648-5F4C-E540-BA1C-F1F79E3CC936}"/>
              </a:ext>
            </a:extLst>
          </p:cNvPr>
          <p:cNvSpPr/>
          <p:nvPr/>
        </p:nvSpPr>
        <p:spPr>
          <a:xfrm>
            <a:off x="49431" y="70668"/>
            <a:ext cx="646746" cy="584775"/>
          </a:xfrm>
          <a:prstGeom prst="ellipse">
            <a:avLst/>
          </a:prstGeom>
          <a:solidFill>
            <a:schemeClr val="accent5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42" name="PHẠM DUYÊN 1 - 9Slide.vn">
            <a:extLst>
              <a:ext uri="{FF2B5EF4-FFF2-40B4-BE49-F238E27FC236}">
                <a16:creationId xmlns:a16="http://schemas.microsoft.com/office/drawing/2014/main" id="{9315AAE9-A663-F1EB-E9D9-514C94EAFD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71600" y="4288364"/>
            <a:ext cx="9283700" cy="2569635"/>
          </a:xfrm>
          <a:prstGeom prst="roundRect">
            <a:avLst>
              <a:gd name="adj" fmla="val 9074"/>
            </a:avLst>
          </a:prstGeom>
          <a:effectLst>
            <a:softEdge rad="127000"/>
          </a:effectLst>
        </p:spPr>
      </p:pic>
      <p:sp>
        <p:nvSpPr>
          <p:cNvPr id="43" name="Oval 17">
            <a:extLst>
              <a:ext uri="{FF2B5EF4-FFF2-40B4-BE49-F238E27FC236}">
                <a16:creationId xmlns:a16="http://schemas.microsoft.com/office/drawing/2014/main" id="{704D4FE6-62F9-7B9F-07EE-59ADF329E961}"/>
              </a:ext>
            </a:extLst>
          </p:cNvPr>
          <p:cNvSpPr/>
          <p:nvPr/>
        </p:nvSpPr>
        <p:spPr>
          <a:xfrm>
            <a:off x="109697" y="3770642"/>
            <a:ext cx="646746" cy="584775"/>
          </a:xfrm>
          <a:prstGeom prst="ellipse">
            <a:avLst/>
          </a:prstGeom>
          <a:solidFill>
            <a:schemeClr val="accent5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PHẠM DUYÊN 24 - 9Slide.vn">
            <a:extLst>
              <a:ext uri="{FF2B5EF4-FFF2-40B4-BE49-F238E27FC236}">
                <a16:creationId xmlns:a16="http://schemas.microsoft.com/office/drawing/2014/main" id="{E611B69A-3F27-A669-41FC-2EAC519EF0A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1594" y="4322973"/>
            <a:ext cx="755196" cy="4995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50644" y="100824"/>
            <a:ext cx="3533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12">
            <a:extLst>
              <a:ext uri="{FF2B5EF4-FFF2-40B4-BE49-F238E27FC236}">
                <a16:creationId xmlns:a16="http://schemas.microsoft.com/office/drawing/2014/main" id="{0C58E446-0870-4FA4-A56D-5D82C3F9B6E2}"/>
              </a:ext>
            </a:extLst>
          </p:cNvPr>
          <p:cNvSpPr txBox="1"/>
          <p:nvPr/>
        </p:nvSpPr>
        <p:spPr>
          <a:xfrm>
            <a:off x="914268" y="1992549"/>
            <a:ext cx="636092" cy="5847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 </a:t>
            </a:r>
            <a:endParaRPr lang="en-US" sz="3200" b="1" dirty="0">
              <a:solidFill>
                <a:prstClr val="black">
                  <a:lumMod val="75000"/>
                  <a:lumOff val="25000"/>
                </a:prst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484687" y="1992549"/>
            <a:ext cx="3533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12">
            <a:extLst>
              <a:ext uri="{FF2B5EF4-FFF2-40B4-BE49-F238E27FC236}">
                <a16:creationId xmlns:a16="http://schemas.microsoft.com/office/drawing/2014/main" id="{0C58E446-0870-4FA4-A56D-5D82C3F9B6E2}"/>
              </a:ext>
            </a:extLst>
          </p:cNvPr>
          <p:cNvSpPr txBox="1"/>
          <p:nvPr/>
        </p:nvSpPr>
        <p:spPr>
          <a:xfrm>
            <a:off x="898029" y="3789601"/>
            <a:ext cx="636092" cy="5847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 </a:t>
            </a:r>
            <a:endParaRPr lang="en-US" sz="3200" b="1" dirty="0">
              <a:solidFill>
                <a:prstClr val="black">
                  <a:lumMod val="75000"/>
                  <a:lumOff val="25000"/>
                </a:prst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468448" y="3789601"/>
            <a:ext cx="3533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064897" y="217283"/>
            <a:ext cx="6469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  <a:endParaRPr lang="vi-VN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5874897" y="217283"/>
            <a:ext cx="6469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  <a:endParaRPr lang="vi-VN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2253466" y="2095156"/>
            <a:ext cx="6469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  <a:endParaRPr lang="vi-VN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5863799" y="1992549"/>
            <a:ext cx="6469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  <a:endParaRPr lang="vi-VN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0770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Chủ đề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hủ đề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hủ đề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PHẠM DUYÊN 2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8C70CC"/>
      </a:accent1>
      <a:accent2>
        <a:srgbClr val="7473B7"/>
      </a:accent2>
      <a:accent3>
        <a:srgbClr val="7DAED9"/>
      </a:accent3>
      <a:accent4>
        <a:srgbClr val="8178C3"/>
      </a:accent4>
      <a:accent5>
        <a:srgbClr val="B1458F"/>
      </a:accent5>
      <a:accent6>
        <a:srgbClr val="F05945"/>
      </a:accent6>
      <a:hlink>
        <a:srgbClr val="6C4706"/>
      </a:hlink>
      <a:folHlink>
        <a:srgbClr val="262626"/>
      </a:folHlink>
    </a:clrScheme>
    <a:fontScheme name="Custom 9">
      <a:majorFont>
        <a:latin typeface="#9Slide03 Sofia Pro Soft Bold"/>
        <a:ea typeface=""/>
        <a:cs typeface=""/>
      </a:majorFont>
      <a:minorFont>
        <a:latin typeface="#9Slide03 Sofia Pro Sof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FD7F6"/>
        </a:accent5>
        <a:accent6>
          <a:srgbClr val="AE4845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Chủ đề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hủ đề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hủ đề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2078</TotalTime>
  <Words>343</Words>
  <Application>Microsoft Office PowerPoint</Application>
  <PresentationFormat>Widescreen</PresentationFormat>
  <Paragraphs>158</Paragraphs>
  <Slides>67</Slides>
  <Notes>2</Notes>
  <HiddenSlides>0</HiddenSlides>
  <MMClips>10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67</vt:i4>
      </vt:variant>
    </vt:vector>
  </HeadingPairs>
  <TitlesOfParts>
    <vt:vector size="81" baseType="lpstr">
      <vt:lpstr>#9Slide03 Sofia Pro Soft</vt:lpstr>
      <vt:lpstr>#9Slide03 Sofia Pro Soft Bold</vt:lpstr>
      <vt:lpstr>Arial</vt:lpstr>
      <vt:lpstr>Calibri</vt:lpstr>
      <vt:lpstr>Calibri Light</vt:lpstr>
      <vt:lpstr>Times New Roman</vt:lpstr>
      <vt:lpstr>UTM Avo</vt:lpstr>
      <vt:lpstr>UTM Mother</vt:lpstr>
      <vt:lpstr>UTM Showcard</vt:lpstr>
      <vt:lpstr>Chủ đề Office</vt:lpstr>
      <vt:lpstr>Office Theme</vt:lpstr>
      <vt:lpstr>1_Office Theme</vt:lpstr>
      <vt:lpstr>Default Design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HP</dc:creator>
  <cp:lastModifiedBy>DELL</cp:lastModifiedBy>
  <cp:revision>44</cp:revision>
  <dcterms:created xsi:type="dcterms:W3CDTF">2021-11-04T05:53:39Z</dcterms:created>
  <dcterms:modified xsi:type="dcterms:W3CDTF">2025-11-03T08:35:01Z</dcterms:modified>
</cp:coreProperties>
</file>