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6"/>
  </p:notesMasterIdLst>
  <p:sldIdLst>
    <p:sldId id="423" r:id="rId3"/>
    <p:sldId id="362" r:id="rId4"/>
    <p:sldId id="386" r:id="rId5"/>
    <p:sldId id="256" r:id="rId6"/>
    <p:sldId id="424" r:id="rId7"/>
    <p:sldId id="381" r:id="rId8"/>
    <p:sldId id="387" r:id="rId9"/>
    <p:sldId id="393" r:id="rId10"/>
    <p:sldId id="394" r:id="rId11"/>
    <p:sldId id="413" r:id="rId12"/>
    <p:sldId id="418" r:id="rId13"/>
    <p:sldId id="351" r:id="rId14"/>
    <p:sldId id="412" r:id="rId15"/>
    <p:sldId id="419" r:id="rId16"/>
    <p:sldId id="397" r:id="rId17"/>
    <p:sldId id="384" r:id="rId18"/>
    <p:sldId id="422" r:id="rId19"/>
    <p:sldId id="355" r:id="rId20"/>
    <p:sldId id="425" r:id="rId21"/>
    <p:sldId id="402" r:id="rId22"/>
    <p:sldId id="426" r:id="rId23"/>
    <p:sldId id="427" r:id="rId24"/>
    <p:sldId id="428" r:id="rId25"/>
    <p:sldId id="429" r:id="rId26"/>
    <p:sldId id="403" r:id="rId27"/>
    <p:sldId id="405" r:id="rId28"/>
    <p:sldId id="407" r:id="rId29"/>
    <p:sldId id="409" r:id="rId30"/>
    <p:sldId id="288" r:id="rId31"/>
    <p:sldId id="376" r:id="rId32"/>
    <p:sldId id="377" r:id="rId33"/>
    <p:sldId id="375" r:id="rId34"/>
    <p:sldId id="378" r:id="rId35"/>
  </p:sldIdLst>
  <p:sldSz cx="9144000" cy="6858000" type="screen4x3"/>
  <p:notesSz cx="6858000" cy="9144000"/>
  <p:embeddedFontLst>
    <p:embeddedFont>
      <p:font typeface="HL Hoctro" charset="0"/>
      <p:regular r:id="rId37"/>
    </p:embeddedFont>
    <p:embeddedFont>
      <p:font typeface=".VnAristote" pitchFamily="34" charset="0"/>
      <p:regular r:id="rId38"/>
    </p:embeddedFont>
    <p:embeddedFont>
      <p:font typeface="HP-087" pitchFamily="34" charset="0"/>
      <p:bold r:id="rId39"/>
    </p:embeddedFont>
    <p:embeddedFont>
      <p:font typeface=".VnCooper" pitchFamily="34" charset="0"/>
      <p:regular r:id="rId40"/>
    </p:embeddedFont>
    <p:embeddedFont>
      <p:font typeface="HP001 4 hàng" pitchFamily="34" charset="-93"/>
      <p:bold r:id="rId41"/>
    </p:embeddedFont>
    <p:embeddedFont>
      <p:font typeface="HP001 4H Normal" pitchFamily="34" charset="-93"/>
      <p:regular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HP001 Tap Do" pitchFamily="34" charset="-93"/>
      <p:regular r:id="rId47"/>
    </p:embeddedFont>
    <p:embeddedFont>
      <p:font typeface=".VnArabia" pitchFamily="34" charset="0"/>
      <p:regular r:id="rId48"/>
    </p:embeddedFont>
    <p:embeddedFont>
      <p:font typeface=".VnAvant" pitchFamily="34" charset="0"/>
      <p:regular r:id="rId49"/>
      <p:bold r:id="rId50"/>
      <p:italic r:id="rId51"/>
      <p:boldItalic r:id="rId52"/>
    </p:embeddedFont>
    <p:embeddedFont>
      <p:font typeface="VNI-Avo" pitchFamily="2" charset="0"/>
      <p:regular r:id="rId53"/>
      <p:bold r:id="rId54"/>
      <p:italic r:id="rId55"/>
      <p:boldItalic r:id="rId56"/>
    </p:embeddedFont>
    <p:embeddedFont>
      <p:font typeface="HP001 4H" pitchFamily="34" charset="-93"/>
      <p:bold r:id="rId57"/>
    </p:embeddedFont>
    <p:embeddedFont>
      <p:font typeface="Comic Sans MS" pitchFamily="66" charset="0"/>
      <p:regular r:id="rId58"/>
      <p:bold r:id="rId59"/>
      <p:italic r:id="rId60"/>
      <p:boldItalic r:id="rId61"/>
    </p:embeddedFont>
    <p:embeddedFont>
      <p:font typeface="HP001" pitchFamily="34" charset="-93"/>
      <p:regular r:id="rId62"/>
      <p:bold r:id="rId63"/>
    </p:embeddedFont>
  </p:embeddedFontLst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0099"/>
    <a:srgbClr val="FFFFFF"/>
    <a:srgbClr val="BCCFE6"/>
    <a:srgbClr val="6699FF"/>
    <a:srgbClr val="66CCFF"/>
    <a:srgbClr val="008000"/>
    <a:srgbClr val="009900"/>
    <a:srgbClr val="FF99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76" d="100"/>
          <a:sy n="76" d="100"/>
        </p:scale>
        <p:origin x="-123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font" Target="fonts/font27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font" Target="fonts/font2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24/08/2020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5041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4.jpeg"/><Relationship Id="rId3" Type="http://schemas.openxmlformats.org/officeDocument/2006/relationships/audio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13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12.jpeg"/><Relationship Id="rId5" Type="http://schemas.openxmlformats.org/officeDocument/2006/relationships/image" Target="../media/image8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gif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f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fif"/><Relationship Id="rId3" Type="http://schemas.openxmlformats.org/officeDocument/2006/relationships/slide" Target="slide30.xml"/><Relationship Id="rId7" Type="http://schemas.openxmlformats.org/officeDocument/2006/relationships/slide" Target="slid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32.xml"/><Relationship Id="rId4" Type="http://schemas.openxmlformats.org/officeDocument/2006/relationships/slide" Target="slide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21" y="7938"/>
            <a:ext cx="9165921" cy="6850062"/>
          </a:xfrm>
          <a:prstGeom prst="rect">
            <a:avLst/>
          </a:prstGeom>
        </p:spPr>
      </p:pic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2635250" y="3622675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295400" y="1800225"/>
            <a:ext cx="6934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TIEÁNG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VIEÄT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15366" name="TextBox 28"/>
          <p:cNvSpPr txBox="1">
            <a:spLocks noChangeArrowheads="1"/>
          </p:cNvSpPr>
          <p:nvPr/>
        </p:nvSpPr>
        <p:spPr bwMode="auto">
          <a:xfrm>
            <a:off x="1295400" y="588962"/>
            <a:ext cx="666591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Keát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noái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tri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thöùc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vôùi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cuoäc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soáng</a:t>
            </a:r>
            <a:endParaRPr lang="en-US" sz="35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6338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619030B4-C97F-49DD-918B-81558A7FD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990893"/>
              </p:ext>
            </p:extLst>
          </p:nvPr>
        </p:nvGraphicFramePr>
        <p:xfrm>
          <a:off x="436974" y="1827431"/>
          <a:ext cx="819760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980">
                  <a:extLst>
                    <a:ext uri="{9D8B030D-6E8A-4147-A177-3AD203B41FA5}">
                      <a16:colId xmlns:a16="http://schemas.microsoft.com/office/drawing/2014/main" xmlns="" val="3071753133"/>
                    </a:ext>
                  </a:extLst>
                </a:gridCol>
                <a:gridCol w="620494">
                  <a:extLst>
                    <a:ext uri="{9D8B030D-6E8A-4147-A177-3AD203B41FA5}">
                      <a16:colId xmlns:a16="http://schemas.microsoft.com/office/drawing/2014/main" xmlns="" val="1396942192"/>
                    </a:ext>
                  </a:extLst>
                </a:gridCol>
                <a:gridCol w="968152">
                  <a:extLst>
                    <a:ext uri="{9D8B030D-6E8A-4147-A177-3AD203B41FA5}">
                      <a16:colId xmlns:a16="http://schemas.microsoft.com/office/drawing/2014/main" xmlns="" val="1378897733"/>
                    </a:ext>
                  </a:extLst>
                </a:gridCol>
                <a:gridCol w="522322">
                  <a:extLst>
                    <a:ext uri="{9D8B030D-6E8A-4147-A177-3AD203B41FA5}">
                      <a16:colId xmlns:a16="http://schemas.microsoft.com/office/drawing/2014/main" xmlns="" val="730750489"/>
                    </a:ext>
                  </a:extLst>
                </a:gridCol>
                <a:gridCol w="856279">
                  <a:extLst>
                    <a:ext uri="{9D8B030D-6E8A-4147-A177-3AD203B41FA5}">
                      <a16:colId xmlns:a16="http://schemas.microsoft.com/office/drawing/2014/main" xmlns="" val="271945701"/>
                    </a:ext>
                  </a:extLst>
                </a:gridCol>
                <a:gridCol w="634195">
                  <a:extLst>
                    <a:ext uri="{9D8B030D-6E8A-4147-A177-3AD203B41FA5}">
                      <a16:colId xmlns:a16="http://schemas.microsoft.com/office/drawing/2014/main" xmlns="" val="2120904842"/>
                    </a:ext>
                  </a:extLst>
                </a:gridCol>
                <a:gridCol w="846920">
                  <a:extLst>
                    <a:ext uri="{9D8B030D-6E8A-4147-A177-3AD203B41FA5}">
                      <a16:colId xmlns:a16="http://schemas.microsoft.com/office/drawing/2014/main" xmlns="" val="2266258085"/>
                    </a:ext>
                  </a:extLst>
                </a:gridCol>
                <a:gridCol w="643554">
                  <a:extLst>
                    <a:ext uri="{9D8B030D-6E8A-4147-A177-3AD203B41FA5}">
                      <a16:colId xmlns:a16="http://schemas.microsoft.com/office/drawing/2014/main" xmlns="" val="1788947495"/>
                    </a:ext>
                  </a:extLst>
                </a:gridCol>
                <a:gridCol w="915515">
                  <a:extLst>
                    <a:ext uri="{9D8B030D-6E8A-4147-A177-3AD203B41FA5}">
                      <a16:colId xmlns:a16="http://schemas.microsoft.com/office/drawing/2014/main" xmlns="" val="2989170972"/>
                    </a:ext>
                  </a:extLst>
                </a:gridCol>
                <a:gridCol w="481997">
                  <a:extLst>
                    <a:ext uri="{9D8B030D-6E8A-4147-A177-3AD203B41FA5}">
                      <a16:colId xmlns:a16="http://schemas.microsoft.com/office/drawing/2014/main" xmlns="" val="1945771871"/>
                    </a:ext>
                  </a:extLst>
                </a:gridCol>
                <a:gridCol w="838199">
                  <a:extLst>
                    <a:ext uri="{9D8B030D-6E8A-4147-A177-3AD203B41FA5}">
                      <a16:colId xmlns:a16="http://schemas.microsoft.com/office/drawing/2014/main" xmlns="" val="3772459203"/>
                    </a:ext>
                  </a:extLst>
                </a:gridCol>
              </a:tblGrid>
              <a:tr h="175260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33CC"/>
                          </a:solidFill>
                          <a:latin typeface=".VnAvant" panose="020B7200000000000000" pitchFamily="34" charset="0"/>
                        </a:rPr>
                        <a:t>da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33CC"/>
                          </a:solidFill>
                          <a:latin typeface=".VnAvant" panose="020B7200000000000000" pitchFamily="34" charset="0"/>
                        </a:rPr>
                        <a:t>dÎ</a:t>
                      </a:r>
                      <a:endParaRPr lang="en-US" sz="3600" dirty="0">
                        <a:solidFill>
                          <a:srgbClr val="0033CC"/>
                        </a:solidFill>
                        <a:latin typeface=".VnAvant" panose="020B7200000000000000" pitchFamily="34" charset="0"/>
                      </a:endParaRPr>
                    </a:p>
                    <a:p>
                      <a:endParaRPr lang="en-US" sz="3600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33CC"/>
                          </a:solidFill>
                          <a:latin typeface=".VnAvant" panose="020B7200000000000000" pitchFamily="34" charset="0"/>
                        </a:rPr>
                        <a:t>dÕ</a:t>
                      </a:r>
                      <a:endParaRPr lang="en-US" sz="3600" dirty="0">
                        <a:solidFill>
                          <a:srgbClr val="0033CC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®¸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®ß</a:t>
                      </a:r>
                    </a:p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®æ</a:t>
                      </a:r>
                    </a:p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1333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12879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820483" y="15240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1AAA40BB-08BC-4E75-9BF9-4BDC474B54CB}"/>
              </a:ext>
            </a:extLst>
          </p:cNvPr>
          <p:cNvGrpSpPr/>
          <p:nvPr/>
        </p:nvGrpSpPr>
        <p:grpSpPr>
          <a:xfrm>
            <a:off x="5266293" y="2370613"/>
            <a:ext cx="3250275" cy="2001984"/>
            <a:chOff x="5173705" y="3269532"/>
            <a:chExt cx="3250275" cy="200198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212B312A-67EB-47D9-ADC5-C40E43427260}"/>
                </a:ext>
              </a:extLst>
            </p:cNvPr>
            <p:cNvGrpSpPr/>
            <p:nvPr/>
          </p:nvGrpSpPr>
          <p:grpSpPr>
            <a:xfrm>
              <a:off x="5173705" y="3269532"/>
              <a:ext cx="3250275" cy="2001984"/>
              <a:chOff x="5562600" y="1759526"/>
              <a:chExt cx="3250275" cy="200198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562600" y="1759526"/>
                <a:ext cx="3250275" cy="2001984"/>
                <a:chOff x="304800" y="1759526"/>
                <a:chExt cx="3250275" cy="2001984"/>
              </a:xfrm>
            </p:grpSpPr>
            <p:sp>
              <p:nvSpPr>
                <p:cNvPr id="11" name="Rectangle 10"/>
                <p:cNvSpPr/>
                <p:nvPr/>
              </p:nvSpPr>
              <p:spPr bwMode="auto">
                <a:xfrm>
                  <a:off x="304800" y="179611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 bwMode="auto">
                <a:xfrm>
                  <a:off x="1954874" y="175952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 bwMode="auto">
                <a:xfrm>
                  <a:off x="304801" y="2770910"/>
                  <a:ext cx="3250274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6705600" y="2847109"/>
                <a:ext cx="99899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.VnAvant" pitchFamily="34" charset="0"/>
                  </a:rPr>
                  <a:t>®a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630454" y="1901813"/>
                <a:ext cx="59182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33CC"/>
                    </a:solidFill>
                    <a:latin typeface=".VnAvant" pitchFamily="34" charset="0"/>
                  </a:rPr>
                  <a:t>a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flipH="1">
                <a:off x="6103167" y="1901813"/>
                <a:ext cx="4876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.VnAvant" pitchFamily="34" charset="0"/>
                  </a:rPr>
                  <a:t>®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2288A01E-856E-4F96-B3A0-5458D29FFC2F}"/>
                </a:ext>
              </a:extLst>
            </p:cNvPr>
            <p:cNvSpPr txBox="1"/>
            <p:nvPr/>
          </p:nvSpPr>
          <p:spPr>
            <a:xfrm>
              <a:off x="6735060" y="4357115"/>
              <a:ext cx="10751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0033CC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9B53340-28AF-4269-9149-B3DFA67F5AE2}"/>
              </a:ext>
            </a:extLst>
          </p:cNvPr>
          <p:cNvGrpSpPr/>
          <p:nvPr/>
        </p:nvGrpSpPr>
        <p:grpSpPr>
          <a:xfrm>
            <a:off x="611964" y="2407203"/>
            <a:ext cx="3250275" cy="2008910"/>
            <a:chOff x="518834" y="2659797"/>
            <a:chExt cx="3250275" cy="200891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4125520F-CB7E-4901-B78C-68AF44B0786D}"/>
                </a:ext>
              </a:extLst>
            </p:cNvPr>
            <p:cNvGrpSpPr/>
            <p:nvPr/>
          </p:nvGrpSpPr>
          <p:grpSpPr>
            <a:xfrm>
              <a:off x="518834" y="2659797"/>
              <a:ext cx="3250275" cy="2008910"/>
              <a:chOff x="375213" y="3828529"/>
              <a:chExt cx="3250275" cy="200891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23BBAC99-0934-486E-BC60-E5352A427956}"/>
                  </a:ext>
                </a:extLst>
              </p:cNvPr>
              <p:cNvGrpSpPr/>
              <p:nvPr/>
            </p:nvGrpSpPr>
            <p:grpSpPr>
              <a:xfrm>
                <a:off x="375213" y="3828529"/>
                <a:ext cx="3250275" cy="2008910"/>
                <a:chOff x="221433" y="1788118"/>
                <a:chExt cx="3250275" cy="2008910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221433" y="1788118"/>
                  <a:ext cx="3250275" cy="2008910"/>
                  <a:chOff x="304800" y="1752600"/>
                  <a:chExt cx="3250275" cy="2008910"/>
                </a:xfrm>
              </p:grpSpPr>
              <p:sp>
                <p:nvSpPr>
                  <p:cNvPr id="5" name="Rectangle 4"/>
                  <p:cNvSpPr/>
                  <p:nvPr/>
                </p:nvSpPr>
                <p:spPr bwMode="auto">
                  <a:xfrm>
                    <a:off x="304800" y="1752600"/>
                    <a:ext cx="1600200" cy="990600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1" i="0" u="none" strike="noStrike" cap="none" normalizeH="0" baseline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latin typeface=".VnAvant" pitchFamily="34" charset="0"/>
                    </a:endParaRPr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 bwMode="auto">
                  <a:xfrm>
                    <a:off x="1954874" y="1759526"/>
                    <a:ext cx="1600200" cy="990600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1" i="0" u="none" strike="noStrike" cap="none" normalizeH="0" baseline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latin typeface=".VnAvant" pitchFamily="34" charset="0"/>
                    </a:endParaRPr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 bwMode="auto">
                  <a:xfrm>
                    <a:off x="304801" y="2770910"/>
                    <a:ext cx="3250274" cy="990600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1" i="0" u="none" strike="noStrike" cap="none" normalizeH="0" baseline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latin typeface=".VnAvant" pitchFamily="34" charset="0"/>
                    </a:endParaRPr>
                  </a:p>
                </p:txBody>
              </p: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xmlns="" id="{B5D9E3A0-06E5-475D-A80A-88DFBC4941EC}"/>
                    </a:ext>
                  </a:extLst>
                </p:cNvPr>
                <p:cNvGrpSpPr/>
                <p:nvPr/>
              </p:nvGrpSpPr>
              <p:grpSpPr>
                <a:xfrm>
                  <a:off x="790850" y="1836002"/>
                  <a:ext cx="2059031" cy="830998"/>
                  <a:chOff x="790850" y="1836002"/>
                  <a:chExt cx="2059031" cy="830998"/>
                </a:xfrm>
              </p:grpSpPr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790850" y="1836002"/>
                    <a:ext cx="591829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800" b="1" dirty="0">
                        <a:solidFill>
                          <a:srgbClr val="FF0000"/>
                        </a:solidFill>
                        <a:latin typeface=".VnAvant" pitchFamily="34" charset="0"/>
                      </a:rPr>
                      <a:t>d</a:t>
                    </a: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 flipH="1">
                    <a:off x="2362200" y="1836003"/>
                    <a:ext cx="487681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800" b="1" dirty="0">
                        <a:solidFill>
                          <a:srgbClr val="0033CC"/>
                        </a:solidFill>
                        <a:latin typeface=".VnAvant" pitchFamily="34" charset="0"/>
                      </a:rPr>
                      <a:t>e</a:t>
                    </a:r>
                  </a:p>
                </p:txBody>
              </p:sp>
            </p:grpSp>
          </p:grpSp>
          <p:sp>
            <p:nvSpPr>
              <p:cNvPr id="15" name="TextBox 14"/>
              <p:cNvSpPr txBox="1"/>
              <p:nvPr/>
            </p:nvSpPr>
            <p:spPr>
              <a:xfrm rot="10800000" flipV="1">
                <a:off x="1500230" y="4853765"/>
                <a:ext cx="15272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0033CC"/>
                    </a:solidFill>
                    <a:latin typeface=".VnAvant" pitchFamily="34" charset="0"/>
                  </a:rPr>
                  <a:t>dÎ</a:t>
                </a:r>
                <a:endParaRPr lang="en-US" sz="4800" b="1" dirty="0">
                  <a:solidFill>
                    <a:srgbClr val="0033CC"/>
                  </a:solidFill>
                  <a:latin typeface=".VnAvant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D2AE9E60-4D0A-4C63-9B02-E4A392E24F21}"/>
                </a:ext>
              </a:extLst>
            </p:cNvPr>
            <p:cNvSpPr txBox="1"/>
            <p:nvPr/>
          </p:nvSpPr>
          <p:spPr>
            <a:xfrm flipH="1">
              <a:off x="1656291" y="368776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.VnAvant" pitchFamily="34" charset="0"/>
                </a:rPr>
                <a:t>d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25C9AA5-0AC4-48B1-812B-E6977FD48ECF}"/>
              </a:ext>
            </a:extLst>
          </p:cNvPr>
          <p:cNvSpPr txBox="1"/>
          <p:nvPr/>
        </p:nvSpPr>
        <p:spPr>
          <a:xfrm flipH="1">
            <a:off x="6595792" y="153961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</a:p>
        </p:txBody>
      </p:sp>
      <p:graphicFrame>
        <p:nvGraphicFramePr>
          <p:cNvPr id="48" name="Table 2">
            <a:extLst>
              <a:ext uri="{FF2B5EF4-FFF2-40B4-BE49-F238E27FC236}">
                <a16:creationId xmlns:a16="http://schemas.microsoft.com/office/drawing/2014/main" xmlns="" id="{5D1FEFDC-FC09-4B38-88CD-8EAE3E782A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745132"/>
              </p:ext>
            </p:extLst>
          </p:nvPr>
        </p:nvGraphicFramePr>
        <p:xfrm>
          <a:off x="569205" y="4724400"/>
          <a:ext cx="819760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980">
                  <a:extLst>
                    <a:ext uri="{9D8B030D-6E8A-4147-A177-3AD203B41FA5}">
                      <a16:colId xmlns:a16="http://schemas.microsoft.com/office/drawing/2014/main" xmlns="" val="3071753133"/>
                    </a:ext>
                  </a:extLst>
                </a:gridCol>
                <a:gridCol w="620494">
                  <a:extLst>
                    <a:ext uri="{9D8B030D-6E8A-4147-A177-3AD203B41FA5}">
                      <a16:colId xmlns:a16="http://schemas.microsoft.com/office/drawing/2014/main" xmlns="" val="1396942192"/>
                    </a:ext>
                  </a:extLst>
                </a:gridCol>
                <a:gridCol w="968152">
                  <a:extLst>
                    <a:ext uri="{9D8B030D-6E8A-4147-A177-3AD203B41FA5}">
                      <a16:colId xmlns:a16="http://schemas.microsoft.com/office/drawing/2014/main" xmlns="" val="1378897733"/>
                    </a:ext>
                  </a:extLst>
                </a:gridCol>
                <a:gridCol w="522322">
                  <a:extLst>
                    <a:ext uri="{9D8B030D-6E8A-4147-A177-3AD203B41FA5}">
                      <a16:colId xmlns:a16="http://schemas.microsoft.com/office/drawing/2014/main" xmlns="" val="730750489"/>
                    </a:ext>
                  </a:extLst>
                </a:gridCol>
                <a:gridCol w="856279">
                  <a:extLst>
                    <a:ext uri="{9D8B030D-6E8A-4147-A177-3AD203B41FA5}">
                      <a16:colId xmlns:a16="http://schemas.microsoft.com/office/drawing/2014/main" xmlns="" val="271945701"/>
                    </a:ext>
                  </a:extLst>
                </a:gridCol>
                <a:gridCol w="634195">
                  <a:extLst>
                    <a:ext uri="{9D8B030D-6E8A-4147-A177-3AD203B41FA5}">
                      <a16:colId xmlns:a16="http://schemas.microsoft.com/office/drawing/2014/main" xmlns="" val="2120904842"/>
                    </a:ext>
                  </a:extLst>
                </a:gridCol>
                <a:gridCol w="846920">
                  <a:extLst>
                    <a:ext uri="{9D8B030D-6E8A-4147-A177-3AD203B41FA5}">
                      <a16:colId xmlns:a16="http://schemas.microsoft.com/office/drawing/2014/main" xmlns="" val="2266258085"/>
                    </a:ext>
                  </a:extLst>
                </a:gridCol>
                <a:gridCol w="643554">
                  <a:extLst>
                    <a:ext uri="{9D8B030D-6E8A-4147-A177-3AD203B41FA5}">
                      <a16:colId xmlns:a16="http://schemas.microsoft.com/office/drawing/2014/main" xmlns="" val="1788947495"/>
                    </a:ext>
                  </a:extLst>
                </a:gridCol>
                <a:gridCol w="915515">
                  <a:extLst>
                    <a:ext uri="{9D8B030D-6E8A-4147-A177-3AD203B41FA5}">
                      <a16:colId xmlns:a16="http://schemas.microsoft.com/office/drawing/2014/main" xmlns="" val="2989170972"/>
                    </a:ext>
                  </a:extLst>
                </a:gridCol>
                <a:gridCol w="481997">
                  <a:extLst>
                    <a:ext uri="{9D8B030D-6E8A-4147-A177-3AD203B41FA5}">
                      <a16:colId xmlns:a16="http://schemas.microsoft.com/office/drawing/2014/main" xmlns="" val="1945771871"/>
                    </a:ext>
                  </a:extLst>
                </a:gridCol>
                <a:gridCol w="838199">
                  <a:extLst>
                    <a:ext uri="{9D8B030D-6E8A-4147-A177-3AD203B41FA5}">
                      <a16:colId xmlns:a16="http://schemas.microsoft.com/office/drawing/2014/main" xmlns="" val="3772459203"/>
                    </a:ext>
                  </a:extLst>
                </a:gridCol>
              </a:tblGrid>
              <a:tr h="175260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da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dÎ</a:t>
                      </a:r>
                      <a:endParaRPr lang="en-US" sz="3600" dirty="0">
                        <a:solidFill>
                          <a:srgbClr val="002060"/>
                        </a:solidFill>
                        <a:latin typeface=".VnAvant" panose="020B7200000000000000" pitchFamily="34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dÕ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®¸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®ß</a:t>
                      </a:r>
                    </a:p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®æ</a:t>
                      </a:r>
                    </a:p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1333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885738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3494639" y="4190999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®a ®a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A4DF458-3055-4B3F-866F-46EC19EDE607}"/>
              </a:ext>
            </a:extLst>
          </p:cNvPr>
          <p:cNvSpPr txBox="1"/>
          <p:nvPr/>
        </p:nvSpPr>
        <p:spPr>
          <a:xfrm>
            <a:off x="683052" y="4191000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®¸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dÕ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11868F8-3C02-40D2-973D-2F093E91E7F9}"/>
              </a:ext>
            </a:extLst>
          </p:cNvPr>
          <p:cNvSpPr txBox="1"/>
          <p:nvPr/>
        </p:nvSpPr>
        <p:spPr>
          <a:xfrm>
            <a:off x="6705600" y="4190999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« ®á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7" t="61111" r="61086" b="25845"/>
          <a:stretch/>
        </p:blipFill>
        <p:spPr>
          <a:xfrm>
            <a:off x="452361" y="1219200"/>
            <a:ext cx="2737774" cy="2590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5" t="61616" r="37318" b="25340"/>
          <a:stretch/>
        </p:blipFill>
        <p:spPr>
          <a:xfrm>
            <a:off x="3183872" y="1266173"/>
            <a:ext cx="2737774" cy="2590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0" t="61868" r="13193" b="25088"/>
          <a:stretch/>
        </p:blipFill>
        <p:spPr>
          <a:xfrm>
            <a:off x="6124635" y="1371600"/>
            <a:ext cx="273777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1250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5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818119" y="9906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1AAA40BB-08BC-4E75-9BF9-4BDC474B54CB}"/>
              </a:ext>
            </a:extLst>
          </p:cNvPr>
          <p:cNvGrpSpPr/>
          <p:nvPr/>
        </p:nvGrpSpPr>
        <p:grpSpPr>
          <a:xfrm>
            <a:off x="5263929" y="1837213"/>
            <a:ext cx="3250275" cy="2001984"/>
            <a:chOff x="5173705" y="3269532"/>
            <a:chExt cx="3250275" cy="200198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212B312A-67EB-47D9-ADC5-C40E43427260}"/>
                </a:ext>
              </a:extLst>
            </p:cNvPr>
            <p:cNvGrpSpPr/>
            <p:nvPr/>
          </p:nvGrpSpPr>
          <p:grpSpPr>
            <a:xfrm>
              <a:off x="5173705" y="3269532"/>
              <a:ext cx="3250275" cy="2001984"/>
              <a:chOff x="5562600" y="1759526"/>
              <a:chExt cx="3250275" cy="200198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562600" y="1759526"/>
                <a:ext cx="3250275" cy="2001984"/>
                <a:chOff x="304800" y="1759526"/>
                <a:chExt cx="3250275" cy="2001984"/>
              </a:xfrm>
            </p:grpSpPr>
            <p:sp>
              <p:nvSpPr>
                <p:cNvPr id="11" name="Rectangle 10"/>
                <p:cNvSpPr/>
                <p:nvPr/>
              </p:nvSpPr>
              <p:spPr bwMode="auto">
                <a:xfrm>
                  <a:off x="304800" y="179611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 bwMode="auto">
                <a:xfrm>
                  <a:off x="1954874" y="175952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 bwMode="auto">
                <a:xfrm>
                  <a:off x="304801" y="2770910"/>
                  <a:ext cx="3250274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6705600" y="2847109"/>
                <a:ext cx="99899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.VnAvant" pitchFamily="34" charset="0"/>
                  </a:rPr>
                  <a:t>®a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630454" y="1901813"/>
                <a:ext cx="59182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33CC"/>
                    </a:solidFill>
                    <a:latin typeface=".VnAvant" pitchFamily="34" charset="0"/>
                  </a:rPr>
                  <a:t>a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flipH="1">
                <a:off x="6103167" y="1901813"/>
                <a:ext cx="4876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.VnAvant" pitchFamily="34" charset="0"/>
                  </a:rPr>
                  <a:t>®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2288A01E-856E-4F96-B3A0-5458D29FFC2F}"/>
                </a:ext>
              </a:extLst>
            </p:cNvPr>
            <p:cNvSpPr txBox="1"/>
            <p:nvPr/>
          </p:nvSpPr>
          <p:spPr>
            <a:xfrm>
              <a:off x="6735060" y="4357115"/>
              <a:ext cx="10751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0033CC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9B53340-28AF-4269-9149-B3DFA67F5AE2}"/>
              </a:ext>
            </a:extLst>
          </p:cNvPr>
          <p:cNvGrpSpPr/>
          <p:nvPr/>
        </p:nvGrpSpPr>
        <p:grpSpPr>
          <a:xfrm>
            <a:off x="609600" y="1873803"/>
            <a:ext cx="3250275" cy="2008910"/>
            <a:chOff x="518834" y="2659797"/>
            <a:chExt cx="3250275" cy="200891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4125520F-CB7E-4901-B78C-68AF44B0786D}"/>
                </a:ext>
              </a:extLst>
            </p:cNvPr>
            <p:cNvGrpSpPr/>
            <p:nvPr/>
          </p:nvGrpSpPr>
          <p:grpSpPr>
            <a:xfrm>
              <a:off x="518834" y="2659797"/>
              <a:ext cx="3250275" cy="2008910"/>
              <a:chOff x="375213" y="3828529"/>
              <a:chExt cx="3250275" cy="200891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23BBAC99-0934-486E-BC60-E5352A427956}"/>
                  </a:ext>
                </a:extLst>
              </p:cNvPr>
              <p:cNvGrpSpPr/>
              <p:nvPr/>
            </p:nvGrpSpPr>
            <p:grpSpPr>
              <a:xfrm>
                <a:off x="375213" y="3828529"/>
                <a:ext cx="3250275" cy="2008910"/>
                <a:chOff x="221433" y="1788118"/>
                <a:chExt cx="3250275" cy="2008910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221433" y="1788118"/>
                  <a:ext cx="3250275" cy="2008910"/>
                  <a:chOff x="304800" y="1752600"/>
                  <a:chExt cx="3250275" cy="2008910"/>
                </a:xfrm>
              </p:grpSpPr>
              <p:sp>
                <p:nvSpPr>
                  <p:cNvPr id="5" name="Rectangle 4"/>
                  <p:cNvSpPr/>
                  <p:nvPr/>
                </p:nvSpPr>
                <p:spPr bwMode="auto">
                  <a:xfrm>
                    <a:off x="304800" y="1752600"/>
                    <a:ext cx="1600200" cy="990600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1" i="0" u="none" strike="noStrike" cap="none" normalizeH="0" baseline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latin typeface=".VnAvant" pitchFamily="34" charset="0"/>
                    </a:endParaRPr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 bwMode="auto">
                  <a:xfrm>
                    <a:off x="1954874" y="1759526"/>
                    <a:ext cx="1600200" cy="990600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1" i="0" u="none" strike="noStrike" cap="none" normalizeH="0" baseline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latin typeface=".VnAvant" pitchFamily="34" charset="0"/>
                    </a:endParaRPr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 bwMode="auto">
                  <a:xfrm>
                    <a:off x="304801" y="2770910"/>
                    <a:ext cx="3250274" cy="990600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1" i="0" u="none" strike="noStrike" cap="none" normalizeH="0" baseline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latin typeface=".VnAvant" pitchFamily="34" charset="0"/>
                    </a:endParaRPr>
                  </a:p>
                </p:txBody>
              </p: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xmlns="" id="{B5D9E3A0-06E5-475D-A80A-88DFBC4941EC}"/>
                    </a:ext>
                  </a:extLst>
                </p:cNvPr>
                <p:cNvGrpSpPr/>
                <p:nvPr/>
              </p:nvGrpSpPr>
              <p:grpSpPr>
                <a:xfrm>
                  <a:off x="790850" y="1836002"/>
                  <a:ext cx="2059031" cy="830998"/>
                  <a:chOff x="790850" y="1836002"/>
                  <a:chExt cx="2059031" cy="830998"/>
                </a:xfrm>
              </p:grpSpPr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790850" y="1836002"/>
                    <a:ext cx="591829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800" b="1" dirty="0">
                        <a:solidFill>
                          <a:srgbClr val="FF0000"/>
                        </a:solidFill>
                        <a:latin typeface=".VnAvant" pitchFamily="34" charset="0"/>
                      </a:rPr>
                      <a:t>d</a:t>
                    </a: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 flipH="1">
                    <a:off x="2362200" y="1836003"/>
                    <a:ext cx="487681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800" b="1" dirty="0">
                        <a:solidFill>
                          <a:srgbClr val="0033CC"/>
                        </a:solidFill>
                        <a:latin typeface=".VnAvant" pitchFamily="34" charset="0"/>
                      </a:rPr>
                      <a:t>e</a:t>
                    </a:r>
                  </a:p>
                </p:txBody>
              </p:sp>
            </p:grpSp>
          </p:grpSp>
          <p:sp>
            <p:nvSpPr>
              <p:cNvPr id="15" name="TextBox 14"/>
              <p:cNvSpPr txBox="1"/>
              <p:nvPr/>
            </p:nvSpPr>
            <p:spPr>
              <a:xfrm rot="10800000" flipV="1">
                <a:off x="1500230" y="4853765"/>
                <a:ext cx="15272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0033CC"/>
                    </a:solidFill>
                    <a:latin typeface=".VnAvant" pitchFamily="34" charset="0"/>
                  </a:rPr>
                  <a:t>dÎ</a:t>
                </a:r>
                <a:endParaRPr lang="en-US" sz="4800" b="1" dirty="0">
                  <a:solidFill>
                    <a:srgbClr val="0033CC"/>
                  </a:solidFill>
                  <a:latin typeface=".VnAvant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D2AE9E60-4D0A-4C63-9B02-E4A392E24F21}"/>
                </a:ext>
              </a:extLst>
            </p:cNvPr>
            <p:cNvSpPr txBox="1"/>
            <p:nvPr/>
          </p:nvSpPr>
          <p:spPr>
            <a:xfrm flipH="1">
              <a:off x="1656291" y="368776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.VnAvant" pitchFamily="34" charset="0"/>
                </a:rPr>
                <a:t>d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25C9AA5-0AC4-48B1-812B-E6977FD48ECF}"/>
              </a:ext>
            </a:extLst>
          </p:cNvPr>
          <p:cNvSpPr txBox="1"/>
          <p:nvPr/>
        </p:nvSpPr>
        <p:spPr>
          <a:xfrm flipH="1">
            <a:off x="6593428" y="100621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</a:p>
        </p:txBody>
      </p:sp>
      <p:graphicFrame>
        <p:nvGraphicFramePr>
          <p:cNvPr id="48" name="Table 2">
            <a:extLst>
              <a:ext uri="{FF2B5EF4-FFF2-40B4-BE49-F238E27FC236}">
                <a16:creationId xmlns:a16="http://schemas.microsoft.com/office/drawing/2014/main" xmlns="" id="{5D1FEFDC-FC09-4B38-88CD-8EAE3E782A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091826"/>
              </p:ext>
            </p:extLst>
          </p:nvPr>
        </p:nvGraphicFramePr>
        <p:xfrm>
          <a:off x="597389" y="4192651"/>
          <a:ext cx="819760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980">
                  <a:extLst>
                    <a:ext uri="{9D8B030D-6E8A-4147-A177-3AD203B41FA5}">
                      <a16:colId xmlns:a16="http://schemas.microsoft.com/office/drawing/2014/main" xmlns="" val="3071753133"/>
                    </a:ext>
                  </a:extLst>
                </a:gridCol>
                <a:gridCol w="620494">
                  <a:extLst>
                    <a:ext uri="{9D8B030D-6E8A-4147-A177-3AD203B41FA5}">
                      <a16:colId xmlns:a16="http://schemas.microsoft.com/office/drawing/2014/main" xmlns="" val="1396942192"/>
                    </a:ext>
                  </a:extLst>
                </a:gridCol>
                <a:gridCol w="968152">
                  <a:extLst>
                    <a:ext uri="{9D8B030D-6E8A-4147-A177-3AD203B41FA5}">
                      <a16:colId xmlns:a16="http://schemas.microsoft.com/office/drawing/2014/main" xmlns="" val="1378897733"/>
                    </a:ext>
                  </a:extLst>
                </a:gridCol>
                <a:gridCol w="522322">
                  <a:extLst>
                    <a:ext uri="{9D8B030D-6E8A-4147-A177-3AD203B41FA5}">
                      <a16:colId xmlns:a16="http://schemas.microsoft.com/office/drawing/2014/main" xmlns="" val="730750489"/>
                    </a:ext>
                  </a:extLst>
                </a:gridCol>
                <a:gridCol w="856279">
                  <a:extLst>
                    <a:ext uri="{9D8B030D-6E8A-4147-A177-3AD203B41FA5}">
                      <a16:colId xmlns:a16="http://schemas.microsoft.com/office/drawing/2014/main" xmlns="" val="271945701"/>
                    </a:ext>
                  </a:extLst>
                </a:gridCol>
                <a:gridCol w="634195">
                  <a:extLst>
                    <a:ext uri="{9D8B030D-6E8A-4147-A177-3AD203B41FA5}">
                      <a16:colId xmlns:a16="http://schemas.microsoft.com/office/drawing/2014/main" xmlns="" val="2120904842"/>
                    </a:ext>
                  </a:extLst>
                </a:gridCol>
                <a:gridCol w="846920">
                  <a:extLst>
                    <a:ext uri="{9D8B030D-6E8A-4147-A177-3AD203B41FA5}">
                      <a16:colId xmlns:a16="http://schemas.microsoft.com/office/drawing/2014/main" xmlns="" val="2266258085"/>
                    </a:ext>
                  </a:extLst>
                </a:gridCol>
                <a:gridCol w="643554">
                  <a:extLst>
                    <a:ext uri="{9D8B030D-6E8A-4147-A177-3AD203B41FA5}">
                      <a16:colId xmlns:a16="http://schemas.microsoft.com/office/drawing/2014/main" xmlns="" val="1788947495"/>
                    </a:ext>
                  </a:extLst>
                </a:gridCol>
                <a:gridCol w="915515">
                  <a:extLst>
                    <a:ext uri="{9D8B030D-6E8A-4147-A177-3AD203B41FA5}">
                      <a16:colId xmlns:a16="http://schemas.microsoft.com/office/drawing/2014/main" xmlns="" val="2989170972"/>
                    </a:ext>
                  </a:extLst>
                </a:gridCol>
                <a:gridCol w="481997">
                  <a:extLst>
                    <a:ext uri="{9D8B030D-6E8A-4147-A177-3AD203B41FA5}">
                      <a16:colId xmlns:a16="http://schemas.microsoft.com/office/drawing/2014/main" xmlns="" val="1945771871"/>
                    </a:ext>
                  </a:extLst>
                </a:gridCol>
                <a:gridCol w="838199">
                  <a:extLst>
                    <a:ext uri="{9D8B030D-6E8A-4147-A177-3AD203B41FA5}">
                      <a16:colId xmlns:a16="http://schemas.microsoft.com/office/drawing/2014/main" xmlns="" val="3772459203"/>
                    </a:ext>
                  </a:extLst>
                </a:gridCol>
              </a:tblGrid>
              <a:tr h="175260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da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dÎ</a:t>
                      </a:r>
                      <a:endParaRPr lang="en-US" sz="3600" dirty="0">
                        <a:solidFill>
                          <a:srgbClr val="002060"/>
                        </a:solidFill>
                        <a:latin typeface=".VnAvant" panose="020B7200000000000000" pitchFamily="34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dÕ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®¸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®ß</a:t>
                      </a:r>
                    </a:p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latin typeface=".VnAvant" panose="020B7200000000000000" pitchFamily="34" charset="0"/>
                        </a:rPr>
                        <a:t>®æ</a:t>
                      </a:r>
                    </a:p>
                    <a:p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1333906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68126DC-2FAD-4826-9DBF-6DF7AAF49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43" y="5137899"/>
            <a:ext cx="2402032" cy="11766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CCD2CF4-5D36-49E7-99A7-43DA2D600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191" y="5137899"/>
            <a:ext cx="2402032" cy="11766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CAEDC9E-348F-4F40-8A16-8705B885E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929" y="5105400"/>
            <a:ext cx="239593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3808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95800" y="2221607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6EF2F6-B451-4B52-AD23-531928932983}"/>
              </a:ext>
            </a:extLst>
          </p:cNvPr>
          <p:cNvSpPr txBox="1"/>
          <p:nvPr/>
        </p:nvSpPr>
        <p:spPr>
          <a:xfrm>
            <a:off x="607404" y="1359278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1752600" y="1143000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9073F2D-E93A-4FAF-8CBF-914F81ED48DE}"/>
              </a:ext>
            </a:extLst>
          </p:cNvPr>
          <p:cNvSpPr/>
          <p:nvPr/>
        </p:nvSpPr>
        <p:spPr>
          <a:xfrm>
            <a:off x="4828869" y="3634850"/>
            <a:ext cx="190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960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3641AB9-8827-4DB6-851C-56C147475D9C}"/>
              </a:ext>
            </a:extLst>
          </p:cNvPr>
          <p:cNvSpPr/>
          <p:nvPr/>
        </p:nvSpPr>
        <p:spPr>
          <a:xfrm>
            <a:off x="2234852" y="3365326"/>
            <a:ext cx="2133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smtClean="0">
                <a:solidFill>
                  <a:srgbClr val="FF0000"/>
                </a:solidFill>
                <a:latin typeface="HP001 4H" panose="020B0603050302020204" pitchFamily="34" charset="0"/>
                <a:cs typeface="Arial" pitchFamily="34" charset="0"/>
              </a:rPr>
              <a:t>ð</a:t>
            </a:r>
            <a:r>
              <a:rPr lang="en-US" sz="960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96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960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5C2E4FC-C3DF-410C-A864-3FC59C72DAF7}"/>
              </a:ext>
            </a:extLst>
          </p:cNvPr>
          <p:cNvSpPr/>
          <p:nvPr/>
        </p:nvSpPr>
        <p:spPr>
          <a:xfrm>
            <a:off x="3683709" y="2451668"/>
            <a:ext cx="20517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d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3641AB9-8827-4DB6-851C-56C147475D9C}"/>
              </a:ext>
            </a:extLst>
          </p:cNvPr>
          <p:cNvSpPr/>
          <p:nvPr/>
        </p:nvSpPr>
        <p:spPr>
          <a:xfrm>
            <a:off x="5206652" y="3473118"/>
            <a:ext cx="2133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smtClean="0">
                <a:solidFill>
                  <a:srgbClr val="FF0000"/>
                </a:solidFill>
                <a:latin typeface="HP001 4H" panose="020B0603050302020204" pitchFamily="34" charset="0"/>
                <a:cs typeface="Arial" pitchFamily="34" charset="0"/>
              </a:rPr>
              <a:t>ð</a:t>
            </a:r>
            <a:r>
              <a:rPr lang="en-US" sz="960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96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960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" name="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921" y="374986"/>
            <a:ext cx="5704479" cy="5721014"/>
          </a:xfrm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" name="đ (1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300997"/>
            <a:ext cx="4724400" cy="6252203"/>
          </a:xfrm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989521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/>
          <a:lstStyle/>
          <a:p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	    D  d     §   ®  </a:t>
            </a:r>
            <a:endParaRPr lang="vi-VN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>
                <a:solidFill>
                  <a:schemeClr val="bg1"/>
                </a:solidFill>
                <a:latin typeface=".VnCooper" pitchFamily="34" charset="0"/>
              </a:rPr>
              <a:t>Bµi </a:t>
            </a:r>
            <a:endParaRPr lang="vi-VN" sz="540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544638" y="774700"/>
            <a:ext cx="58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8</a:t>
            </a:r>
            <a:endParaRPr lang="vi-VN" sz="5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2893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3" b="48204"/>
          <a:stretch>
            <a:fillRect/>
          </a:stretch>
        </p:blipFill>
        <p:spPr bwMode="auto">
          <a:xfrm>
            <a:off x="0" y="2030413"/>
            <a:ext cx="9144000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2407" y="2858228"/>
            <a:ext cx="74090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 smtClean="0">
                <a:latin typeface="HP001 Tap Do" pitchFamily="34" charset="-93"/>
              </a:rPr>
              <a:t>d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318841" y="2973050"/>
            <a:ext cx="75212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 smtClean="0">
                <a:latin typeface="HP001" pitchFamily="34" charset="-93"/>
              </a:rPr>
              <a:t>d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234836" y="2960524"/>
            <a:ext cx="321113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đá </a:t>
            </a:r>
            <a:r>
              <a:rPr lang="el-GR" sz="8800" dirty="0">
                <a:latin typeface="HP001" pitchFamily="34" charset="-93"/>
              </a:rPr>
              <a:t>ΎϏ 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616896" y="2855934"/>
            <a:ext cx="74090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>
                <a:latin typeface="HP001 Tap Do" pitchFamily="34" charset="-93"/>
              </a:rPr>
              <a:t>đ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69498" y="2945910"/>
            <a:ext cx="75212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>
                <a:latin typeface="HP001" pitchFamily="34" charset="-93"/>
              </a:rPr>
              <a:t>đ</a:t>
            </a:r>
            <a:endParaRPr lang="vi-VN" sz="8800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5890233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ữ 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3825" y="250824"/>
            <a:ext cx="6302375" cy="6302376"/>
          </a:xfrm>
        </p:spPr>
      </p:pic>
    </p:spTree>
    <p:extLst>
      <p:ext uri="{BB962C8B-B14F-4D97-AF65-F5344CB8AC3E}">
        <p14:creationId xmlns:p14="http://schemas.microsoft.com/office/powerpoint/2010/main" val="388608324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ữ đ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6225" y="250824"/>
            <a:ext cx="6226175" cy="6226176"/>
          </a:xfrm>
        </p:spPr>
      </p:pic>
    </p:spTree>
    <p:extLst>
      <p:ext uri="{BB962C8B-B14F-4D97-AF65-F5344CB8AC3E}">
        <p14:creationId xmlns:p14="http://schemas.microsoft.com/office/powerpoint/2010/main" val="300039479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đá dế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311400"/>
            <a:ext cx="8229600" cy="3105150"/>
          </a:xfrm>
        </p:spPr>
      </p:pic>
    </p:spTree>
    <p:extLst>
      <p:ext uri="{BB962C8B-B14F-4D97-AF65-F5344CB8AC3E}">
        <p14:creationId xmlns:p14="http://schemas.microsoft.com/office/powerpoint/2010/main" val="23965758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0B00DB8-A699-4453-BA0F-4D02E3F3E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0" y="-11935"/>
            <a:ext cx="9041675" cy="435533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2362200" y="4876800"/>
            <a:ext cx="3607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.VnAvant" pitchFamily="34" charset="0"/>
              </a:rPr>
              <a:t>BÐ </a:t>
            </a:r>
            <a:r>
              <a:rPr lang="en-US" sz="4800" b="1" dirty="0" err="1">
                <a:solidFill>
                  <a:srgbClr val="0033CC"/>
                </a:solidFill>
                <a:latin typeface=".VnAvant" pitchFamily="34" charset="0"/>
              </a:rPr>
              <a:t>cã</a:t>
            </a:r>
            <a:r>
              <a:rPr lang="en-US" sz="4800" b="1" dirty="0">
                <a:solidFill>
                  <a:srgbClr val="0033CC"/>
                </a:solidFill>
                <a:latin typeface=".VnAvant" pitchFamily="34" charset="0"/>
              </a:rPr>
              <a:t> « ®á.</a:t>
            </a:r>
          </a:p>
        </p:txBody>
      </p:sp>
      <p:sp>
        <p:nvSpPr>
          <p:cNvPr id="2" name="Rectangle 1"/>
          <p:cNvSpPr/>
          <p:nvPr/>
        </p:nvSpPr>
        <p:spPr>
          <a:xfrm>
            <a:off x="4788074" y="4876799"/>
            <a:ext cx="5918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®</a:t>
            </a:r>
            <a:endParaRPr lang="en-US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429000" y="6096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33CC"/>
                </a:solidFill>
                <a:latin typeface=".VnAvant" pitchFamily="34" charset="0"/>
              </a:rPr>
              <a:t>Chµo</a:t>
            </a:r>
            <a:r>
              <a:rPr lang="en-US" sz="4000" b="1" dirty="0">
                <a:solidFill>
                  <a:srgbClr val="0033CC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.VnAvant" pitchFamily="34" charset="0"/>
              </a:rPr>
              <a:t>hái</a:t>
            </a:r>
            <a:endParaRPr lang="en-US" sz="4000" b="1" dirty="0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ED1223-C18D-4D41-8B3C-8D942154B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86" t="4008" r="9060" b="6778"/>
          <a:stretch/>
        </p:blipFill>
        <p:spPr>
          <a:xfrm>
            <a:off x="664679" y="1478071"/>
            <a:ext cx="8250721" cy="474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3"/>
          <p:cNvGraphicFramePr>
            <a:graphicFrameLocks noGrp="1" noChangeAspect="1"/>
          </p:cNvGraphicFramePr>
          <p:nvPr>
            <p:ph/>
          </p:nvPr>
        </p:nvGraphicFramePr>
        <p:xfrm>
          <a:off x="0" y="30163"/>
          <a:ext cx="9144000" cy="682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8" name="Bitmap Image" r:id="rId3" imgW="6638095" imgH="4600000" progId="Paint.Picture">
                  <p:embed/>
                </p:oleObj>
              </mc:Choice>
              <mc:Fallback>
                <p:oleObj name="Bitmap Image" r:id="rId3" imgW="6638095" imgH="46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163"/>
                        <a:ext cx="9144000" cy="682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4549" y="0"/>
            <a:ext cx="8686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KÝnh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chóc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c¸c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thÇy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c« m¹nh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kháe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vµ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thµnh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®¹t.</a:t>
            </a:r>
          </a:p>
        </p:txBody>
      </p:sp>
    </p:spTree>
    <p:extLst>
      <p:ext uri="{BB962C8B-B14F-4D97-AF65-F5344CB8AC3E}">
        <p14:creationId xmlns:p14="http://schemas.microsoft.com/office/powerpoint/2010/main" val="6396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45">
        <p:circle/>
      </p:transition>
    </mc:Choice>
    <mc:Fallback xmlns="">
      <p:transition spd="slow" advTm="664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58537" y="1676400"/>
            <a:ext cx="8153400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«    ¬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</a:t>
            </a:r>
          </a:p>
          <a:p>
            <a:pPr algn="ctr"/>
            <a:endParaRPr lang="en-US" sz="4000" u="sng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en-US" sz="4000" b="1" u="sng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cæ</a:t>
            </a:r>
            <a:endParaRPr lang="vi-VN" sz="4000" b="1" u="sng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picture containing drawing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4F042538-CE55-4639-85A9-4F92F5495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07" y="5791200"/>
            <a:ext cx="1004623" cy="9148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9D7ACB3-1F62-4F8C-BC01-1E082F515E8E}"/>
              </a:ext>
            </a:extLst>
          </p:cNvPr>
          <p:cNvSpPr txBox="1"/>
          <p:nvPr/>
        </p:nvSpPr>
        <p:spPr>
          <a:xfrm>
            <a:off x="1828800" y="3882479"/>
            <a:ext cx="119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anose="020B7200000000000000" pitchFamily="34" charset="0"/>
              </a:rPr>
              <a:t>bè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6FBE2D-36EA-43CF-9133-F25C6C739AF3}"/>
              </a:ext>
            </a:extLst>
          </p:cNvPr>
          <p:cNvSpPr txBox="1"/>
          <p:nvPr/>
        </p:nvSpPr>
        <p:spPr>
          <a:xfrm>
            <a:off x="6199742" y="3882479"/>
            <a:ext cx="119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anose="020B7200000000000000" pitchFamily="34" charset="0"/>
              </a:rPr>
              <a:t>bé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282319-1BC1-4B54-98CE-1D4045DDA266}"/>
              </a:ext>
            </a:extLst>
          </p:cNvPr>
          <p:cNvSpPr txBox="1"/>
          <p:nvPr/>
        </p:nvSpPr>
        <p:spPr>
          <a:xfrm rot="5400000">
            <a:off x="5638189" y="2872160"/>
            <a:ext cx="892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8000"/>
                </a:solidFill>
                <a:latin typeface=".VnArabia" panose="020B7200000000000000" pitchFamily="34" charset="0"/>
              </a:rPr>
              <a:t>.</a:t>
            </a:r>
            <a:endParaRPr lang="en-US" sz="4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011382" y="1219200"/>
            <a:ext cx="8153400" cy="4114800"/>
          </a:xfrm>
          <a:prstGeom prst="cloud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c«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bÐ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    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cæ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cß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endParaRPr lang="en-US" sz="4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Bè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cã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bÓ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</a:t>
            </a:r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¸.</a:t>
            </a:r>
            <a:endParaRPr lang="vi-VN" sz="4000" b="1" dirty="0">
              <a:ln>
                <a:solidFill>
                  <a:srgbClr val="FFFF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723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dirty="0" err="1">
                <a:solidFill>
                  <a:srgbClr val="FF0000"/>
                </a:solidFill>
              </a:rPr>
              <a:t>Hãy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đọc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nào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32B7C5DA-B434-4B2A-833E-A80B1F746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5750753"/>
            <a:ext cx="1005927" cy="91447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A1847DF-6D06-49F4-BEE1-C068B818AD7F}"/>
              </a:ext>
            </a:extLst>
          </p:cNvPr>
          <p:cNvCxnSpPr/>
          <p:nvPr/>
        </p:nvCxnSpPr>
        <p:spPr bwMode="auto">
          <a:xfrm>
            <a:off x="2743200" y="2819400"/>
            <a:ext cx="14478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err="1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 phận nào trên cơ thể 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Đố vui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59171036-66BF-4407-A515-84F081286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715000"/>
            <a:ext cx="100592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85800" y="1252696"/>
            <a:ext cx="8153400" cy="4114800"/>
          </a:xfrm>
          <a:prstGeom prst="cloud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99"/>
                </a:solidFill>
              </a:rPr>
              <a:t> </a:t>
            </a:r>
            <a:endParaRPr lang="vi-VN" sz="4000" b="1" dirty="0">
              <a:solidFill>
                <a:srgbClr val="000099"/>
              </a:solidFill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853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</a:rPr>
              <a:t>Tìm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đọc</a:t>
            </a:r>
            <a:r>
              <a:rPr lang="en-US" sz="3600" b="1" dirty="0">
                <a:solidFill>
                  <a:srgbClr val="FF0000"/>
                </a:solidFill>
              </a:rPr>
              <a:t> to </a:t>
            </a:r>
            <a:r>
              <a:rPr lang="en-US" sz="3600" b="1" dirty="0" err="1">
                <a:solidFill>
                  <a:srgbClr val="FF0000"/>
                </a:solidFill>
              </a:rPr>
              <a:t>tiếng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chứa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âm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</a:rPr>
              <a:t>ô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AABD3152-74CD-4007-ACB9-999F24369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5874248"/>
            <a:ext cx="1005927" cy="9144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C8A3BC-7AD1-451F-83E7-4C9951F068B1}"/>
              </a:ext>
            </a:extLst>
          </p:cNvPr>
          <p:cNvSpPr txBox="1"/>
          <p:nvPr/>
        </p:nvSpPr>
        <p:spPr>
          <a:xfrm>
            <a:off x="1981200" y="22098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bè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FC9EB99-EB17-4669-9F03-DC53940B6DB7}"/>
              </a:ext>
            </a:extLst>
          </p:cNvPr>
          <p:cNvSpPr txBox="1"/>
          <p:nvPr/>
        </p:nvSpPr>
        <p:spPr>
          <a:xfrm>
            <a:off x="3674125" y="22098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c¸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96E3A76-3687-425C-8E00-35F596C7456C}"/>
              </a:ext>
            </a:extLst>
          </p:cNvPr>
          <p:cNvSpPr txBox="1"/>
          <p:nvPr/>
        </p:nvSpPr>
        <p:spPr>
          <a:xfrm>
            <a:off x="6256662" y="22098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cæ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D3485C-73E2-48D0-B5F0-DDAED50C3D9B}"/>
              </a:ext>
            </a:extLst>
          </p:cNvPr>
          <p:cNvSpPr txBox="1"/>
          <p:nvPr/>
        </p:nvSpPr>
        <p:spPr>
          <a:xfrm>
            <a:off x="2522429" y="3127833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B326C9D-C3E3-48A1-8FB2-9B7548972024}"/>
              </a:ext>
            </a:extLst>
          </p:cNvPr>
          <p:cNvSpPr txBox="1"/>
          <p:nvPr/>
        </p:nvSpPr>
        <p:spPr>
          <a:xfrm>
            <a:off x="4000500" y="3940315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c«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48EAE88-79A3-4501-8224-1FB503CCC0A2}"/>
              </a:ext>
            </a:extLst>
          </p:cNvPr>
          <p:cNvSpPr txBox="1"/>
          <p:nvPr/>
        </p:nvSpPr>
        <p:spPr>
          <a:xfrm>
            <a:off x="5113662" y="3120691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xe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176809" y="2182743"/>
            <a:ext cx="1143000" cy="762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848100" y="3869122"/>
            <a:ext cx="1143000" cy="762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9C84D8E-D22B-4F24-99C4-B6C1585B6D0D}"/>
              </a:ext>
            </a:extLst>
          </p:cNvPr>
          <p:cNvGrpSpPr/>
          <p:nvPr/>
        </p:nvGrpSpPr>
        <p:grpSpPr>
          <a:xfrm>
            <a:off x="2330885" y="2057400"/>
            <a:ext cx="5016082" cy="3276600"/>
            <a:chOff x="1974145" y="2184562"/>
            <a:chExt cx="5767319" cy="27384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E770A8E5-75CE-4649-9E27-C2EC29B39083}"/>
                </a:ext>
              </a:extLst>
            </p:cNvPr>
            <p:cNvGrpSpPr/>
            <p:nvPr/>
          </p:nvGrpSpPr>
          <p:grpSpPr>
            <a:xfrm>
              <a:off x="1974145" y="2184562"/>
              <a:ext cx="5767319" cy="2738438"/>
              <a:chOff x="1974145" y="2184562"/>
              <a:chExt cx="5767319" cy="273843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ECB82574-5FA5-4FE1-B198-FAEEDBB25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74145" y="2184562"/>
                <a:ext cx="5767319" cy="2738438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0D8253BF-9F5B-4E60-8687-31EC191C32E2}"/>
                  </a:ext>
                </a:extLst>
              </p:cNvPr>
              <p:cNvSpPr txBox="1"/>
              <p:nvPr/>
            </p:nvSpPr>
            <p:spPr>
              <a:xfrm>
                <a:off x="2057400" y="2286000"/>
                <a:ext cx="4572000" cy="952500"/>
              </a:xfrm>
              <a:custGeom>
                <a:avLst/>
                <a:gdLst>
                  <a:gd name="connsiteX0" fmla="*/ 0 w 3962400"/>
                  <a:gd name="connsiteY0" fmla="*/ 0 h 750728"/>
                  <a:gd name="connsiteX1" fmla="*/ 3962400 w 3962400"/>
                  <a:gd name="connsiteY1" fmla="*/ 0 h 750728"/>
                  <a:gd name="connsiteX2" fmla="*/ 3962400 w 3962400"/>
                  <a:gd name="connsiteY2" fmla="*/ 750728 h 750728"/>
                  <a:gd name="connsiteX3" fmla="*/ 0 w 3962400"/>
                  <a:gd name="connsiteY3" fmla="*/ 750728 h 750728"/>
                  <a:gd name="connsiteX4" fmla="*/ 0 w 3962400"/>
                  <a:gd name="connsiteY4" fmla="*/ 0 h 750728"/>
                  <a:gd name="connsiteX0" fmla="*/ 0 w 4524260"/>
                  <a:gd name="connsiteY0" fmla="*/ 66101 h 816829"/>
                  <a:gd name="connsiteX1" fmla="*/ 4524260 w 4524260"/>
                  <a:gd name="connsiteY1" fmla="*/ 0 h 816829"/>
                  <a:gd name="connsiteX2" fmla="*/ 3962400 w 4524260"/>
                  <a:gd name="connsiteY2" fmla="*/ 816829 h 816829"/>
                  <a:gd name="connsiteX3" fmla="*/ 0 w 4524260"/>
                  <a:gd name="connsiteY3" fmla="*/ 816829 h 816829"/>
                  <a:gd name="connsiteX4" fmla="*/ 0 w 4524260"/>
                  <a:gd name="connsiteY4" fmla="*/ 66101 h 816829"/>
                  <a:gd name="connsiteX0" fmla="*/ 0 w 4524260"/>
                  <a:gd name="connsiteY0" fmla="*/ 66101 h 1004116"/>
                  <a:gd name="connsiteX1" fmla="*/ 4524260 w 4524260"/>
                  <a:gd name="connsiteY1" fmla="*/ 0 h 1004116"/>
                  <a:gd name="connsiteX2" fmla="*/ 3841214 w 4524260"/>
                  <a:gd name="connsiteY2" fmla="*/ 1004116 h 1004116"/>
                  <a:gd name="connsiteX3" fmla="*/ 0 w 4524260"/>
                  <a:gd name="connsiteY3" fmla="*/ 816829 h 1004116"/>
                  <a:gd name="connsiteX4" fmla="*/ 0 w 4524260"/>
                  <a:gd name="connsiteY4" fmla="*/ 66101 h 1004116"/>
                  <a:gd name="connsiteX0" fmla="*/ 0 w 4524260"/>
                  <a:gd name="connsiteY0" fmla="*/ 66101 h 1004116"/>
                  <a:gd name="connsiteX1" fmla="*/ 4524260 w 4524260"/>
                  <a:gd name="connsiteY1" fmla="*/ 0 h 1004116"/>
                  <a:gd name="connsiteX2" fmla="*/ 3841214 w 4524260"/>
                  <a:gd name="connsiteY2" fmla="*/ 1004116 h 1004116"/>
                  <a:gd name="connsiteX3" fmla="*/ 0 w 4524260"/>
                  <a:gd name="connsiteY3" fmla="*/ 816829 h 1004116"/>
                  <a:gd name="connsiteX4" fmla="*/ 0 w 4524260"/>
                  <a:gd name="connsiteY4" fmla="*/ 66101 h 1004116"/>
                  <a:gd name="connsiteX0" fmla="*/ 0 w 4524260"/>
                  <a:gd name="connsiteY0" fmla="*/ 66101 h 1004116"/>
                  <a:gd name="connsiteX1" fmla="*/ 4524260 w 4524260"/>
                  <a:gd name="connsiteY1" fmla="*/ 0 h 1004116"/>
                  <a:gd name="connsiteX2" fmla="*/ 3841214 w 4524260"/>
                  <a:gd name="connsiteY2" fmla="*/ 1004116 h 1004116"/>
                  <a:gd name="connsiteX3" fmla="*/ 1587347 w 4524260"/>
                  <a:gd name="connsiteY3" fmla="*/ 957239 h 1004116"/>
                  <a:gd name="connsiteX4" fmla="*/ 0 w 4524260"/>
                  <a:gd name="connsiteY4" fmla="*/ 816829 h 1004116"/>
                  <a:gd name="connsiteX5" fmla="*/ 0 w 4524260"/>
                  <a:gd name="connsiteY5" fmla="*/ 66101 h 1004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4260" h="1004116">
                    <a:moveTo>
                      <a:pt x="0" y="66101"/>
                    </a:moveTo>
                    <a:lnTo>
                      <a:pt x="4524260" y="0"/>
                    </a:lnTo>
                    <a:cubicBezTo>
                      <a:pt x="4296578" y="334705"/>
                      <a:pt x="3914660" y="603310"/>
                      <a:pt x="3841214" y="1004116"/>
                    </a:cubicBezTo>
                    <a:cubicBezTo>
                      <a:pt x="3108286" y="970129"/>
                      <a:pt x="2320275" y="991226"/>
                      <a:pt x="1587347" y="957239"/>
                    </a:cubicBezTo>
                    <a:lnTo>
                      <a:pt x="0" y="816829"/>
                    </a:lnTo>
                    <a:lnTo>
                      <a:pt x="0" y="6610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F7F7F8D-01CD-46E7-BC15-8407B8DE0736}"/>
                </a:ext>
              </a:extLst>
            </p:cNvPr>
            <p:cNvSpPr txBox="1"/>
            <p:nvPr/>
          </p:nvSpPr>
          <p:spPr>
            <a:xfrm>
              <a:off x="2438400" y="2886419"/>
              <a:ext cx="1483463" cy="887455"/>
            </a:xfrm>
            <a:custGeom>
              <a:avLst/>
              <a:gdLst>
                <a:gd name="connsiteX0" fmla="*/ 0 w 1447800"/>
                <a:gd name="connsiteY0" fmla="*/ 0 h 458394"/>
                <a:gd name="connsiteX1" fmla="*/ 1447800 w 1447800"/>
                <a:gd name="connsiteY1" fmla="*/ 0 h 458394"/>
                <a:gd name="connsiteX2" fmla="*/ 1447800 w 1447800"/>
                <a:gd name="connsiteY2" fmla="*/ 458394 h 458394"/>
                <a:gd name="connsiteX3" fmla="*/ 0 w 1447800"/>
                <a:gd name="connsiteY3" fmla="*/ 458394 h 458394"/>
                <a:gd name="connsiteX4" fmla="*/ 0 w 1447800"/>
                <a:gd name="connsiteY4" fmla="*/ 0 h 458394"/>
                <a:gd name="connsiteX0" fmla="*/ 0 w 1447800"/>
                <a:gd name="connsiteY0" fmla="*/ 187287 h 645681"/>
                <a:gd name="connsiteX1" fmla="*/ 1403732 w 1447800"/>
                <a:gd name="connsiteY1" fmla="*/ 0 h 645681"/>
                <a:gd name="connsiteX2" fmla="*/ 1447800 w 1447800"/>
                <a:gd name="connsiteY2" fmla="*/ 645681 h 645681"/>
                <a:gd name="connsiteX3" fmla="*/ 0 w 1447800"/>
                <a:gd name="connsiteY3" fmla="*/ 645681 h 645681"/>
                <a:gd name="connsiteX4" fmla="*/ 0 w 1447800"/>
                <a:gd name="connsiteY4" fmla="*/ 187287 h 645681"/>
                <a:gd name="connsiteX0" fmla="*/ 0 w 1447800"/>
                <a:gd name="connsiteY0" fmla="*/ 187287 h 645681"/>
                <a:gd name="connsiteX1" fmla="*/ 380126 w 1447800"/>
                <a:gd name="connsiteY1" fmla="*/ 22494 h 645681"/>
                <a:gd name="connsiteX2" fmla="*/ 1403732 w 1447800"/>
                <a:gd name="connsiteY2" fmla="*/ 0 h 645681"/>
                <a:gd name="connsiteX3" fmla="*/ 1447800 w 1447800"/>
                <a:gd name="connsiteY3" fmla="*/ 645681 h 645681"/>
                <a:gd name="connsiteX4" fmla="*/ 0 w 1447800"/>
                <a:gd name="connsiteY4" fmla="*/ 645681 h 645681"/>
                <a:gd name="connsiteX5" fmla="*/ 0 w 1447800"/>
                <a:gd name="connsiteY5" fmla="*/ 187287 h 645681"/>
                <a:gd name="connsiteX0" fmla="*/ 0 w 1403732"/>
                <a:gd name="connsiteY0" fmla="*/ 187287 h 645681"/>
                <a:gd name="connsiteX1" fmla="*/ 380126 w 1403732"/>
                <a:gd name="connsiteY1" fmla="*/ 22494 h 645681"/>
                <a:gd name="connsiteX2" fmla="*/ 1403732 w 1403732"/>
                <a:gd name="connsiteY2" fmla="*/ 0 h 645681"/>
                <a:gd name="connsiteX3" fmla="*/ 996108 w 1403732"/>
                <a:gd name="connsiteY3" fmla="*/ 535512 h 645681"/>
                <a:gd name="connsiteX4" fmla="*/ 0 w 1403732"/>
                <a:gd name="connsiteY4" fmla="*/ 645681 h 645681"/>
                <a:gd name="connsiteX5" fmla="*/ 0 w 1403732"/>
                <a:gd name="connsiteY5" fmla="*/ 187287 h 645681"/>
                <a:gd name="connsiteX0" fmla="*/ 0 w 1403732"/>
                <a:gd name="connsiteY0" fmla="*/ 187287 h 645681"/>
                <a:gd name="connsiteX1" fmla="*/ 380126 w 1403732"/>
                <a:gd name="connsiteY1" fmla="*/ 22494 h 645681"/>
                <a:gd name="connsiteX2" fmla="*/ 1403732 w 1403732"/>
                <a:gd name="connsiteY2" fmla="*/ 0 h 645681"/>
                <a:gd name="connsiteX3" fmla="*/ 996108 w 1403732"/>
                <a:gd name="connsiteY3" fmla="*/ 535512 h 645681"/>
                <a:gd name="connsiteX4" fmla="*/ 0 w 1403732"/>
                <a:gd name="connsiteY4" fmla="*/ 645681 h 645681"/>
                <a:gd name="connsiteX5" fmla="*/ 0 w 1403732"/>
                <a:gd name="connsiteY5" fmla="*/ 187287 h 645681"/>
                <a:gd name="connsiteX0" fmla="*/ 0 w 1483463"/>
                <a:gd name="connsiteY0" fmla="*/ 187287 h 645681"/>
                <a:gd name="connsiteX1" fmla="*/ 380126 w 1483463"/>
                <a:gd name="connsiteY1" fmla="*/ 22494 h 645681"/>
                <a:gd name="connsiteX2" fmla="*/ 1403732 w 1483463"/>
                <a:gd name="connsiteY2" fmla="*/ 0 h 645681"/>
                <a:gd name="connsiteX3" fmla="*/ 1384453 w 1483463"/>
                <a:gd name="connsiteY3" fmla="*/ 606525 h 645681"/>
                <a:gd name="connsiteX4" fmla="*/ 996108 w 1483463"/>
                <a:gd name="connsiteY4" fmla="*/ 535512 h 645681"/>
                <a:gd name="connsiteX5" fmla="*/ 0 w 1483463"/>
                <a:gd name="connsiteY5" fmla="*/ 645681 h 645681"/>
                <a:gd name="connsiteX6" fmla="*/ 0 w 1483463"/>
                <a:gd name="connsiteY6" fmla="*/ 187287 h 645681"/>
                <a:gd name="connsiteX0" fmla="*/ 0 w 1483463"/>
                <a:gd name="connsiteY0" fmla="*/ 187287 h 667715"/>
                <a:gd name="connsiteX1" fmla="*/ 380126 w 1483463"/>
                <a:gd name="connsiteY1" fmla="*/ 22494 h 667715"/>
                <a:gd name="connsiteX2" fmla="*/ 1403732 w 1483463"/>
                <a:gd name="connsiteY2" fmla="*/ 0 h 667715"/>
                <a:gd name="connsiteX3" fmla="*/ 1384453 w 1483463"/>
                <a:gd name="connsiteY3" fmla="*/ 606525 h 667715"/>
                <a:gd name="connsiteX4" fmla="*/ 974075 w 1483463"/>
                <a:gd name="connsiteY4" fmla="*/ 667715 h 667715"/>
                <a:gd name="connsiteX5" fmla="*/ 0 w 1483463"/>
                <a:gd name="connsiteY5" fmla="*/ 645681 h 667715"/>
                <a:gd name="connsiteX6" fmla="*/ 0 w 1483463"/>
                <a:gd name="connsiteY6" fmla="*/ 187287 h 667715"/>
                <a:gd name="connsiteX0" fmla="*/ 0 w 1483463"/>
                <a:gd name="connsiteY0" fmla="*/ 407027 h 887455"/>
                <a:gd name="connsiteX1" fmla="*/ 380126 w 1483463"/>
                <a:gd name="connsiteY1" fmla="*/ 242234 h 887455"/>
                <a:gd name="connsiteX2" fmla="*/ 976829 w 1483463"/>
                <a:gd name="connsiteY2" fmla="*/ 0 h 887455"/>
                <a:gd name="connsiteX3" fmla="*/ 1403732 w 1483463"/>
                <a:gd name="connsiteY3" fmla="*/ 219740 h 887455"/>
                <a:gd name="connsiteX4" fmla="*/ 1384453 w 1483463"/>
                <a:gd name="connsiteY4" fmla="*/ 826265 h 887455"/>
                <a:gd name="connsiteX5" fmla="*/ 974075 w 1483463"/>
                <a:gd name="connsiteY5" fmla="*/ 887455 h 887455"/>
                <a:gd name="connsiteX6" fmla="*/ 0 w 1483463"/>
                <a:gd name="connsiteY6" fmla="*/ 865421 h 887455"/>
                <a:gd name="connsiteX7" fmla="*/ 0 w 1483463"/>
                <a:gd name="connsiteY7" fmla="*/ 407027 h 88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3463" h="887455">
                  <a:moveTo>
                    <a:pt x="0" y="407027"/>
                  </a:moveTo>
                  <a:cubicBezTo>
                    <a:pt x="123036" y="388819"/>
                    <a:pt x="257090" y="260442"/>
                    <a:pt x="380126" y="242234"/>
                  </a:cubicBezTo>
                  <a:cubicBezTo>
                    <a:pt x="582699" y="238607"/>
                    <a:pt x="774256" y="3627"/>
                    <a:pt x="976829" y="0"/>
                  </a:cubicBezTo>
                  <a:lnTo>
                    <a:pt x="1403732" y="219740"/>
                  </a:lnTo>
                  <a:cubicBezTo>
                    <a:pt x="1558267" y="254650"/>
                    <a:pt x="1452390" y="737013"/>
                    <a:pt x="1384453" y="826265"/>
                  </a:cubicBezTo>
                  <a:cubicBezTo>
                    <a:pt x="1316516" y="915517"/>
                    <a:pt x="1191964" y="818500"/>
                    <a:pt x="974075" y="887455"/>
                  </a:cubicBezTo>
                  <a:lnTo>
                    <a:pt x="0" y="865421"/>
                  </a:lnTo>
                  <a:lnTo>
                    <a:pt x="0" y="407027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3" name="Freeform: Shape 12">
            <a:hlinkClick r:id="rId3" action="ppaction://hlinksldjump"/>
            <a:extLst>
              <a:ext uri="{FF2B5EF4-FFF2-40B4-BE49-F238E27FC236}">
                <a16:creationId xmlns:a16="http://schemas.microsoft.com/office/drawing/2014/main" xmlns="" id="{1459EC2B-1A67-4C6C-A3DA-8BAD6881F9FE}"/>
              </a:ext>
            </a:extLst>
          </p:cNvPr>
          <p:cNvSpPr/>
          <p:nvPr/>
        </p:nvSpPr>
        <p:spPr>
          <a:xfrm>
            <a:off x="2330885" y="1413069"/>
            <a:ext cx="2419082" cy="2738438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sp>
        <p:nvSpPr>
          <p:cNvPr id="14" name="Freeform: Shape 13">
            <a:hlinkClick r:id="rId4" action="ppaction://hlinksldjump"/>
            <a:extLst>
              <a:ext uri="{FF2B5EF4-FFF2-40B4-BE49-F238E27FC236}">
                <a16:creationId xmlns:a16="http://schemas.microsoft.com/office/drawing/2014/main" xmlns="" id="{816C5A14-F5BC-4B15-AF50-801E97A5C832}"/>
              </a:ext>
            </a:extLst>
          </p:cNvPr>
          <p:cNvSpPr/>
          <p:nvPr/>
        </p:nvSpPr>
        <p:spPr>
          <a:xfrm rot="16200000">
            <a:off x="2518870" y="3617053"/>
            <a:ext cx="2422133" cy="2798102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sp>
        <p:nvSpPr>
          <p:cNvPr id="15" name="Freeform: Shape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90B5A049-22AF-4F81-AC48-99E6F778C6EC}"/>
              </a:ext>
            </a:extLst>
          </p:cNvPr>
          <p:cNvSpPr/>
          <p:nvPr/>
        </p:nvSpPr>
        <p:spPr>
          <a:xfrm rot="10800000">
            <a:off x="4757208" y="3429000"/>
            <a:ext cx="2486878" cy="2798169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sp>
        <p:nvSpPr>
          <p:cNvPr id="16" name="Freeform: Shap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398D8F13-E761-4554-B24E-F1B60F3435FA}"/>
              </a:ext>
            </a:extLst>
          </p:cNvPr>
          <p:cNvSpPr/>
          <p:nvPr/>
        </p:nvSpPr>
        <p:spPr>
          <a:xfrm rot="5400000">
            <a:off x="4618566" y="1170711"/>
            <a:ext cx="2383161" cy="2867878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pic>
        <p:nvPicPr>
          <p:cNvPr id="18" name="Picture 17" descr="A large brown teddy bear sitting on top of a stuffed animal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0A3656AE-2372-47C5-BFB1-9DD5EFD285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464" y="5410200"/>
            <a:ext cx="1185842" cy="1290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Mảnh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ghép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B050"/>
                </a:solidFill>
              </a:rPr>
              <a:t>sắc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FF"/>
                </a:solidFill>
              </a:rPr>
              <a:t>màu</a:t>
            </a:r>
            <a:endParaRPr lang="vi-VN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355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/>
          <a:lstStyle/>
          <a:p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	    D  d     §   ®  </a:t>
            </a:r>
            <a:endParaRPr lang="vi-VN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TIẾT 1</a:t>
            </a:r>
            <a:endParaRPr lang="vi-VN" sz="1380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>
                <a:solidFill>
                  <a:schemeClr val="bg1"/>
                </a:solidFill>
                <a:latin typeface=".VnCooper" pitchFamily="34" charset="0"/>
              </a:rPr>
              <a:t>Bµi </a:t>
            </a:r>
            <a:endParaRPr lang="vi-VN" sz="540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544638" y="774700"/>
            <a:ext cx="58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8</a:t>
            </a:r>
            <a:endParaRPr lang="vi-VN" sz="5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697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FE4CDF-E1E4-4541-B2B1-B99856291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548" y="-304800"/>
            <a:ext cx="9393096" cy="535581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383A366-7022-4BFE-83FE-0A175AD2730D}"/>
              </a:ext>
            </a:extLst>
          </p:cNvPr>
          <p:cNvGrpSpPr/>
          <p:nvPr/>
        </p:nvGrpSpPr>
        <p:grpSpPr>
          <a:xfrm>
            <a:off x="86303" y="3985974"/>
            <a:ext cx="8729738" cy="2155813"/>
            <a:chOff x="88140" y="3909774"/>
            <a:chExt cx="8729738" cy="215581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4D67515-01BD-40FE-8648-3613C421ADAC}"/>
                </a:ext>
              </a:extLst>
            </p:cNvPr>
            <p:cNvSpPr txBox="1"/>
            <p:nvPr/>
          </p:nvSpPr>
          <p:spPr>
            <a:xfrm flipH="1">
              <a:off x="88140" y="5480812"/>
              <a:ext cx="8729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D</a:t>
              </a:r>
              <a:r>
                <a:rPr lang="en-US" sz="28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­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ư</a:t>
              </a:r>
              <a:r>
                <a:rPr lang="en-US" sz="28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íi</a:t>
              </a:r>
              <a:r>
                <a:rPr lang="en-US" sz="28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gèc</a:t>
              </a:r>
              <a:r>
                <a:rPr lang="en-US" sz="28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®</a:t>
              </a:r>
              <a:r>
                <a:rPr lang="en-US" sz="28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a, </a:t>
              </a:r>
              <a:r>
                <a:rPr lang="en-US" sz="28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c¸c</a:t>
              </a:r>
              <a:r>
                <a:rPr lang="en-US" sz="28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 b¹n </a:t>
              </a:r>
              <a:r>
                <a:rPr lang="en-US" sz="28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ch¬i</a:t>
              </a:r>
              <a:r>
                <a:rPr lang="en-US" sz="28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d</a:t>
              </a:r>
              <a:r>
                <a:rPr lang="en-US" sz="28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ung </a:t>
              </a:r>
              <a:r>
                <a:rPr lang="en-US" sz="28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d</a:t>
              </a:r>
              <a:r>
                <a:rPr lang="en-US" sz="28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¨ng</a:t>
              </a:r>
              <a:r>
                <a:rPr lang="en-US" sz="28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d</a:t>
              </a:r>
              <a:r>
                <a:rPr lang="en-US" sz="28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ung </a:t>
              </a:r>
              <a:r>
                <a:rPr lang="en-US" sz="28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d</a:t>
              </a:r>
              <a:r>
                <a:rPr lang="en-US" sz="28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Î</a:t>
              </a:r>
              <a:r>
                <a:rPr lang="en-US" sz="28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B577C0B1-206C-45DD-9E70-A37FD2CF9623}"/>
                </a:ext>
              </a:extLst>
            </p:cNvPr>
            <p:cNvSpPr txBox="1"/>
            <p:nvPr/>
          </p:nvSpPr>
          <p:spPr>
            <a:xfrm flipH="1">
              <a:off x="638189" y="3909774"/>
              <a:ext cx="48768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rgbClr val="FF0000"/>
                  </a:solidFill>
                  <a:latin typeface=".VnAvant" pitchFamily="34" charset="0"/>
                </a:rPr>
                <a:t>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990897" y="14478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238877" y="2839351"/>
            <a:ext cx="1600200" cy="990600"/>
          </a:xfrm>
          <a:prstGeom prst="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884096" y="2840339"/>
            <a:ext cx="1600200" cy="990600"/>
          </a:xfrm>
          <a:prstGeom prst="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238878" y="3889301"/>
            <a:ext cx="3250274" cy="990600"/>
          </a:xfrm>
          <a:prstGeom prst="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06929" y="3915396"/>
            <a:ext cx="998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®a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31783" y="2970100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5804496" y="29701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288A01E-856E-4F96-B3A0-5458D29FFC2F}"/>
              </a:ext>
            </a:extLst>
          </p:cNvPr>
          <p:cNvSpPr txBox="1"/>
          <p:nvPr/>
        </p:nvSpPr>
        <p:spPr>
          <a:xfrm>
            <a:off x="6812758" y="3915396"/>
            <a:ext cx="1075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609600" y="2864403"/>
            <a:ext cx="1600200" cy="990600"/>
          </a:xfrm>
          <a:prstGeom prst="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59674" y="2871329"/>
            <a:ext cx="1600200" cy="990600"/>
          </a:xfrm>
          <a:prstGeom prst="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09601" y="3882713"/>
            <a:ext cx="3250274" cy="990600"/>
          </a:xfrm>
          <a:prstGeom prst="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9017" y="2912287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2750367" y="291228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 rot="10800000" flipV="1">
            <a:off x="1734617" y="3889639"/>
            <a:ext cx="1527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33CC"/>
                </a:solidFill>
                <a:latin typeface=".VnAvant" pitchFamily="34" charset="0"/>
              </a:rPr>
              <a:t>dÎ</a:t>
            </a:r>
            <a:endParaRPr lang="en-US" sz="4800" b="1" dirty="0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2AE9E60-4D0A-4C63-9B02-E4A392E24F21}"/>
              </a:ext>
            </a:extLst>
          </p:cNvPr>
          <p:cNvSpPr txBox="1"/>
          <p:nvPr/>
        </p:nvSpPr>
        <p:spPr>
          <a:xfrm flipH="1">
            <a:off x="1747057" y="389236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25C9AA5-0AC4-48B1-812B-E6977FD48ECF}"/>
              </a:ext>
            </a:extLst>
          </p:cNvPr>
          <p:cNvSpPr txBox="1"/>
          <p:nvPr/>
        </p:nvSpPr>
        <p:spPr>
          <a:xfrm flipH="1">
            <a:off x="6581443" y="1447799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1" grpId="0" animBg="1"/>
      <p:bldP spid="12" grpId="0" animBg="1"/>
      <p:bldP spid="13" grpId="0" animBg="1"/>
      <p:bldP spid="19" grpId="0"/>
      <p:bldP spid="29" grpId="0"/>
      <p:bldP spid="30" grpId="0"/>
      <p:bldP spid="46" grpId="0"/>
      <p:bldP spid="5" grpId="0" animBg="1"/>
      <p:bldP spid="7" grpId="0" animBg="1"/>
      <p:bldP spid="8" grpId="0" animBg="1"/>
      <p:bldP spid="17" grpId="0"/>
      <p:bldP spid="18" grpId="0"/>
      <p:bldP spid="15" grpId="0"/>
      <p:bldP spid="42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d, ® </a:t>
            </a:r>
            <a:r>
              <a:rPr lang="en-US" sz="6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9B16FCE-5C2E-42D6-8667-6CBA769DE0D7}"/>
              </a:ext>
            </a:extLst>
          </p:cNvPr>
          <p:cNvGrpSpPr/>
          <p:nvPr/>
        </p:nvGrpSpPr>
        <p:grpSpPr>
          <a:xfrm>
            <a:off x="4152220" y="4066957"/>
            <a:ext cx="792163" cy="646112"/>
            <a:chOff x="5606615" y="4002618"/>
            <a:chExt cx="792163" cy="646112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5902684" y="4173274"/>
              <a:ext cx="100012" cy="1524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5606615" y="4002618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91399" y="4043804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1043768" y="4066958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124200" y="-126264"/>
            <a:ext cx="3886200" cy="36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048000" y="1303214"/>
            <a:ext cx="3886200" cy="214843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3945" y="1591545"/>
            <a:ext cx="4068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Comic Sans MS" pitchFamily="66" charset="0"/>
              </a:rPr>
              <a:t> âm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d,®</a:t>
            </a:r>
            <a:r>
              <a:rPr lang="vi-VN" sz="3200" b="1" dirty="0">
                <a:solidFill>
                  <a:srgbClr val="FF0000"/>
                </a:solidFill>
                <a:latin typeface="Comic Sans MS" pitchFamily="66" charset="0"/>
              </a:rPr>
              <a:t> 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AF84E0A-37F5-4971-AF9D-A8428BBED597}"/>
              </a:ext>
            </a:extLst>
          </p:cNvPr>
          <p:cNvGrpSpPr/>
          <p:nvPr/>
        </p:nvGrpSpPr>
        <p:grpSpPr>
          <a:xfrm>
            <a:off x="5764451" y="3842354"/>
            <a:ext cx="1290177" cy="1862048"/>
            <a:chOff x="6142037" y="3864016"/>
            <a:chExt cx="1290177" cy="1862048"/>
          </a:xfrm>
        </p:grpSpPr>
        <p:sp>
          <p:nvSpPr>
            <p:cNvPr id="36" name="Rectangle 11">
              <a:extLst>
                <a:ext uri="{FF2B5EF4-FFF2-40B4-BE49-F238E27FC236}">
                  <a16:creationId xmlns:a16="http://schemas.microsoft.com/office/drawing/2014/main" xmlns="" id="{D5A33A3D-A5CD-4985-A33F-307355EA5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ED316E2C-7653-446E-B818-CE7C75E702B2}"/>
                </a:ext>
              </a:extLst>
            </p:cNvPr>
            <p:cNvSpPr txBox="1"/>
            <p:nvPr/>
          </p:nvSpPr>
          <p:spPr>
            <a:xfrm>
              <a:off x="6502207" y="3864016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í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B75613D-F858-4497-BCD6-7C25F7099FA9}"/>
              </a:ext>
            </a:extLst>
          </p:cNvPr>
          <p:cNvGrpSpPr/>
          <p:nvPr/>
        </p:nvGrpSpPr>
        <p:grpSpPr>
          <a:xfrm>
            <a:off x="7222240" y="3172153"/>
            <a:ext cx="1078337" cy="1862048"/>
            <a:chOff x="6142037" y="3172153"/>
            <a:chExt cx="1078337" cy="1862048"/>
          </a:xfrm>
        </p:grpSpPr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xmlns="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BF95559-60B6-4E4B-B977-339B3412AAB7}"/>
                </a:ext>
              </a:extLst>
            </p:cNvPr>
            <p:cNvSpPr txBox="1"/>
            <p:nvPr/>
          </p:nvSpPr>
          <p:spPr>
            <a:xfrm>
              <a:off x="6290367" y="3172153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.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51A71A5-34DF-4CE4-9C1D-589038E1886C}"/>
              </a:ext>
            </a:extLst>
          </p:cNvPr>
          <p:cNvGrpSpPr/>
          <p:nvPr/>
        </p:nvGrpSpPr>
        <p:grpSpPr>
          <a:xfrm>
            <a:off x="371559" y="5234438"/>
            <a:ext cx="8153459" cy="1660669"/>
            <a:chOff x="317572" y="5090433"/>
            <a:chExt cx="8153459" cy="1660669"/>
          </a:xfrm>
        </p:grpSpPr>
        <p:sp>
          <p:nvSpPr>
            <p:cNvPr id="27" name="Rectangle 11"/>
            <p:cNvSpPr>
              <a:spLocks noChangeArrowheads="1"/>
            </p:cNvSpPr>
            <p:nvPr/>
          </p:nvSpPr>
          <p:spPr bwMode="auto">
            <a:xfrm>
              <a:off x="6570336" y="5231730"/>
              <a:ext cx="1855787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F27064F7-E9D3-4171-8574-B4D1219BFAB7}"/>
                </a:ext>
              </a:extLst>
            </p:cNvPr>
            <p:cNvGrpSpPr/>
            <p:nvPr/>
          </p:nvGrpSpPr>
          <p:grpSpPr>
            <a:xfrm>
              <a:off x="317572" y="5090433"/>
              <a:ext cx="8153459" cy="1660669"/>
              <a:chOff x="229964" y="5047507"/>
              <a:chExt cx="8153459" cy="166066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xmlns="" id="{BA8F3BAD-38EB-41A9-BF50-DB0E444914DF}"/>
                  </a:ext>
                </a:extLst>
              </p:cNvPr>
              <p:cNvGrpSpPr/>
              <p:nvPr/>
            </p:nvGrpSpPr>
            <p:grpSpPr>
              <a:xfrm>
                <a:off x="229964" y="5105429"/>
                <a:ext cx="8153459" cy="781141"/>
                <a:chOff x="303553" y="5181600"/>
                <a:chExt cx="8153459" cy="781141"/>
              </a:xfrm>
            </p:grpSpPr>
            <p:sp>
              <p:nvSpPr>
                <p:cNvPr id="23" name="Rectangle 11"/>
                <p:cNvSpPr>
                  <a:spLocks noChangeArrowheads="1"/>
                </p:cNvSpPr>
                <p:nvPr/>
              </p:nvSpPr>
              <p:spPr bwMode="auto">
                <a:xfrm>
                  <a:off x="4019890" y="5181600"/>
                  <a:ext cx="792163" cy="646112"/>
                </a:xfrm>
                <a:prstGeom prst="rect">
                  <a:avLst/>
                </a:prstGeom>
                <a:noFill/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 dirty="0">
                      <a:solidFill>
                        <a:srgbClr val="006600"/>
                      </a:solidFill>
                      <a:latin typeface=".VnAvant" pitchFamily="34" charset="0"/>
                    </a:rPr>
                    <a:t>e</a:t>
                  </a:r>
                </a:p>
              </p:txBody>
            </p:sp>
            <p:sp>
              <p:nvSpPr>
                <p:cNvPr id="24" name="Rectangle 11"/>
                <p:cNvSpPr>
                  <a:spLocks noChangeArrowheads="1"/>
                </p:cNvSpPr>
                <p:nvPr/>
              </p:nvSpPr>
              <p:spPr bwMode="auto">
                <a:xfrm>
                  <a:off x="2831644" y="5181600"/>
                  <a:ext cx="792163" cy="646112"/>
                </a:xfrm>
                <a:prstGeom prst="rect">
                  <a:avLst/>
                </a:prstGeom>
                <a:noFill/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3600" b="1" dirty="0">
                      <a:solidFill>
                        <a:srgbClr val="006600"/>
                      </a:solidFill>
                      <a:latin typeface=".VnAvant" pitchFamily="34" charset="0"/>
                    </a:rPr>
                    <a:t>d</a:t>
                  </a:r>
                </a:p>
              </p:txBody>
            </p: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3623807" y="5517174"/>
                  <a:ext cx="396875" cy="0"/>
                </a:xfrm>
                <a:prstGeom prst="straightConnector1">
                  <a:avLst/>
                </a:prstGeom>
                <a:ln w="28575">
                  <a:solidFill>
                    <a:srgbClr val="0000CC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11"/>
                <p:cNvSpPr>
                  <a:spLocks noChangeArrowheads="1"/>
                </p:cNvSpPr>
                <p:nvPr/>
              </p:nvSpPr>
              <p:spPr bwMode="auto">
                <a:xfrm>
                  <a:off x="303553" y="5254716"/>
                  <a:ext cx="3716337" cy="708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4000" b="1" dirty="0">
                      <a:solidFill>
                        <a:srgbClr val="0000CC"/>
                      </a:solidFill>
                      <a:latin typeface=".VnAvant" pitchFamily="34" charset="0"/>
                    </a:rPr>
                    <a:t>M:   </a:t>
                  </a:r>
                  <a:r>
                    <a:rPr lang="en-US" sz="3600" b="1" dirty="0" err="1">
                      <a:solidFill>
                        <a:srgbClr val="006600"/>
                      </a:solidFill>
                      <a:latin typeface=".VnAvant" pitchFamily="34" charset="0"/>
                    </a:rPr>
                    <a:t>dÎ</a:t>
                  </a:r>
                  <a:endParaRPr lang="en-US" sz="3600" b="1" dirty="0">
                    <a:solidFill>
                      <a:srgbClr val="006600"/>
                    </a:solidFill>
                    <a:latin typeface=".VnAvant" pitchFamily="34" charset="0"/>
                  </a:endParaRPr>
                </a:p>
              </p:txBody>
            </p:sp>
            <p:cxnSp>
              <p:nvCxnSpPr>
                <p:cNvPr id="28" name="Straight Arrow Connector 27"/>
                <p:cNvCxnSpPr/>
                <p:nvPr/>
              </p:nvCxnSpPr>
              <p:spPr>
                <a:xfrm>
                  <a:off x="6079251" y="5554786"/>
                  <a:ext cx="396875" cy="0"/>
                </a:xfrm>
                <a:prstGeom prst="straightConnector1">
                  <a:avLst/>
                </a:prstGeom>
                <a:ln w="28575">
                  <a:solidFill>
                    <a:srgbClr val="0000CC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4876800" y="5554786"/>
                  <a:ext cx="396875" cy="0"/>
                </a:xfrm>
                <a:prstGeom prst="straightConnector1">
                  <a:avLst/>
                </a:prstGeom>
                <a:ln w="28575">
                  <a:solidFill>
                    <a:srgbClr val="0000CC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xmlns="" id="{B0A0B03D-0F90-47D1-920A-886E9B67943C}"/>
                    </a:ext>
                  </a:extLst>
                </p:cNvPr>
                <p:cNvSpPr txBox="1"/>
                <p:nvPr/>
              </p:nvSpPr>
              <p:spPr>
                <a:xfrm>
                  <a:off x="6836296" y="5280289"/>
                  <a:ext cx="162071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 err="1">
                      <a:solidFill>
                        <a:srgbClr val="FF0000"/>
                      </a:solidFill>
                      <a:latin typeface=".VnAvant" pitchFamily="34" charset="0"/>
                    </a:rPr>
                    <a:t>dÎ</a:t>
                  </a:r>
                  <a:endParaRPr lang="en-US" sz="3600" dirty="0">
                    <a:solidFill>
                      <a:srgbClr val="FF0000"/>
                    </a:solidFill>
                    <a:latin typeface=".VnAvant" panose="020B7200000000000000" pitchFamily="34" charset="0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xmlns="" id="{0E2227FD-E397-4B80-A4D3-5FB4BCD4F6E5}"/>
                  </a:ext>
                </a:extLst>
              </p:cNvPr>
              <p:cNvGrpSpPr/>
              <p:nvPr/>
            </p:nvGrpSpPr>
            <p:grpSpPr>
              <a:xfrm>
                <a:off x="5345526" y="5047507"/>
                <a:ext cx="1150645" cy="1660669"/>
                <a:chOff x="6142037" y="3864016"/>
                <a:chExt cx="1290177" cy="1862048"/>
              </a:xfrm>
            </p:grpSpPr>
            <p:sp>
              <p:nvSpPr>
                <p:cNvPr id="38" name="Rectangle 11">
                  <a:extLst>
                    <a:ext uri="{FF2B5EF4-FFF2-40B4-BE49-F238E27FC236}">
                      <a16:creationId xmlns:a16="http://schemas.microsoft.com/office/drawing/2014/main" xmlns="" id="{69D50526-432D-4036-81A7-7D48C2D24B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42037" y="4058720"/>
                  <a:ext cx="792163" cy="646112"/>
                </a:xfrm>
                <a:prstGeom prst="rect">
                  <a:avLst/>
                </a:prstGeom>
                <a:noFill/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vi-VN" sz="3600" b="1">
                    <a:solidFill>
                      <a:srgbClr val="0000CC"/>
                    </a:solidFill>
                    <a:latin typeface=".VnAvant" pitchFamily="34" charset="0"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xmlns="" id="{F7242D18-88A3-4435-A43B-FF73FC5E8321}"/>
                    </a:ext>
                  </a:extLst>
                </p:cNvPr>
                <p:cNvSpPr txBox="1"/>
                <p:nvPr/>
              </p:nvSpPr>
              <p:spPr>
                <a:xfrm>
                  <a:off x="6502207" y="3864016"/>
                  <a:ext cx="930007" cy="18620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500" dirty="0">
                      <a:solidFill>
                        <a:srgbClr val="008000"/>
                      </a:solidFill>
                      <a:latin typeface="HL Hoctro" panose="02000000000000000000" pitchFamily="2" charset="0"/>
                    </a:rPr>
                    <a:t>í</a:t>
                  </a:r>
                  <a:endParaRPr lang="en-US" sz="11500" dirty="0">
                    <a:solidFill>
                      <a:srgbClr val="008000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4741</TotalTime>
  <Words>296</Words>
  <Application>Microsoft Office PowerPoint</Application>
  <PresentationFormat>On-screen Show (4:3)</PresentationFormat>
  <Paragraphs>140</Paragraphs>
  <Slides>33</Slides>
  <Notes>1</Notes>
  <HiddenSlides>0</HiddenSlides>
  <MMClips>7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Arial</vt:lpstr>
      <vt:lpstr>HL Hoctro</vt:lpstr>
      <vt:lpstr>.VnAristote</vt:lpstr>
      <vt:lpstr>HP-087</vt:lpstr>
      <vt:lpstr>.VnCooper</vt:lpstr>
      <vt:lpstr>HP001 4 hàng</vt:lpstr>
      <vt:lpstr>HP001 4H Normal</vt:lpstr>
      <vt:lpstr>Times New Roman</vt:lpstr>
      <vt:lpstr>Calibri</vt:lpstr>
      <vt:lpstr>HP001 Tap Do</vt:lpstr>
      <vt:lpstr>.VnArabia</vt:lpstr>
      <vt:lpstr>.VnAvant</vt:lpstr>
      <vt:lpstr>VNI-Avo</vt:lpstr>
      <vt:lpstr>HP001 4H</vt:lpstr>
      <vt:lpstr>Comic Sans MS</vt:lpstr>
      <vt:lpstr>HP001</vt:lpstr>
      <vt:lpstr>Office Theme</vt:lpstr>
      <vt:lpstr>1_Default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     D  d     §   ®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D  d     §   ®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305</cp:revision>
  <dcterms:created xsi:type="dcterms:W3CDTF">2006-08-16T00:00:00Z</dcterms:created>
  <dcterms:modified xsi:type="dcterms:W3CDTF">2020-08-23T18:17:01Z</dcterms:modified>
</cp:coreProperties>
</file>