
<file path=[Content_Types].xml><?xml version="1.0" encoding="utf-8"?>
<Types xmlns="http://schemas.openxmlformats.org/package/2006/content-types">
  <Default Extension="jpeg" ContentType="image/jpeg"/>
  <Default Extension="png" ContentType="image/png"/>
  <Default Extension="emf" ContentType="image/x-em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0" r:id="rId3"/>
    <p:sldMasterId id="2147483663" r:id="rId4"/>
  </p:sldMasterIdLst>
  <p:notesMasterIdLst>
    <p:notesMasterId r:id="rId6"/>
  </p:notesMasterIdLst>
  <p:sldIdLst>
    <p:sldId id="257" r:id="rId5"/>
    <p:sldId id="258" r:id="rId7"/>
    <p:sldId id="261" r:id="rId8"/>
    <p:sldId id="259" r:id="rId9"/>
    <p:sldId id="262" r:id="rId10"/>
    <p:sldId id="264" r:id="rId11"/>
    <p:sldId id="266" r:id="rId12"/>
    <p:sldId id="267" r:id="rId13"/>
    <p:sldId id="268" r:id="rId14"/>
    <p:sldId id="270" r:id="rId15"/>
    <p:sldId id="272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2" autoAdjust="0"/>
    <p:restoredTop sz="94660"/>
  </p:normalViewPr>
  <p:slideViewPr>
    <p:cSldViewPr snapToGrid="0">
      <p:cViewPr varScale="1">
        <p:scale>
          <a:sx n="53" d="100"/>
          <a:sy n="53" d="100"/>
        </p:scale>
        <p:origin x="18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slide" Target="slides/slide2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" Type="http://schemas.openxmlformats.org/officeDocument/2006/relationships/theme" Target="theme/theme1.xml"/><Relationship Id="rId19" Type="http://schemas.openxmlformats.org/officeDocument/2006/relationships/tableStyles" Target="tableStyles.xml"/><Relationship Id="rId18" Type="http://schemas.openxmlformats.org/officeDocument/2006/relationships/viewProps" Target="viewProps.xml"/><Relationship Id="rId17" Type="http://schemas.openxmlformats.org/officeDocument/2006/relationships/presProps" Target="presProps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ABEF33-434B-40DE-935B-300954A35B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80E0C2-0D4A-4881-ADBA-8A3F58F5279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ABEF33-434B-40DE-935B-300954A35B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ABEF33-434B-40DE-935B-300954A35B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ABEF33-434B-40DE-935B-300954A35B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Click="0" advTm="4000">
        <p15:prstTrans prst="peelOff"/>
      </p:transition>
    </mc:Choice>
    <mc:Fallback>
      <p:transition spd="slow" advClick="0" advTm="4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0.xml"/><Relationship Id="rId8" Type="http://schemas.openxmlformats.org/officeDocument/2006/relationships/slideLayout" Target="../slideLayouts/slideLayout9.xml"/><Relationship Id="rId7" Type="http://schemas.openxmlformats.org/officeDocument/2006/relationships/slideLayout" Target="../slideLayouts/slideLayout8.xml"/><Relationship Id="rId6" Type="http://schemas.openxmlformats.org/officeDocument/2006/relationships/slideLayout" Target="../slideLayouts/slideLayout7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Relationship Id="rId3" Type="http://schemas.openxmlformats.org/officeDocument/2006/relationships/slideLayout" Target="../slideLayouts/slideLayout4.xml"/><Relationship Id="rId2" Type="http://schemas.openxmlformats.org/officeDocument/2006/relationships/slideLayout" Target="../slideLayouts/slideLayout3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1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2.xml"/><Relationship Id="rId8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0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3" Type="http://schemas.openxmlformats.org/officeDocument/2006/relationships/theme" Target="../theme/theme3.xml"/><Relationship Id="rId12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b="0" i="0" dirty="0">
                <a:solidFill>
                  <a:schemeClr val="bg1"/>
                </a:solidFill>
                <a:latin typeface="inpin heiti" charset="-122"/>
                <a:ea typeface="inpin heiti" charset="-122"/>
                <a:sym typeface="+mn-ea"/>
              </a:rPr>
              <a:t>感谢您下载包图网平台上提供的</a:t>
            </a:r>
            <a:r>
              <a:rPr lang="en-US" altLang="zh-CN" sz="300" b="0" i="0" dirty="0">
                <a:solidFill>
                  <a:schemeClr val="bg1"/>
                </a:solidFill>
                <a:latin typeface="inpin heiti" charset="-122"/>
                <a:ea typeface="inpin heiti" charset="-122"/>
                <a:sym typeface="+mn-ea"/>
              </a:rPr>
              <a:t>PPT</a:t>
            </a:r>
            <a:r>
              <a:rPr lang="zh-CN" altLang="en-US" sz="300" b="0" i="0" dirty="0">
                <a:solidFill>
                  <a:schemeClr val="bg1"/>
                </a:solidFill>
                <a:latin typeface="inpin heiti" charset="-122"/>
                <a:ea typeface="inpin heiti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  <a:endParaRPr lang="zh-CN" altLang="en-US" sz="300" b="0" i="0" dirty="0">
              <a:solidFill>
                <a:schemeClr val="bg1"/>
              </a:solidFill>
              <a:latin typeface="inpin heiti" charset="-122"/>
              <a:ea typeface="inpin heiti" charset="-122"/>
              <a:sym typeface="+mn-ea"/>
            </a:endParaRPr>
          </a:p>
          <a:p>
            <a:r>
              <a:rPr lang="en-US" altLang="zh-CN" sz="600" b="0" i="0" dirty="0">
                <a:solidFill>
                  <a:schemeClr val="bg1"/>
                </a:solidFill>
                <a:latin typeface="inpin heiti" charset="-122"/>
                <a:ea typeface="inpin heiti" charset="-122"/>
                <a:sym typeface="+mn-ea"/>
              </a:rPr>
              <a:t>ibaotu.com</a:t>
            </a:r>
            <a:endParaRPr lang="en-US" altLang="zh-CN" sz="600" b="0" i="0" dirty="0">
              <a:solidFill>
                <a:schemeClr val="bg1"/>
              </a:solidFill>
              <a:latin typeface="inpin heiti" charset="-122"/>
              <a:ea typeface="inpin heiti" charset="-122"/>
              <a:sym typeface="+mn-e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Click="0" advTm="4000">
        <p15:prstTrans prst="peelOff"/>
      </p:transition>
    </mc:Choice>
    <mc:Fallback>
      <p:transition spd="slow" advClick="0" advTm="4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6" name="Title 1025"/>
          <p:cNvSpPr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/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/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29" name="Footer Placeholder 1028"/>
          <p:cNvSpPr/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endParaRPr lang="zh-CN" altLang="en-US"/>
          </a:p>
        </p:txBody>
      </p:sp>
      <p:sp>
        <p:nvSpPr>
          <p:cNvPr id="1030" name="Slide Number Placeholder 1029"/>
          <p:cNvSpPr/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8.png"/><Relationship Id="rId1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5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7" Type="http://schemas.openxmlformats.org/officeDocument/2006/relationships/slideLayout" Target="../slideLayouts/slideLayout9.x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openxmlformats.org/officeDocument/2006/relationships/image" Target="../media/image7.emf"/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image" Target="../media/image4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5.xml"/><Relationship Id="rId1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5.xml"/><Relationship Id="rId4" Type="http://schemas.openxmlformats.org/officeDocument/2006/relationships/image" Target="../media/image11.png"/><Relationship Id="rId3" Type="http://schemas.openxmlformats.org/officeDocument/2006/relationships/tags" Target="../tags/tag1.xml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5.xml"/><Relationship Id="rId1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5.xml"/><Relationship Id="rId1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5.xml"/><Relationship Id="rId1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5.xml"/><Relationship Id="rId1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7554595" y="2466340"/>
            <a:ext cx="4637405" cy="4403725"/>
            <a:chOff x="0" y="0"/>
            <a:chExt cx="12192000" cy="6858000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4857" y="0"/>
              <a:ext cx="9797143" cy="6858000"/>
            </a:xfrm>
            <a:prstGeom prst="rect">
              <a:avLst/>
            </a:prstGeom>
          </p:spPr>
        </p:pic>
        <p:sp>
          <p:nvSpPr>
            <p:cNvPr id="4" name="矩形 3"/>
            <p:cNvSpPr/>
            <p:nvPr/>
          </p:nvSpPr>
          <p:spPr>
            <a:xfrm>
              <a:off x="0" y="0"/>
              <a:ext cx="2394857" cy="6858000"/>
            </a:xfrm>
            <a:prstGeom prst="rect">
              <a:avLst/>
            </a:prstGeom>
            <a:solidFill>
              <a:srgbClr val="FEFB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inpin heiti" charset="-122"/>
                <a:ea typeface="inpin heiti" charset="-122"/>
              </a:endParaRPr>
            </a:p>
          </p:txBody>
        </p:sp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45" y="0"/>
            <a:ext cx="3626485" cy="3780155"/>
          </a:xfrm>
          <a:prstGeom prst="rect">
            <a:avLst/>
          </a:prstGeom>
        </p:spPr>
      </p:pic>
      <p:sp>
        <p:nvSpPr>
          <p:cNvPr id="2" name="Rectangles 1"/>
          <p:cNvSpPr/>
          <p:nvPr/>
        </p:nvSpPr>
        <p:spPr>
          <a:xfrm>
            <a:off x="3187700" y="365125"/>
            <a:ext cx="8641080" cy="175323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en-US" sz="54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Chào mừng thầy cô và các</a:t>
            </a:r>
            <a:endParaRPr lang="en-US" sz="5400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en-US" sz="54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em đến với tiết</a:t>
            </a:r>
            <a:endParaRPr lang="en-US" altLang="zh-CN" sz="5400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709160" y="2644140"/>
            <a:ext cx="4739640" cy="120713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600">
                <a:latin typeface="Times New Roman" panose="02020603050405020304" charset="0"/>
                <a:cs typeface="Times New Roman" panose="02020603050405020304" charset="0"/>
              </a:rPr>
              <a:t>Hoạt động trải nghiệm lớp 1</a:t>
            </a:r>
            <a:endParaRPr lang="en-US" sz="36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4471035" y="5565775"/>
            <a:ext cx="533527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40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Giáo viên......................</a:t>
            </a:r>
            <a:endParaRPr lang="en-US" sz="400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Click="0" advTm="4000">
        <p15:prstTrans prst="peelOff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5" grpId="0" animBg="1"/>
      <p:bldP spid="5" grpId="1" animBg="1"/>
      <p:bldP spid="7" grpId="0"/>
      <p:bldP spid="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6" y="1811216"/>
            <a:ext cx="4222504" cy="4666130"/>
          </a:xfrm>
          <a:prstGeom prst="rect">
            <a:avLst/>
          </a:prstGeom>
        </p:spPr>
      </p:pic>
      <p:sp>
        <p:nvSpPr>
          <p:cNvPr id="2" name="Flowchart: Alternate Process 1"/>
          <p:cNvSpPr/>
          <p:nvPr/>
        </p:nvSpPr>
        <p:spPr>
          <a:xfrm>
            <a:off x="3213735" y="184150"/>
            <a:ext cx="6352540" cy="1132205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600">
                <a:latin typeface="Times New Roman" panose="02020603050405020304" charset="0"/>
                <a:cs typeface="Times New Roman" panose="02020603050405020304" charset="0"/>
              </a:rPr>
              <a:t>Làm quen với các bạn trong lớp</a:t>
            </a:r>
            <a:endParaRPr lang="en-US" sz="360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5" name="Picture 4" descr="568_20200731042320_bat-tay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6065" y="1811020"/>
            <a:ext cx="6958330" cy="46666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Click="0" advTm="4000">
        <p15:prstTrans prst="peelOff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0"/>
            <a:ext cx="12191999" cy="6858000"/>
            <a:chOff x="0" y="0"/>
            <a:chExt cx="12191999" cy="6858000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4857" y="0"/>
              <a:ext cx="9797142" cy="6858000"/>
            </a:xfrm>
            <a:prstGeom prst="rect">
              <a:avLst/>
            </a:prstGeom>
          </p:spPr>
        </p:pic>
        <p:sp>
          <p:nvSpPr>
            <p:cNvPr id="4" name="矩形 3"/>
            <p:cNvSpPr/>
            <p:nvPr/>
          </p:nvSpPr>
          <p:spPr>
            <a:xfrm>
              <a:off x="0" y="0"/>
              <a:ext cx="2394857" cy="6858000"/>
            </a:xfrm>
            <a:prstGeom prst="rect">
              <a:avLst/>
            </a:prstGeom>
            <a:solidFill>
              <a:srgbClr val="FEFB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inpin heiti" charset="-122"/>
                <a:ea typeface="inpin heiti" charset="-122"/>
              </a:endParaRPr>
            </a:p>
          </p:txBody>
        </p:sp>
      </p:grp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06824" cy="80682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342" y="510989"/>
            <a:ext cx="2286997" cy="29583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12" y="3113996"/>
            <a:ext cx="3771900" cy="297995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1236" y="0"/>
            <a:ext cx="8409263" cy="495686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5733415" y="2344420"/>
            <a:ext cx="3998595" cy="76962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200">
                <a:latin typeface="Times New Roman" panose="02020603050405020304" charset="0"/>
                <a:cs typeface="Times New Roman" panose="02020603050405020304" charset="0"/>
              </a:rPr>
              <a:t>Củng cố bài học</a:t>
            </a:r>
            <a:endParaRPr lang="en-US" sz="320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Click="0" advTm="4000">
        <p15:prstTrans prst="peelOff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323851"/>
            <a:ext cx="12192000" cy="953428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799" y="869949"/>
            <a:ext cx="10590001" cy="530860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841" y="184150"/>
            <a:ext cx="2548038" cy="275014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69404" y="64868"/>
            <a:ext cx="1976659" cy="244114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7360" y="4478020"/>
            <a:ext cx="8202295" cy="201422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7866" y="3518099"/>
            <a:ext cx="9821917" cy="1181100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8482666" y="2747802"/>
            <a:ext cx="1689788" cy="1154143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2544223" y="3217481"/>
            <a:ext cx="6257453" cy="977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Tuần 1</a:t>
            </a: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solidFill>
                <a:srgbClr val="5FA080"/>
              </a:solidFill>
              <a:effectLst/>
              <a:uLnTx/>
              <a:uFillTx/>
              <a:latin typeface="Times New Roman" panose="02020603050405020304" charset="0"/>
              <a:ea typeface="Microsoft YaHei" panose="020B0503020204020204" charset="-122"/>
              <a:cs typeface="Times New Roman" panose="02020603050405020304" charset="0"/>
            </a:endParaRPr>
          </a:p>
        </p:txBody>
      </p:sp>
      <p:sp>
        <p:nvSpPr>
          <p:cNvPr id="8" name="Double Wave 7"/>
          <p:cNvSpPr/>
          <p:nvPr/>
        </p:nvSpPr>
        <p:spPr>
          <a:xfrm>
            <a:off x="3412490" y="1445260"/>
            <a:ext cx="5261610" cy="1400810"/>
          </a:xfrm>
          <a:prstGeom prst="double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4000">
                <a:latin typeface="Times New Roman" panose="02020603050405020304" charset="0"/>
                <a:cs typeface="Times New Roman" panose="02020603050405020304" charset="0"/>
              </a:rPr>
              <a:t>Chủ đề 1: Chào lớp 1</a:t>
            </a:r>
            <a:endParaRPr lang="en-US" sz="400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33" grpId="0"/>
      <p:bldP spid="33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 sz="400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4" name="Content Placeholder 3" descr="hinh-nen-thiet-ke-bai-giang-8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635" y="-635"/>
            <a:ext cx="12190730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3830320" y="1818005"/>
            <a:ext cx="4859655" cy="177355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4000">
                <a:latin typeface="Times New Roman" panose="02020603050405020304" charset="0"/>
                <a:cs typeface="Times New Roman" panose="02020603050405020304" charset="0"/>
              </a:rPr>
              <a:t>Khám khá - Kết nối</a:t>
            </a:r>
            <a:endParaRPr lang="en-US" sz="400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2" name="Text Box 1"/>
          <p:cNvSpPr txBox="1"/>
          <p:nvPr/>
        </p:nvSpPr>
        <p:spPr>
          <a:xfrm>
            <a:off x="506095" y="342900"/>
            <a:ext cx="88531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6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Cả lớp cùng hát bài “Lời chào của em”</a:t>
            </a:r>
            <a:endParaRPr lang="en-US" sz="36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5" name="Lời chào của em - Phương Huyền">
            <a:hlinkClick r:id="" action="ppaction://media"/>
          </p:cNvPr>
          <p:cNvPicPr>
            <a:picLocks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163955" y="1183005"/>
            <a:ext cx="9342120" cy="46602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1605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11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 descr="568_20200731041556_khai-giang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727575" y="-635"/>
            <a:ext cx="7380605" cy="6858635"/>
          </a:xfrm>
          <a:prstGeom prst="rect">
            <a:avLst/>
          </a:prstGeom>
        </p:spPr>
      </p:pic>
      <p:sp>
        <p:nvSpPr>
          <p:cNvPr id="5" name="Cloud Callout 4"/>
          <p:cNvSpPr/>
          <p:nvPr/>
        </p:nvSpPr>
        <p:spPr>
          <a:xfrm>
            <a:off x="0" y="274955"/>
            <a:ext cx="4511040" cy="4194175"/>
          </a:xfrm>
          <a:prstGeom prst="cloud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200">
                <a:latin typeface="Times New Roman" panose="02020603050405020304" charset="0"/>
                <a:cs typeface="Times New Roman" panose="02020603050405020304" charset="0"/>
              </a:rPr>
              <a:t>- Các bạn nhỏ trong tranh đang làm gì và có cảm xúc như thế nào?</a:t>
            </a:r>
            <a:endParaRPr lang="en-US" sz="32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" name="Double Wave 6"/>
          <p:cNvSpPr/>
          <p:nvPr/>
        </p:nvSpPr>
        <p:spPr>
          <a:xfrm>
            <a:off x="230505" y="1417955"/>
            <a:ext cx="4934585" cy="3051810"/>
          </a:xfrm>
          <a:prstGeom prst="doubleWav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800">
                <a:latin typeface="Times New Roman" panose="02020603050405020304" charset="0"/>
                <a:cs typeface="Times New Roman" panose="02020603050405020304" charset="0"/>
              </a:rPr>
              <a:t>- Các bạn nhỏ chào hỏi nhau rất vui vẻ</a:t>
            </a:r>
            <a:endParaRPr lang="en-US" sz="2800"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en-US" sz="2800">
                <a:latin typeface="Times New Roman" panose="02020603050405020304" charset="0"/>
                <a:cs typeface="Times New Roman" panose="02020603050405020304" charset="0"/>
              </a:rPr>
              <a:t>- Bạn nhỏ chào cô giáo và thích thú vì được cô khen</a:t>
            </a:r>
            <a:endParaRPr lang="en-US" sz="2800"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en-US" sz="2800">
                <a:latin typeface="Times New Roman" panose="02020603050405020304" charset="0"/>
                <a:cs typeface="Times New Roman" panose="02020603050405020304" charset="0"/>
              </a:rPr>
              <a:t>- Các bạn nhỏ háo hức nghe cô nói</a:t>
            </a:r>
            <a:endParaRPr lang="en-US" sz="280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5" grpId="2" animBg="1"/>
      <p:bldP spid="7" grpId="0" animBg="1"/>
      <p:bldP spid="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0"/>
            <a:ext cx="12191999" cy="6858000"/>
            <a:chOff x="0" y="0"/>
            <a:chExt cx="12191999" cy="6858000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4857" y="0"/>
              <a:ext cx="9797142" cy="6858000"/>
            </a:xfrm>
            <a:prstGeom prst="rect">
              <a:avLst/>
            </a:prstGeom>
          </p:spPr>
        </p:pic>
        <p:sp>
          <p:nvSpPr>
            <p:cNvPr id="4" name="矩形 3"/>
            <p:cNvSpPr/>
            <p:nvPr/>
          </p:nvSpPr>
          <p:spPr>
            <a:xfrm>
              <a:off x="0" y="0"/>
              <a:ext cx="2394857" cy="6858000"/>
            </a:xfrm>
            <a:prstGeom prst="rect">
              <a:avLst/>
            </a:prstGeom>
            <a:solidFill>
              <a:srgbClr val="FEFB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inpin heiti" charset="-122"/>
                <a:ea typeface="inpin heiti" charset="-122"/>
              </a:endParaRPr>
            </a:p>
          </p:txBody>
        </p:sp>
      </p:grpSp>
      <p:pic>
        <p:nvPicPr>
          <p:cNvPr id="11" name="图片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1670" y="1828299"/>
            <a:ext cx="5061238" cy="4217698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945" y="659130"/>
            <a:ext cx="8316595" cy="4626610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6448425" y="1360805"/>
            <a:ext cx="376555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ea typeface="inpin heiti" charset="-122"/>
                <a:cs typeface="Times New Roman" panose="02020603050405020304" charset="0"/>
              </a:rPr>
              <a:t>Kết luận</a:t>
            </a:r>
            <a:endParaRPr lang="en-US" sz="6000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ea typeface="inpin heiti" charset="-122"/>
              <a:cs typeface="Times New Roman" panose="02020603050405020304" charset="0"/>
            </a:endParaRPr>
          </a:p>
        </p:txBody>
      </p:sp>
      <p:sp>
        <p:nvSpPr>
          <p:cNvPr id="19" name="文本框 18"/>
          <p:cNvSpPr txBox="1"/>
          <p:nvPr/>
        </p:nvSpPr>
        <p:spPr>
          <a:xfrm rot="255622">
            <a:off x="5393055" y="2759710"/>
            <a:ext cx="4742180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dirty="0">
                <a:latin typeface="Times New Roman" panose="02020603050405020304" charset="0"/>
                <a:ea typeface="inpin heiti" charset="-122"/>
                <a:cs typeface="Times New Roman" panose="02020603050405020304" charset="0"/>
              </a:rPr>
              <a:t>Bước vào lớp 1, chúng ta gặp rất nhiều bạn mới, thầy cô giáo mới. Và khi gặp mọi người chúng ta cần chào hỏi vui vẻ</a:t>
            </a:r>
            <a:endParaRPr lang="zh-CN" altLang="en-US" sz="2400" b="1" dirty="0">
              <a:latin typeface="Times New Roman" panose="02020603050405020304" charset="0"/>
              <a:ea typeface="inpin heiti" charset="-122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Click="0" advTm="4000">
        <p15:prstTrans prst="peelOff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 sz="400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4" name="Content Placeholder 3" descr="hinh-nen-thiet-ke-bai-giang-8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635" y="-635"/>
            <a:ext cx="12190730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3830320" y="1818005"/>
            <a:ext cx="4859655" cy="177355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4000">
                <a:latin typeface="Times New Roman" panose="02020603050405020304" charset="0"/>
                <a:cs typeface="Times New Roman" panose="02020603050405020304" charset="0"/>
              </a:rPr>
              <a:t>Rèn luyện và vận dụng</a:t>
            </a:r>
            <a:endParaRPr lang="en-US" sz="400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35"/>
            <a:ext cx="10972800" cy="1417320"/>
          </a:xfrm>
        </p:spPr>
        <p:txBody>
          <a:bodyPr/>
          <a:p>
            <a:r>
              <a:rPr lang="en-US" sz="3200">
                <a:latin typeface="Times New Roman" panose="02020603050405020304" charset="0"/>
                <a:cs typeface="Times New Roman" panose="02020603050405020304" charset="0"/>
              </a:rPr>
              <a:t>Hoạt động 1: Em cảm thấy thế nào khi gặp thầy cô và bạn mới</a:t>
            </a:r>
            <a:endParaRPr lang="en-US" sz="320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4" name="Content Placeholder 3" descr="568_20200731041936_chiasekinhnghiem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3073400" y="1190625"/>
            <a:ext cx="6511925" cy="5448300"/>
          </a:xfrm>
          <a:prstGeom prst="rect">
            <a:avLst/>
          </a:prstGeom>
        </p:spPr>
      </p:pic>
      <p:sp>
        <p:nvSpPr>
          <p:cNvPr id="5" name="Cloud Callout 4"/>
          <p:cNvSpPr/>
          <p:nvPr/>
        </p:nvSpPr>
        <p:spPr>
          <a:xfrm>
            <a:off x="90170" y="1417955"/>
            <a:ext cx="3078480" cy="2991485"/>
          </a:xfrm>
          <a:prstGeom prst="cloud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Vui vẻ và phấn khởi khi làm quen được nhiều bạn và gặp thầy cô giáo mới</a:t>
            </a:r>
            <a:endParaRPr lang="en-US"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5" grpId="0" bldLvl="0" animBg="1"/>
      <p:bldP spid="5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sz="3600">
                <a:latin typeface="Times New Roman" panose="02020603050405020304" charset="0"/>
                <a:cs typeface="Times New Roman" panose="02020603050405020304" charset="0"/>
              </a:rPr>
              <a:t>Hoạt động 2: Giới thiệu bản thân khi làm quen</a:t>
            </a:r>
            <a:endParaRPr lang="en-US" sz="360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4" name="Content Placeholder 3" descr="568_20200731042127_gioithieu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985135" y="1418590"/>
            <a:ext cx="6402070" cy="4933315"/>
          </a:xfrm>
          <a:prstGeom prst="rect">
            <a:avLst/>
          </a:prstGeom>
        </p:spPr>
      </p:pic>
      <p:sp>
        <p:nvSpPr>
          <p:cNvPr id="5" name="Double Wave 4"/>
          <p:cNvSpPr/>
          <p:nvPr/>
        </p:nvSpPr>
        <p:spPr>
          <a:xfrm>
            <a:off x="8645525" y="1647825"/>
            <a:ext cx="3319780" cy="1267460"/>
          </a:xfrm>
          <a:prstGeom prst="double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800">
                <a:latin typeface="Times New Roman" panose="02020603050405020304" charset="0"/>
                <a:cs typeface="Times New Roman" panose="02020603050405020304" charset="0"/>
              </a:rPr>
              <a:t>Chào bạn, tớ là...</a:t>
            </a:r>
            <a:endParaRPr lang="en-US" sz="28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" name="Double Wave 5"/>
          <p:cNvSpPr/>
          <p:nvPr/>
        </p:nvSpPr>
        <p:spPr>
          <a:xfrm>
            <a:off x="382905" y="1850390"/>
            <a:ext cx="3319780" cy="1267460"/>
          </a:xfrm>
          <a:prstGeom prst="doubleWav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800">
                <a:latin typeface="Times New Roman" panose="02020603050405020304" charset="0"/>
                <a:cs typeface="Times New Roman" panose="02020603050405020304" charset="0"/>
              </a:rPr>
              <a:t>Chào bạn, tớ là...</a:t>
            </a:r>
            <a:endParaRPr lang="en-US" sz="280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6" grpId="0" animBg="1"/>
      <p:bldP spid="6" grpId="1" animBg="1"/>
      <p:bldP spid="5" grpId="0" animBg="1"/>
      <p:bldP spid="5" grpId="1" animBg="1"/>
    </p:bldLst>
  </p:timing>
</p:sld>
</file>

<file path=ppt/tags/tag1.xml><?xml version="1.0" encoding="utf-8"?>
<p:tagLst xmlns:p="http://schemas.openxmlformats.org/presentationml/2006/main">
  <p:tag name="KSO_WM_MEDIACOVER_FLAG" val="1"/>
  <p:tag name="KSO_WM_UNIT_MEDIACOVER_BTN_STATE" val="1"/>
</p:tagLst>
</file>

<file path=ppt/theme/theme1.xml><?xml version="1.0" encoding="utf-8"?>
<a:theme xmlns:a="http://schemas.openxmlformats.org/drawingml/2006/main" name="1_Office Theme">
  <a:themeElements>
    <a:clrScheme name="自定义 78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C0C0C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764</Words>
  <Application>WPS Presentation</Application>
  <PresentationFormat>Widescreen</PresentationFormat>
  <Paragraphs>41</Paragraphs>
  <Slides>11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11</vt:i4>
      </vt:variant>
    </vt:vector>
  </HeadingPairs>
  <TitlesOfParts>
    <vt:vector size="25" baseType="lpstr">
      <vt:lpstr>Arial</vt:lpstr>
      <vt:lpstr>SimSun</vt:lpstr>
      <vt:lpstr>Wingdings</vt:lpstr>
      <vt:lpstr>inpin heiti</vt:lpstr>
      <vt:lpstr>Times New Roman</vt:lpstr>
      <vt:lpstr>等线</vt:lpstr>
      <vt:lpstr>等线</vt:lpstr>
      <vt:lpstr>汉仪小麦体简</vt:lpstr>
      <vt:lpstr>Microsoft YaHei</vt:lpstr>
      <vt:lpstr>Arial Unicode MS</vt:lpstr>
      <vt:lpstr>Calibri</vt:lpstr>
      <vt:lpstr>1_Office Theme</vt:lpstr>
      <vt:lpstr>Office 主题​​</vt:lpstr>
      <vt:lpstr>Default Design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Hoạt động 1: Em cảm thấy thế nào khi gặp thầy cô và bạn mới</vt:lpstr>
      <vt:lpstr>Hoạt động 2: Giới thiệu bản thân khi làm quen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sp-asusX541U</cp:lastModifiedBy>
  <cp:revision>2</cp:revision>
  <dcterms:created xsi:type="dcterms:W3CDTF">2020-09-09T04:57:00Z</dcterms:created>
  <dcterms:modified xsi:type="dcterms:W3CDTF">2020-09-09T09:41:11Z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