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65" r:id="rId5"/>
    <p:sldId id="270" r:id="rId6"/>
    <p:sldId id="271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 smtClean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Em giữ sạch đôi tay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285859"/>
            <a:ext cx="7417838" cy="271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034" y="442913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Mặt bẩn              Bị đau bụng           Cơ thể bị ốm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929"/>
          <a:stretch/>
        </p:blipFill>
        <p:spPr bwMode="auto">
          <a:xfrm>
            <a:off x="1357290" y="1170933"/>
            <a:ext cx="5786478" cy="46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5738851" cy="169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600200"/>
            <a:ext cx="8973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 bạn nào dưới đây đã biết giữ vệ sinh đôi tay?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500306"/>
            <a:ext cx="4871772" cy="2286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219200"/>
            <a:ext cx="80137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 động nào nên làm, hành động nào không 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 làm để giữ sạch đôi tay? Vì sao ?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815" y="1274617"/>
            <a:ext cx="8682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hãy chia sẻ với bạn cách em giữ vệ sinh đôi tay.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sẽ khuyên bạn điều gì ? 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05" t="9255"/>
          <a:stretch/>
        </p:blipFill>
        <p:spPr bwMode="auto">
          <a:xfrm>
            <a:off x="3123768" y="1803974"/>
            <a:ext cx="4936130" cy="391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rapezoid 2"/>
          <p:cNvSpPr/>
          <p:nvPr/>
        </p:nvSpPr>
        <p:spPr>
          <a:xfrm>
            <a:off x="1500166" y="3357562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 smtClean="0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6670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luôn giữ đôi tay sạch sẽ hàng ngày.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6425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 búp hoa nhỏ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 bàn tay xinh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 rửa sạch sẽ</a:t>
            </a:r>
          </a:p>
          <a:p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 thơm, trắng tinh.</a:t>
            </a:r>
            <a:endParaRPr lang="en-US" sz="32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mtClean="0">
                <a:solidFill>
                  <a:srgbClr val="990033"/>
                </a:solidFill>
                <a:latin typeface=".VnUniverse" pitchFamily="34" charset="0"/>
              </a:rPr>
              <a:t>m·i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=""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645"/>
    </mc:Choice>
    <mc:Fallback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Khám phá</vt:lpstr>
      <vt:lpstr>Khám phá</vt:lpstr>
      <vt:lpstr>Luyện tập</vt:lpstr>
      <vt:lpstr>Luyện tập</vt:lpstr>
      <vt:lpstr>Luyện tập</vt:lpstr>
      <vt:lpstr>Vận dụng</vt:lpstr>
      <vt:lpstr>Vận dụng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</cp:lastModifiedBy>
  <cp:revision>15</cp:revision>
  <dcterms:created xsi:type="dcterms:W3CDTF">2006-08-16T00:00:00Z</dcterms:created>
  <dcterms:modified xsi:type="dcterms:W3CDTF">2020-09-21T08:20:57Z</dcterms:modified>
</cp:coreProperties>
</file>