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1"/>
  </p:notesMasterIdLst>
  <p:sldIdLst>
    <p:sldId id="304" r:id="rId5"/>
    <p:sldId id="305" r:id="rId6"/>
    <p:sldId id="307" r:id="rId7"/>
    <p:sldId id="306" r:id="rId8"/>
    <p:sldId id="308" r:id="rId9"/>
    <p:sldId id="259" r:id="rId10"/>
    <p:sldId id="263" r:id="rId11"/>
    <p:sldId id="309" r:id="rId12"/>
    <p:sldId id="310" r:id="rId13"/>
    <p:sldId id="298" r:id="rId14"/>
    <p:sldId id="313" r:id="rId15"/>
    <p:sldId id="314" r:id="rId16"/>
    <p:sldId id="315" r:id="rId17"/>
    <p:sldId id="316" r:id="rId18"/>
    <p:sldId id="317"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10/2/2022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2022/10/2</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2022/10/2</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4.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2022/10/2</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xmlns="" id="{6E864AD1-E57F-4CA7-BD24-F1D3AAF0F0FD}"/>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2022/10/2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2022/10/2</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xmlns="" id="{8D5E0FA5-7A06-4B65-8C09-930C5B4FC9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8.png"/><Relationship Id="rId18" Type="http://schemas.openxmlformats.org/officeDocument/2006/relationships/image" Target="../media/image11.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6.png"/><Relationship Id="rId12" Type="http://schemas.microsoft.com/office/2007/relationships/hdphoto" Target="../media/hdphoto1.wdp"/><Relationship Id="rId17" Type="http://schemas.openxmlformats.org/officeDocument/2006/relationships/image" Target="../media/image10.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2.png"/><Relationship Id="rId1" Type="http://schemas.openxmlformats.org/officeDocument/2006/relationships/audio" Target="NULL" TargetMode="Externa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xml"/><Relationship Id="rId15" Type="http://schemas.openxmlformats.org/officeDocument/2006/relationships/image" Target="../media/image9.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microsoft.com/office/2007/relationships/hdphoto" Target="../media/hdphoto9.wdp"/><Relationship Id="rId4" Type="http://schemas.openxmlformats.org/officeDocument/2006/relationships/image" Target="../media/image30.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8.png"/><Relationship Id="rId2" Type="http://schemas.openxmlformats.org/officeDocument/2006/relationships/slideLayout" Target="../slideLayouts/slideLayout34.xml"/><Relationship Id="rId1" Type="http://schemas.openxmlformats.org/officeDocument/2006/relationships/themeOverride" Target="../theme/themeOverride4.xml"/><Relationship Id="rId6" Type="http://schemas.microsoft.com/office/2007/relationships/hdphoto" Target="../media/hdphoto7.wdp"/><Relationship Id="rId5" Type="http://schemas.openxmlformats.org/officeDocument/2006/relationships/image" Target="../media/image27.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4.xml"/><Relationship Id="rId1" Type="http://schemas.openxmlformats.org/officeDocument/2006/relationships/themeOverride" Target="../theme/themeOverride5.xml"/><Relationship Id="rId5" Type="http://schemas.openxmlformats.org/officeDocument/2006/relationships/image" Target="../media/image39.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2.xml"/><Relationship Id="rId1" Type="http://schemas.openxmlformats.org/officeDocument/2006/relationships/themeOverride" Target="../theme/themeOverride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slide" Target="slide3.xml"/><Relationship Id="rId3" Type="http://schemas.openxmlformats.org/officeDocument/2006/relationships/slideLayout" Target="../slideLayouts/slideLayout31.xml"/><Relationship Id="rId21" Type="http://schemas.openxmlformats.org/officeDocument/2006/relationships/slide" Target="slide4.xml"/><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4.png"/><Relationship Id="rId2" Type="http://schemas.microsoft.com/office/2007/relationships/media" Target="../media/media1.mp3"/><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audio" Target="NULL" TargetMode="External"/><Relationship Id="rId6" Type="http://schemas.openxmlformats.org/officeDocument/2006/relationships/image" Target="../media/image7.png"/><Relationship Id="rId11" Type="http://schemas.microsoft.com/office/2007/relationships/hdphoto" Target="../media/hdphoto3.wdp"/><Relationship Id="rId5" Type="http://schemas.openxmlformats.org/officeDocument/2006/relationships/image" Target="../media/image6.png"/><Relationship Id="rId15" Type="http://schemas.openxmlformats.org/officeDocument/2006/relationships/slide" Target="slide7.xml"/><Relationship Id="rId10" Type="http://schemas.openxmlformats.org/officeDocument/2006/relationships/image" Target="../media/image9.png"/><Relationship Id="rId19" Type="http://schemas.openxmlformats.org/officeDocument/2006/relationships/image" Target="../media/image15.png"/><Relationship Id="rId4" Type="http://schemas.openxmlformats.org/officeDocument/2006/relationships/image" Target="../media/image5.png"/><Relationship Id="rId9" Type="http://schemas.microsoft.com/office/2007/relationships/hdphoto" Target="../media/hdphoto2.wdp"/><Relationship Id="rId14" Type="http://schemas.openxmlformats.org/officeDocument/2006/relationships/image" Target="../media/image11.png"/><Relationship Id="rId22"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png"/><Relationship Id="rId3" Type="http://schemas.openxmlformats.org/officeDocument/2006/relationships/slideLayout" Target="../slideLayouts/slideLayout31.xml"/><Relationship Id="rId7" Type="http://schemas.openxmlformats.org/officeDocument/2006/relationships/image" Target="../media/image12.png"/><Relationship Id="rId12" Type="http://schemas.openxmlformats.org/officeDocument/2006/relationships/image" Target="../media/image15.png"/><Relationship Id="rId2" Type="http://schemas.microsoft.com/office/2007/relationships/media" Target="../media/media1.mp3"/><Relationship Id="rId16"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11.png"/><Relationship Id="rId11" Type="http://schemas.openxmlformats.org/officeDocument/2006/relationships/slide" Target="slide3.xml"/><Relationship Id="rId5" Type="http://schemas.openxmlformats.org/officeDocument/2006/relationships/image" Target="../media/image6.png"/><Relationship Id="rId15" Type="http://schemas.openxmlformats.org/officeDocument/2006/relationships/image" Target="../media/image17.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14.png"/><Relationship Id="rId1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7.png"/><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image" Target="../media/image12.png"/><Relationship Id="rId17" Type="http://schemas.openxmlformats.org/officeDocument/2006/relationships/slide" Target="slide4.xml"/><Relationship Id="rId2" Type="http://schemas.microsoft.com/office/2007/relationships/media" Target="../media/media1.mp3"/><Relationship Id="rId16" Type="http://schemas.openxmlformats.org/officeDocument/2006/relationships/image" Target="../media/image16.png"/><Relationship Id="rId1" Type="http://schemas.openxmlformats.org/officeDocument/2006/relationships/audio" Target="NULL" TargetMode="External"/><Relationship Id="rId6" Type="http://schemas.openxmlformats.org/officeDocument/2006/relationships/image" Target="../media/image9.png"/><Relationship Id="rId11" Type="http://schemas.openxmlformats.org/officeDocument/2006/relationships/slide" Target="slide7.xml"/><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1.png"/><Relationship Id="rId19" Type="http://schemas.openxmlformats.org/officeDocument/2006/relationships/slide" Target="slide1.xml"/><Relationship Id="rId4" Type="http://schemas.openxmlformats.org/officeDocument/2006/relationships/image" Target="../media/image5.png"/><Relationship Id="rId9" Type="http://schemas.microsoft.com/office/2007/relationships/hdphoto" Target="../media/hdphoto1.wdp"/><Relationship Id="rId1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xml"/><Relationship Id="rId7"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5.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4.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xmlns=""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xmlns=""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xmlns=""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xmlns=""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xmlns=""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xmlns=""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xmlns=""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xmlns=""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xmlns=""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gọn gang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xmlns=""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xmlns=""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xmlns=""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xmlns=""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xmlns=""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xmlns="" id="{1C80AEC1-812B-4450-9384-67FC68E2A9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xmlns=""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xmlns=""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xmlns="" id="{389520E5-5EBD-4449-92BB-37F7AF2841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xmlns=""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xmlns=""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xmlns="" id="{64201B05-B816-4681-BCB7-1101CEEAB90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xmlns=""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xmlns="" id="{5CEB8DC6-03CC-47D0-B50A-56CCEDA26BCE}"/>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xmlns=""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xmlns=""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xmlns=""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xmlns=""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xmlns=""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xmlns=""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xmlns=""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xmlns=""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xmlns=""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xmlns=""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xmlns=""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xmlns=""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xmlns=""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xmlns=""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xmlns=""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xmlns=""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xmlns=""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xmlns=""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xmlns="" id="{79EA568B-4950-40CF-9532-5F6BEE875E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xmlns=""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xmlns=""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xmlns=""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xmlns=""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xmlns=""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xmlns=""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xmlns=""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xmlns=""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xmlns=""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xmlns=""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7">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0">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1" action="ppaction://hlinksldjump"/>
          </p:cNvPr>
          <p:cNvPicPr>
            <a:picLocks noChangeAspect="1"/>
          </p:cNvPicPr>
          <p:nvPr/>
        </p:nvPicPr>
        <p:blipFill rotWithShape="1">
          <a:blip r:embed="rId22">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xmlns=""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7">
            <a:extLst>
              <a:ext uri="{BEBA8EAE-BF5A-486C-A8C5-ECC9F3942E4B}">
                <a14:imgProps xmlns:a14="http://schemas.microsoft.com/office/drawing/2010/main">
                  <a14:imgLayer r:embed="rId8">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9">
            <a:extLst>
              <a:ext uri="{BEBA8EAE-BF5A-486C-A8C5-ECC9F3942E4B}">
                <a14:imgProps xmlns:a14="http://schemas.microsoft.com/office/drawing/2010/main">
                  <a14:imgLayer r:embed="rId10">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1" action="ppaction://hlinksldjump"/>
          </p:cNvPr>
          <p:cNvPicPr>
            <a:picLocks noChangeAspect="1"/>
          </p:cNvPicPr>
          <p:nvPr/>
        </p:nvPicPr>
        <p:blipFill rotWithShape="1">
          <a:blip r:embed="rId12">
            <a:extLst>
              <a:ext uri="{BEBA8EAE-BF5A-486C-A8C5-ECC9F3942E4B}">
                <a14:imgProps xmlns:a14="http://schemas.microsoft.com/office/drawing/2010/main">
                  <a14:imgLayer r:embed="rId8">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3">
            <a:extLst>
              <a:ext uri="{BEBA8EAE-BF5A-486C-A8C5-ECC9F3942E4B}">
                <a14:imgProps xmlns:a14="http://schemas.microsoft.com/office/drawing/2010/main">
                  <a14:imgLayer r:embed="rId8">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4" action="ppaction://hlinksldjump"/>
          </p:cNvPr>
          <p:cNvPicPr>
            <a:picLocks noChangeAspect="1"/>
          </p:cNvPicPr>
          <p:nvPr/>
        </p:nvPicPr>
        <p:blipFill rotWithShape="1">
          <a:blip r:embed="rId15">
            <a:extLst>
              <a:ext uri="{BEBA8EAE-BF5A-486C-A8C5-ECC9F3942E4B}">
                <a14:imgProps xmlns:a14="http://schemas.microsoft.com/office/drawing/2010/main">
                  <a14:imgLayer r:embed="rId8">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6"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xmlns=""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1" action="ppaction://hlinksldjump"/>
          </p:cNvPr>
          <p:cNvPicPr>
            <a:picLocks noChangeAspect="1"/>
          </p:cNvPicPr>
          <p:nvPr/>
        </p:nvPicPr>
        <p:blipFill rotWithShape="1">
          <a:blip r:embed="rId12">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3">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4" action="ppaction://hlinksldjump"/>
          </p:cNvPr>
          <p:cNvPicPr>
            <a:picLocks noChangeAspect="1"/>
          </p:cNvPicPr>
          <p:nvPr/>
        </p:nvPicPr>
        <p:blipFill rotWithShape="1">
          <a:blip r:embed="rId15">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6">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7" action="ppaction://hlinksldjump"/>
          </p:cNvPr>
          <p:cNvPicPr>
            <a:picLocks noChangeAspect="1"/>
          </p:cNvPicPr>
          <p:nvPr/>
        </p:nvPicPr>
        <p:blipFill rotWithShape="1">
          <a:blip r:embed="rId18">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19"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xmlns=""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xmlns=""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xmlns=""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xmlns=""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xmlns=""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xmlns=""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xmlns=""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xmlns=""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xmlns=""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xmlns=""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xmlns=""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11" name="Group 10">
            <a:extLst>
              <a:ext uri="{FF2B5EF4-FFF2-40B4-BE49-F238E27FC236}">
                <a16:creationId xmlns:a16="http://schemas.microsoft.com/office/drawing/2014/main" xmlns="" id="{E0F66AAF-8FD3-4DC9-B2B3-DCD9A155C40E}"/>
              </a:ext>
            </a:extLst>
          </p:cNvPr>
          <p:cNvGrpSpPr/>
          <p:nvPr/>
        </p:nvGrpSpPr>
        <p:grpSpPr>
          <a:xfrm>
            <a:off x="2683237" y="543766"/>
            <a:ext cx="6988797" cy="781183"/>
            <a:chOff x="2873170" y="343910"/>
            <a:chExt cx="4403277" cy="1280575"/>
          </a:xfrm>
        </p:grpSpPr>
        <p:sp>
          <p:nvSpPr>
            <p:cNvPr id="12" name="îṥḷíďê">
              <a:extLst>
                <a:ext uri="{FF2B5EF4-FFF2-40B4-BE49-F238E27FC236}">
                  <a16:creationId xmlns:a16="http://schemas.microsoft.com/office/drawing/2014/main" xmlns="" id="{5263FBE9-1E0D-40E4-B334-C686E63A60AC}"/>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xmlns="" id="{96CD7C90-E54D-47B6-B452-B8E6BCF67FDE}"/>
                </a:ext>
              </a:extLst>
            </p:cNvPr>
            <p:cNvSpPr txBox="1">
              <a:spLocks/>
            </p:cNvSpPr>
            <p:nvPr/>
          </p:nvSpPr>
          <p:spPr>
            <a:xfrm>
              <a:off x="2873170" y="440029"/>
              <a:ext cx="4403277"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Thứ </a:t>
              </a:r>
              <a:r>
                <a:rPr lang="en-US" sz="3600" b="0" dirty="0" err="1" smtClean="0">
                  <a:solidFill>
                    <a:srgbClr val="000000"/>
                  </a:solidFill>
                  <a:latin typeface="Calibri" panose="020F0502020204030204" pitchFamily="34" charset="0"/>
                  <a:cs typeface="Calibri" panose="020F0502020204030204" pitchFamily="34" charset="0"/>
                </a:rPr>
                <a:t>sáu</a:t>
              </a:r>
              <a:r>
                <a:rPr kumimoji="0" lang="vi-VN" sz="3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Gloria Hallelujah"/>
                </a:rPr>
                <a:t> </a:t>
              </a: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ngày </a:t>
              </a:r>
              <a:r>
                <a:rPr lang="en-US" sz="3600" b="0" dirty="0">
                  <a:solidFill>
                    <a:srgbClr val="000000"/>
                  </a:solidFill>
                  <a:latin typeface="Calibri" panose="020F0502020204030204" pitchFamily="34" charset="0"/>
                  <a:cs typeface="Calibri" panose="020F0502020204030204" pitchFamily="34" charset="0"/>
                </a:rPr>
                <a:t>7</a:t>
              </a:r>
              <a:r>
                <a:rPr kumimoji="0" lang="vi-VN" sz="3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Gloria Hallelujah"/>
                </a:rPr>
                <a:t> </a:t>
              </a: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tháng </a:t>
              </a:r>
              <a:r>
                <a:rPr lang="en-US" sz="3600" b="0" dirty="0">
                  <a:solidFill>
                    <a:srgbClr val="000000"/>
                  </a:solidFill>
                  <a:latin typeface="Calibri" panose="020F0502020204030204" pitchFamily="34" charset="0"/>
                  <a:cs typeface="Calibri" panose="020F0502020204030204" pitchFamily="34" charset="0"/>
                </a:rPr>
                <a:t>9</a:t>
              </a:r>
              <a:r>
                <a:rPr kumimoji="0" lang="vi-VN" sz="36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Gloria Hallelujah"/>
                </a:rPr>
                <a:t> năm</a:t>
              </a:r>
              <a:r>
                <a:rPr lang="en-US" sz="3600" b="0" dirty="0">
                  <a:solidFill>
                    <a:srgbClr val="000000"/>
                  </a:solidFill>
                  <a:latin typeface="Calibri" panose="020F0502020204030204" pitchFamily="34" charset="0"/>
                  <a:cs typeface="Calibri" panose="020F0502020204030204" pitchFamily="34" charset="0"/>
                </a:rPr>
                <a:t> </a:t>
              </a:r>
              <a:r>
                <a:rPr lang="en-US" sz="3600" b="0" dirty="0" smtClean="0">
                  <a:solidFill>
                    <a:srgbClr val="000000"/>
                  </a:solidFill>
                  <a:latin typeface="Calibri" panose="020F0502020204030204" pitchFamily="34" charset="0"/>
                  <a:cs typeface="Calibri" panose="020F0502020204030204" pitchFamily="34" charset="0"/>
                </a:rPr>
                <a:t>2022</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3" name="Rectangle: Rounded Corners 2">
            <a:extLst>
              <a:ext uri="{FF2B5EF4-FFF2-40B4-BE49-F238E27FC236}">
                <a16:creationId xmlns:a16="http://schemas.microsoft.com/office/drawing/2014/main" xmlns=""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a16="http://schemas.microsoft.com/office/drawing/2014/main" xmlns=""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53" presetClass="entr" presetSubtype="16"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xmlns=""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xmlns=""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xmlns=""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xmlns=""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xmlns=""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sp>
        <p:nvSpPr>
          <p:cNvPr id="4" name="TextBox 3">
            <a:extLst>
              <a:ext uri="{FF2B5EF4-FFF2-40B4-BE49-F238E27FC236}">
                <a16:creationId xmlns:a16="http://schemas.microsoft.com/office/drawing/2014/main" xmlns="" id="{6A087911-4418-41FB-856B-AFAADFB79C0A}"/>
              </a:ext>
            </a:extLst>
          </p:cNvPr>
          <p:cNvSpPr txBox="1"/>
          <p:nvPr/>
        </p:nvSpPr>
        <p:spPr>
          <a:xfrm>
            <a:off x="2065711" y="1689753"/>
            <a:ext cx="7652348" cy="646331"/>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en-US" sz="36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6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thiệu về người mà em yêu quý</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Freeform: Shape 24">
            <a:extLst>
              <a:ext uri="{FF2B5EF4-FFF2-40B4-BE49-F238E27FC236}">
                <a16:creationId xmlns:a16="http://schemas.microsoft.com/office/drawing/2014/main" xmlns=""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xmlns=""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xmlns="" id="{65E40636-0AE0-45A6-B68E-9F87FFDA4C0B}"/>
              </a:ext>
            </a:extLst>
          </p:cNvPr>
          <p:cNvSpPr txBox="1"/>
          <p:nvPr/>
        </p:nvSpPr>
        <p:spPr>
          <a:xfrm>
            <a:off x="1524000" y="2336084"/>
            <a:ext cx="8203183" cy="1200329"/>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en-US" sz="36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 </a:t>
            </a:r>
            <a:r>
              <a:rPr lang="vi-VN" sz="36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TextBox 34">
            <a:extLst>
              <a:ext uri="{FF2B5EF4-FFF2-40B4-BE49-F238E27FC236}">
                <a16:creationId xmlns:a16="http://schemas.microsoft.com/office/drawing/2014/main" xmlns="" id="{34DFEF57-D6F5-4804-A922-26499F3BCC70}"/>
              </a:ext>
            </a:extLst>
          </p:cNvPr>
          <p:cNvSpPr txBox="1"/>
          <p:nvPr/>
        </p:nvSpPr>
        <p:spPr>
          <a:xfrm>
            <a:off x="1911685" y="3485322"/>
            <a:ext cx="7652348" cy="2071087"/>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xmlns=""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14:presetBounceEnd="66000">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14:bounceEnd="66000">
                                          <p:cBhvr additive="base">
                                            <p:cTn id="28"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2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1+#ppt_w/2"/>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xmlns=""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xmlns=""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xmlns=""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xmlns=""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xmlns=""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xmlns=""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55</TotalTime>
  <Words>701</Words>
  <Application>Microsoft Office PowerPoint</Application>
  <PresentationFormat>Custom</PresentationFormat>
  <Paragraphs>80</Paragraphs>
  <Slides>16</Slides>
  <Notes>11</Notes>
  <HiddenSlides>0</HiddenSlides>
  <MMClips>5</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TINH</cp:lastModifiedBy>
  <cp:revision>9</cp:revision>
  <dcterms:created xsi:type="dcterms:W3CDTF">2022-06-21T08:03:24Z</dcterms:created>
  <dcterms:modified xsi:type="dcterms:W3CDTF">2022-10-02T12:16:15Z</dcterms:modified>
</cp:coreProperties>
</file>