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347" r:id="rId3"/>
    <p:sldId id="348" r:id="rId4"/>
    <p:sldId id="369" r:id="rId5"/>
    <p:sldId id="349" r:id="rId6"/>
    <p:sldId id="362" r:id="rId7"/>
    <p:sldId id="360" r:id="rId8"/>
    <p:sldId id="361" r:id="rId9"/>
    <p:sldId id="308" r:id="rId10"/>
    <p:sldId id="309" r:id="rId11"/>
    <p:sldId id="370" r:id="rId12"/>
    <p:sldId id="304" r:id="rId13"/>
    <p:sldId id="314" r:id="rId14"/>
    <p:sldId id="3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342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ACB4F-5A82-4DDD-BA50-8B7B09B9759B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DDE7F-C45B-47D5-9161-C69A8948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8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6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715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973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73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401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174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564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95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21ACC7-9DAA-420E-A142-C3632269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3244F041-C749-471B-9BD0-A159C46C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72F1D1D-3847-4855-A271-6F244707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3CB7BD-F513-4507-BAFB-BFD909DA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1182962-FCBE-4F76-A822-E9FF4DBB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13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7712A3B-2AD6-4D66-97ED-5DD2F5FA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F4FC0CC-08E8-4A40-A441-A28F65B9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87F7BDF-35C4-4B5E-BD8D-BF7A1E9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434D321-437D-4D7D-9E6F-AAB4AE8F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88BB708-BA58-4F73-BAAA-1959AF42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0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EA6B035-532E-4A9F-9D17-6123BD1C5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8EB2EC9-EB1C-4147-8D45-FDBC782E3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763B71E-2D8D-43BD-A87E-625BA3B8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3FC824D-6B9E-48D7-BA29-55B8FE15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1FAB0C6-1121-47AB-8A80-5CCF87B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1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7829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002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312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23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50F2E22-6BBE-4EB6-8074-5F27088E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A415E4B-911A-4921-9D48-F2543C69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F7C45AF-554B-4C71-B123-7CC45FC1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693BD40-E999-4736-AB89-48C33EAD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BDEE43-0B11-484D-BDD4-5DC6FE2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7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8314EB4-3227-48F6-AF24-25A95140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BE56D06-AD18-4ED2-A1F0-FCE2B1C04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748614-ACBE-4EE3-82C7-02A9B81E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A452A3B-FFD9-469A-83CB-8820DF06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B3BE0A4-2675-423F-B005-9861811F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03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58D311-064F-4E6C-AC99-8CEF5513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C86CEE5-FFC2-4C40-8CA5-73EC41B80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71C2A9E-E9A5-4982-8587-B178E045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9474F35-B8A5-495A-9DA7-6EFBC13E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1E47523-B8B1-4D13-A3C6-FF8CD1BD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FD258B8-2F8D-4764-8B95-8352ECD2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76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8D1AC69-E6FE-46FC-9F8F-C1C47A0E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E5077EF-586B-4A7D-9C9E-49C06C64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657D9E-B2DC-4642-9C69-7CD574861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6DB62AD3-0CCF-4614-A209-77F7C792B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3A2F4FC-1E5B-4B67-B127-7AC1DE879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1348A755-9423-4C61-B9DC-5D4074AE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592AA9D-E4A0-4B82-A730-AB7FAA57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DA8CE58-6A17-40F7-AC8B-EB4F38D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47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11F3F25-81C1-4958-BEC8-178CEE88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1D5254D5-7882-40A6-89FB-FEA9F6FB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5A03006-AFF0-457A-B0AD-1CB7583F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964FFC0-3749-46CC-A788-81A041F1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44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8D57B941-7A04-480A-AC18-E8F08983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7FDF17C-E711-42FF-8B6A-2972626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245B24C-4202-4086-A9C1-F0BAC69D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35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4D5E5EF-A6C2-4F80-B1FA-01478DBD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7F5FF8C-E02E-4F72-A80F-2710C33D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E1414D5-9429-46FC-AF15-919EF80E6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003A8AA-CF42-4950-9E37-25E83C1D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28923FA-38BA-4436-BAC5-33337D04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23662E9-EA04-4754-8FD8-9986E847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9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2BF9CE1-307D-452F-9186-A5B879A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16391771-CDEC-4B46-9040-BC2F71AF7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63D27B9-2D69-4ABC-853C-2BF70C2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5B771AB-4974-49C6-AD9B-7A243ADB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838292E-D382-4F00-BF67-543FBFF1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BD87C8D-2500-4291-9EAA-961F129D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5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36E7A7E3-C052-4F26-8593-90A1661B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3163F2A-6CC8-4465-AB95-C19EDFDC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6334D36-E394-4C6A-93FF-DC27BD554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7B6AA6E-F520-4171-BFB6-ECE7ABBD2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4C87B62-9A7F-4CE4-A19B-E319C356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FB5F4BF9-12F7-463B-9808-119889183A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9" y="175591"/>
            <a:ext cx="1370474" cy="13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3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/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xmlns="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xmlns="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xmlns="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xmlns="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xmlns="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xmlns="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xmlns="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xmlns="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xmlns="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xmlns="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xmlns="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xmlns="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xmlns="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xmlns="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xmlns="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xmlns="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xmlns="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xmlns="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xmlns="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xmlns="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xmlns="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xmlns="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xmlns="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xmlns="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xmlns="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xmlns="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xmlns="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xmlns="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xmlns="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xmlns="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xmlns="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xmlns="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xmlns="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xmlns="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xmlns="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xmlns="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xmlns="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xmlns="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xmlns="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xmlns="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xmlns="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xmlns="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xmlns="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xmlns="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xmlns="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xmlns="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xmlns="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xmlns="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xmlns="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xmlns="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xmlns="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xmlns="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xmlns="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xmlns="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xmlns="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xmlns="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xmlns="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xmlns="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xmlns="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xmlns="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xmlns="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xmlns="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xmlns="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xmlns="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xmlns="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xmlns="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xmlns="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xmlns="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xmlns="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xmlns="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xmlns="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xmlns="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xmlns="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xmlns="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xmlns="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xmlns="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xmlns="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xmlns="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xmlns="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xmlns="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xmlns="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xmlns="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xmlns="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xmlns="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xmlns="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xmlns="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xmlns="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xmlns="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xmlns="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xmlns="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xmlns="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xmlns="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xmlns="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xmlns="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xmlns="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xmlns="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xmlns="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xmlns="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xmlns="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xmlns="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xmlns="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xmlns="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xmlns="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xmlns="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xmlns="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xmlns="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xmlns="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xmlns="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xmlns="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xmlns="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xmlns="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xmlns="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xmlns="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xmlns="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xmlns="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xmlns="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xmlns="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xmlns="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xmlns="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xmlns="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xmlns="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xmlns="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xmlns="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xmlns="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xmlns="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xmlns="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xmlns="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xmlns="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xmlns="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xmlns="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xmlns="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xmlns="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xmlns="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xmlns="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xmlns="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xmlns="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xmlns="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xmlns="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xmlns="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xmlns="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xmlns="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xmlns="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xmlns="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xmlns="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xmlns="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xmlns="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xmlns="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xmlns="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xmlns="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xmlns="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xmlns="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xmlns="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xmlns="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xmlns="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xmlns="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xmlns="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xmlns="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xmlns="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xmlns="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xmlns="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xmlns="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xmlns="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xmlns="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xmlns="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xmlns="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xmlns="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xmlns="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xmlns="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xmlns="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xmlns="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xmlns="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xmlns="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xmlns="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xmlns="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xmlns="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xmlns="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xmlns="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xmlns="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xmlns="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xmlns="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xmlns="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xmlns="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xmlns="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xmlns="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xmlns="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xmlns="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xmlns="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xmlns="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xmlns="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xmlns="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xmlns="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xmlns="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xmlns="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xmlns="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xmlns="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xmlns="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xmlns="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xmlns="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xmlns="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xmlns="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xmlns="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xmlns="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xmlns="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xmlns="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xmlns="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xmlns="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xmlns="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xmlns="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xmlns="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xmlns="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xmlns="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xmlns="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xmlns="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xmlns="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xmlns="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xmlns="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xmlns="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xmlns="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xmlns="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xmlns="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xmlns="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xmlns="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xmlns="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xmlns="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xmlns="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xmlns="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xmlns="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xmlns="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xmlns="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xmlns="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xmlns="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xmlns="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xmlns="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xmlns="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xmlns="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xmlns="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xmlns="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xmlns="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xmlns="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xmlns="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xmlns="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xmlns="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xmlns="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xmlns="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xmlns="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xmlns="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xmlns="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xmlns="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xmlns="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xmlns="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xmlns="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xmlns="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xmlns="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xmlns="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xmlns="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xmlns="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xmlns="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xmlns="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xmlns="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xmlns="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xmlns="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xmlns="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xmlns="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xmlns="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xmlns="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xmlns="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xmlns="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xmlns="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xmlns="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xmlns="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xmlns="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xmlns="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xmlns="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xmlns="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xmlns="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xmlns="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xmlns="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xmlns="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xmlns="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xmlns="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xmlns="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xmlns="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xmlns="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xmlns="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xmlns="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xmlns="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xmlns="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xmlns="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xmlns="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xmlns="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xmlns="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xmlns="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xmlns="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xmlns="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xmlns="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xmlns="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xmlns="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xmlns="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xmlns="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xmlns="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xmlns="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xmlns="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935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3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emf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E0EA86B1-1F3E-453E-AA28-15765CFAA81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8" y="318979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3A82107F-4D07-4FB8-A8F4-2FC24DB0DC70}"/>
              </a:ext>
            </a:extLst>
          </p:cNvPr>
          <p:cNvSpPr/>
          <p:nvPr/>
        </p:nvSpPr>
        <p:spPr>
          <a:xfrm rot="10800000">
            <a:off x="84052" y="2739726"/>
            <a:ext cx="11754139" cy="3392606"/>
          </a:xfrm>
          <a:prstGeom prst="rect">
            <a:avLst/>
          </a:prstGeom>
          <a:blipFill dpi="0" rotWithShape="1">
            <a:blip r:embed="rId8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xmlns="" id="{9B05D16D-43E5-4F06-926F-66562A6D3898}"/>
              </a:ext>
            </a:extLst>
          </p:cNvPr>
          <p:cNvGrpSpPr/>
          <p:nvPr/>
        </p:nvGrpSpPr>
        <p:grpSpPr>
          <a:xfrm>
            <a:off x="3551479" y="-1149492"/>
            <a:ext cx="4121264" cy="1032133"/>
            <a:chOff x="3854337" y="1487133"/>
            <a:chExt cx="4121264" cy="1032133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313EFC80-1982-4089-8B27-38E538F15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337" y="1487133"/>
              <a:ext cx="4121264" cy="1032133"/>
            </a:xfrm>
            <a:prstGeom prst="rect">
              <a:avLst/>
            </a:prstGeom>
          </p:spPr>
        </p:pic>
        <p:sp>
          <p:nvSpPr>
            <p:cNvPr id="28" name="标题 1">
              <a:extLst>
                <a:ext uri="{FF2B5EF4-FFF2-40B4-BE49-F238E27FC236}">
                  <a16:creationId xmlns:a16="http://schemas.microsoft.com/office/drawing/2014/main" xmlns="" id="{F389331B-0A5E-4A37-A611-982CA5CEF253}"/>
                </a:ext>
              </a:extLst>
            </p:cNvPr>
            <p:cNvSpPr txBox="1">
              <a:spLocks/>
            </p:cNvSpPr>
            <p:nvPr/>
          </p:nvSpPr>
          <p:spPr>
            <a:xfrm>
              <a:off x="5407806" y="1831624"/>
              <a:ext cx="1417053" cy="4397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j-cs"/>
                </a:rPr>
                <a:t>6.16</a:t>
              </a: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义启紫水晶体" panose="02010601030101010101" pitchFamily="2" charset="-122"/>
                <a:ea typeface="义启紫水晶体" panose="02010601030101010101" pitchFamily="2" charset="-122"/>
                <a:cs typeface="+mj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46474" y="896451"/>
            <a:ext cx="7856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E84346E-437F-440D-A97B-CC4238852747}"/>
              </a:ext>
            </a:extLst>
          </p:cNvPr>
          <p:cNvSpPr/>
          <p:nvPr/>
        </p:nvSpPr>
        <p:spPr>
          <a:xfrm>
            <a:off x="3996901" y="2622367"/>
            <a:ext cx="36679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Bài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4 – </a:t>
            </a: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Tiết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3AB4B96-5B86-42B6-9212-A6C6528C32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1070" y="1767107"/>
            <a:ext cx="1700931" cy="829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9D3D88-8279-44B7-A749-709E03F6FF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0163" y="3461681"/>
            <a:ext cx="6986622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9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1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F2FB1DD-BB2D-4824-BA33-653A974D3AB7}"/>
              </a:ext>
            </a:extLst>
          </p:cNvPr>
          <p:cNvSpPr/>
          <p:nvPr/>
        </p:nvSpPr>
        <p:spPr>
          <a:xfrm>
            <a:off x="533776" y="486000"/>
            <a:ext cx="11124448" cy="588600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6" y="-338138"/>
            <a:ext cx="1189301" cy="2080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B2E1574-CA7A-4213-BC0F-A78310C3A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23" y="2173487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492A0C-574D-4C47-8DBB-1B4D9597C7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7232" y="753857"/>
            <a:ext cx="665131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7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C1729A-BDFA-4C93-A89D-7DCD75083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459" y="1783057"/>
            <a:ext cx="6977475" cy="371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3FBE846-72D3-471D-85C9-802401C96944}"/>
              </a:ext>
            </a:extLst>
          </p:cNvPr>
          <p:cNvGrpSpPr/>
          <p:nvPr/>
        </p:nvGrpSpPr>
        <p:grpSpPr>
          <a:xfrm>
            <a:off x="6319847" y="498877"/>
            <a:ext cx="5293033" cy="1132306"/>
            <a:chOff x="3952567" y="3023133"/>
            <a:chExt cx="6712595" cy="1463039"/>
          </a:xfrm>
        </p:grpSpPr>
        <p:sp>
          <p:nvSpPr>
            <p:cNvPr id="10" name="Rounded Rectangular Callout 3">
              <a:extLst>
                <a:ext uri="{FF2B5EF4-FFF2-40B4-BE49-F238E27FC236}">
                  <a16:creationId xmlns:a16="http://schemas.microsoft.com/office/drawing/2014/main" xmlns="" id="{7E13AFE9-C06F-4645-A92D-A00E59B11D8D}"/>
                </a:ext>
              </a:extLst>
            </p:cNvPr>
            <p:cNvSpPr/>
            <p:nvPr/>
          </p:nvSpPr>
          <p:spPr>
            <a:xfrm rot="368258">
              <a:off x="3952567" y="3023133"/>
              <a:ext cx="6683758" cy="1463039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F2E429A-90E3-40CC-AF39-72554ABDC0EB}"/>
                </a:ext>
              </a:extLst>
            </p:cNvPr>
            <p:cNvSpPr txBox="1"/>
            <p:nvPr/>
          </p:nvSpPr>
          <p:spPr>
            <a:xfrm rot="314669">
              <a:off x="4270117" y="3154418"/>
              <a:ext cx="6395045" cy="1232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Hình vẽ gì? Các bạn trong hình đang nói gì?</a:t>
              </a:r>
              <a:endParaRPr lang="en-US" sz="2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285A5FA-19D5-4A15-B98B-5DD6F9268830}"/>
              </a:ext>
            </a:extLst>
          </p:cNvPr>
          <p:cNvGrpSpPr/>
          <p:nvPr/>
        </p:nvGrpSpPr>
        <p:grpSpPr>
          <a:xfrm>
            <a:off x="6857575" y="2312435"/>
            <a:ext cx="5293033" cy="1398341"/>
            <a:chOff x="3952567" y="3023134"/>
            <a:chExt cx="6712595" cy="1477196"/>
          </a:xfrm>
        </p:grpSpPr>
        <p:sp>
          <p:nvSpPr>
            <p:cNvPr id="16" name="Rounded Rectangular Callout 3">
              <a:extLst>
                <a:ext uri="{FF2B5EF4-FFF2-40B4-BE49-F238E27FC236}">
                  <a16:creationId xmlns:a16="http://schemas.microsoft.com/office/drawing/2014/main" xmlns="" id="{D76080F8-9104-4EA8-ADC4-E416DCBAAB7B}"/>
                </a:ext>
              </a:extLst>
            </p:cNvPr>
            <p:cNvSpPr/>
            <p:nvPr/>
          </p:nvSpPr>
          <p:spPr>
            <a:xfrm rot="368258">
              <a:off x="3952567" y="3023134"/>
              <a:ext cx="6683758" cy="1463040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F69B848-9C0F-411C-9FC9-80BC8B3EDBB4}"/>
                </a:ext>
              </a:extLst>
            </p:cNvPr>
            <p:cNvSpPr txBox="1"/>
            <p:nvPr/>
          </p:nvSpPr>
          <p:spPr>
            <a:xfrm rot="314669">
              <a:off x="4270117" y="3041297"/>
              <a:ext cx="6395045" cy="1459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Em đã thực hiện việc vẽ sơ đồ các thành gia đình họ nội họ ngoại chưa?</a:t>
              </a:r>
              <a:endParaRPr lang="en-US" sz="24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258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01B03D1-4EA1-40A3-ACAE-C8E36463D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033" y="1363750"/>
            <a:ext cx="4400241" cy="3308268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551543" y="1604241"/>
            <a:ext cx="6260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Em hãy cùng người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dẹp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xung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quanh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4D67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65" y="1871524"/>
            <a:ext cx="2479725" cy="260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8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E0EA86B1-1F3E-453E-AA28-15765CFAA81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8" y="318979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3A82107F-4D07-4FB8-A8F4-2FC24DB0DC70}"/>
              </a:ext>
            </a:extLst>
          </p:cNvPr>
          <p:cNvSpPr/>
          <p:nvPr/>
        </p:nvSpPr>
        <p:spPr>
          <a:xfrm rot="10800000">
            <a:off x="44313" y="2006653"/>
            <a:ext cx="11754139" cy="3392606"/>
          </a:xfrm>
          <a:prstGeom prst="rect">
            <a:avLst/>
          </a:prstGeom>
          <a:blipFill dpi="0" rotWithShape="1">
            <a:blip r:embed="rId10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pic>
        <p:nvPicPr>
          <p:cNvPr id="19" name="5bfec640e9c6d">
            <a:hlinkClick r:id="" action="ppaction://media"/>
            <a:extLst>
              <a:ext uri="{FF2B5EF4-FFF2-40B4-BE49-F238E27FC236}">
                <a16:creationId xmlns:a16="http://schemas.microsoft.com/office/drawing/2014/main" xmlns="" id="{59E585AD-40A9-4DDF-9FB3-6F824390FB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61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9686" y="-118771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9766" y="398572"/>
            <a:ext cx="15459725" cy="44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7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0" grpId="0" animBg="1"/>
      <p:bldP spid="22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F2FB1DD-BB2D-4824-BA33-653A974D3AB7}"/>
              </a:ext>
            </a:extLst>
          </p:cNvPr>
          <p:cNvSpPr/>
          <p:nvPr/>
        </p:nvSpPr>
        <p:spPr>
          <a:xfrm>
            <a:off x="533776" y="486000"/>
            <a:ext cx="11124448" cy="588600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6" y="-338138"/>
            <a:ext cx="1189301" cy="2080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B2E1574-CA7A-4213-BC0F-A78310C3A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23" y="2173487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351" y="619584"/>
            <a:ext cx="7542449" cy="189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8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8343" y="161571"/>
            <a:ext cx="11119756" cy="1328023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1. Chọn và giới thiệu một số hình ảnh của gia đình em qua các mốc thời gian khác nhau.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7C86160-5502-46E7-BAA8-BB47A7BC3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357" y="2007552"/>
            <a:ext cx="5334687" cy="33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6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D700E51-E985-4F5B-A68A-A81BFAC3FCBC}"/>
              </a:ext>
            </a:extLst>
          </p:cNvPr>
          <p:cNvGrpSpPr/>
          <p:nvPr/>
        </p:nvGrpSpPr>
        <p:grpSpPr>
          <a:xfrm>
            <a:off x="7482286" y="2850149"/>
            <a:ext cx="4805238" cy="2438658"/>
            <a:chOff x="3544070" y="4238334"/>
            <a:chExt cx="4805238" cy="24386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000" y1="66749" x2="21000" y2="86453"/>
                          <a14:foregroundMark x1="5125" y1="69951" x2="8000" y2="95320"/>
                          <a14:foregroundMark x1="10000" y1="61330" x2="16500" y2="66749"/>
                          <a14:foregroundMark x1="13625" y1="50493" x2="17500" y2="52463"/>
                          <a14:foregroundMark x1="5875" y1="57389" x2="3000" y2="34236"/>
                          <a14:foregroundMark x1="4625" y1="27833" x2="10750" y2="23892"/>
                          <a14:foregroundMark x1="14125" y1="18227" x2="23250" y2="33744"/>
                          <a14:foregroundMark x1="27000" y1="46552" x2="38375" y2="57635"/>
                          <a14:foregroundMark x1="44375" y1="42857" x2="45625" y2="60591"/>
                          <a14:foregroundMark x1="26875" y1="73153" x2="61000" y2="73892"/>
                          <a14:foregroundMark x1="14875" y1="95567" x2="84125" y2="97044"/>
                          <a14:foregroundMark x1="12250" y1="97044" x2="18000" y2="88916"/>
                          <a14:foregroundMark x1="26125" y1="85222" x2="34500" y2="83744"/>
                          <a14:foregroundMark x1="35375" y1="82512" x2="53875" y2="84236"/>
                          <a14:foregroundMark x1="29500" y1="98276" x2="42125" y2="97537"/>
                          <a14:foregroundMark x1="35500" y1="77833" x2="52375" y2="79557"/>
                          <a14:foregroundMark x1="37250" y1="66502" x2="50250" y2="66502"/>
                          <a14:foregroundMark x1="55375" y1="40640" x2="62875" y2="54187"/>
                          <a14:foregroundMark x1="60750" y1="33498" x2="63625" y2="35468"/>
                          <a14:foregroundMark x1="74250" y1="22167" x2="78500" y2="22414"/>
                          <a14:foregroundMark x1="76250" y1="73892" x2="81625" y2="79803"/>
                          <a14:foregroundMark x1="54750" y1="91626" x2="68000" y2="84483"/>
                          <a14:foregroundMark x1="83750" y1="84236" x2="92750" y2="80542"/>
                          <a14:foregroundMark x1="96500" y1="63054" x2="94750" y2="96798"/>
                          <a14:foregroundMark x1="67250" y1="52463" x2="74750" y2="4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070" y="4238334"/>
              <a:ext cx="4805238" cy="2438658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A3F09181-DF86-4F51-9F31-BE451288FCF1}"/>
                </a:ext>
              </a:extLst>
            </p:cNvPr>
            <p:cNvSpPr/>
            <p:nvPr/>
          </p:nvSpPr>
          <p:spPr>
            <a:xfrm>
              <a:off x="4338320" y="6014720"/>
              <a:ext cx="3515360" cy="58928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Thảo</a:t>
              </a:r>
              <a:r>
                <a:rPr lang="en-US" sz="2400" b="1" dirty="0"/>
                <a:t> </a:t>
              </a:r>
              <a:r>
                <a:rPr lang="en-US" sz="2400" b="1" dirty="0" err="1"/>
                <a:t>luận</a:t>
              </a:r>
              <a:r>
                <a:rPr lang="en-US" sz="2400" b="1" dirty="0"/>
                <a:t> </a:t>
              </a:r>
              <a:r>
                <a:rPr lang="en-US" sz="2400" b="1" dirty="0" err="1"/>
                <a:t>nhóm</a:t>
              </a:r>
              <a:r>
                <a:rPr lang="en-US" sz="2400" b="1" dirty="0"/>
                <a:t> 4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A4E0220-6948-40BB-BC83-60B658522249}"/>
              </a:ext>
            </a:extLst>
          </p:cNvPr>
          <p:cNvGrpSpPr/>
          <p:nvPr/>
        </p:nvGrpSpPr>
        <p:grpSpPr>
          <a:xfrm>
            <a:off x="1014408" y="1810359"/>
            <a:ext cx="6334206" cy="1208911"/>
            <a:chOff x="-329369" y="1236147"/>
            <a:chExt cx="6023149" cy="2195685"/>
          </a:xfrm>
        </p:grpSpPr>
        <p:sp>
          <p:nvSpPr>
            <p:cNvPr id="19" name="Rounded Rectangular Callout 3">
              <a:extLst>
                <a:ext uri="{FF2B5EF4-FFF2-40B4-BE49-F238E27FC236}">
                  <a16:creationId xmlns:a16="http://schemas.microsoft.com/office/drawing/2014/main" xmlns="" id="{23B3768E-4D95-432C-80A2-AF7E74E20543}"/>
                </a:ext>
              </a:extLst>
            </p:cNvPr>
            <p:cNvSpPr/>
            <p:nvPr/>
          </p:nvSpPr>
          <p:spPr>
            <a:xfrm rot="20926940">
              <a:off x="-201672" y="1236147"/>
              <a:ext cx="5895452" cy="2195685"/>
            </a:xfrm>
            <a:prstGeom prst="wedgeRoundRectCallout">
              <a:avLst>
                <a:gd name="adj1" fmla="val 53053"/>
                <a:gd name="adj2" fmla="val 90972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3A1C7B0-BE9D-4D4F-BBDB-3CE8F26D91BB}"/>
                </a:ext>
              </a:extLst>
            </p:cNvPr>
            <p:cNvSpPr txBox="1"/>
            <p:nvPr/>
          </p:nvSpPr>
          <p:spPr>
            <a:xfrm rot="20780661">
              <a:off x="-329369" y="1434705"/>
              <a:ext cx="5902880" cy="1596878"/>
            </a:xfrm>
            <a:prstGeom prst="roundRect">
              <a:avLst>
                <a:gd name="adj" fmla="val 9665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Hình ảnh đó chụp vào khoảng thời gian nào? Nội dung của hình ảnh là gì?</a:t>
              </a:r>
              <a:endParaRPr lang="en-US" sz="24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  <p:sp>
        <p:nvSpPr>
          <p:cNvPr id="21" name="Rounded Rectangle 8">
            <a:extLst>
              <a:ext uri="{FF2B5EF4-FFF2-40B4-BE49-F238E27FC236}">
                <a16:creationId xmlns:a16="http://schemas.microsoft.com/office/drawing/2014/main" xmlns="" id="{A010ABA6-BFE5-4001-9FEC-C49F0C8ACABD}"/>
              </a:ext>
            </a:extLst>
          </p:cNvPr>
          <p:cNvSpPr/>
          <p:nvPr/>
        </p:nvSpPr>
        <p:spPr>
          <a:xfrm>
            <a:off x="348343" y="161571"/>
            <a:ext cx="11119756" cy="105560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ea typeface="Times New Roman" panose="02020603050405020304" pitchFamily="18" charset="0"/>
              </a:rPr>
              <a:t>Sử dụng một số hình ảnh của gia đình theo thời gian (nếu có), hoặc có thể vẽ tranh hoặc kể bằng lời.</a:t>
            </a:r>
            <a:endParaRPr lang="en-US" sz="2800" b="1" dirty="0">
              <a:ea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D4B94A6-0721-4F2F-AD61-E3D81D56B85D}"/>
              </a:ext>
            </a:extLst>
          </p:cNvPr>
          <p:cNvGrpSpPr/>
          <p:nvPr/>
        </p:nvGrpSpPr>
        <p:grpSpPr>
          <a:xfrm>
            <a:off x="1021602" y="3441520"/>
            <a:ext cx="6023149" cy="1055608"/>
            <a:chOff x="-329369" y="1236146"/>
            <a:chExt cx="6023149" cy="2195684"/>
          </a:xfrm>
        </p:grpSpPr>
        <p:sp>
          <p:nvSpPr>
            <p:cNvPr id="23" name="Rounded Rectangular Callout 3">
              <a:extLst>
                <a:ext uri="{FF2B5EF4-FFF2-40B4-BE49-F238E27FC236}">
                  <a16:creationId xmlns:a16="http://schemas.microsoft.com/office/drawing/2014/main" xmlns="" id="{12AB8AB6-37F5-406F-B137-6B52737E72DF}"/>
                </a:ext>
              </a:extLst>
            </p:cNvPr>
            <p:cNvSpPr/>
            <p:nvPr/>
          </p:nvSpPr>
          <p:spPr>
            <a:xfrm rot="20926940">
              <a:off x="-201672" y="1236146"/>
              <a:ext cx="5895452" cy="2195684"/>
            </a:xfrm>
            <a:prstGeom prst="wedgeRoundRectCallout">
              <a:avLst>
                <a:gd name="adj1" fmla="val 53053"/>
                <a:gd name="adj2" fmla="val 90972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E22EE713-56F0-4503-9095-D054E3D398D9}"/>
                </a:ext>
              </a:extLst>
            </p:cNvPr>
            <p:cNvSpPr txBox="1"/>
            <p:nvPr/>
          </p:nvSpPr>
          <p:spPr>
            <a:xfrm rot="20780661">
              <a:off x="-329369" y="1318750"/>
              <a:ext cx="5902880" cy="1828787"/>
            </a:xfrm>
            <a:prstGeom prst="roundRect">
              <a:avLst>
                <a:gd name="adj" fmla="val 9665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Sự thay đổi của gia đình qua các hình ảnh là gì?</a:t>
              </a:r>
              <a:endParaRPr lang="en-US" sz="24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65572C65-712C-4904-BC75-38DD8D34B7D1}"/>
              </a:ext>
            </a:extLst>
          </p:cNvPr>
          <p:cNvGrpSpPr/>
          <p:nvPr/>
        </p:nvGrpSpPr>
        <p:grpSpPr>
          <a:xfrm>
            <a:off x="1370755" y="4944334"/>
            <a:ext cx="6023149" cy="1208911"/>
            <a:chOff x="-329369" y="1236147"/>
            <a:chExt cx="6023149" cy="2195685"/>
          </a:xfrm>
        </p:grpSpPr>
        <p:sp>
          <p:nvSpPr>
            <p:cNvPr id="27" name="Rounded Rectangular Callout 3">
              <a:extLst>
                <a:ext uri="{FF2B5EF4-FFF2-40B4-BE49-F238E27FC236}">
                  <a16:creationId xmlns:a16="http://schemas.microsoft.com/office/drawing/2014/main" xmlns="" id="{FFED4E27-E2A2-4AC7-9FC3-056192296E30}"/>
                </a:ext>
              </a:extLst>
            </p:cNvPr>
            <p:cNvSpPr/>
            <p:nvPr/>
          </p:nvSpPr>
          <p:spPr>
            <a:xfrm rot="20926940">
              <a:off x="-201672" y="1236147"/>
              <a:ext cx="5895452" cy="2195685"/>
            </a:xfrm>
            <a:prstGeom prst="wedgeRoundRectCallout">
              <a:avLst>
                <a:gd name="adj1" fmla="val 53053"/>
                <a:gd name="adj2" fmla="val 90972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61E34C7-D446-4687-B03E-E471CC77F9BB}"/>
                </a:ext>
              </a:extLst>
            </p:cNvPr>
            <p:cNvSpPr txBox="1"/>
            <p:nvPr/>
          </p:nvSpPr>
          <p:spPr>
            <a:xfrm rot="20780661">
              <a:off x="-329369" y="1434705"/>
              <a:ext cx="5902880" cy="1596878"/>
            </a:xfrm>
            <a:prstGeom prst="roundRect">
              <a:avLst>
                <a:gd name="adj" fmla="val 9665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vi-VN" sz="2400" b="1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Cảm xúc của em v</a:t>
              </a:r>
              <a:r>
                <a:rPr lang="en-US" sz="2400" b="1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ề</a:t>
              </a:r>
              <a:r>
                <a:rPr lang="vi-VN" sz="2400" b="1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 mỗi sự kiện/ hình ảnh đó như thế nào?</a:t>
              </a:r>
              <a:endParaRPr lang="en-US" sz="24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3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FB43BC8-6EBA-49C8-955A-3FE8CF1666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6258" y="1734870"/>
            <a:ext cx="4447419" cy="5079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4F81A98-2016-4DB8-A61A-9D888D7ACE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58" y="127430"/>
            <a:ext cx="3904462" cy="1607440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xmlns="" id="{ECA7A157-3992-4204-9B28-9A83F5842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63" y="1929647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971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9DFA0EC-918E-4916-9B1B-768475B4D5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1AF5ACF5-BE48-40BC-8232-56748570EC8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4D91FC88-4BE2-43D5-B4DD-D4B184774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2820" y="1192762"/>
            <a:ext cx="4237492" cy="564550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86D0F93E-6B01-4B6A-911F-B5FFBBF242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4231">
            <a:off x="5900113" y="1776301"/>
            <a:ext cx="513336" cy="396650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xmlns="" id="{2F0E4343-7584-40A9-95BA-9E387F157667}"/>
              </a:ext>
            </a:extLst>
          </p:cNvPr>
          <p:cNvGrpSpPr/>
          <p:nvPr/>
        </p:nvGrpSpPr>
        <p:grpSpPr>
          <a:xfrm>
            <a:off x="0" y="3091355"/>
            <a:ext cx="2011202" cy="3503274"/>
            <a:chOff x="267904" y="2726059"/>
            <a:chExt cx="2011202" cy="3503274"/>
          </a:xfrm>
        </p:grpSpPr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xmlns="" id="{981A33D9-EC92-405E-9A0C-E0AD20A83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7066">
              <a:off x="1000856" y="3107676"/>
              <a:ext cx="1088619" cy="2441803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5E143838-B054-42A0-9D8A-005133995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04" y="2726059"/>
              <a:ext cx="2011202" cy="3503274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6D9F6FA-35E4-4418-AF78-338A1F82EF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3535" y="2403248"/>
            <a:ext cx="8132769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7B190A3-287C-4437-9A2F-33C37F68C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48" y="2437986"/>
            <a:ext cx="3376800" cy="2741906"/>
          </a:xfrm>
          <a:prstGeom prst="rect">
            <a:avLst/>
          </a:prstGeom>
        </p:spPr>
      </p:pic>
      <p:sp>
        <p:nvSpPr>
          <p:cNvPr id="14" name="Rounded Rectangular Callout 3">
            <a:extLst>
              <a:ext uri="{FF2B5EF4-FFF2-40B4-BE49-F238E27FC236}">
                <a16:creationId xmlns:a16="http://schemas.microsoft.com/office/drawing/2014/main" xmlns="" id="{F85006A2-8D35-463F-ABD2-CF146D47B740}"/>
              </a:ext>
            </a:extLst>
          </p:cNvPr>
          <p:cNvSpPr/>
          <p:nvPr/>
        </p:nvSpPr>
        <p:spPr>
          <a:xfrm rot="368258">
            <a:off x="314413" y="502260"/>
            <a:ext cx="6369268" cy="1463040"/>
          </a:xfrm>
          <a:prstGeom prst="wedgeRoundRectCallout">
            <a:avLst>
              <a:gd name="adj1" fmla="val -40258"/>
              <a:gd name="adj2" fmla="val 89738"/>
              <a:gd name="adj3" fmla="val 16667"/>
            </a:avLst>
          </a:prstGeom>
          <a:solidFill>
            <a:srgbClr val="FFE89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5EA410-301D-4CC8-B704-3353E09D5A27}"/>
              </a:ext>
            </a:extLst>
          </p:cNvPr>
          <p:cNvSpPr txBox="1"/>
          <p:nvPr/>
        </p:nvSpPr>
        <p:spPr>
          <a:xfrm rot="314669">
            <a:off x="172161" y="536934"/>
            <a:ext cx="6395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Chia </a:t>
            </a:r>
            <a:r>
              <a:rPr lang="en-US" sz="2800" b="1" dirty="0" err="1">
                <a:solidFill>
                  <a:srgbClr val="FF0000"/>
                </a:solidFill>
              </a:rPr>
              <a:t>sẻ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với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những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việc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em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làm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hằng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ngày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phòng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tránh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hỏa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vệ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xung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quanh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nhà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EE8CE8A-6482-4607-BF90-CA7391B17FA8}"/>
              </a:ext>
            </a:extLst>
          </p:cNvPr>
          <p:cNvGrpSpPr/>
          <p:nvPr/>
        </p:nvGrpSpPr>
        <p:grpSpPr>
          <a:xfrm>
            <a:off x="2753687" y="2347996"/>
            <a:ext cx="5293033" cy="1132306"/>
            <a:chOff x="3952567" y="3023134"/>
            <a:chExt cx="6712595" cy="1463040"/>
          </a:xfrm>
        </p:grpSpPr>
        <p:sp>
          <p:nvSpPr>
            <p:cNvPr id="16" name="Rounded Rectangular Callout 3">
              <a:extLst>
                <a:ext uri="{FF2B5EF4-FFF2-40B4-BE49-F238E27FC236}">
                  <a16:creationId xmlns:a16="http://schemas.microsoft.com/office/drawing/2014/main" xmlns="" id="{A35837F9-EB25-42F1-AB7C-D1741820C5DF}"/>
                </a:ext>
              </a:extLst>
            </p:cNvPr>
            <p:cNvSpPr/>
            <p:nvPr/>
          </p:nvSpPr>
          <p:spPr>
            <a:xfrm rot="368258">
              <a:off x="3952567" y="3023134"/>
              <a:ext cx="6683757" cy="1463040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6FDEE10-774D-4D15-8F93-408865CF9C0A}"/>
                </a:ext>
              </a:extLst>
            </p:cNvPr>
            <p:cNvSpPr txBox="1"/>
            <p:nvPr/>
          </p:nvSpPr>
          <p:spPr>
            <a:xfrm rot="314669">
              <a:off x="4270116" y="3293760"/>
              <a:ext cx="63950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</a:rPr>
                <a:t>Hoàn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thành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sơ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đồ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hình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bông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theo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các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gợi</a:t>
              </a:r>
              <a:r>
                <a:rPr lang="en-US" sz="2800" b="1" dirty="0">
                  <a:solidFill>
                    <a:srgbClr val="FF0000"/>
                  </a:solidFill>
                </a:rPr>
                <a:t> ý </a:t>
              </a:r>
              <a:r>
                <a:rPr lang="en-US" sz="2800" b="1" dirty="0" err="1">
                  <a:solidFill>
                    <a:srgbClr val="FF0000"/>
                  </a:solidFill>
                </a:rPr>
                <a:t>từ</a:t>
              </a:r>
              <a:r>
                <a:rPr lang="en-US" sz="2800" b="1" dirty="0">
                  <a:solidFill>
                    <a:srgbClr val="FF0000"/>
                  </a:solidFill>
                </a:rPr>
                <a:t> SGK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2DFF757-4FD1-4B7E-B027-5729BB427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6055" y="3852178"/>
            <a:ext cx="5655945" cy="2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2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xmlns="" id="{ADC120EF-9CF6-46B8-B66B-32E5F0D4B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14" y="2723157"/>
            <a:ext cx="53625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ABCA138-E7E7-44BD-BC82-8295FB2D5D77}"/>
              </a:ext>
            </a:extLst>
          </p:cNvPr>
          <p:cNvGrpSpPr/>
          <p:nvPr/>
        </p:nvGrpSpPr>
        <p:grpSpPr>
          <a:xfrm>
            <a:off x="4514850" y="0"/>
            <a:ext cx="7052310" cy="3429000"/>
            <a:chOff x="7027291" y="1235167"/>
            <a:chExt cx="3939869" cy="23735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915D039E-5EB0-4F0E-8662-08BFB4CD9227}"/>
                </a:ext>
              </a:extLst>
            </p:cNvPr>
            <p:cNvGrpSpPr/>
            <p:nvPr/>
          </p:nvGrpSpPr>
          <p:grpSpPr>
            <a:xfrm>
              <a:off x="7027291" y="1235167"/>
              <a:ext cx="3939869" cy="2373588"/>
              <a:chOff x="1198800" y="1420752"/>
              <a:chExt cx="2017727" cy="1828800"/>
            </a:xfrm>
          </p:grpSpPr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xmlns="" id="{9885A9BB-64E7-4290-9FDD-E3342DF05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8800" y="1420752"/>
                <a:ext cx="2017727" cy="182880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D33852FE-FB63-4E33-8BAF-1505CB06D8FF}"/>
                  </a:ext>
                </a:extLst>
              </p:cNvPr>
              <p:cNvSpPr txBox="1"/>
              <p:nvPr/>
            </p:nvSpPr>
            <p:spPr>
              <a:xfrm>
                <a:off x="1395366" y="2229863"/>
                <a:ext cx="1641298" cy="42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105BF66-F09F-4818-B3C7-0E925565A2A4}"/>
                </a:ext>
              </a:extLst>
            </p:cNvPr>
            <p:cNvSpPr/>
            <p:nvPr/>
          </p:nvSpPr>
          <p:spPr>
            <a:xfrm>
              <a:off x="7744726" y="2091919"/>
              <a:ext cx="2505004" cy="830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sơ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482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9D30B60-818B-439B-9CFE-A4442CECD01E}"/>
              </a:ext>
            </a:extLst>
          </p:cNvPr>
          <p:cNvGrpSpPr/>
          <p:nvPr/>
        </p:nvGrpSpPr>
        <p:grpSpPr>
          <a:xfrm>
            <a:off x="-472440" y="-203200"/>
            <a:ext cx="6858000" cy="6858000"/>
            <a:chOff x="-472440" y="-203200"/>
            <a:chExt cx="6858000" cy="6858000"/>
          </a:xfrm>
        </p:grpSpPr>
        <p:pic>
          <p:nvPicPr>
            <p:cNvPr id="5" name="Picture 4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xmlns="" id="{7C0E45FD-FDFA-4047-A4BC-FE38E2082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2440" y="-203200"/>
              <a:ext cx="6858000" cy="68580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F84FA025-B234-4172-99D3-4367FE9FE300}"/>
                </a:ext>
              </a:extLst>
            </p:cNvPr>
            <p:cNvSpPr/>
            <p:nvPr/>
          </p:nvSpPr>
          <p:spPr>
            <a:xfrm>
              <a:off x="2245360" y="1595120"/>
              <a:ext cx="2113280" cy="13614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err="1">
                  <a:solidFill>
                    <a:srgbClr val="0070C0"/>
                  </a:solidFill>
                </a:rPr>
                <a:t>Phòng</a:t>
              </a:r>
              <a:r>
                <a:rPr lang="en-US" sz="2200" b="1" dirty="0">
                  <a:solidFill>
                    <a:srgbClr val="0070C0"/>
                  </a:solidFill>
                </a:rPr>
                <a:t> </a:t>
              </a:r>
              <a:r>
                <a:rPr lang="en-US" sz="2200" b="1" dirty="0" err="1">
                  <a:solidFill>
                    <a:srgbClr val="0070C0"/>
                  </a:solidFill>
                </a:rPr>
                <a:t>tránh</a:t>
              </a:r>
              <a:r>
                <a:rPr lang="en-US" sz="2200" b="1" dirty="0">
                  <a:solidFill>
                    <a:srgbClr val="0070C0"/>
                  </a:solidFill>
                </a:rPr>
                <a:t> </a:t>
              </a:r>
              <a:r>
                <a:rPr lang="en-US" sz="2200" b="1" dirty="0" err="1">
                  <a:solidFill>
                    <a:srgbClr val="0070C0"/>
                  </a:solidFill>
                </a:rPr>
                <a:t>hỏa</a:t>
              </a:r>
              <a:r>
                <a:rPr lang="en-US" sz="2200" b="1" dirty="0">
                  <a:solidFill>
                    <a:srgbClr val="0070C0"/>
                  </a:solidFill>
                </a:rPr>
                <a:t> </a:t>
              </a:r>
              <a:r>
                <a:rPr lang="en-US" sz="2200" b="1" dirty="0" err="1">
                  <a:solidFill>
                    <a:srgbClr val="0070C0"/>
                  </a:solidFill>
                </a:rPr>
                <a:t>hoạn</a:t>
              </a:r>
              <a:endParaRPr lang="en-US" sz="2200" b="1" dirty="0">
                <a:solidFill>
                  <a:srgbClr val="0070C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638A54D-BADB-4A9E-8572-03FE02D59228}"/>
                </a:ext>
              </a:extLst>
            </p:cNvPr>
            <p:cNvSpPr txBox="1"/>
            <p:nvPr/>
          </p:nvSpPr>
          <p:spPr>
            <a:xfrm>
              <a:off x="1168400" y="1260177"/>
              <a:ext cx="1249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</a:rPr>
                <a:t>Tắt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bếp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sau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khi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sử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dụng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728B557-C7C1-4EDC-922B-60D55362EFC7}"/>
              </a:ext>
            </a:extLst>
          </p:cNvPr>
          <p:cNvSpPr txBox="1"/>
          <p:nvPr/>
        </p:nvSpPr>
        <p:spPr>
          <a:xfrm>
            <a:off x="2527300" y="563156"/>
            <a:ext cx="15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Tắt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các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thiết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bị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điện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khi</a:t>
            </a:r>
            <a:r>
              <a:rPr lang="en-US" b="1" dirty="0">
                <a:solidFill>
                  <a:schemeClr val="bg1"/>
                </a:solidFill>
              </a:rPr>
              <a:t> ra </a:t>
            </a:r>
            <a:r>
              <a:rPr lang="en-US" b="1" dirty="0" err="1">
                <a:solidFill>
                  <a:schemeClr val="bg1"/>
                </a:solidFill>
              </a:rPr>
              <a:t>khỏi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nhà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7DDCB88-2973-47DC-A0C6-BE0484782C27}"/>
              </a:ext>
            </a:extLst>
          </p:cNvPr>
          <p:cNvSpPr txBox="1"/>
          <p:nvPr/>
        </p:nvSpPr>
        <p:spPr>
          <a:xfrm>
            <a:off x="1407160" y="2603529"/>
            <a:ext cx="15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Khóa</a:t>
            </a:r>
            <a:r>
              <a:rPr lang="en-US" b="1" dirty="0">
                <a:solidFill>
                  <a:schemeClr val="bg1"/>
                </a:solidFill>
              </a:rPr>
              <a:t> van </a:t>
            </a:r>
            <a:r>
              <a:rPr lang="en-US" b="1" dirty="0" err="1">
                <a:solidFill>
                  <a:schemeClr val="bg1"/>
                </a:solidFill>
              </a:rPr>
              <a:t>bình</a:t>
            </a:r>
            <a:r>
              <a:rPr lang="en-US" b="1" dirty="0">
                <a:solidFill>
                  <a:schemeClr val="bg1"/>
                </a:solidFill>
              </a:rPr>
              <a:t> ga </a:t>
            </a:r>
            <a:r>
              <a:rPr lang="en-US" b="1" dirty="0" err="1">
                <a:solidFill>
                  <a:schemeClr val="bg1"/>
                </a:solidFill>
              </a:rPr>
              <a:t>sau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khi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sử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dụng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7BBD0BC-7D01-4DBF-8D69-1D7D924211A5}"/>
              </a:ext>
            </a:extLst>
          </p:cNvPr>
          <p:cNvSpPr txBox="1"/>
          <p:nvPr/>
        </p:nvSpPr>
        <p:spPr>
          <a:xfrm>
            <a:off x="2882900" y="3041639"/>
            <a:ext cx="154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>
                <a:solidFill>
                  <a:schemeClr val="bg1"/>
                </a:solidFill>
              </a:rPr>
              <a:t>Không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để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vật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dễ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bắt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cháy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xung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quanh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bếp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4143A8A-F8BB-41E1-AD2A-6902D8016BC7}"/>
              </a:ext>
            </a:extLst>
          </p:cNvPr>
          <p:cNvSpPr txBox="1"/>
          <p:nvPr/>
        </p:nvSpPr>
        <p:spPr>
          <a:xfrm>
            <a:off x="4076700" y="1457690"/>
            <a:ext cx="124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Không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tự</a:t>
            </a:r>
            <a:r>
              <a:rPr lang="en-US" b="1" dirty="0">
                <a:solidFill>
                  <a:schemeClr val="bg1"/>
                </a:solidFill>
              </a:rPr>
              <a:t> ý </a:t>
            </a:r>
            <a:r>
              <a:rPr lang="en-US" b="1" dirty="0" err="1">
                <a:solidFill>
                  <a:schemeClr val="bg1"/>
                </a:solidFill>
              </a:rPr>
              <a:t>cắm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rút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điện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92D423B-2AB0-4F9C-B56C-88770FFC823F}"/>
              </a:ext>
            </a:extLst>
          </p:cNvPr>
          <p:cNvGrpSpPr/>
          <p:nvPr/>
        </p:nvGrpSpPr>
        <p:grpSpPr>
          <a:xfrm>
            <a:off x="5326380" y="-203200"/>
            <a:ext cx="6858000" cy="6858000"/>
            <a:chOff x="-472440" y="-203200"/>
            <a:chExt cx="6858000" cy="6858000"/>
          </a:xfrm>
        </p:grpSpPr>
        <p:pic>
          <p:nvPicPr>
            <p:cNvPr id="16" name="Picture 15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xmlns="" id="{861ABC93-A919-49C4-A309-27BC56058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2440" y="-203200"/>
              <a:ext cx="6858000" cy="685800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0C60087D-8FC8-406A-992A-33BE16602FDB}"/>
                </a:ext>
              </a:extLst>
            </p:cNvPr>
            <p:cNvSpPr/>
            <p:nvPr/>
          </p:nvSpPr>
          <p:spPr>
            <a:xfrm>
              <a:off x="2245360" y="1595120"/>
              <a:ext cx="2113280" cy="13614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rgbClr val="0070C0"/>
                  </a:solidFill>
                </a:rPr>
                <a:t>Giữ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gìn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vệ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sinh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xung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quanh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nhà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1A2C873-B0C4-4B13-BCC5-5E5E82A84EA4}"/>
                </a:ext>
              </a:extLst>
            </p:cNvPr>
            <p:cNvSpPr txBox="1"/>
            <p:nvPr/>
          </p:nvSpPr>
          <p:spPr>
            <a:xfrm>
              <a:off x="1168400" y="1260177"/>
              <a:ext cx="12496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</a:rPr>
                <a:t>Quét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sân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DA8D23F-CC4C-4A0A-8551-E39E3C81BAD8}"/>
              </a:ext>
            </a:extLst>
          </p:cNvPr>
          <p:cNvSpPr txBox="1"/>
          <p:nvPr/>
        </p:nvSpPr>
        <p:spPr>
          <a:xfrm>
            <a:off x="8336280" y="534360"/>
            <a:ext cx="15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>
                <a:solidFill>
                  <a:schemeClr val="bg1"/>
                </a:solidFill>
              </a:rPr>
              <a:t>Vứt rác đúng nơi quy định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4E905CA-3C3D-470B-B210-4E5076E74C7B}"/>
              </a:ext>
            </a:extLst>
          </p:cNvPr>
          <p:cNvSpPr txBox="1"/>
          <p:nvPr/>
        </p:nvSpPr>
        <p:spPr>
          <a:xfrm>
            <a:off x="9757410" y="1367898"/>
            <a:ext cx="154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chemeClr val="bg1"/>
                </a:solidFill>
              </a:rPr>
              <a:t>Dọn dẹp cống rãnh xung quanh nhà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298F063-4009-4C80-AD56-E60A5DAE7589}"/>
              </a:ext>
            </a:extLst>
          </p:cNvPr>
          <p:cNvSpPr txBox="1"/>
          <p:nvPr/>
        </p:nvSpPr>
        <p:spPr>
          <a:xfrm>
            <a:off x="8533130" y="2978111"/>
            <a:ext cx="15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chemeClr val="bg1"/>
                </a:solidFill>
              </a:rPr>
              <a:t>Hạn chế sử dụng túi nilon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24B9A7B-0703-4663-9F93-6F00C4AEA820}"/>
              </a:ext>
            </a:extLst>
          </p:cNvPr>
          <p:cNvSpPr txBox="1"/>
          <p:nvPr/>
        </p:nvSpPr>
        <p:spPr>
          <a:xfrm>
            <a:off x="7133590" y="2722117"/>
            <a:ext cx="15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>
                <a:solidFill>
                  <a:schemeClr val="bg1"/>
                </a:solidFill>
              </a:rPr>
              <a:t>Tích cực trồng cây xanh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289</Words>
  <Application>Microsoft Office PowerPoint</Application>
  <PresentationFormat>Custom</PresentationFormat>
  <Paragraphs>36</Paragraphs>
  <Slides>13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1_Office 主题​​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TINH</cp:lastModifiedBy>
  <cp:revision>14</cp:revision>
  <dcterms:created xsi:type="dcterms:W3CDTF">2022-07-12T20:48:48Z</dcterms:created>
  <dcterms:modified xsi:type="dcterms:W3CDTF">2022-10-02T13:51:01Z</dcterms:modified>
</cp:coreProperties>
</file>